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3"/>
  </p:notesMasterIdLst>
  <p:sldIdLst>
    <p:sldId id="334" r:id="rId3"/>
    <p:sldId id="274" r:id="rId4"/>
    <p:sldId id="321" r:id="rId5"/>
    <p:sldId id="276" r:id="rId6"/>
    <p:sldId id="277" r:id="rId7"/>
    <p:sldId id="278" r:id="rId8"/>
    <p:sldId id="279" r:id="rId9"/>
    <p:sldId id="322" r:id="rId10"/>
    <p:sldId id="324" r:id="rId11"/>
    <p:sldId id="323" r:id="rId12"/>
    <p:sldId id="325" r:id="rId13"/>
    <p:sldId id="326" r:id="rId14"/>
    <p:sldId id="269" r:id="rId15"/>
    <p:sldId id="270" r:id="rId16"/>
    <p:sldId id="271" r:id="rId17"/>
    <p:sldId id="272" r:id="rId18"/>
    <p:sldId id="290" r:id="rId19"/>
    <p:sldId id="291"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27" r:id="rId37"/>
    <p:sldId id="309" r:id="rId38"/>
    <p:sldId id="310" r:id="rId39"/>
    <p:sldId id="312" r:id="rId40"/>
    <p:sldId id="313" r:id="rId41"/>
    <p:sldId id="314" r:id="rId42"/>
    <p:sldId id="328" r:id="rId43"/>
    <p:sldId id="315" r:id="rId44"/>
    <p:sldId id="316" r:id="rId45"/>
    <p:sldId id="317" r:id="rId46"/>
    <p:sldId id="318" r:id="rId47"/>
    <p:sldId id="329" r:id="rId48"/>
    <p:sldId id="330" r:id="rId49"/>
    <p:sldId id="331" r:id="rId50"/>
    <p:sldId id="332" r:id="rId51"/>
    <p:sldId id="333"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70" d="100"/>
          <a:sy n="70" d="100"/>
        </p:scale>
        <p:origin x="65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88F73C-5AF6-4A0E-BA0C-4DA0EA168A2B}" type="datetimeFigureOut">
              <a:rPr lang="en-US" smtClean="0"/>
              <a:t>8/16/2025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630D45-0F04-409F-8B6E-F460A30B3E97}" type="slidenum">
              <a:rPr lang="en-US" smtClean="0"/>
              <a:t>‹#›</a:t>
            </a:fld>
            <a:endParaRPr lang="en-US"/>
          </a:p>
        </p:txBody>
      </p:sp>
    </p:spTree>
    <p:extLst>
      <p:ext uri="{BB962C8B-B14F-4D97-AF65-F5344CB8AC3E}">
        <p14:creationId xmlns:p14="http://schemas.microsoft.com/office/powerpoint/2010/main" val="1355494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3da1a43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63da1a43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103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6E0AC8C-4DA1-461C-A83B-B77FEA11E78D}" type="slidenum">
              <a:rPr lang="en-US" altLang="zh-CN">
                <a:latin typeface="Arial" panose="020B0604020202020204" pitchFamily="34" charset="0"/>
              </a:rPr>
              <a:pPr eaLnBrk="1" hangingPunct="1"/>
              <a:t>2</a:t>
            </a:fld>
            <a:endParaRPr lang="en-US" altLang="zh-CN">
              <a:latin typeface="Arial" panose="020B0604020202020204" pitchFamily="34" charset="0"/>
            </a:endParaRPr>
          </a:p>
        </p:txBody>
      </p:sp>
    </p:spTree>
    <p:extLst>
      <p:ext uri="{BB962C8B-B14F-4D97-AF65-F5344CB8AC3E}">
        <p14:creationId xmlns:p14="http://schemas.microsoft.com/office/powerpoint/2010/main" val="2019732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0F236AED-E7EE-4A76-BA5A-D5D0370DA02C}" type="slidenum">
              <a:rPr lang="en-US" smtClean="0"/>
              <a:pPr/>
              <a:t>18</a:t>
            </a:fld>
            <a:endParaRPr lang="en-US"/>
          </a:p>
        </p:txBody>
      </p:sp>
      <p:sp>
        <p:nvSpPr>
          <p:cNvPr id="2969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
        <p:nvSpPr>
          <p:cNvPr id="2970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CB80E54-6828-4DCC-AA30-96A6C16CA1F3}" type="slidenum">
              <a:rPr lang="en-US" sz="1200">
                <a:latin typeface=".VnTime" pitchFamily="34" charset="0"/>
              </a:rPr>
              <a:pPr algn="r" eaLnBrk="1" hangingPunct="1"/>
              <a:t>18</a:t>
            </a:fld>
            <a:endParaRPr lang="en-US" sz="1200">
              <a:latin typeface=".VnTime" pitchFamily="34" charset="0"/>
            </a:endParaRPr>
          </a:p>
        </p:txBody>
      </p:sp>
      <p:sp>
        <p:nvSpPr>
          <p:cNvPr id="29702" name="Header Placeholder 4"/>
          <p:cNvSpPr txBox="1">
            <a:spLocks noGrp="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1200">
              <a:latin typeface=".VnTime" pitchFamily="34" charset="0"/>
            </a:endParaRPr>
          </a:p>
        </p:txBody>
      </p:sp>
    </p:spTree>
    <p:extLst>
      <p:ext uri="{BB962C8B-B14F-4D97-AF65-F5344CB8AC3E}">
        <p14:creationId xmlns:p14="http://schemas.microsoft.com/office/powerpoint/2010/main" val="4241550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C8D1A736-7908-49DA-96AC-4E76BC4735D3}" type="slidenum">
              <a:rPr lang="en-US" smtClean="0"/>
              <a:pPr/>
              <a:t>21</a:t>
            </a:fld>
            <a:endParaRPr lang="en-US"/>
          </a:p>
        </p:txBody>
      </p:sp>
    </p:spTree>
    <p:extLst>
      <p:ext uri="{BB962C8B-B14F-4D97-AF65-F5344CB8AC3E}">
        <p14:creationId xmlns:p14="http://schemas.microsoft.com/office/powerpoint/2010/main" val="3410562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0F236AED-E7EE-4A76-BA5A-D5D0370DA02C}" type="slidenum">
              <a:rPr lang="en-US" smtClean="0"/>
              <a:pPr/>
              <a:t>34</a:t>
            </a:fld>
            <a:endParaRPr lang="en-US"/>
          </a:p>
        </p:txBody>
      </p:sp>
      <p:sp>
        <p:nvSpPr>
          <p:cNvPr id="2969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
        <p:nvSpPr>
          <p:cNvPr id="2970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CB80E54-6828-4DCC-AA30-96A6C16CA1F3}" type="slidenum">
              <a:rPr lang="en-US" sz="1200">
                <a:latin typeface=".VnTime" pitchFamily="34" charset="0"/>
              </a:rPr>
              <a:pPr algn="r" eaLnBrk="1" hangingPunct="1"/>
              <a:t>34</a:t>
            </a:fld>
            <a:endParaRPr lang="en-US" sz="1200">
              <a:latin typeface=".VnTime" pitchFamily="34" charset="0"/>
            </a:endParaRPr>
          </a:p>
        </p:txBody>
      </p:sp>
      <p:sp>
        <p:nvSpPr>
          <p:cNvPr id="29702" name="Header Placeholder 4"/>
          <p:cNvSpPr txBox="1">
            <a:spLocks noGrp="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1200">
              <a:latin typeface=".VnTime" pitchFamily="34" charset="0"/>
            </a:endParaRPr>
          </a:p>
        </p:txBody>
      </p:sp>
    </p:spTree>
    <p:extLst>
      <p:ext uri="{BB962C8B-B14F-4D97-AF65-F5344CB8AC3E}">
        <p14:creationId xmlns:p14="http://schemas.microsoft.com/office/powerpoint/2010/main" val="2310269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0F236AED-E7EE-4A76-BA5A-D5D0370DA02C}" type="slidenum">
              <a:rPr lang="en-US" smtClean="0"/>
              <a:pPr/>
              <a:t>40</a:t>
            </a:fld>
            <a:endParaRPr lang="en-US"/>
          </a:p>
        </p:txBody>
      </p:sp>
      <p:sp>
        <p:nvSpPr>
          <p:cNvPr id="2969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
        <p:nvSpPr>
          <p:cNvPr id="2970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CB80E54-6828-4DCC-AA30-96A6C16CA1F3}" type="slidenum">
              <a:rPr lang="en-US" sz="1200">
                <a:latin typeface=".VnTime" pitchFamily="34" charset="0"/>
              </a:rPr>
              <a:pPr algn="r" eaLnBrk="1" hangingPunct="1"/>
              <a:t>40</a:t>
            </a:fld>
            <a:endParaRPr lang="en-US" sz="1200">
              <a:latin typeface=".VnTime" pitchFamily="34" charset="0"/>
            </a:endParaRPr>
          </a:p>
        </p:txBody>
      </p:sp>
      <p:sp>
        <p:nvSpPr>
          <p:cNvPr id="29702" name="Header Placeholder 4"/>
          <p:cNvSpPr txBox="1">
            <a:spLocks noGrp="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1200">
              <a:latin typeface=".VnTime" pitchFamily="34" charset="0"/>
            </a:endParaRPr>
          </a:p>
        </p:txBody>
      </p:sp>
    </p:spTree>
    <p:extLst>
      <p:ext uri="{BB962C8B-B14F-4D97-AF65-F5344CB8AC3E}">
        <p14:creationId xmlns:p14="http://schemas.microsoft.com/office/powerpoint/2010/main" val="184878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03CB10C-0E28-4A90-9906-01B85DDD4E1D}" type="datetimeFigureOut">
              <a:rPr lang="en-US" smtClean="0"/>
              <a:t>8/16/2025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631D2-0B32-4DA4-B033-9EB429EB4066}" type="slidenum">
              <a:rPr lang="en-US" smtClean="0"/>
              <a:t>‹#›</a:t>
            </a:fld>
            <a:endParaRPr lang="en-US"/>
          </a:p>
        </p:txBody>
      </p:sp>
    </p:spTree>
    <p:extLst>
      <p:ext uri="{BB962C8B-B14F-4D97-AF65-F5344CB8AC3E}">
        <p14:creationId xmlns:p14="http://schemas.microsoft.com/office/powerpoint/2010/main" val="1362150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3CB10C-0E28-4A90-9906-01B85DDD4E1D}" type="datetimeFigureOut">
              <a:rPr lang="en-US" smtClean="0"/>
              <a:t>8/16/2025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631D2-0B32-4DA4-B033-9EB429EB4066}" type="slidenum">
              <a:rPr lang="en-US" smtClean="0"/>
              <a:t>‹#›</a:t>
            </a:fld>
            <a:endParaRPr lang="en-US"/>
          </a:p>
        </p:txBody>
      </p:sp>
    </p:spTree>
    <p:extLst>
      <p:ext uri="{BB962C8B-B14F-4D97-AF65-F5344CB8AC3E}">
        <p14:creationId xmlns:p14="http://schemas.microsoft.com/office/powerpoint/2010/main" val="3663928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3CB10C-0E28-4A90-9906-01B85DDD4E1D}" type="datetimeFigureOut">
              <a:rPr lang="en-US" smtClean="0"/>
              <a:t>8/16/2025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631D2-0B32-4DA4-B033-9EB429EB4066}" type="slidenum">
              <a:rPr lang="en-US" smtClean="0"/>
              <a:t>‹#›</a:t>
            </a:fld>
            <a:endParaRPr lang="en-US"/>
          </a:p>
        </p:txBody>
      </p:sp>
    </p:spTree>
    <p:extLst>
      <p:ext uri="{BB962C8B-B14F-4D97-AF65-F5344CB8AC3E}">
        <p14:creationId xmlns:p14="http://schemas.microsoft.com/office/powerpoint/2010/main" val="48328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8/16/2025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060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8/16/2025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271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8056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8/16/2025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4843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8/16/2025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251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8/16/2025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6211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7851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6130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3CB10C-0E28-4A90-9906-01B85DDD4E1D}" type="datetimeFigureOut">
              <a:rPr lang="en-US" smtClean="0"/>
              <a:t>8/16/2025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631D2-0B32-4DA4-B033-9EB429EB4066}" type="slidenum">
              <a:rPr lang="en-US" smtClean="0"/>
              <a:t>‹#›</a:t>
            </a:fld>
            <a:endParaRPr lang="en-US"/>
          </a:p>
        </p:txBody>
      </p:sp>
    </p:spTree>
    <p:extLst>
      <p:ext uri="{BB962C8B-B14F-4D97-AF65-F5344CB8AC3E}">
        <p14:creationId xmlns:p14="http://schemas.microsoft.com/office/powerpoint/2010/main" val="4075370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4721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8/16/2025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7893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8/16/2025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693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3CB10C-0E28-4A90-9906-01B85DDD4E1D}" type="datetimeFigureOut">
              <a:rPr lang="en-US" smtClean="0"/>
              <a:t>8/16/2025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631D2-0B32-4DA4-B033-9EB429EB4066}" type="slidenum">
              <a:rPr lang="en-US" smtClean="0"/>
              <a:t>‹#›</a:t>
            </a:fld>
            <a:endParaRPr lang="en-US"/>
          </a:p>
        </p:txBody>
      </p:sp>
    </p:spTree>
    <p:extLst>
      <p:ext uri="{BB962C8B-B14F-4D97-AF65-F5344CB8AC3E}">
        <p14:creationId xmlns:p14="http://schemas.microsoft.com/office/powerpoint/2010/main" val="305451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3CB10C-0E28-4A90-9906-01B85DDD4E1D}" type="datetimeFigureOut">
              <a:rPr lang="en-US" smtClean="0"/>
              <a:t>8/16/2025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F631D2-0B32-4DA4-B033-9EB429EB4066}" type="slidenum">
              <a:rPr lang="en-US" smtClean="0"/>
              <a:t>‹#›</a:t>
            </a:fld>
            <a:endParaRPr lang="en-US"/>
          </a:p>
        </p:txBody>
      </p:sp>
    </p:spTree>
    <p:extLst>
      <p:ext uri="{BB962C8B-B14F-4D97-AF65-F5344CB8AC3E}">
        <p14:creationId xmlns:p14="http://schemas.microsoft.com/office/powerpoint/2010/main" val="4082106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3CB10C-0E28-4A90-9906-01B85DDD4E1D}" type="datetimeFigureOut">
              <a:rPr lang="en-US" smtClean="0"/>
              <a:t>8/16/2025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F631D2-0B32-4DA4-B033-9EB429EB4066}" type="slidenum">
              <a:rPr lang="en-US" smtClean="0"/>
              <a:t>‹#›</a:t>
            </a:fld>
            <a:endParaRPr lang="en-US"/>
          </a:p>
        </p:txBody>
      </p:sp>
    </p:spTree>
    <p:extLst>
      <p:ext uri="{BB962C8B-B14F-4D97-AF65-F5344CB8AC3E}">
        <p14:creationId xmlns:p14="http://schemas.microsoft.com/office/powerpoint/2010/main" val="1617274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3CB10C-0E28-4A90-9906-01B85DDD4E1D}" type="datetimeFigureOut">
              <a:rPr lang="en-US" smtClean="0"/>
              <a:t>8/16/2025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F631D2-0B32-4DA4-B033-9EB429EB4066}" type="slidenum">
              <a:rPr lang="en-US" smtClean="0"/>
              <a:t>‹#›</a:t>
            </a:fld>
            <a:endParaRPr lang="en-US"/>
          </a:p>
        </p:txBody>
      </p:sp>
    </p:spTree>
    <p:extLst>
      <p:ext uri="{BB962C8B-B14F-4D97-AF65-F5344CB8AC3E}">
        <p14:creationId xmlns:p14="http://schemas.microsoft.com/office/powerpoint/2010/main" val="1560102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CB10C-0E28-4A90-9906-01B85DDD4E1D}" type="datetimeFigureOut">
              <a:rPr lang="en-US" smtClean="0"/>
              <a:t>8/16/2025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F631D2-0B32-4DA4-B033-9EB429EB4066}" type="slidenum">
              <a:rPr lang="en-US" smtClean="0"/>
              <a:t>‹#›</a:t>
            </a:fld>
            <a:endParaRPr lang="en-US"/>
          </a:p>
        </p:txBody>
      </p:sp>
    </p:spTree>
    <p:extLst>
      <p:ext uri="{BB962C8B-B14F-4D97-AF65-F5344CB8AC3E}">
        <p14:creationId xmlns:p14="http://schemas.microsoft.com/office/powerpoint/2010/main" val="237950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3CB10C-0E28-4A90-9906-01B85DDD4E1D}" type="datetimeFigureOut">
              <a:rPr lang="en-US" smtClean="0"/>
              <a:t>8/16/2025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F631D2-0B32-4DA4-B033-9EB429EB4066}" type="slidenum">
              <a:rPr lang="en-US" smtClean="0"/>
              <a:t>‹#›</a:t>
            </a:fld>
            <a:endParaRPr lang="en-US"/>
          </a:p>
        </p:txBody>
      </p:sp>
    </p:spTree>
    <p:extLst>
      <p:ext uri="{BB962C8B-B14F-4D97-AF65-F5344CB8AC3E}">
        <p14:creationId xmlns:p14="http://schemas.microsoft.com/office/powerpoint/2010/main" val="96013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3CB10C-0E28-4A90-9906-01B85DDD4E1D}" type="datetimeFigureOut">
              <a:rPr lang="en-US" smtClean="0"/>
              <a:t>8/16/2025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F631D2-0B32-4DA4-B033-9EB429EB4066}" type="slidenum">
              <a:rPr lang="en-US" smtClean="0"/>
              <a:t>‹#›</a:t>
            </a:fld>
            <a:endParaRPr lang="en-US"/>
          </a:p>
        </p:txBody>
      </p:sp>
    </p:spTree>
    <p:extLst>
      <p:ext uri="{BB962C8B-B14F-4D97-AF65-F5344CB8AC3E}">
        <p14:creationId xmlns:p14="http://schemas.microsoft.com/office/powerpoint/2010/main" val="3238554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3CB10C-0E28-4A90-9906-01B85DDD4E1D}" type="datetimeFigureOut">
              <a:rPr lang="en-US" smtClean="0"/>
              <a:t>8/16/2025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F631D2-0B32-4DA4-B033-9EB429EB4066}" type="slidenum">
              <a:rPr lang="en-US" smtClean="0"/>
              <a:t>‹#›</a:t>
            </a:fld>
            <a:endParaRPr lang="en-US"/>
          </a:p>
        </p:txBody>
      </p:sp>
    </p:spTree>
    <p:extLst>
      <p:ext uri="{BB962C8B-B14F-4D97-AF65-F5344CB8AC3E}">
        <p14:creationId xmlns:p14="http://schemas.microsoft.com/office/powerpoint/2010/main" val="3932636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8/16/2025</a:t>
            </a:fld>
            <a:endParaRPr lang="en-US" dirty="0"/>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43209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hyperlink" Target="http://images.google.com.vn/imgres?imgurl=http://biotechvnu.edu.vn/imbt/images/stories/11.jpg&amp;imgrefurl=http://biotechvnu.edu.vn/imbt/index.php/Laboratories/Phong-Bao-tang-giong-chuan-Viet-Nam.html&amp;usg=__gVnVsTmjKuVDRUX78Eb7zgi7KJk=&amp;h=356&amp;w=300&amp;sz=13&amp;hl=vi&amp;start=1&amp;tbnid=z2zaDkgVo3r_DM:&amp;tbnh=121&amp;tbnw=102&amp;prev=/images?q=nam+soi&amp;gbv=2&amp;ndsp=20&amp;hl=vi&amp;sa=N" TargetMode="External"/><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hyperlink" Target="http://images.google.com.vn/imgres?imgurl=http://2.bp.blogspot.com/_aOmz0YT4Mo4/SOhi_TYm2mI/AAAAAAAABhA/mEFcxIFYkYw/s400/n%E1%BA%A5m.jpg&amp;imgrefurl=http://nauanchay.blogspot.com/2008/11/sc-khe-v-sc-p-vi-nm.html&amp;usg=__tEsi8Tr2AgxGY99T7OjGWQ1_RdY=&amp;h=400&amp;w=400&amp;sz=27&amp;hl=vi&amp;start=9&amp;tbnid=dhnkTJk4k3mZFM:&amp;tbnh=124&amp;tbnw=124&amp;prev=/images?q=n%E1%BA%A5m+%C4%91%E1%BA%A3m&amp;gbv=2&amp;hl=vi" TargetMode="External"/><Relationship Id="rId7" Type="http://schemas.openxmlformats.org/officeDocument/2006/relationships/image" Target="../media/image43.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hyperlink" Target="http://images.google.com.vn/imgres?imgurl=http://biotechvnu.edu.vn/imbt/images/stories/11.jpg&amp;imgrefurl=http://biotechvnu.edu.vn/imbt/index.php/Laboratories/Phong-Bao-tang-giong-chuan-Viet-Nam.html&amp;usg=__gVnVsTmjKuVDRUX78Eb7zgi7KJk=&amp;h=356&amp;w=300&amp;sz=13&amp;hl=vi&amp;start=1&amp;tbnid=z2zaDkgVo3r_DM:&amp;tbnh=121&amp;tbnw=102&amp;prev=/images?q=nam+soi&amp;gbv=2&amp;ndsp=20&amp;hl=vi&amp;sa=N" TargetMode="External"/><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8.jpeg"/><Relationship Id="rId2" Type="http://schemas.openxmlformats.org/officeDocument/2006/relationships/hyperlink" Target="http://images.google.com.vn/imgres?imgurl=http://aquapet.com.vn/shop/images/Fissidens-fontanus-08.jpg&amp;imgrefurl=http://aquapet.com.vn/shop/index.php?cPath=28&amp;usg=__rmQDYVPWexfza26QDnxvL1KmL1M=&amp;h=1200&amp;w=1600&amp;sz=258&amp;hl=vi&amp;start=18&amp;tbnid=VO8lSqjJKkXyKM:&amp;tbnh=113&amp;tbnw=150&amp;prev=/images?q=r%C3%AAu&amp;gbv=2&amp;hl=vi" TargetMode="Externa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hyperlink" Target="http://images.google.com.vn/imgres?imgurl=http://vietnamnet.vn/dataimages/200511/original/images810661_duongxi.jpg&amp;imgrefurl=http://xlsh.blogspot.com/2005/11/trng-dng-x-lm-sch-t-nhim-kim-loi-nng.html&amp;usg=__djnbwHreDpuBadkIC8xEia6z3JU=&amp;h=225&amp;w=300&amp;sz=13&amp;hl=vi&amp;start=10&amp;tbnid=Vk3UOZjqL9Q0SM:&amp;tbnh=87&amp;tbnw=116&amp;prev=/images?q=c%C3%A2y+d%C6%B0%C6%A1ng+x%E1%BB%89&amp;gbv=2&amp;ndsp=20&amp;hl=vi&amp;sa=N"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6.xml"/><Relationship Id="rId5" Type="http://schemas.openxmlformats.org/officeDocument/2006/relationships/image" Target="../media/image55.jpeg"/><Relationship Id="rId4" Type="http://schemas.openxmlformats.org/officeDocument/2006/relationships/image" Target="../media/image54.jpeg"/></Relationships>
</file>

<file path=ppt/slides/_rels/slide3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8"/>
        <p:cNvGrpSpPr/>
        <p:nvPr/>
      </p:nvGrpSpPr>
      <p:grpSpPr>
        <a:xfrm>
          <a:off x="0" y="0"/>
          <a:ext cx="0" cy="0"/>
          <a:chOff x="0" y="0"/>
          <a:chExt cx="0" cy="0"/>
        </a:xfrm>
      </p:grpSpPr>
      <p:sp useBgFill="1">
        <p:nvSpPr>
          <p:cNvPr id="1064" name="Rectangle 1063">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66" name="Rectangle 1065">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68" name="Rectangle 1067">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70" name="Rectangle 1069">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72" name="Rectangle 1071">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74" name="Oval 1073">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9" name="Google Shape;129;p27"/>
          <p:cNvSpPr txBox="1">
            <a:spLocks noGrp="1"/>
          </p:cNvSpPr>
          <p:nvPr>
            <p:ph type="ctrTitle"/>
          </p:nvPr>
        </p:nvSpPr>
        <p:spPr>
          <a:xfrm>
            <a:off x="163653" y="1459692"/>
            <a:ext cx="5253663" cy="3030724"/>
          </a:xfrm>
          <a:prstGeom prst="rect">
            <a:avLst/>
          </a:prstGeom>
        </p:spPr>
        <p:txBody>
          <a:bodyPr spcFirstLastPara="1" vert="horz" lIns="91440" tIns="45720" rIns="91440" bIns="45720" rtlCol="0" anchor="b" anchorCtr="0">
            <a:normAutofit/>
          </a:bodyPr>
          <a:lstStyle/>
          <a:p>
            <a:r>
              <a:rPr lang="en-US" sz="6000" b="1" spc="-90" dirty="0">
                <a:solidFill>
                  <a:srgbClr val="FF00FF"/>
                </a:solidFill>
              </a:rPr>
              <a:t>KHOA HỌC TỰ NHIÊN 6</a:t>
            </a:r>
            <a:endParaRPr lang="en-US" sz="6000" b="1" dirty="0">
              <a:solidFill>
                <a:srgbClr val="FF00FF"/>
              </a:solidFill>
            </a:endParaRPr>
          </a:p>
        </p:txBody>
      </p:sp>
      <p:sp>
        <p:nvSpPr>
          <p:cNvPr id="130" name="Google Shape;130;p27"/>
          <p:cNvSpPr txBox="1">
            <a:spLocks noGrp="1"/>
          </p:cNvSpPr>
          <p:nvPr>
            <p:ph type="subTitle" idx="1"/>
          </p:nvPr>
        </p:nvSpPr>
        <p:spPr>
          <a:xfrm>
            <a:off x="144246" y="218946"/>
            <a:ext cx="5253663" cy="1375145"/>
          </a:xfrm>
          <a:prstGeom prst="rect">
            <a:avLst/>
          </a:prstGeom>
        </p:spPr>
        <p:txBody>
          <a:bodyPr spcFirstLastPara="1" vert="horz" lIns="91425" tIns="91425" rIns="91425" bIns="91425" rtlCol="0" anchorCtr="0">
            <a:normAutofit/>
          </a:bodyPr>
          <a:lstStyle/>
          <a:p>
            <a:pPr defTabSz="685800">
              <a:lnSpc>
                <a:spcPct val="90000"/>
              </a:lnSpc>
              <a:spcBef>
                <a:spcPts val="0"/>
              </a:spcBef>
              <a:spcAft>
                <a:spcPts val="1600"/>
              </a:spcAft>
              <a:defRPr/>
            </a:pPr>
            <a:r>
              <a:rPr lang="vi-VN" sz="2600" b="1" dirty="0">
                <a:solidFill>
                  <a:srgbClr val="FFFF00"/>
                </a:solidFill>
                <a:latin typeface="Times New Roman" panose="02020603050405020304" pitchFamily="18" charset="0"/>
                <a:cs typeface="Times New Roman" panose="02020603050405020304" pitchFamily="18" charset="0"/>
              </a:rPr>
              <a:t>T</a:t>
            </a:r>
            <a:r>
              <a:rPr lang="en-US" sz="2600" b="1" dirty="0">
                <a:solidFill>
                  <a:srgbClr val="FFFF00"/>
                </a:solidFill>
                <a:latin typeface="Times New Roman" panose="02020603050405020304" pitchFamily="18" charset="0"/>
                <a:cs typeface="Times New Roman" panose="02020603050405020304" pitchFamily="18" charset="0"/>
              </a:rPr>
              <a:t>RƯỜNG</a:t>
            </a:r>
            <a:r>
              <a:rPr lang="vi-VN"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TiH</a:t>
            </a:r>
            <a:r>
              <a:rPr lang="en-US" sz="2600" b="1" dirty="0">
                <a:solidFill>
                  <a:srgbClr val="FFFF00"/>
                </a:solidFill>
                <a:latin typeface="Times New Roman" panose="02020603050405020304" pitchFamily="18" charset="0"/>
                <a:cs typeface="Times New Roman" panose="02020603050405020304" pitchFamily="18" charset="0"/>
              </a:rPr>
              <a:t>, </a:t>
            </a:r>
            <a:r>
              <a:rPr lang="vi-VN" sz="2600" b="1" dirty="0">
                <a:solidFill>
                  <a:srgbClr val="FFFF00"/>
                </a:solidFill>
                <a:latin typeface="Times New Roman" panose="02020603050405020304" pitchFamily="18" charset="0"/>
                <a:cs typeface="Times New Roman" panose="02020603050405020304" pitchFamily="18" charset="0"/>
              </a:rPr>
              <a:t>THCS </a:t>
            </a:r>
            <a:r>
              <a:rPr lang="en-US" sz="2600" b="1" dirty="0">
                <a:solidFill>
                  <a:srgbClr val="FFFF00"/>
                </a:solidFill>
                <a:latin typeface="Times New Roman" panose="02020603050405020304" pitchFamily="18" charset="0"/>
                <a:cs typeface="Times New Roman" panose="02020603050405020304" pitchFamily="18" charset="0"/>
              </a:rPr>
              <a:t>TẠ UYÊN</a:t>
            </a:r>
          </a:p>
          <a:p>
            <a:pPr defTabSz="685800">
              <a:lnSpc>
                <a:spcPct val="90000"/>
              </a:lnSpc>
              <a:spcBef>
                <a:spcPts val="0"/>
              </a:spcBef>
              <a:spcAft>
                <a:spcPts val="1600"/>
              </a:spcAft>
              <a:defRPr/>
            </a:pPr>
            <a:r>
              <a:rPr lang="en-US" sz="2600" b="1" dirty="0">
                <a:solidFill>
                  <a:srgbClr val="FFFF00"/>
                </a:solidFill>
                <a:latin typeface="Times New Roman" panose="02020603050405020304" pitchFamily="18" charset="0"/>
                <a:cs typeface="Times New Roman" panose="02020603050405020304" pitchFamily="18" charset="0"/>
              </a:rPr>
              <a:t>TỔ KHTN</a:t>
            </a:r>
            <a:endParaRPr lang="vi-VN" sz="2600" b="1" dirty="0">
              <a:solidFill>
                <a:srgbClr val="FFFF00"/>
              </a:solidFill>
              <a:latin typeface="Times New Roman" panose="02020603050405020304" pitchFamily="18" charset="0"/>
              <a:cs typeface="Times New Roman" panose="02020603050405020304" pitchFamily="18" charset="0"/>
            </a:endParaRPr>
          </a:p>
          <a:p>
            <a:pPr>
              <a:lnSpc>
                <a:spcPct val="90000"/>
              </a:lnSpc>
            </a:pPr>
            <a:endParaRPr lang="vi-VN" sz="2000" dirty="0">
              <a:solidFill>
                <a:srgbClr val="FFFFFF"/>
              </a:solidFill>
              <a:latin typeface="Times New Roman" panose="02020603050405020304" pitchFamily="18" charset="0"/>
              <a:cs typeface="Times New Roman" panose="02020603050405020304" pitchFamily="18" charset="0"/>
            </a:endParaRPr>
          </a:p>
        </p:txBody>
      </p:sp>
      <p:pic>
        <p:nvPicPr>
          <p:cNvPr id="1030" name="Picture 6" descr="Giới thiệu một số nội dung hay trong SGK môn Khoa học Tự nhiên lớp 9 | THCS  Lý Thường Kiệt">
            <a:extLst>
              <a:ext uri="{FF2B5EF4-FFF2-40B4-BE49-F238E27FC236}">
                <a16:creationId xmlns:a16="http://schemas.microsoft.com/office/drawing/2014/main" id="{4BF6954C-57E5-2286-A349-B8D5866C37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1"/>
          <a:stretch>
            <a:fillRect/>
          </a:stretch>
        </p:blipFill>
        <p:spPr bwMode="auto">
          <a:xfrm>
            <a:off x="6096000" y="602615"/>
            <a:ext cx="5608320" cy="5608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53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animEffect transition="in" filter="barn(inVertical)">
                                      <p:cBhvr>
                                        <p:cTn id="7" dur="500"/>
                                        <p:tgtEl>
                                          <p:spTgt spid="1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0">
                                            <p:txEl>
                                              <p:pRg st="1" end="1"/>
                                            </p:txEl>
                                          </p:spTgt>
                                        </p:tgtEl>
                                        <p:attrNameLst>
                                          <p:attrName>style.visibility</p:attrName>
                                        </p:attrNameLst>
                                      </p:cBhvr>
                                      <p:to>
                                        <p:strVal val="visible"/>
                                      </p:to>
                                    </p:set>
                                    <p:animEffect transition="in" filter="barn(inVertical)">
                                      <p:cBhvr>
                                        <p:cTn id="12" dur="500"/>
                                        <p:tgtEl>
                                          <p:spTgt spid="130">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barn(inVertical)">
                                      <p:cBhvr>
                                        <p:cTn id="15" dur="500"/>
                                        <p:tgtEl>
                                          <p:spTgt spid="103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9"/>
                                        </p:tgtEl>
                                        <p:attrNameLst>
                                          <p:attrName>style.visibility</p:attrName>
                                        </p:attrNameLst>
                                      </p:cBhvr>
                                      <p:to>
                                        <p:strVal val="visible"/>
                                      </p:to>
                                    </p:set>
                                    <p:animEffect transition="in" filter="fade">
                                      <p:cBhvr>
                                        <p:cTn id="20" dur="1000"/>
                                        <p:tgtEl>
                                          <p:spTgt spid="129"/>
                                        </p:tgtEl>
                                      </p:cBhvr>
                                    </p:animEffect>
                                    <p:anim calcmode="lin" valueType="num">
                                      <p:cBhvr>
                                        <p:cTn id="21" dur="1000" fill="hold"/>
                                        <p:tgtEl>
                                          <p:spTgt spid="129"/>
                                        </p:tgtEl>
                                        <p:attrNameLst>
                                          <p:attrName>ppt_x</p:attrName>
                                        </p:attrNameLst>
                                      </p:cBhvr>
                                      <p:tavLst>
                                        <p:tav tm="0">
                                          <p:val>
                                            <p:strVal val="#ppt_x"/>
                                          </p:val>
                                        </p:tav>
                                        <p:tav tm="100000">
                                          <p:val>
                                            <p:strVal val="#ppt_x"/>
                                          </p:val>
                                        </p:tav>
                                      </p:tavLst>
                                    </p:anim>
                                    <p:anim calcmode="lin" valueType="num">
                                      <p:cBhvr>
                                        <p:cTn id="22" dur="1000" fill="hold"/>
                                        <p:tgtEl>
                                          <p:spTgt spid="1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3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0"/>
            <a:ext cx="30876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8194" name="Picture 2" descr="Bài 22: Phân loại thế giới số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822" y="1063886"/>
            <a:ext cx="6528178" cy="24193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77756" y="4261851"/>
            <a:ext cx="11213910" cy="1384995"/>
          </a:xfrm>
          <a:prstGeom prst="rect">
            <a:avLst/>
          </a:prstGeom>
        </p:spPr>
        <p:txBody>
          <a:bodyPr wrap="square">
            <a:spAutoFit/>
          </a:bodyPr>
          <a:lstStyle/>
          <a:p>
            <a:pPr lvl="0" algn="just" eaLnBrk="0" fontAlgn="base" hangingPunct="0">
              <a:spcBef>
                <a:spcPct val="0"/>
              </a:spcBef>
              <a:spcAft>
                <a:spcPct val="0"/>
              </a:spcAft>
            </a:pPr>
            <a:r>
              <a:rPr lang="en-US" altLang="en-US" sz="2800" dirty="0" err="1">
                <a:solidFill>
                  <a:srgbClr val="000000"/>
                </a:solidFill>
                <a:latin typeface="Times New Roman" panose="02020603050405020304" pitchFamily="18" charset="0"/>
                <a:cs typeface="Times New Roman" panose="02020603050405020304" pitchFamily="18" charset="0"/>
              </a:rPr>
              <a:t>Trình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tự</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các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bậc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phân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loại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sinh</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vật</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theo</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thứ</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tự</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từ</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thấp</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đến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cao</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trong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thế</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giới</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sống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là</a:t>
            </a:r>
            <a:r>
              <a:rPr lang="en-US" altLang="en-US" sz="2800" dirty="0">
                <a:solidFill>
                  <a:srgbClr val="000000"/>
                </a:solidFill>
                <a:latin typeface="Times New Roman" panose="02020603050405020304" pitchFamily="18" charset="0"/>
                <a:cs typeface="Times New Roman" panose="02020603050405020304" pitchFamily="18" charset="0"/>
              </a:rPr>
              <a:t>: </a:t>
            </a:r>
          </a:p>
          <a:p>
            <a:pPr lvl="0" algn="just" eaLnBrk="0" fontAlgn="base" hangingPunct="0">
              <a:spcBef>
                <a:spcPct val="0"/>
              </a:spcBef>
              <a:spcAft>
                <a:spcPct val="0"/>
              </a:spcAft>
            </a:pPr>
            <a:r>
              <a:rPr lang="en-US" altLang="en-US" sz="2800" b="1" dirty="0" err="1">
                <a:solidFill>
                  <a:srgbClr val="FF0000"/>
                </a:solidFill>
                <a:latin typeface="Times New Roman" panose="02020603050405020304" pitchFamily="18" charset="0"/>
                <a:cs typeface="Times New Roman" panose="02020603050405020304" pitchFamily="18" charset="0"/>
              </a:rPr>
              <a:t>Loài</a:t>
            </a:r>
            <a:r>
              <a:rPr lang="en-US" altLang="en-US" sz="2800" b="1" dirty="0">
                <a:solidFill>
                  <a:srgbClr val="FF0000"/>
                </a:solidFill>
                <a:latin typeface="Times New Roman" panose="02020603050405020304" pitchFamily="18" charset="0"/>
                <a:cs typeface="Times New Roman" panose="02020603050405020304" pitchFamily="18" charset="0"/>
              </a:rPr>
              <a:t> → chi (</a:t>
            </a:r>
            <a:r>
              <a:rPr lang="en-US" altLang="en-US" sz="2800" b="1" dirty="0" err="1">
                <a:solidFill>
                  <a:srgbClr val="FF0000"/>
                </a:solidFill>
                <a:latin typeface="Times New Roman" panose="02020603050405020304" pitchFamily="18" charset="0"/>
                <a:cs typeface="Times New Roman" panose="02020603050405020304" pitchFamily="18" charset="0"/>
              </a:rPr>
              <a:t>giống</a:t>
            </a:r>
            <a:r>
              <a:rPr lang="en-US" altLang="en-US" sz="2800" b="1" dirty="0">
                <a:solidFill>
                  <a:srgbClr val="FF0000"/>
                </a:solidFill>
                <a:latin typeface="Times New Roman" panose="02020603050405020304" pitchFamily="18" charset="0"/>
                <a:cs typeface="Times New Roman" panose="02020603050405020304" pitchFamily="18" charset="0"/>
              </a:rPr>
              <a:t>) → </a:t>
            </a:r>
            <a:r>
              <a:rPr lang="en-US" altLang="en-US" sz="2800" b="1" dirty="0" err="1">
                <a:solidFill>
                  <a:srgbClr val="FF0000"/>
                </a:solidFill>
                <a:latin typeface="Times New Roman" panose="02020603050405020304" pitchFamily="18" charset="0"/>
                <a:cs typeface="Times New Roman" panose="02020603050405020304" pitchFamily="18" charset="0"/>
              </a:rPr>
              <a:t>họ</a:t>
            </a:r>
            <a:r>
              <a:rPr lang="en-US" altLang="en-US" sz="2800" b="1" dirty="0">
                <a:solidFill>
                  <a:srgbClr val="FF0000"/>
                </a:solidFill>
                <a:latin typeface="Times New Roman" panose="02020603050405020304" pitchFamily="18" charset="0"/>
                <a:cs typeface="Times New Roman" panose="02020603050405020304" pitchFamily="18" charset="0"/>
              </a:rPr>
              <a:t> → </a:t>
            </a:r>
            <a:r>
              <a:rPr lang="en-US" altLang="en-US" sz="2800" b="1" dirty="0" err="1">
                <a:solidFill>
                  <a:srgbClr val="FF0000"/>
                </a:solidFill>
                <a:latin typeface="Times New Roman" panose="02020603050405020304" pitchFamily="18" charset="0"/>
                <a:cs typeface="Times New Roman" panose="02020603050405020304" pitchFamily="18" charset="0"/>
              </a:rPr>
              <a:t>bộ</a:t>
            </a:r>
            <a:r>
              <a:rPr lang="en-US" altLang="en-US" sz="2800" b="1" dirty="0">
                <a:solidFill>
                  <a:srgbClr val="FF0000"/>
                </a:solidFill>
                <a:latin typeface="Times New Roman" panose="02020603050405020304" pitchFamily="18" charset="0"/>
                <a:cs typeface="Times New Roman" panose="02020603050405020304" pitchFamily="18" charset="0"/>
              </a:rPr>
              <a:t> → </a:t>
            </a:r>
            <a:r>
              <a:rPr lang="en-US" altLang="en-US" sz="2800" b="1" dirty="0" err="1">
                <a:solidFill>
                  <a:srgbClr val="FF0000"/>
                </a:solidFill>
                <a:latin typeface="Times New Roman" panose="02020603050405020304" pitchFamily="18" charset="0"/>
                <a:cs typeface="Times New Roman" panose="02020603050405020304" pitchFamily="18" charset="0"/>
              </a:rPr>
              <a:t>lớp</a:t>
            </a:r>
            <a:r>
              <a:rPr lang="en-US" altLang="en-US" sz="2800" b="1" dirty="0">
                <a:solidFill>
                  <a:srgbClr val="FF0000"/>
                </a:solidFill>
                <a:latin typeface="Times New Roman" panose="02020603050405020304" pitchFamily="18" charset="0"/>
                <a:cs typeface="Times New Roman" panose="02020603050405020304" pitchFamily="18" charset="0"/>
              </a:rPr>
              <a:t> → </a:t>
            </a:r>
            <a:r>
              <a:rPr lang="en-US" altLang="en-US" sz="2800" b="1" dirty="0" err="1">
                <a:solidFill>
                  <a:srgbClr val="FF0000"/>
                </a:solidFill>
                <a:latin typeface="Times New Roman" panose="02020603050405020304" pitchFamily="18" charset="0"/>
                <a:cs typeface="Times New Roman" panose="02020603050405020304" pitchFamily="18" charset="0"/>
              </a:rPr>
              <a:t>ngành</a:t>
            </a:r>
            <a:r>
              <a:rPr lang="en-US" altLang="en-US" sz="2800" b="1" dirty="0">
                <a:solidFill>
                  <a:srgbClr val="FF0000"/>
                </a:solidFill>
                <a:latin typeface="Times New Roman" panose="02020603050405020304" pitchFamily="18" charset="0"/>
                <a:cs typeface="Times New Roman" panose="02020603050405020304" pitchFamily="18" charset="0"/>
              </a:rPr>
              <a:t> → </a:t>
            </a:r>
            <a:r>
              <a:rPr lang="en-US" altLang="en-US" sz="2800" b="1" dirty="0" err="1">
                <a:solidFill>
                  <a:srgbClr val="FF0000"/>
                </a:solidFill>
                <a:latin typeface="Times New Roman" panose="02020603050405020304" pitchFamily="18" charset="0"/>
                <a:cs typeface="Times New Roman" panose="02020603050405020304" pitchFamily="18" charset="0"/>
              </a:rPr>
              <a:t>giới</a:t>
            </a:r>
            <a:r>
              <a:rPr lang="en-US" altLang="en-US" sz="2800" b="1" dirty="0">
                <a:solidFill>
                  <a:srgbClr val="FF0000"/>
                </a:solidFill>
                <a:latin typeface="Times New Roman" panose="02020603050405020304" pitchFamily="18" charset="0"/>
                <a:cs typeface="Times New Roman" panose="02020603050405020304" pitchFamily="18" charset="0"/>
              </a:rPr>
              <a:t>.</a:t>
            </a:r>
          </a:p>
        </p:txBody>
      </p:sp>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806" y="327546"/>
            <a:ext cx="5182015" cy="259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773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5134" y="1009555"/>
            <a:ext cx="3766781" cy="3114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68322" y="4324025"/>
            <a:ext cx="11132024" cy="1815882"/>
          </a:xfrm>
          <a:prstGeom prst="rect">
            <a:avLst/>
          </a:prstGeom>
        </p:spPr>
        <p:txBody>
          <a:bodyPr wrap="square">
            <a:spAutoFit/>
          </a:bodyPr>
          <a:lstStyle/>
          <a:p>
            <a:r>
              <a:rPr lang="en-US" sz="2800" dirty="0" err="1">
                <a:latin typeface="Times New Roman" panose="02020603050405020304" pitchFamily="18" charset="0"/>
                <a:cs typeface="Times New Roman" panose="02020603050405020304" pitchFamily="18" charset="0"/>
              </a:rPr>
              <a:t>Loài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trắng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Gấu</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Họ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Gấu</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thịt</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vú</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endParaRPr lang="en-US" sz="2800" dirty="0">
              <a:latin typeface="Times New Roman" panose="02020603050405020304" pitchFamily="18" charset="0"/>
              <a:cs typeface="Times New Roman" panose="02020603050405020304" pitchFamily="18" charset="0"/>
            </a:endParaRPr>
          </a:p>
        </p:txBody>
      </p:sp>
      <p:sp>
        <p:nvSpPr>
          <p:cNvPr id="3"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itchFamily="34" charset="0"/>
                <a:cs typeface="Arial" pitchFamily="34" charset="0"/>
              </a:rPr>
              <a:t>Từ cách phân loại loài Gấu đen châu mỹ, em hãy cho biết các bậc phân loại của loài Gấu trắng trong hình 22.3.</a:t>
            </a:r>
            <a:endParaRPr kumimoji="0" lang="en-US" altLang="en-US" sz="11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itchFamily="34" charset="0"/>
                <a:cs typeface="Arial" pitchFamily="34" charset="0"/>
              </a:rPr>
              <a:t>  </a:t>
            </a:r>
            <a:endParaRPr kumimoji="0" lang="en-US" altLang="en-US" sz="11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0" b="0" i="0" u="none" strike="noStrike" cap="none" normalizeH="0" baseline="0">
              <a:ln>
                <a:noFill/>
              </a:ln>
              <a:solidFill>
                <a:srgbClr val="000000"/>
              </a:solidFill>
              <a:effectLst/>
              <a:latin typeface="Arial" pitchFamily="34" charset="0"/>
              <a:cs typeface="Arial" pitchFamily="34" charset="0"/>
            </a:endParaRPr>
          </a:p>
        </p:txBody>
      </p:sp>
      <p:sp>
        <p:nvSpPr>
          <p:cNvPr id="4" name="Rectangle 6"/>
          <p:cNvSpPr>
            <a:spLocks noChangeArrowheads="1"/>
          </p:cNvSpPr>
          <p:nvPr/>
        </p:nvSpPr>
        <p:spPr bwMode="auto">
          <a:xfrm>
            <a:off x="0" y="0"/>
            <a:ext cx="36417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3321591"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9221" name="Picture 5" descr="Bài 22: Phân loại thế giới số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8134066" cy="4324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86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1859905" cy="3651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666" y="3651465"/>
            <a:ext cx="4287151" cy="3008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057934" y="4532333"/>
            <a:ext cx="7624549" cy="1384995"/>
          </a:xfrm>
          <a:prstGeom prst="rect">
            <a:avLst/>
          </a:prstGeom>
        </p:spPr>
        <p:txBody>
          <a:bodyPr wrap="square">
            <a:spAutoFit/>
          </a:bodyPr>
          <a:lstStyle/>
          <a:p>
            <a:r>
              <a:rPr lang="vi-VN" sz="2800" dirty="0">
                <a:solidFill>
                  <a:srgbClr val="FF0000"/>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Tên phổ thông</a:t>
            </a:r>
          </a:p>
          <a:p>
            <a:pPr marL="457200" indent="-457200">
              <a:buFontTx/>
              <a:buChar char="-"/>
            </a:pPr>
            <a:r>
              <a:rPr lang="vi-VN" sz="2800" dirty="0">
                <a:solidFill>
                  <a:srgbClr val="FF0000"/>
                </a:solidFill>
                <a:latin typeface="Times New Roman" panose="02020603050405020304" pitchFamily="18" charset="0"/>
                <a:cs typeface="Times New Roman" panose="02020603050405020304" pitchFamily="18" charset="0"/>
              </a:rPr>
              <a:t>Tên khoa học: </a:t>
            </a:r>
            <a:endParaRPr lang="en-US" sz="2800" dirty="0">
              <a:solidFill>
                <a:srgbClr val="FF0000"/>
              </a:solidFill>
              <a:latin typeface="Times New Roman" panose="02020603050405020304" pitchFamily="18" charset="0"/>
              <a:cs typeface="Times New Roman" panose="02020603050405020304" pitchFamily="18" charset="0"/>
            </a:endParaRPr>
          </a:p>
          <a:p>
            <a:pPr marL="457200" indent="-457200">
              <a:buFontTx/>
              <a:buChar char="-"/>
            </a:pPr>
            <a:r>
              <a:rPr lang="vi-VN" sz="2800" dirty="0">
                <a:solidFill>
                  <a:srgbClr val="FF0000"/>
                </a:solidFill>
                <a:latin typeface="Times New Roman" panose="02020603050405020304" pitchFamily="18" charset="0"/>
                <a:cs typeface="Times New Roman" panose="02020603050405020304" pitchFamily="18" charset="0"/>
              </a:rPr>
              <a:t>Tên địa phương</a:t>
            </a:r>
          </a:p>
        </p:txBody>
      </p:sp>
    </p:spTree>
    <p:extLst>
      <p:ext uri="{BB962C8B-B14F-4D97-AF65-F5344CB8AC3E}">
        <p14:creationId xmlns:p14="http://schemas.microsoft.com/office/powerpoint/2010/main" val="369751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1674" y="2659187"/>
            <a:ext cx="7668490" cy="4226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1" name="Rectangle 1"/>
          <p:cNvSpPr>
            <a:spLocks noChangeArrowheads="1"/>
          </p:cNvSpPr>
          <p:nvPr/>
        </p:nvSpPr>
        <p:spPr bwMode="auto">
          <a:xfrm>
            <a:off x="755830" y="2964873"/>
            <a:ext cx="351905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fontAlgn="base" hangingPunct="1">
              <a:spcBef>
                <a:spcPct val="0"/>
              </a:spcBef>
              <a:spcAft>
                <a:spcPct val="0"/>
              </a:spcAft>
            </a:pPr>
            <a:r>
              <a:rPr lang="en-US" altLang="en-US" sz="2800" dirty="0" err="1">
                <a:solidFill>
                  <a:srgbClr val="FF0000"/>
                </a:solidFill>
                <a:latin typeface="Times New Roman" panose="02020603050405020304" pitchFamily="18" charset="0"/>
                <a:cs typeface="Times New Roman" panose="02020603050405020304" pitchFamily="18" charset="0"/>
              </a:rPr>
              <a:t>Quan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sát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hình</a:t>
            </a:r>
            <a:r>
              <a:rPr lang="en-US" altLang="en-US" sz="2800" dirty="0">
                <a:solidFill>
                  <a:srgbClr val="FF0000"/>
                </a:solidFill>
                <a:latin typeface="Times New Roman" panose="02020603050405020304" pitchFamily="18" charset="0"/>
                <a:cs typeface="Times New Roman" panose="02020603050405020304" pitchFamily="18" charset="0"/>
              </a:rPr>
              <a:t> 22.4 </a:t>
            </a:r>
            <a:r>
              <a:rPr lang="en-US" altLang="en-US" sz="2800" dirty="0" err="1">
                <a:solidFill>
                  <a:srgbClr val="FF0000"/>
                </a:solidFill>
                <a:latin typeface="Times New Roman" panose="02020603050405020304" pitchFamily="18" charset="0"/>
                <a:cs typeface="Times New Roman" panose="02020603050405020304" pitchFamily="18" charset="0"/>
              </a:rPr>
              <a:t>và</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cách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gọi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tên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cho</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biết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sinh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vật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có</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những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cách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gọi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tên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nào</a:t>
            </a:r>
            <a:r>
              <a:rPr lang="en-US" altLang="en-US" sz="2800" dirty="0">
                <a:solidFill>
                  <a:srgbClr val="FF0000"/>
                </a:solidFill>
                <a:latin typeface="Times New Roman" panose="02020603050405020304" pitchFamily="18" charset="0"/>
                <a:cs typeface="Times New Roman" panose="02020603050405020304" pitchFamily="18" charset="0"/>
              </a:rPr>
              <a:t>?</a:t>
            </a:r>
          </a:p>
          <a:p>
            <a:pPr eaLnBrk="1" fontAlgn="base" hangingPunct="1">
              <a:spcBef>
                <a:spcPct val="0"/>
              </a:spcBef>
              <a:spcAft>
                <a:spcPct val="0"/>
              </a:spcAft>
            </a:pPr>
            <a:endParaRPr lang="en-US" altLang="en-US" sz="2800" dirty="0">
              <a:solidFill>
                <a:srgbClr val="FF000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0" y="0"/>
            <a:ext cx="12192000" cy="983673"/>
          </a:xfrm>
          <a:prstGeom prst="rect">
            <a:avLst/>
          </a:prstGeom>
          <a:solidFill>
            <a:schemeClr val="accent3">
              <a:lumMod val="40000"/>
              <a:lumOff val="60000"/>
            </a:schemeClr>
          </a:solidFill>
          <a:ln w="28575"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spcBef>
                <a:spcPts val="0"/>
              </a:spcBef>
            </a:pPr>
            <a:r>
              <a:rPr lang="vi-VN" sz="2800" u="sng" dirty="0">
                <a:solidFill>
                  <a:srgbClr val="FF0000"/>
                </a:solidFill>
              </a:rPr>
              <a:t>CHỦ ĐỀ 8</a:t>
            </a:r>
            <a:r>
              <a:rPr lang="vi-VN" sz="2800" dirty="0">
                <a:solidFill>
                  <a:srgbClr val="FF0000"/>
                </a:solidFill>
              </a:rPr>
              <a:t>: ĐA DẠNG THẾ GIỚI SỐNG</a:t>
            </a:r>
            <a:br>
              <a:rPr lang="vi-VN" sz="2800" dirty="0">
                <a:solidFill>
                  <a:srgbClr val="FF0000"/>
                </a:solidFill>
              </a:rPr>
            </a:br>
            <a:r>
              <a:rPr lang="vi-VN" sz="2800" dirty="0">
                <a:solidFill>
                  <a:srgbClr val="7030A0"/>
                </a:solidFill>
              </a:rPr>
              <a:t>Phân loại thế giới sống</a:t>
            </a:r>
            <a:br>
              <a:rPr lang="vi-VN" sz="2800" dirty="0">
                <a:solidFill>
                  <a:srgbClr val="7030A0"/>
                </a:solidFill>
              </a:rPr>
            </a:br>
            <a:endParaRPr lang="en-US" sz="2800" dirty="0">
              <a:solidFill>
                <a:srgbClr val="7030A0"/>
              </a:solidFill>
            </a:endParaRPr>
          </a:p>
        </p:txBody>
      </p:sp>
      <p:sp>
        <p:nvSpPr>
          <p:cNvPr id="7" name="Rectangle 3"/>
          <p:cNvSpPr>
            <a:spLocks noChangeArrowheads="1"/>
          </p:cNvSpPr>
          <p:nvPr/>
        </p:nvSpPr>
        <p:spPr bwMode="auto">
          <a:xfrm>
            <a:off x="2108199" y="1080655"/>
            <a:ext cx="7635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vi-VN" altLang="en-US" sz="2800" b="1" u="sng" dirty="0">
                <a:solidFill>
                  <a:srgbClr val="0070C0"/>
                </a:solidFill>
                <a:latin typeface="+mn-lt"/>
              </a:rPr>
              <a:t>Nội dung 1</a:t>
            </a:r>
            <a:r>
              <a:rPr lang="en-US" altLang="en-US" sz="2800" b="1" dirty="0">
                <a:solidFill>
                  <a:srgbClr val="0070C0"/>
                </a:solidFill>
                <a:latin typeface="+mn-lt"/>
              </a:rPr>
              <a:t>:</a:t>
            </a:r>
            <a:r>
              <a:rPr lang="vi-VN" altLang="en-US" sz="2800" b="1" dirty="0">
                <a:solidFill>
                  <a:srgbClr val="0070C0"/>
                </a:solidFill>
                <a:latin typeface="+mn-lt"/>
              </a:rPr>
              <a:t> Phân loại thế giới sống</a:t>
            </a:r>
            <a:endParaRPr lang="en-US" altLang="en-US" sz="2800" b="1" dirty="0">
              <a:solidFill>
                <a:srgbClr val="0070C0"/>
              </a:solidFill>
              <a:latin typeface="+mn-lt"/>
            </a:endParaRPr>
          </a:p>
        </p:txBody>
      </p:sp>
      <p:sp>
        <p:nvSpPr>
          <p:cNvPr id="8" name="Rectangle 7"/>
          <p:cNvSpPr>
            <a:spLocks noChangeArrowheads="1"/>
          </p:cNvSpPr>
          <p:nvPr/>
        </p:nvSpPr>
        <p:spPr bwMode="auto">
          <a:xfrm>
            <a:off x="624969" y="1604530"/>
            <a:ext cx="106023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vi-VN" altLang="en-US" sz="2800" b="1" dirty="0">
                <a:solidFill>
                  <a:srgbClr val="0070C0"/>
                </a:solidFill>
                <a:latin typeface="Arial" panose="020B0604020202020204" pitchFamily="34" charset="0"/>
              </a:rPr>
              <a:t>2</a:t>
            </a:r>
            <a:r>
              <a:rPr lang="en-US" altLang="en-US" sz="2800" b="1" dirty="0">
                <a:solidFill>
                  <a:srgbClr val="0070C0"/>
                </a:solidFill>
                <a:latin typeface="Arial" panose="020B0604020202020204" pitchFamily="34" charset="0"/>
              </a:rPr>
              <a:t>. </a:t>
            </a:r>
            <a:r>
              <a:rPr lang="vi-VN" altLang="en-US" sz="2800" b="1" dirty="0">
                <a:solidFill>
                  <a:srgbClr val="0070C0"/>
                </a:solidFill>
                <a:latin typeface="Arial" panose="020B0604020202020204" pitchFamily="34" charset="0"/>
              </a:rPr>
              <a:t>Các bậc phân loại sinh vật</a:t>
            </a:r>
            <a:endParaRPr lang="en-US" altLang="en-US" sz="2800" b="1" dirty="0">
              <a:solidFill>
                <a:srgbClr val="0070C0"/>
              </a:solidFill>
              <a:latin typeface="Arial" panose="020B0604020202020204" pitchFamily="34" charset="0"/>
            </a:endParaRPr>
          </a:p>
        </p:txBody>
      </p:sp>
      <p:sp>
        <p:nvSpPr>
          <p:cNvPr id="9" name="Rectangle 8"/>
          <p:cNvSpPr>
            <a:spLocks noChangeArrowheads="1"/>
          </p:cNvSpPr>
          <p:nvPr/>
        </p:nvSpPr>
        <p:spPr bwMode="auto">
          <a:xfrm>
            <a:off x="624969" y="2108701"/>
            <a:ext cx="106023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vi-VN" altLang="en-US" sz="2800" b="1" dirty="0">
                <a:solidFill>
                  <a:srgbClr val="0070C0"/>
                </a:solidFill>
                <a:latin typeface="Arial" panose="020B0604020202020204" pitchFamily="34" charset="0"/>
              </a:rPr>
              <a:t>b</a:t>
            </a:r>
            <a:r>
              <a:rPr lang="en-US" altLang="en-US" sz="2800" b="1" dirty="0">
                <a:solidFill>
                  <a:srgbClr val="0070C0"/>
                </a:solidFill>
                <a:latin typeface="Arial" panose="020B0604020202020204" pitchFamily="34" charset="0"/>
              </a:rPr>
              <a:t>. </a:t>
            </a:r>
            <a:r>
              <a:rPr lang="vi-VN" altLang="en-US" sz="2800" b="1" dirty="0">
                <a:solidFill>
                  <a:srgbClr val="0070C0"/>
                </a:solidFill>
                <a:latin typeface="Arial" panose="020B0604020202020204" pitchFamily="34" charset="0"/>
              </a:rPr>
              <a:t>Tìm hiểu về cách gọi tên loài</a:t>
            </a:r>
            <a:endParaRPr lang="en-US" altLang="en-US" sz="2800" b="1" dirty="0">
              <a:solidFill>
                <a:srgbClr val="0070C0"/>
              </a:solidFill>
              <a:latin typeface="Arial" panose="020B0604020202020204" pitchFamily="34" charset="0"/>
            </a:endParaRPr>
          </a:p>
        </p:txBody>
      </p:sp>
    </p:spTree>
    <p:extLst>
      <p:ext uri="{BB962C8B-B14F-4D97-AF65-F5344CB8AC3E}">
        <p14:creationId xmlns:p14="http://schemas.microsoft.com/office/powerpoint/2010/main" val="285522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2771"/>
                                        </p:tgtEl>
                                        <p:attrNameLst>
                                          <p:attrName>style.visibility</p:attrName>
                                        </p:attrNameLst>
                                      </p:cBhvr>
                                      <p:to>
                                        <p:strVal val="visible"/>
                                      </p:to>
                                    </p:set>
                                    <p:animEffect transition="in" filter="circle(in)">
                                      <p:cBhvr>
                                        <p:cTn id="19" dur="2000"/>
                                        <p:tgtEl>
                                          <p:spTgt spid="32771"/>
                                        </p:tgtEl>
                                      </p:cBhvr>
                                    </p:animEffect>
                                  </p:childTnLst>
                                </p:cTn>
                              </p:par>
                              <p:par>
                                <p:cTn id="20" presetID="6" presetClass="entr" presetSubtype="16" fill="hold" nodeType="withEffect">
                                  <p:stCondLst>
                                    <p:cond delay="0"/>
                                  </p:stCondLst>
                                  <p:childTnLst>
                                    <p:set>
                                      <p:cBhvr>
                                        <p:cTn id="21" dur="1" fill="hold">
                                          <p:stCondLst>
                                            <p:cond delay="0"/>
                                          </p:stCondLst>
                                        </p:cTn>
                                        <p:tgtEl>
                                          <p:spTgt spid="32770"/>
                                        </p:tgtEl>
                                        <p:attrNameLst>
                                          <p:attrName>style.visibility</p:attrName>
                                        </p:attrNameLst>
                                      </p:cBhvr>
                                      <p:to>
                                        <p:strVal val="visible"/>
                                      </p:to>
                                    </p:set>
                                    <p:animEffect transition="in" filter="circle(in)">
                                      <p:cBhvr>
                                        <p:cTn id="22" dur="20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624969" y="1423326"/>
            <a:ext cx="76323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US" altLang="en-US" sz="2800" dirty="0" err="1">
                <a:solidFill>
                  <a:srgbClr val="FF0000"/>
                </a:solidFill>
                <a:latin typeface="Times New Roman" panose="02020603050405020304" pitchFamily="18" charset="0"/>
                <a:cs typeface="Times New Roman" panose="02020603050405020304" pitchFamily="18" charset="0"/>
              </a:rPr>
              <a:t>Nêu</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cách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gọi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tên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khoa</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học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của</a:t>
            </a:r>
            <a:r>
              <a:rPr lang="en-US" altLang="en-US" sz="2800" dirty="0">
                <a:solidFill>
                  <a:srgbClr val="FF0000"/>
                </a:solidFill>
                <a:latin typeface="Times New Roman" panose="02020603050405020304" pitchFamily="18" charset="0"/>
                <a:cs typeface="Times New Roman" panose="02020603050405020304" pitchFamily="18" charset="0"/>
              </a:rPr>
              <a:t> 1 </a:t>
            </a:r>
            <a:r>
              <a:rPr lang="en-US" altLang="en-US" sz="2800" dirty="0" err="1">
                <a:solidFill>
                  <a:srgbClr val="FF0000"/>
                </a:solidFill>
                <a:latin typeface="Times New Roman" panose="02020603050405020304" pitchFamily="18" charset="0"/>
                <a:cs typeface="Times New Roman" panose="02020603050405020304" pitchFamily="18" charset="0"/>
              </a:rPr>
              <a:t>số</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loài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sau</a:t>
            </a:r>
            <a:r>
              <a:rPr lang="en-US" altLang="en-US" sz="2800" dirty="0">
                <a:solidFill>
                  <a:srgbClr val="FF0000"/>
                </a:solidFill>
                <a:latin typeface="Times New Roman" panose="02020603050405020304" pitchFamily="18" charset="0"/>
                <a:cs typeface="Times New Roman" panose="02020603050405020304" pitchFamily="18" charset="0"/>
              </a:rPr>
              <a:t>:</a:t>
            </a:r>
          </a:p>
        </p:txBody>
      </p:sp>
      <p:sp>
        <p:nvSpPr>
          <p:cNvPr id="4" name="Rectangle 3"/>
          <p:cNvSpPr/>
          <p:nvPr/>
        </p:nvSpPr>
        <p:spPr>
          <a:xfrm>
            <a:off x="6568868" y="2096791"/>
            <a:ext cx="4876800" cy="2677656"/>
          </a:xfrm>
          <a:prstGeom prst="rect">
            <a:avLst/>
          </a:prstGeom>
        </p:spPr>
        <p:txBody>
          <a:bodyPr>
            <a:spAutoFit/>
          </a:bodyPr>
          <a:lstStyle/>
          <a:p>
            <a:pPr fontAlgn="base">
              <a:spcBef>
                <a:spcPct val="0"/>
              </a:spcBef>
              <a:spcAft>
                <a:spcPct val="0"/>
              </a:spcAft>
              <a:defRPr/>
            </a:pPr>
            <a:r>
              <a:rPr lang="en-US" sz="2800" dirty="0">
                <a:latin typeface="Times New Roman" pitchFamily="18" charset="0"/>
                <a:cs typeface="Times New Roman" pitchFamily="18" charset="0"/>
              </a:rPr>
              <a:t>VD: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a:t>
            </a:r>
          </a:p>
          <a:p>
            <a:pPr marL="457200" indent="-457200" fontAlgn="base">
              <a:spcBef>
                <a:spcPct val="0"/>
              </a:spcBef>
              <a:spcAft>
                <a:spcPct val="0"/>
              </a:spcAft>
              <a:buFontTx/>
              <a:buChar char="-"/>
              <a:defRPr/>
            </a:pPr>
            <a:r>
              <a:rPr lang="en-US" sz="2800" dirty="0" err="1">
                <a:latin typeface="Times New Roman" pitchFamily="18" charset="0"/>
                <a:cs typeface="Times New Roman" pitchFamily="18" charset="0"/>
              </a:rPr>
              <a:t>Tên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thông</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người</a:t>
            </a:r>
            <a:endParaRPr lang="en-US" sz="2800" dirty="0">
              <a:latin typeface="Times New Roman" pitchFamily="18" charset="0"/>
              <a:cs typeface="Times New Roman" pitchFamily="18" charset="0"/>
            </a:endParaRPr>
          </a:p>
          <a:p>
            <a:pPr marL="457200" indent="-457200" fontAlgn="base">
              <a:spcBef>
                <a:spcPct val="0"/>
              </a:spcBef>
              <a:spcAft>
                <a:spcPct val="0"/>
              </a:spcAft>
              <a:buFontTx/>
              <a:buChar char="-"/>
              <a:defRPr/>
            </a:pPr>
            <a:r>
              <a:rPr lang="en-US" sz="2800" dirty="0" err="1">
                <a:latin typeface="Times New Roman" pitchFamily="18" charset="0"/>
                <a:cs typeface="Times New Roman" pitchFamily="18" charset="0"/>
              </a:rPr>
              <a:t>Tên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Homo sapiens</a:t>
            </a:r>
          </a:p>
          <a:p>
            <a:pPr marL="457200" indent="-457200" fontAlgn="base">
              <a:spcBef>
                <a:spcPct val="0"/>
              </a:spcBef>
              <a:spcAft>
                <a:spcPct val="0"/>
              </a:spcAft>
              <a:buFontTx/>
              <a:buChar char="-"/>
              <a:defRPr/>
            </a:pPr>
            <a:r>
              <a:rPr lang="en-US" sz="2800" dirty="0" err="1">
                <a:latin typeface="Times New Roman" pitchFamily="18" charset="0"/>
                <a:cs typeface="Times New Roman" pitchFamily="18" charset="0"/>
              </a:rPr>
              <a:t>Tên</a:t>
            </a:r>
            <a:r>
              <a:rPr lang="en-US" sz="2800" dirty="0">
                <a:latin typeface="Times New Roman" pitchFamily="18" charset="0"/>
                <a:cs typeface="Times New Roman" pitchFamily="18" charset="0"/>
              </a:rPr>
              <a:t> chi: Homo</a:t>
            </a:r>
          </a:p>
          <a:p>
            <a:pPr marL="457200" indent="-457200" fontAlgn="base">
              <a:spcBef>
                <a:spcPct val="0"/>
              </a:spcBef>
              <a:spcAft>
                <a:spcPct val="0"/>
              </a:spcAft>
              <a:buFontTx/>
              <a:buChar char="-"/>
              <a:defRPr/>
            </a:pPr>
            <a:r>
              <a:rPr lang="en-US" sz="2800" dirty="0" err="1">
                <a:latin typeface="Times New Roman" pitchFamily="18" charset="0"/>
                <a:cs typeface="Times New Roman" pitchFamily="18" charset="0"/>
              </a:rPr>
              <a:t>Tên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loài</a:t>
            </a:r>
            <a:r>
              <a:rPr lang="en-US" sz="2800" dirty="0">
                <a:latin typeface="Times New Roman" pitchFamily="18" charset="0"/>
                <a:cs typeface="Times New Roman" pitchFamily="18" charset="0"/>
              </a:rPr>
              <a:t>: Sapiens</a:t>
            </a:r>
          </a:p>
        </p:txBody>
      </p:sp>
      <p:sp>
        <p:nvSpPr>
          <p:cNvPr id="10" name="Title 1"/>
          <p:cNvSpPr txBox="1">
            <a:spLocks/>
          </p:cNvSpPr>
          <p:nvPr/>
        </p:nvSpPr>
        <p:spPr>
          <a:xfrm>
            <a:off x="0" y="0"/>
            <a:ext cx="12192000" cy="983673"/>
          </a:xfrm>
          <a:prstGeom prst="rect">
            <a:avLst/>
          </a:prstGeom>
          <a:solidFill>
            <a:schemeClr val="accent3">
              <a:lumMod val="40000"/>
              <a:lumOff val="60000"/>
            </a:schemeClr>
          </a:solidFill>
          <a:ln w="28575"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spcBef>
                <a:spcPts val="0"/>
              </a:spcBef>
            </a:pPr>
            <a:r>
              <a:rPr lang="vi-VN" sz="2800" u="sng" dirty="0">
                <a:solidFill>
                  <a:srgbClr val="FF0000"/>
                </a:solidFill>
              </a:rPr>
              <a:t>CHỦ ĐỀ 8</a:t>
            </a:r>
            <a:r>
              <a:rPr lang="vi-VN" sz="2800" dirty="0">
                <a:solidFill>
                  <a:srgbClr val="FF0000"/>
                </a:solidFill>
              </a:rPr>
              <a:t>: ĐA DẠNG THẾ GIỚI SỐNG</a:t>
            </a:r>
            <a:br>
              <a:rPr lang="vi-VN" sz="2800" dirty="0">
                <a:solidFill>
                  <a:srgbClr val="FF0000"/>
                </a:solidFill>
              </a:rPr>
            </a:br>
            <a:r>
              <a:rPr lang="vi-VN" sz="2800" dirty="0">
                <a:solidFill>
                  <a:srgbClr val="7030A0"/>
                </a:solidFill>
              </a:rPr>
              <a:t>Phân loại thế giới sống</a:t>
            </a:r>
            <a:br>
              <a:rPr lang="vi-VN" sz="2800" dirty="0">
                <a:solidFill>
                  <a:srgbClr val="7030A0"/>
                </a:solidFill>
              </a:rPr>
            </a:br>
            <a:endParaRPr lang="en-US" sz="2800" dirty="0">
              <a:solidFill>
                <a:srgbClr val="7030A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523624512"/>
              </p:ext>
            </p:extLst>
          </p:nvPr>
        </p:nvGraphicFramePr>
        <p:xfrm>
          <a:off x="109182" y="2069496"/>
          <a:ext cx="6209731" cy="4222122"/>
        </p:xfrm>
        <a:graphic>
          <a:graphicData uri="http://schemas.openxmlformats.org/drawingml/2006/table">
            <a:tbl>
              <a:tblPr firstRow="1" bandRow="1">
                <a:tableStyleId>{93296810-A885-4BE3-A3E7-6D5BEEA58F35}</a:tableStyleId>
              </a:tblPr>
              <a:tblGrid>
                <a:gridCol w="2321021">
                  <a:extLst>
                    <a:ext uri="{9D8B030D-6E8A-4147-A177-3AD203B41FA5}">
                      <a16:colId xmlns:a16="http://schemas.microsoft.com/office/drawing/2014/main" val="1487274430"/>
                    </a:ext>
                  </a:extLst>
                </a:gridCol>
                <a:gridCol w="1818800">
                  <a:extLst>
                    <a:ext uri="{9D8B030D-6E8A-4147-A177-3AD203B41FA5}">
                      <a16:colId xmlns:a16="http://schemas.microsoft.com/office/drawing/2014/main" val="3768694178"/>
                    </a:ext>
                  </a:extLst>
                </a:gridCol>
                <a:gridCol w="2069910">
                  <a:extLst>
                    <a:ext uri="{9D8B030D-6E8A-4147-A177-3AD203B41FA5}">
                      <a16:colId xmlns:a16="http://schemas.microsoft.com/office/drawing/2014/main" val="2372333624"/>
                    </a:ext>
                  </a:extLst>
                </a:gridCol>
              </a:tblGrid>
              <a:tr h="1010037">
                <a:tc>
                  <a:txBody>
                    <a:bodyPr/>
                    <a:lstStyle/>
                    <a:p>
                      <a:pPr algn="ctr"/>
                      <a:r>
                        <a:rPr lang="vi-VN" sz="2400" dirty="0">
                          <a:solidFill>
                            <a:schemeClr val="tx1"/>
                          </a:solidFill>
                          <a:latin typeface="Times New Roman" panose="02020603050405020304" pitchFamily="18" charset="0"/>
                          <a:cs typeface="Times New Roman" panose="02020603050405020304" pitchFamily="18" charset="0"/>
                        </a:rPr>
                        <a:t>Tên phổ thông</a:t>
                      </a:r>
                      <a:endParaRPr lang="en-US" sz="2400" dirty="0">
                        <a:solidFill>
                          <a:schemeClr val="tx1"/>
                        </a:solidFill>
                        <a:latin typeface="Times New Roman" panose="02020603050405020304" pitchFamily="18" charset="0"/>
                        <a:cs typeface="Times New Roman" panose="02020603050405020304" pitchFamily="18" charset="0"/>
                      </a:endParaRPr>
                    </a:p>
                  </a:txBody>
                  <a:tcPr>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algn="ctr"/>
                      <a:r>
                        <a:rPr lang="vi-VN" sz="2400" dirty="0">
                          <a:solidFill>
                            <a:schemeClr val="tx1"/>
                          </a:solidFill>
                          <a:latin typeface="Times New Roman" panose="02020603050405020304" pitchFamily="18" charset="0"/>
                          <a:cs typeface="Times New Roman" panose="02020603050405020304" pitchFamily="18" charset="0"/>
                        </a:rPr>
                        <a:t>Tên chi/ giống</a:t>
                      </a:r>
                      <a:endParaRPr lang="en-US" sz="2400" dirty="0">
                        <a:solidFill>
                          <a:schemeClr val="tx1"/>
                        </a:solidFill>
                        <a:latin typeface="Times New Roman" panose="02020603050405020304" pitchFamily="18" charset="0"/>
                        <a:cs typeface="Times New Roman" panose="02020603050405020304" pitchFamily="18"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pPr algn="ctr"/>
                      <a:r>
                        <a:rPr lang="vi-VN" sz="2400" dirty="0">
                          <a:solidFill>
                            <a:schemeClr val="tx1"/>
                          </a:solidFill>
                          <a:latin typeface="Times New Roman" panose="02020603050405020304" pitchFamily="18" charset="0"/>
                          <a:cs typeface="Times New Roman" panose="02020603050405020304" pitchFamily="18" charset="0"/>
                        </a:rPr>
                        <a:t>Tên loài</a:t>
                      </a:r>
                      <a:endParaRPr lang="en-US" sz="2400" dirty="0">
                        <a:solidFill>
                          <a:schemeClr val="tx1"/>
                        </a:solidFill>
                        <a:latin typeface="Times New Roman" panose="02020603050405020304" pitchFamily="18" charset="0"/>
                        <a:cs typeface="Times New Roman" panose="02020603050405020304" pitchFamily="18" charset="0"/>
                      </a:endParaRPr>
                    </a:p>
                  </a:txBody>
                  <a:tcPr>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7675039"/>
                  </a:ext>
                </a:extLst>
              </a:tr>
              <a:tr h="812442">
                <a:tc>
                  <a:txBody>
                    <a:bodyPr/>
                    <a:lstStyle/>
                    <a:p>
                      <a:r>
                        <a:rPr lang="vi-VN" sz="2400" b="0" dirty="0">
                          <a:latin typeface="Times New Roman" panose="02020603050405020304" pitchFamily="18" charset="0"/>
                          <a:cs typeface="Times New Roman" panose="02020603050405020304" pitchFamily="18" charset="0"/>
                        </a:rPr>
                        <a:t>Con người</a:t>
                      </a:r>
                      <a:endParaRPr lang="en-US" sz="2400" b="0" dirty="0">
                        <a:latin typeface="Times New Roman" panose="02020603050405020304" pitchFamily="18" charset="0"/>
                        <a:cs typeface="Times New Roman" panose="02020603050405020304" pitchFamily="18" charset="0"/>
                      </a:endParaRPr>
                    </a:p>
                  </a:txBody>
                  <a:tcP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vi-VN" sz="2400" b="0" i="1" dirty="0">
                          <a:latin typeface="Times New Roman" panose="02020603050405020304" pitchFamily="18" charset="0"/>
                          <a:cs typeface="Times New Roman" panose="02020603050405020304" pitchFamily="18" charset="0"/>
                        </a:rPr>
                        <a:t>Homo</a:t>
                      </a:r>
                      <a:endParaRPr lang="en-US" sz="2400" b="0" i="1" dirty="0">
                        <a:latin typeface="Times New Roman" panose="02020603050405020304" pitchFamily="18" charset="0"/>
                        <a:cs typeface="Times New Roman" panose="02020603050405020304" pitchFamily="18"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vi-VN" sz="2400" b="0" i="1" dirty="0">
                          <a:latin typeface="Times New Roman" panose="02020603050405020304" pitchFamily="18" charset="0"/>
                          <a:cs typeface="Times New Roman" panose="02020603050405020304" pitchFamily="18" charset="0"/>
                        </a:rPr>
                        <a:t>sapiens</a:t>
                      </a:r>
                      <a:endParaRPr lang="en-US" sz="2400" b="0" i="1" dirty="0">
                        <a:latin typeface="Times New Roman" panose="02020603050405020304" pitchFamily="18" charset="0"/>
                        <a:cs typeface="Times New Roman" panose="02020603050405020304" pitchFamily="18" charset="0"/>
                      </a:endParaRPr>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8662967"/>
                  </a:ext>
                </a:extLst>
              </a:tr>
              <a:tr h="812442">
                <a:tc>
                  <a:txBody>
                    <a:bodyPr/>
                    <a:lstStyle/>
                    <a:p>
                      <a:r>
                        <a:rPr lang="vi-VN" sz="2400" b="0" dirty="0">
                          <a:latin typeface="Times New Roman" panose="02020603050405020304" pitchFamily="18" charset="0"/>
                          <a:cs typeface="Times New Roman" panose="02020603050405020304" pitchFamily="18" charset="0"/>
                        </a:rPr>
                        <a:t>Chim bồ câu</a:t>
                      </a:r>
                      <a:endParaRPr lang="en-US" sz="2400" b="0" dirty="0">
                        <a:latin typeface="Times New Roman" panose="02020603050405020304" pitchFamily="18" charset="0"/>
                        <a:cs typeface="Times New Roman" panose="02020603050405020304" pitchFamily="18" charset="0"/>
                      </a:endParaRPr>
                    </a:p>
                  </a:txBody>
                  <a:tcP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vi-VN" sz="2400" b="0" i="1" dirty="0">
                          <a:latin typeface="Times New Roman" panose="02020603050405020304" pitchFamily="18" charset="0"/>
                          <a:cs typeface="Times New Roman" panose="02020603050405020304" pitchFamily="18" charset="0"/>
                        </a:rPr>
                        <a:t>Cobumba</a:t>
                      </a:r>
                      <a:endParaRPr lang="en-US" sz="2400" b="0" i="1" dirty="0">
                        <a:latin typeface="Times New Roman" panose="02020603050405020304" pitchFamily="18" charset="0"/>
                        <a:cs typeface="Times New Roman" panose="02020603050405020304" pitchFamily="18"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vi-VN" sz="2400" b="0" i="1" dirty="0">
                          <a:latin typeface="Times New Roman" panose="02020603050405020304" pitchFamily="18" charset="0"/>
                          <a:cs typeface="Times New Roman" panose="02020603050405020304" pitchFamily="18" charset="0"/>
                        </a:rPr>
                        <a:t>livia</a:t>
                      </a:r>
                      <a:endParaRPr lang="en-US" sz="2400" b="0" i="1" dirty="0">
                        <a:latin typeface="Times New Roman" panose="02020603050405020304" pitchFamily="18" charset="0"/>
                        <a:cs typeface="Times New Roman" panose="02020603050405020304" pitchFamily="18" charset="0"/>
                      </a:endParaRPr>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6372883"/>
                  </a:ext>
                </a:extLst>
              </a:tr>
              <a:tr h="1010037">
                <a:tc>
                  <a:txBody>
                    <a:bodyPr/>
                    <a:lstStyle/>
                    <a:p>
                      <a:r>
                        <a:rPr lang="vi-VN" sz="2400" b="0" dirty="0">
                          <a:latin typeface="Times New Roman" panose="02020603050405020304" pitchFamily="18" charset="0"/>
                          <a:cs typeface="Times New Roman" panose="02020603050405020304" pitchFamily="18" charset="0"/>
                        </a:rPr>
                        <a:t>Cây ngọc lan trắng</a:t>
                      </a:r>
                      <a:endParaRPr lang="en-US" sz="2400" b="0" dirty="0">
                        <a:latin typeface="Times New Roman" panose="02020603050405020304" pitchFamily="18" charset="0"/>
                        <a:cs typeface="Times New Roman" panose="02020603050405020304" pitchFamily="18" charset="0"/>
                      </a:endParaRPr>
                    </a:p>
                  </a:txBody>
                  <a:tcP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vi-VN" sz="2400" b="0" i="1" dirty="0">
                          <a:latin typeface="Times New Roman" panose="02020603050405020304" pitchFamily="18" charset="0"/>
                          <a:cs typeface="Times New Roman" panose="02020603050405020304" pitchFamily="18" charset="0"/>
                        </a:rPr>
                        <a:t>Magnolia </a:t>
                      </a:r>
                      <a:endParaRPr lang="en-US" sz="2400" b="0" i="1" dirty="0">
                        <a:latin typeface="Times New Roman" panose="02020603050405020304" pitchFamily="18" charset="0"/>
                        <a:cs typeface="Times New Roman" panose="02020603050405020304" pitchFamily="18"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vi-VN" sz="2400" b="0" i="1" dirty="0">
                          <a:latin typeface="Times New Roman" panose="02020603050405020304" pitchFamily="18" charset="0"/>
                          <a:cs typeface="Times New Roman" panose="02020603050405020304" pitchFamily="18" charset="0"/>
                        </a:rPr>
                        <a:t>alba</a:t>
                      </a:r>
                      <a:endParaRPr lang="en-US" sz="2400" b="0" i="1" dirty="0">
                        <a:latin typeface="Times New Roman" panose="02020603050405020304" pitchFamily="18" charset="0"/>
                        <a:cs typeface="Times New Roman" panose="02020603050405020304" pitchFamily="18" charset="0"/>
                      </a:endParaRPr>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5762615"/>
                  </a:ext>
                </a:extLst>
              </a:tr>
              <a:tr h="577164">
                <a:tc>
                  <a:txBody>
                    <a:bodyPr/>
                    <a:lstStyle/>
                    <a:p>
                      <a:r>
                        <a:rPr lang="vi-VN" sz="2400" b="0" dirty="0">
                          <a:latin typeface="Times New Roman" panose="02020603050405020304" pitchFamily="18" charset="0"/>
                          <a:cs typeface="Times New Roman" panose="02020603050405020304" pitchFamily="18" charset="0"/>
                        </a:rPr>
                        <a:t>Cây ngô</a:t>
                      </a:r>
                      <a:endParaRPr lang="en-US" sz="2400" b="0" dirty="0">
                        <a:latin typeface="Times New Roman" panose="02020603050405020304" pitchFamily="18" charset="0"/>
                        <a:cs typeface="Times New Roman" panose="02020603050405020304" pitchFamily="18" charset="0"/>
                      </a:endParaRPr>
                    </a:p>
                  </a:txBody>
                  <a:tcP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r>
                        <a:rPr lang="vi-VN" sz="2400" b="0" i="1" dirty="0">
                          <a:latin typeface="Times New Roman" panose="02020603050405020304" pitchFamily="18" charset="0"/>
                          <a:cs typeface="Times New Roman" panose="02020603050405020304" pitchFamily="18" charset="0"/>
                        </a:rPr>
                        <a:t>Zea </a:t>
                      </a:r>
                      <a:endParaRPr lang="en-US" sz="2400" b="0" i="1" dirty="0">
                        <a:latin typeface="Times New Roman" panose="02020603050405020304" pitchFamily="18" charset="0"/>
                        <a:cs typeface="Times New Roman" panose="02020603050405020304" pitchFamily="18"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r>
                        <a:rPr lang="vi-VN" sz="2400" b="0" i="1" dirty="0">
                          <a:latin typeface="Times New Roman" panose="02020603050405020304" pitchFamily="18" charset="0"/>
                          <a:cs typeface="Times New Roman" panose="02020603050405020304" pitchFamily="18" charset="0"/>
                        </a:rPr>
                        <a:t>mays</a:t>
                      </a:r>
                      <a:endParaRPr lang="en-US" sz="2400" b="0" i="1" dirty="0">
                        <a:latin typeface="Times New Roman" panose="02020603050405020304" pitchFamily="18" charset="0"/>
                        <a:cs typeface="Times New Roman" panose="02020603050405020304" pitchFamily="18" charset="0"/>
                      </a:endParaRPr>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97826944"/>
                  </a:ext>
                </a:extLst>
              </a:tr>
            </a:tbl>
          </a:graphicData>
        </a:graphic>
      </p:graphicFrame>
    </p:spTree>
    <p:extLst>
      <p:ext uri="{BB962C8B-B14F-4D97-AF65-F5344CB8AC3E}">
        <p14:creationId xmlns:p14="http://schemas.microsoft.com/office/powerpoint/2010/main" val="245365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wipe(down)">
                                      <p:cBhvr>
                                        <p:cTn id="7" dur="5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7527" y="2943804"/>
            <a:ext cx="10030691" cy="3108325"/>
          </a:xfrm>
          <a:prstGeom prst="rect">
            <a:avLst/>
          </a:prstGeom>
          <a:ln>
            <a:solidFill>
              <a:srgbClr val="0070C0"/>
            </a:solidFill>
          </a:ln>
        </p:spPr>
        <p:txBody>
          <a:bodyPr wrap="square">
            <a:spAutoFit/>
          </a:bodyPr>
          <a:lstStyle/>
          <a:p>
            <a:pPr algn="just" fontAlgn="base">
              <a:spcBef>
                <a:spcPct val="0"/>
              </a:spcBef>
              <a:spcAft>
                <a:spcPct val="0"/>
              </a:spcAft>
              <a:defRPr/>
            </a:pPr>
            <a:r>
              <a:rPr lang="en-US" sz="2800" b="1" dirty="0" err="1">
                <a:solidFill>
                  <a:schemeClr val="accent1">
                    <a:lumMod val="75000"/>
                  </a:schemeClr>
                </a:solidFill>
                <a:latin typeface="Times New Roman" pitchFamily="18" charset="0"/>
                <a:cs typeface="Times New Roman" pitchFamily="18" charset="0"/>
              </a:rPr>
              <a:t>Cách</a:t>
            </a:r>
            <a:r>
              <a:rPr lang="en-US" sz="2800" b="1" dirty="0">
                <a:solidFill>
                  <a:schemeClr val="accent1">
                    <a:lumMod val="75000"/>
                  </a:schemeClr>
                </a:solidFill>
                <a:latin typeface="Times New Roman" pitchFamily="18" charset="0"/>
                <a:cs typeface="Times New Roman" pitchFamily="18" charset="0"/>
              </a:rPr>
              <a:t> </a:t>
            </a:r>
            <a:r>
              <a:rPr lang="en-US" sz="2800" b="1" dirty="0" err="1">
                <a:solidFill>
                  <a:schemeClr val="accent1">
                    <a:lumMod val="75000"/>
                  </a:schemeClr>
                </a:solidFill>
                <a:latin typeface="Times New Roman" pitchFamily="18" charset="0"/>
                <a:cs typeface="Times New Roman" pitchFamily="18" charset="0"/>
              </a:rPr>
              <a:t>gọi</a:t>
            </a:r>
            <a:r>
              <a:rPr lang="en-US" sz="2800" b="1" dirty="0">
                <a:solidFill>
                  <a:schemeClr val="accent1">
                    <a:lumMod val="75000"/>
                  </a:schemeClr>
                </a:solidFill>
                <a:latin typeface="Times New Roman" pitchFamily="18" charset="0"/>
                <a:cs typeface="Times New Roman" pitchFamily="18" charset="0"/>
              </a:rPr>
              <a:t> </a:t>
            </a:r>
            <a:r>
              <a:rPr lang="en-US" sz="2800" b="1" dirty="0" err="1">
                <a:solidFill>
                  <a:schemeClr val="accent1">
                    <a:lumMod val="75000"/>
                  </a:schemeClr>
                </a:solidFill>
                <a:latin typeface="Times New Roman" pitchFamily="18" charset="0"/>
                <a:cs typeface="Times New Roman" pitchFamily="18" charset="0"/>
              </a:rPr>
              <a:t>tên</a:t>
            </a:r>
            <a:r>
              <a:rPr lang="en-US" sz="2800" b="1" dirty="0">
                <a:solidFill>
                  <a:schemeClr val="accent1">
                    <a:lumMod val="75000"/>
                  </a:schemeClr>
                </a:solidFill>
                <a:latin typeface="Times New Roman" pitchFamily="18" charset="0"/>
                <a:cs typeface="Times New Roman" pitchFamily="18" charset="0"/>
              </a:rPr>
              <a:t> </a:t>
            </a:r>
            <a:r>
              <a:rPr lang="en-US" sz="2800" b="1" dirty="0" err="1">
                <a:solidFill>
                  <a:schemeClr val="accent1">
                    <a:lumMod val="75000"/>
                  </a:schemeClr>
                </a:solidFill>
                <a:latin typeface="Times New Roman" pitchFamily="18" charset="0"/>
                <a:cs typeface="Times New Roman" pitchFamily="18" charset="0"/>
              </a:rPr>
              <a:t>sinh</a:t>
            </a:r>
            <a:r>
              <a:rPr lang="en-US" sz="2800" b="1" dirty="0">
                <a:solidFill>
                  <a:schemeClr val="accent1">
                    <a:lumMod val="75000"/>
                  </a:schemeClr>
                </a:solidFill>
                <a:latin typeface="Times New Roman" pitchFamily="18" charset="0"/>
                <a:cs typeface="Times New Roman" pitchFamily="18" charset="0"/>
              </a:rPr>
              <a:t> </a:t>
            </a:r>
            <a:r>
              <a:rPr lang="en-US" sz="2800" b="1" dirty="0" err="1">
                <a:solidFill>
                  <a:schemeClr val="accent1">
                    <a:lumMod val="75000"/>
                  </a:schemeClr>
                </a:solidFill>
                <a:latin typeface="Times New Roman" pitchFamily="18" charset="0"/>
                <a:cs typeface="Times New Roman" pitchFamily="18" charset="0"/>
              </a:rPr>
              <a:t>vật</a:t>
            </a:r>
            <a:r>
              <a:rPr lang="en-US" sz="2800" b="1" dirty="0">
                <a:solidFill>
                  <a:schemeClr val="accent1">
                    <a:lumMod val="75000"/>
                  </a:schemeClr>
                </a:solidFill>
                <a:latin typeface="Times New Roman" pitchFamily="18" charset="0"/>
                <a:cs typeface="Times New Roman" pitchFamily="18" charset="0"/>
              </a:rPr>
              <a:t>:</a:t>
            </a:r>
          </a:p>
          <a:p>
            <a:pPr algn="just" fontAlgn="base">
              <a:spcBef>
                <a:spcPct val="0"/>
              </a:spcBef>
              <a:spcAft>
                <a:spcPct val="0"/>
              </a:spcAft>
              <a:defRPr/>
            </a:pPr>
            <a:r>
              <a:rPr lang="en-US" sz="2800" dirty="0">
                <a:solidFill>
                  <a:schemeClr val="accent1">
                    <a:lumMod val="75000"/>
                  </a:schemeClr>
                </a:solidFill>
                <a:latin typeface="Times New Roman" pitchFamily="18" charset="0"/>
                <a:cs typeface="Times New Roman" pitchFamily="18" charset="0"/>
              </a:rPr>
              <a:t>   </a:t>
            </a:r>
            <a:r>
              <a:rPr lang="vi-VN" sz="2800" dirty="0">
                <a:solidFill>
                  <a:schemeClr val="accent1">
                    <a:lumMod val="75000"/>
                  </a:schemeClr>
                </a:solidFill>
                <a:latin typeface="Times New Roman" pitchFamily="18" charset="0"/>
                <a:cs typeface="Times New Roman" pitchFamily="18" charset="0"/>
              </a:rPr>
              <a:t>  </a:t>
            </a:r>
            <a:r>
              <a:rPr lang="en-US" sz="2800" dirty="0">
                <a:solidFill>
                  <a:schemeClr val="accent1">
                    <a:lumMod val="75000"/>
                  </a:schemeClr>
                </a:solidFill>
                <a:latin typeface="Times New Roman" pitchFamily="18" charset="0"/>
                <a:cs typeface="Times New Roman" pitchFamily="18" charset="0"/>
              </a:rPr>
              <a:t>  </a:t>
            </a:r>
            <a:r>
              <a:rPr lang="vi-VN" sz="2800" dirty="0">
                <a:solidFill>
                  <a:schemeClr val="accent1">
                    <a:lumMod val="75000"/>
                  </a:schemeClr>
                </a:solidFill>
                <a:latin typeface="Times New Roman" pitchFamily="18" charset="0"/>
                <a:cs typeface="Times New Roman" pitchFamily="18" charset="0"/>
              </a:rPr>
              <a:t>-</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Tên</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phổ</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thông</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là</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cách</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gọi</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phổ</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biến</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của</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loài</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có</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trong</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danh</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mục</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tra</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cứu</a:t>
            </a:r>
            <a:r>
              <a:rPr lang="en-US" sz="2800" dirty="0">
                <a:solidFill>
                  <a:schemeClr val="accent1">
                    <a:lumMod val="75000"/>
                  </a:schemeClr>
                </a:solidFill>
                <a:latin typeface="Times New Roman" pitchFamily="18" charset="0"/>
                <a:cs typeface="Times New Roman" pitchFamily="18" charset="0"/>
              </a:rPr>
              <a:t>.</a:t>
            </a:r>
          </a:p>
          <a:p>
            <a:pPr algn="just" fontAlgn="base">
              <a:spcBef>
                <a:spcPct val="0"/>
              </a:spcBef>
              <a:spcAft>
                <a:spcPct val="0"/>
              </a:spcAft>
              <a:defRPr/>
            </a:pPr>
            <a:r>
              <a:rPr lang="en-US" sz="2800" dirty="0">
                <a:solidFill>
                  <a:schemeClr val="accent1">
                    <a:lumMod val="75000"/>
                  </a:schemeClr>
                </a:solidFill>
                <a:latin typeface="Times New Roman" pitchFamily="18" charset="0"/>
                <a:cs typeface="Times New Roman" pitchFamily="18" charset="0"/>
              </a:rPr>
              <a:t>     </a:t>
            </a:r>
            <a:r>
              <a:rPr lang="vi-VN" sz="2800" dirty="0">
                <a:solidFill>
                  <a:schemeClr val="accent1">
                    <a:lumMod val="75000"/>
                  </a:schemeClr>
                </a:solidFill>
                <a:latin typeface="Times New Roman" pitchFamily="18" charset="0"/>
                <a:cs typeface="Times New Roman" pitchFamily="18" charset="0"/>
              </a:rPr>
              <a:t>-</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Tên</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khoa</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học</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là</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cách</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gọi</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tên</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một</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loài</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sinh</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vật</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theo</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tên</a:t>
            </a:r>
            <a:r>
              <a:rPr lang="en-US" sz="2800" dirty="0">
                <a:solidFill>
                  <a:schemeClr val="accent1">
                    <a:lumMod val="75000"/>
                  </a:schemeClr>
                </a:solidFill>
                <a:latin typeface="Times New Roman" pitchFamily="18" charset="0"/>
                <a:cs typeface="Times New Roman" pitchFamily="18" charset="0"/>
              </a:rPr>
              <a:t> chi/</a:t>
            </a:r>
            <a:r>
              <a:rPr lang="en-US" sz="2800" dirty="0" err="1">
                <a:solidFill>
                  <a:schemeClr val="accent1">
                    <a:lumMod val="75000"/>
                  </a:schemeClr>
                </a:solidFill>
                <a:latin typeface="Times New Roman" pitchFamily="18" charset="0"/>
                <a:cs typeface="Times New Roman" pitchFamily="18" charset="0"/>
              </a:rPr>
              <a:t>giống</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và</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tên</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loài</a:t>
            </a:r>
            <a:r>
              <a:rPr lang="en-US" sz="2800" dirty="0">
                <a:solidFill>
                  <a:schemeClr val="accent1">
                    <a:lumMod val="75000"/>
                  </a:schemeClr>
                </a:solidFill>
                <a:latin typeface="Times New Roman" pitchFamily="18" charset="0"/>
                <a:cs typeface="Times New Roman" pitchFamily="18" charset="0"/>
              </a:rPr>
              <a:t>.</a:t>
            </a:r>
          </a:p>
          <a:p>
            <a:pPr algn="just" fontAlgn="base">
              <a:spcBef>
                <a:spcPct val="0"/>
              </a:spcBef>
              <a:spcAft>
                <a:spcPct val="0"/>
              </a:spcAft>
              <a:defRPr/>
            </a:pPr>
            <a:r>
              <a:rPr lang="en-US" sz="2800" dirty="0">
                <a:solidFill>
                  <a:schemeClr val="accent1">
                    <a:lumMod val="75000"/>
                  </a:schemeClr>
                </a:solidFill>
                <a:latin typeface="Times New Roman" pitchFamily="18" charset="0"/>
                <a:cs typeface="Times New Roman" pitchFamily="18" charset="0"/>
              </a:rPr>
              <a:t>   </a:t>
            </a:r>
            <a:r>
              <a:rPr lang="vi-VN" sz="2800" dirty="0">
                <a:solidFill>
                  <a:schemeClr val="accent1">
                    <a:lumMod val="75000"/>
                  </a:schemeClr>
                </a:solidFill>
                <a:latin typeface="Times New Roman" pitchFamily="18" charset="0"/>
                <a:cs typeface="Times New Roman" pitchFamily="18" charset="0"/>
              </a:rPr>
              <a:t> </a:t>
            </a:r>
            <a:r>
              <a:rPr lang="en-US" sz="2800" dirty="0">
                <a:solidFill>
                  <a:schemeClr val="accent1">
                    <a:lumMod val="75000"/>
                  </a:schemeClr>
                </a:solidFill>
                <a:latin typeface="Times New Roman" pitchFamily="18" charset="0"/>
                <a:cs typeface="Times New Roman" pitchFamily="18" charset="0"/>
              </a:rPr>
              <a:t> </a:t>
            </a:r>
            <a:r>
              <a:rPr lang="vi-VN" sz="2800" dirty="0">
                <a:solidFill>
                  <a:schemeClr val="accent1">
                    <a:lumMod val="75000"/>
                  </a:schemeClr>
                </a:solidFill>
                <a:latin typeface="Times New Roman" pitchFamily="18" charset="0"/>
                <a:cs typeface="Times New Roman" pitchFamily="18" charset="0"/>
              </a:rPr>
              <a:t>-</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Tên</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địa</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phương</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là</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cách</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gọi</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truyền</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thống</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của</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người</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dân</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bản</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địa</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theo</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vùng</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miền</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quốc</a:t>
            </a:r>
            <a:r>
              <a:rPr lang="en-US" sz="2800" dirty="0">
                <a:solidFill>
                  <a:schemeClr val="accent1">
                    <a:lumMod val="75000"/>
                  </a:schemeClr>
                </a:solidFill>
                <a:latin typeface="Times New Roman" pitchFamily="18" charset="0"/>
                <a:cs typeface="Times New Roman" pitchFamily="18" charset="0"/>
              </a:rPr>
              <a:t> </a:t>
            </a:r>
            <a:r>
              <a:rPr lang="en-US" sz="2800" dirty="0" err="1">
                <a:solidFill>
                  <a:schemeClr val="accent1">
                    <a:lumMod val="75000"/>
                  </a:schemeClr>
                </a:solidFill>
                <a:latin typeface="Times New Roman" pitchFamily="18" charset="0"/>
                <a:cs typeface="Times New Roman" pitchFamily="18" charset="0"/>
              </a:rPr>
              <a:t>gia</a:t>
            </a:r>
            <a:r>
              <a:rPr lang="en-US" sz="2800" dirty="0">
                <a:solidFill>
                  <a:schemeClr val="accent1">
                    <a:lumMod val="75000"/>
                  </a:schemeClr>
                </a:solidFill>
                <a:latin typeface="Times New Roman" pitchFamily="18" charset="0"/>
                <a:cs typeface="Times New Roman" pitchFamily="18" charset="0"/>
              </a:rPr>
              <a:t>.</a:t>
            </a:r>
          </a:p>
        </p:txBody>
      </p:sp>
      <p:pic>
        <p:nvPicPr>
          <p:cNvPr id="4" name="Picture 3"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49926" y="3401002"/>
            <a:ext cx="484909" cy="566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2108199" y="1080655"/>
            <a:ext cx="7635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vi-VN" altLang="en-US" sz="2800" b="1" u="sng" dirty="0">
                <a:solidFill>
                  <a:srgbClr val="0070C0"/>
                </a:solidFill>
                <a:latin typeface="+mn-lt"/>
              </a:rPr>
              <a:t>Nội dung 1</a:t>
            </a:r>
            <a:r>
              <a:rPr lang="en-US" altLang="en-US" sz="2800" b="1" dirty="0">
                <a:solidFill>
                  <a:srgbClr val="0070C0"/>
                </a:solidFill>
                <a:latin typeface="+mn-lt"/>
              </a:rPr>
              <a:t>:</a:t>
            </a:r>
            <a:r>
              <a:rPr lang="vi-VN" altLang="en-US" sz="2800" b="1" dirty="0">
                <a:solidFill>
                  <a:srgbClr val="0070C0"/>
                </a:solidFill>
                <a:latin typeface="+mn-lt"/>
              </a:rPr>
              <a:t> Phân loại thế giới sống</a:t>
            </a:r>
            <a:endParaRPr lang="en-US" altLang="en-US" sz="2800" b="1" dirty="0">
              <a:solidFill>
                <a:srgbClr val="0070C0"/>
              </a:solidFill>
              <a:latin typeface="+mn-lt"/>
            </a:endParaRPr>
          </a:p>
        </p:txBody>
      </p:sp>
      <p:sp>
        <p:nvSpPr>
          <p:cNvPr id="7" name="Rectangle 6"/>
          <p:cNvSpPr>
            <a:spLocks noChangeArrowheads="1"/>
          </p:cNvSpPr>
          <p:nvPr/>
        </p:nvSpPr>
        <p:spPr bwMode="auto">
          <a:xfrm>
            <a:off x="624969" y="1604530"/>
            <a:ext cx="106023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vi-VN" altLang="en-US" sz="2800" b="1" dirty="0">
                <a:solidFill>
                  <a:srgbClr val="0070C0"/>
                </a:solidFill>
                <a:latin typeface="Arial" panose="020B0604020202020204" pitchFamily="34" charset="0"/>
              </a:rPr>
              <a:t>2</a:t>
            </a:r>
            <a:r>
              <a:rPr lang="en-US" altLang="en-US" sz="2800" b="1" dirty="0">
                <a:solidFill>
                  <a:srgbClr val="0070C0"/>
                </a:solidFill>
                <a:latin typeface="Arial" panose="020B0604020202020204" pitchFamily="34" charset="0"/>
              </a:rPr>
              <a:t>. </a:t>
            </a:r>
            <a:r>
              <a:rPr lang="vi-VN" altLang="en-US" sz="2800" b="1" dirty="0">
                <a:solidFill>
                  <a:srgbClr val="0070C0"/>
                </a:solidFill>
                <a:latin typeface="Arial" panose="020B0604020202020204" pitchFamily="34" charset="0"/>
              </a:rPr>
              <a:t>Các bậc phân loại sinh vật</a:t>
            </a:r>
            <a:endParaRPr lang="en-US" altLang="en-US" sz="2800" b="1" dirty="0">
              <a:solidFill>
                <a:srgbClr val="0070C0"/>
              </a:solidFill>
              <a:latin typeface="Arial" panose="020B0604020202020204" pitchFamily="34" charset="0"/>
            </a:endParaRPr>
          </a:p>
        </p:txBody>
      </p:sp>
      <p:sp>
        <p:nvSpPr>
          <p:cNvPr id="8" name="Title 1"/>
          <p:cNvSpPr txBox="1">
            <a:spLocks/>
          </p:cNvSpPr>
          <p:nvPr/>
        </p:nvSpPr>
        <p:spPr>
          <a:xfrm>
            <a:off x="0" y="0"/>
            <a:ext cx="12192000" cy="983673"/>
          </a:xfrm>
          <a:prstGeom prst="rect">
            <a:avLst/>
          </a:prstGeom>
          <a:solidFill>
            <a:schemeClr val="accent3">
              <a:lumMod val="40000"/>
              <a:lumOff val="60000"/>
            </a:schemeClr>
          </a:solidFill>
          <a:ln w="28575"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spcBef>
                <a:spcPts val="0"/>
              </a:spcBef>
            </a:pPr>
            <a:r>
              <a:rPr lang="vi-VN" sz="2800" u="sng" dirty="0">
                <a:solidFill>
                  <a:srgbClr val="FF0000"/>
                </a:solidFill>
              </a:rPr>
              <a:t>CHỦ ĐỀ 8</a:t>
            </a:r>
            <a:r>
              <a:rPr lang="vi-VN" sz="2800" dirty="0">
                <a:solidFill>
                  <a:srgbClr val="FF0000"/>
                </a:solidFill>
              </a:rPr>
              <a:t>: ĐA DẠNG THẾ GIỚI SỐNG</a:t>
            </a:r>
            <a:br>
              <a:rPr lang="vi-VN" sz="2800" dirty="0">
                <a:solidFill>
                  <a:srgbClr val="FF0000"/>
                </a:solidFill>
              </a:rPr>
            </a:br>
            <a:r>
              <a:rPr lang="vi-VN" sz="2800" dirty="0">
                <a:solidFill>
                  <a:srgbClr val="7030A0"/>
                </a:solidFill>
              </a:rPr>
              <a:t>Phân loại thế giới sống</a:t>
            </a:r>
            <a:br>
              <a:rPr lang="vi-VN" sz="2800" dirty="0">
                <a:solidFill>
                  <a:srgbClr val="7030A0"/>
                </a:solidFill>
              </a:rPr>
            </a:br>
            <a:endParaRPr lang="en-US" sz="2800" dirty="0">
              <a:solidFill>
                <a:srgbClr val="7030A0"/>
              </a:solidFill>
            </a:endParaRPr>
          </a:p>
        </p:txBody>
      </p:sp>
      <p:sp>
        <p:nvSpPr>
          <p:cNvPr id="9" name="Rectangle 8"/>
          <p:cNvSpPr>
            <a:spLocks noChangeArrowheads="1"/>
          </p:cNvSpPr>
          <p:nvPr/>
        </p:nvSpPr>
        <p:spPr bwMode="auto">
          <a:xfrm>
            <a:off x="624969" y="2108701"/>
            <a:ext cx="106023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vi-VN" altLang="en-US" sz="2800" b="1" dirty="0">
                <a:solidFill>
                  <a:srgbClr val="0070C0"/>
                </a:solidFill>
                <a:latin typeface="Arial" panose="020B0604020202020204" pitchFamily="34" charset="0"/>
              </a:rPr>
              <a:t>b</a:t>
            </a:r>
            <a:r>
              <a:rPr lang="en-US" altLang="en-US" sz="2800" b="1" dirty="0">
                <a:solidFill>
                  <a:srgbClr val="0070C0"/>
                </a:solidFill>
                <a:latin typeface="Arial" panose="020B0604020202020204" pitchFamily="34" charset="0"/>
              </a:rPr>
              <a:t>. </a:t>
            </a:r>
            <a:r>
              <a:rPr lang="vi-VN" altLang="en-US" sz="2800" b="1" dirty="0">
                <a:solidFill>
                  <a:srgbClr val="0070C0"/>
                </a:solidFill>
                <a:latin typeface="Arial" panose="020B0604020202020204" pitchFamily="34" charset="0"/>
              </a:rPr>
              <a:t>Tìm hiểu về cách gọi tên loài</a:t>
            </a:r>
            <a:endParaRPr lang="en-US" altLang="en-US" sz="2800" b="1" dirty="0">
              <a:solidFill>
                <a:srgbClr val="0070C0"/>
              </a:solidFill>
              <a:latin typeface="Arial" panose="020B0604020202020204" pitchFamily="34" charset="0"/>
            </a:endParaRPr>
          </a:p>
        </p:txBody>
      </p:sp>
    </p:spTree>
    <p:extLst>
      <p:ext uri="{BB962C8B-B14F-4D97-AF65-F5344CB8AC3E}">
        <p14:creationId xmlns:p14="http://schemas.microsoft.com/office/powerpoint/2010/main" val="3431083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53"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30" y="1620982"/>
            <a:ext cx="11914495" cy="4779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45"/>
          <p:cNvSpPr txBox="1">
            <a:spLocks noChangeArrowheads="1"/>
          </p:cNvSpPr>
          <p:nvPr/>
        </p:nvSpPr>
        <p:spPr>
          <a:xfrm>
            <a:off x="3940222" y="1026860"/>
            <a:ext cx="4038600" cy="594122"/>
          </a:xfrm>
          <a:prstGeom prst="rect">
            <a:avLst/>
          </a:prstGeom>
        </p:spPr>
        <p:txBody>
          <a:bodyPr>
            <a:prstTxWarp prst="textWave2">
              <a:avLst>
                <a:gd name="adj1" fmla="val 12500"/>
                <a:gd name="adj2" fmla="val 459"/>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3600" dirty="0">
                <a:solidFill>
                  <a:srgbClr val="FF0000"/>
                </a:solidFill>
                <a:latin typeface="CommercialScript BT" pitchFamily="66" charset="0"/>
                <a:cs typeface="Arial" pitchFamily="34" charset="0"/>
              </a:rPr>
              <a:t>MỞ RỘNG</a:t>
            </a:r>
          </a:p>
        </p:txBody>
      </p:sp>
      <p:sp>
        <p:nvSpPr>
          <p:cNvPr id="5" name="Title 1"/>
          <p:cNvSpPr txBox="1">
            <a:spLocks/>
          </p:cNvSpPr>
          <p:nvPr/>
        </p:nvSpPr>
        <p:spPr>
          <a:xfrm>
            <a:off x="0" y="0"/>
            <a:ext cx="12192000" cy="983673"/>
          </a:xfrm>
          <a:prstGeom prst="rect">
            <a:avLst/>
          </a:prstGeom>
          <a:solidFill>
            <a:schemeClr val="accent3">
              <a:lumMod val="40000"/>
              <a:lumOff val="60000"/>
            </a:schemeClr>
          </a:solidFill>
          <a:ln w="28575"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spcBef>
                <a:spcPts val="0"/>
              </a:spcBef>
            </a:pPr>
            <a:r>
              <a:rPr lang="vi-VN" sz="2800" u="sng" dirty="0">
                <a:solidFill>
                  <a:srgbClr val="FF0000"/>
                </a:solidFill>
              </a:rPr>
              <a:t>CHỦ ĐỀ 8</a:t>
            </a:r>
            <a:r>
              <a:rPr lang="vi-VN" sz="2800" dirty="0">
                <a:solidFill>
                  <a:srgbClr val="FF0000"/>
                </a:solidFill>
              </a:rPr>
              <a:t>: ĐA DẠNG THẾ GIỚI SỐNG</a:t>
            </a:r>
            <a:br>
              <a:rPr lang="vi-VN" sz="2800" dirty="0">
                <a:solidFill>
                  <a:srgbClr val="FF0000"/>
                </a:solidFill>
              </a:rPr>
            </a:br>
            <a:r>
              <a:rPr lang="vi-VN" sz="2800" dirty="0">
                <a:solidFill>
                  <a:srgbClr val="7030A0"/>
                </a:solidFill>
              </a:rPr>
              <a:t>Phân loại thế giới sống</a:t>
            </a:r>
            <a:br>
              <a:rPr lang="vi-VN" sz="2800" dirty="0">
                <a:solidFill>
                  <a:srgbClr val="7030A0"/>
                </a:solidFill>
              </a:rPr>
            </a:br>
            <a:endParaRPr lang="en-US" sz="2800" dirty="0">
              <a:solidFill>
                <a:srgbClr val="7030A0"/>
              </a:solidFill>
            </a:endParaRPr>
          </a:p>
        </p:txBody>
      </p:sp>
    </p:spTree>
    <p:extLst>
      <p:ext uri="{BB962C8B-B14F-4D97-AF65-F5344CB8AC3E}">
        <p14:creationId xmlns:p14="http://schemas.microsoft.com/office/powerpoint/2010/main" val="1352269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3491" y="2127750"/>
            <a:ext cx="8409709" cy="3960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09800" y="6088235"/>
            <a:ext cx="8153400" cy="400110"/>
          </a:xfrm>
          <a:prstGeom prst="rect">
            <a:avLst/>
          </a:prstGeom>
          <a:noFill/>
        </p:spPr>
        <p:txBody>
          <a:bodyPr wrap="square" rtlCol="0">
            <a:spAutoFit/>
          </a:bodyPr>
          <a:lstStyle/>
          <a:p>
            <a:r>
              <a:rPr lang="en-US" sz="2000" b="1" dirty="0" err="1">
                <a:latin typeface="Times New Roman" pitchFamily="18" charset="0"/>
                <a:cs typeface="Times New Roman" pitchFamily="18" charset="0"/>
              </a:rPr>
              <a:t>Hình</a:t>
            </a:r>
            <a:r>
              <a:rPr lang="en-US" sz="2000" b="1" dirty="0">
                <a:latin typeface="Times New Roman" pitchFamily="18" charset="0"/>
                <a:cs typeface="Times New Roman" pitchFamily="18" charset="0"/>
              </a:rPr>
              <a:t> 22.5. </a:t>
            </a:r>
            <a:r>
              <a:rPr lang="en-US" sz="2000" b="1" dirty="0" err="1">
                <a:latin typeface="Times New Roman" pitchFamily="18" charset="0"/>
                <a:cs typeface="Times New Roman" pitchFamily="18" charset="0"/>
              </a:rPr>
              <a:t>Sơ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đồ</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hệ</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thống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năm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giới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sinh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vật</a:t>
            </a:r>
            <a:r>
              <a:rPr lang="en-US" sz="2000" b="1" dirty="0">
                <a:latin typeface="Times New Roman" pitchFamily="18" charset="0"/>
                <a:cs typeface="Times New Roman" pitchFamily="18" charset="0"/>
              </a:rPr>
              <a:t> (Theo Whittaker, 1969)</a:t>
            </a:r>
          </a:p>
        </p:txBody>
      </p:sp>
      <p:sp>
        <p:nvSpPr>
          <p:cNvPr id="6" name="Rectangle 3"/>
          <p:cNvSpPr>
            <a:spLocks noChangeArrowheads="1"/>
          </p:cNvSpPr>
          <p:nvPr/>
        </p:nvSpPr>
        <p:spPr bwMode="auto">
          <a:xfrm>
            <a:off x="2108199" y="1080655"/>
            <a:ext cx="7635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vi-VN" altLang="en-US" sz="2800" b="1" u="sng" dirty="0">
                <a:solidFill>
                  <a:srgbClr val="0070C0"/>
                </a:solidFill>
                <a:latin typeface="+mn-lt"/>
              </a:rPr>
              <a:t>Nội dung 1</a:t>
            </a:r>
            <a:r>
              <a:rPr lang="en-US" altLang="en-US" sz="2800" b="1" dirty="0">
                <a:solidFill>
                  <a:srgbClr val="0070C0"/>
                </a:solidFill>
                <a:latin typeface="+mn-lt"/>
              </a:rPr>
              <a:t>:</a:t>
            </a:r>
            <a:r>
              <a:rPr lang="vi-VN" altLang="en-US" sz="2800" b="1" dirty="0">
                <a:solidFill>
                  <a:srgbClr val="0070C0"/>
                </a:solidFill>
                <a:latin typeface="+mn-lt"/>
              </a:rPr>
              <a:t> Phân loại thế giới sống</a:t>
            </a:r>
            <a:endParaRPr lang="en-US" altLang="en-US" sz="2800" b="1" dirty="0">
              <a:solidFill>
                <a:srgbClr val="0070C0"/>
              </a:solidFill>
              <a:latin typeface="+mn-lt"/>
            </a:endParaRPr>
          </a:p>
        </p:txBody>
      </p:sp>
      <p:sp>
        <p:nvSpPr>
          <p:cNvPr id="9" name="Rectangle 8"/>
          <p:cNvSpPr>
            <a:spLocks noChangeArrowheads="1"/>
          </p:cNvSpPr>
          <p:nvPr/>
        </p:nvSpPr>
        <p:spPr bwMode="auto">
          <a:xfrm>
            <a:off x="624969" y="1604530"/>
            <a:ext cx="106023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vi-VN" altLang="en-US" sz="2800" b="1" dirty="0">
                <a:solidFill>
                  <a:srgbClr val="0070C0"/>
                </a:solidFill>
                <a:latin typeface="Arial" panose="020B0604020202020204" pitchFamily="34" charset="0"/>
              </a:rPr>
              <a:t>3</a:t>
            </a:r>
            <a:r>
              <a:rPr lang="en-US" altLang="en-US" sz="2800" b="1" dirty="0">
                <a:solidFill>
                  <a:srgbClr val="0070C0"/>
                </a:solidFill>
                <a:latin typeface="Arial" panose="020B0604020202020204" pitchFamily="34" charset="0"/>
              </a:rPr>
              <a:t>. </a:t>
            </a:r>
            <a:r>
              <a:rPr lang="vi-VN" altLang="en-US" sz="2800" b="1" dirty="0">
                <a:solidFill>
                  <a:srgbClr val="0070C0"/>
                </a:solidFill>
                <a:latin typeface="Arial" panose="020B0604020202020204" pitchFamily="34" charset="0"/>
              </a:rPr>
              <a:t>Tìm hiểu về năm giới sinh vật</a:t>
            </a:r>
            <a:endParaRPr lang="en-US" altLang="en-US" sz="2800" b="1" dirty="0">
              <a:solidFill>
                <a:srgbClr val="0070C0"/>
              </a:solidFill>
              <a:latin typeface="Arial" panose="020B0604020202020204" pitchFamily="34" charset="0"/>
            </a:endParaRPr>
          </a:p>
        </p:txBody>
      </p:sp>
      <p:sp>
        <p:nvSpPr>
          <p:cNvPr id="10" name="Title 1"/>
          <p:cNvSpPr txBox="1">
            <a:spLocks/>
          </p:cNvSpPr>
          <p:nvPr/>
        </p:nvSpPr>
        <p:spPr>
          <a:xfrm>
            <a:off x="0" y="0"/>
            <a:ext cx="12192000" cy="983673"/>
          </a:xfrm>
          <a:prstGeom prst="rect">
            <a:avLst/>
          </a:prstGeom>
          <a:solidFill>
            <a:schemeClr val="accent3">
              <a:lumMod val="40000"/>
              <a:lumOff val="60000"/>
            </a:schemeClr>
          </a:solidFill>
          <a:ln w="28575"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spcBef>
                <a:spcPts val="0"/>
              </a:spcBef>
            </a:pPr>
            <a:r>
              <a:rPr lang="vi-VN" sz="2800" u="sng" dirty="0">
                <a:solidFill>
                  <a:srgbClr val="FF0000"/>
                </a:solidFill>
              </a:rPr>
              <a:t>CHỦ ĐỀ 8</a:t>
            </a:r>
            <a:r>
              <a:rPr lang="vi-VN" sz="2800" dirty="0">
                <a:solidFill>
                  <a:srgbClr val="FF0000"/>
                </a:solidFill>
              </a:rPr>
              <a:t>: ĐA DẠNG THẾ GIỚI SỐNG</a:t>
            </a:r>
            <a:br>
              <a:rPr lang="vi-VN" sz="2800" dirty="0">
                <a:solidFill>
                  <a:srgbClr val="FF0000"/>
                </a:solidFill>
              </a:rPr>
            </a:br>
            <a:r>
              <a:rPr lang="vi-VN" sz="2800" dirty="0">
                <a:solidFill>
                  <a:srgbClr val="7030A0"/>
                </a:solidFill>
              </a:rPr>
              <a:t>Phân loại thế giới sống</a:t>
            </a:r>
            <a:br>
              <a:rPr lang="vi-VN" sz="2800" dirty="0">
                <a:solidFill>
                  <a:srgbClr val="7030A0"/>
                </a:solidFill>
              </a:rPr>
            </a:br>
            <a:endParaRPr lang="en-US" sz="2800" dirty="0">
              <a:solidFill>
                <a:srgbClr val="7030A0"/>
              </a:solidFill>
            </a:endParaRPr>
          </a:p>
        </p:txBody>
      </p:sp>
    </p:spTree>
    <p:extLst>
      <p:ext uri="{BB962C8B-B14F-4D97-AF65-F5344CB8AC3E}">
        <p14:creationId xmlns:p14="http://schemas.microsoft.com/office/powerpoint/2010/main" val="15430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extBox 4"/>
          <p:cNvSpPr txBox="1">
            <a:spLocks noChangeArrowheads="1"/>
          </p:cNvSpPr>
          <p:nvPr/>
        </p:nvSpPr>
        <p:spPr bwMode="auto">
          <a:xfrm>
            <a:off x="8616950" y="6381750"/>
            <a:ext cx="622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solidFill>
                  <a:schemeClr val="bg1"/>
                </a:solidFill>
                <a:latin typeface="Times New Roman" pitchFamily="18" charset="0"/>
                <a:cs typeface="Times New Roman" pitchFamily="18" charset="0"/>
              </a:rPr>
              <a:t>Rêu</a:t>
            </a:r>
          </a:p>
        </p:txBody>
      </p:sp>
      <p:sp>
        <p:nvSpPr>
          <p:cNvPr id="25" name="TextBox 24"/>
          <p:cNvSpPr txBox="1">
            <a:spLocks noChangeArrowheads="1"/>
          </p:cNvSpPr>
          <p:nvPr/>
        </p:nvSpPr>
        <p:spPr bwMode="auto">
          <a:xfrm>
            <a:off x="1436505" y="3539336"/>
            <a:ext cx="979079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vi-VN" sz="3200" dirty="0">
                <a:latin typeface="Times New Roman" pitchFamily="18" charset="0"/>
                <a:cs typeface="Times New Roman" pitchFamily="18" charset="0"/>
              </a:rPr>
              <a:t>- Giới</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là đơn vị phân loại lớn nhất bao gồm các </a:t>
            </a:r>
            <a:r>
              <a:rPr lang="en-US" sz="3200" dirty="0" err="1">
                <a:latin typeface="Times New Roman" pitchFamily="18" charset="0"/>
                <a:cs typeface="Times New Roman" pitchFamily="18" charset="0"/>
              </a:rPr>
              <a:t>nhóm</a:t>
            </a:r>
            <a:r>
              <a:rPr lang="vi-VN" sz="3200" dirty="0">
                <a:latin typeface="Times New Roman" pitchFamily="18" charset="0"/>
                <a:cs typeface="Times New Roman" pitchFamily="18" charset="0"/>
              </a:rPr>
              <a:t> sinh vật có chung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đặc</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điểm nhất định.</a:t>
            </a:r>
            <a:endParaRPr lang="en-US" sz="3200" dirty="0">
              <a:latin typeface="Times New Roman" pitchFamily="18" charset="0"/>
              <a:cs typeface="Times New Roman" pitchFamily="18" charset="0"/>
            </a:endParaRPr>
          </a:p>
        </p:txBody>
      </p:sp>
      <p:sp>
        <p:nvSpPr>
          <p:cNvPr id="2" name="TextBox 1"/>
          <p:cNvSpPr txBox="1"/>
          <p:nvPr/>
        </p:nvSpPr>
        <p:spPr>
          <a:xfrm>
            <a:off x="1436506" y="4765923"/>
            <a:ext cx="9790797" cy="1077218"/>
          </a:xfrm>
          <a:prstGeom prst="rect">
            <a:avLst/>
          </a:prstGeom>
          <a:noFill/>
        </p:spPr>
        <p:txBody>
          <a:bodyPr wrap="square" rtlCol="0">
            <a:spAutoFit/>
          </a:bodyPr>
          <a:lstStyle/>
          <a:p>
            <a:pPr algn="just"/>
            <a:r>
              <a:rPr lang="en-US" sz="3200" dirty="0">
                <a:latin typeface="Times New Roman" pitchFamily="18" charset="0"/>
                <a:cs typeface="Times New Roman" pitchFamily="18" charset="0"/>
              </a:rPr>
              <a:t>- Theo Whittaker, 1969, </a:t>
            </a:r>
            <a:r>
              <a:rPr lang="en-US" sz="3200" dirty="0" err="1">
                <a:latin typeface="Times New Roman" pitchFamily="18" charset="0"/>
                <a:cs typeface="Times New Roman" pitchFamily="18" charset="0"/>
              </a:rPr>
              <a:t>thế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chia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Khởi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Nguyên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Nấm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a:t>
            </a:r>
          </a:p>
        </p:txBody>
      </p:sp>
      <p:grpSp>
        <p:nvGrpSpPr>
          <p:cNvPr id="3" name="Group 2"/>
          <p:cNvGrpSpPr/>
          <p:nvPr/>
        </p:nvGrpSpPr>
        <p:grpSpPr>
          <a:xfrm>
            <a:off x="929451" y="1978283"/>
            <a:ext cx="11018607" cy="1538407"/>
            <a:chOff x="-954768" y="178249"/>
            <a:chExt cx="11018607" cy="1538407"/>
          </a:xfrm>
        </p:grpSpPr>
        <p:sp>
          <p:nvSpPr>
            <p:cNvPr id="19" name="TextBox 18"/>
            <p:cNvSpPr txBox="1"/>
            <p:nvPr/>
          </p:nvSpPr>
          <p:spPr>
            <a:xfrm>
              <a:off x="457200" y="374859"/>
              <a:ext cx="9606639" cy="954107"/>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Thế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được</a:t>
              </a:r>
              <a:r>
                <a:rPr lang="en-US" sz="2800" dirty="0">
                  <a:solidFill>
                    <a:srgbClr val="FF0000"/>
                  </a:solidFill>
                  <a:latin typeface="Times New Roman" panose="02020603050405020304" pitchFamily="18" charset="0"/>
                  <a:cs typeface="Times New Roman" panose="02020603050405020304" pitchFamily="18" charset="0"/>
                </a:rPr>
                <a:t> chia </a:t>
              </a:r>
              <a:r>
                <a:rPr lang="en-US" sz="2800" dirty="0" err="1">
                  <a:solidFill>
                    <a:srgbClr val="FF0000"/>
                  </a:solidFill>
                  <a:latin typeface="Times New Roman" panose="02020603050405020304" pitchFamily="18" charset="0"/>
                  <a:cs typeface="Times New Roman" panose="02020603050405020304" pitchFamily="18" charset="0"/>
                </a:rPr>
                <a:t>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mấy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a:solidFill>
                    <a:srgbClr val="FF0000"/>
                  </a:solidFill>
                </a:rPr>
                <a:t>? </a:t>
              </a:r>
            </a:p>
            <a:p>
              <a:endParaRPr lang="en-US" sz="2800" dirty="0">
                <a:solidFill>
                  <a:srgbClr val="FF0000"/>
                </a:solidFill>
              </a:endParaRPr>
            </a:p>
          </p:txBody>
        </p:sp>
        <p:pic>
          <p:nvPicPr>
            <p:cNvPr id="22" name="Picture 2" descr="Hình ảnh có liên qu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768" y="178249"/>
              <a:ext cx="1073435" cy="1538407"/>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3"/>
          <p:cNvSpPr>
            <a:spLocks noChangeArrowheads="1"/>
          </p:cNvSpPr>
          <p:nvPr/>
        </p:nvSpPr>
        <p:spPr bwMode="auto">
          <a:xfrm>
            <a:off x="2108199" y="1080655"/>
            <a:ext cx="7635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vi-VN" altLang="en-US" sz="2800" b="1" u="sng" dirty="0">
                <a:solidFill>
                  <a:srgbClr val="0070C0"/>
                </a:solidFill>
                <a:latin typeface="+mn-lt"/>
              </a:rPr>
              <a:t>Nội dung 1</a:t>
            </a:r>
            <a:r>
              <a:rPr lang="en-US" altLang="en-US" sz="2800" b="1" dirty="0">
                <a:solidFill>
                  <a:srgbClr val="0070C0"/>
                </a:solidFill>
                <a:latin typeface="+mn-lt"/>
              </a:rPr>
              <a:t>:</a:t>
            </a:r>
            <a:r>
              <a:rPr lang="vi-VN" altLang="en-US" sz="2800" b="1" dirty="0">
                <a:solidFill>
                  <a:srgbClr val="0070C0"/>
                </a:solidFill>
                <a:latin typeface="+mn-lt"/>
              </a:rPr>
              <a:t> Phân loại thế giới sống</a:t>
            </a:r>
            <a:endParaRPr lang="en-US" altLang="en-US" sz="2800" b="1" dirty="0">
              <a:solidFill>
                <a:srgbClr val="0070C0"/>
              </a:solidFill>
              <a:latin typeface="+mn-lt"/>
            </a:endParaRPr>
          </a:p>
        </p:txBody>
      </p:sp>
      <p:sp>
        <p:nvSpPr>
          <p:cNvPr id="9" name="Rectangle 8"/>
          <p:cNvSpPr>
            <a:spLocks noChangeArrowheads="1"/>
          </p:cNvSpPr>
          <p:nvPr/>
        </p:nvSpPr>
        <p:spPr bwMode="auto">
          <a:xfrm>
            <a:off x="624969" y="1604530"/>
            <a:ext cx="106023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vi-VN" altLang="en-US" sz="2800" b="1" dirty="0">
                <a:solidFill>
                  <a:srgbClr val="0070C0"/>
                </a:solidFill>
                <a:latin typeface="Arial" panose="020B0604020202020204" pitchFamily="34" charset="0"/>
              </a:rPr>
              <a:t>3</a:t>
            </a:r>
            <a:r>
              <a:rPr lang="en-US" altLang="en-US" sz="2800" b="1" dirty="0">
                <a:solidFill>
                  <a:srgbClr val="0070C0"/>
                </a:solidFill>
                <a:latin typeface="Arial" panose="020B0604020202020204" pitchFamily="34" charset="0"/>
              </a:rPr>
              <a:t>. </a:t>
            </a:r>
            <a:r>
              <a:rPr lang="vi-VN" altLang="en-US" sz="2800" b="1" dirty="0">
                <a:solidFill>
                  <a:srgbClr val="0070C0"/>
                </a:solidFill>
                <a:latin typeface="Arial" panose="020B0604020202020204" pitchFamily="34" charset="0"/>
              </a:rPr>
              <a:t>Tìm hiểu về năm giới sinh vật</a:t>
            </a:r>
            <a:endParaRPr lang="en-US" altLang="en-US" sz="2800" b="1" dirty="0">
              <a:solidFill>
                <a:srgbClr val="0070C0"/>
              </a:solidFill>
              <a:latin typeface="Arial" panose="020B0604020202020204" pitchFamily="34" charset="0"/>
            </a:endParaRPr>
          </a:p>
        </p:txBody>
      </p:sp>
      <p:sp>
        <p:nvSpPr>
          <p:cNvPr id="10" name="Title 1"/>
          <p:cNvSpPr txBox="1">
            <a:spLocks/>
          </p:cNvSpPr>
          <p:nvPr/>
        </p:nvSpPr>
        <p:spPr>
          <a:xfrm>
            <a:off x="0" y="0"/>
            <a:ext cx="12192000" cy="983673"/>
          </a:xfrm>
          <a:prstGeom prst="rect">
            <a:avLst/>
          </a:prstGeom>
          <a:solidFill>
            <a:schemeClr val="accent3">
              <a:lumMod val="40000"/>
              <a:lumOff val="60000"/>
            </a:schemeClr>
          </a:solidFill>
          <a:ln w="28575"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spcBef>
                <a:spcPts val="0"/>
              </a:spcBef>
            </a:pPr>
            <a:r>
              <a:rPr lang="vi-VN" sz="2800" u="sng" dirty="0">
                <a:solidFill>
                  <a:srgbClr val="FF0000"/>
                </a:solidFill>
              </a:rPr>
              <a:t>CHỦ ĐỀ 8</a:t>
            </a:r>
            <a:r>
              <a:rPr lang="vi-VN" sz="2800" dirty="0">
                <a:solidFill>
                  <a:srgbClr val="FF0000"/>
                </a:solidFill>
              </a:rPr>
              <a:t>: ĐA DẠNG THẾ GIỚI SỐNG</a:t>
            </a:r>
            <a:br>
              <a:rPr lang="vi-VN" sz="2800" dirty="0">
                <a:solidFill>
                  <a:srgbClr val="FF0000"/>
                </a:solidFill>
              </a:rPr>
            </a:br>
            <a:r>
              <a:rPr lang="vi-VN" sz="2800" dirty="0">
                <a:solidFill>
                  <a:srgbClr val="7030A0"/>
                </a:solidFill>
              </a:rPr>
              <a:t>Phân loại thế giới sống</a:t>
            </a:r>
            <a:br>
              <a:rPr lang="vi-VN" sz="2800" dirty="0">
                <a:solidFill>
                  <a:srgbClr val="7030A0"/>
                </a:solidFill>
              </a:rPr>
            </a:br>
            <a:endParaRPr lang="en-US" sz="2800" dirty="0">
              <a:solidFill>
                <a:srgbClr val="7030A0"/>
              </a:solidFill>
            </a:endParaRPr>
          </a:p>
        </p:txBody>
      </p:sp>
    </p:spTree>
    <p:extLst>
      <p:ext uri="{BB962C8B-B14F-4D97-AF65-F5344CB8AC3E}">
        <p14:creationId xmlns:p14="http://schemas.microsoft.com/office/powerpoint/2010/main" val="25694664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3"/>
                                        </p:tgtEl>
                                        <p:attrNameLst>
                                          <p:attrName>ppt_x</p:attrName>
                                        </p:attrNameLst>
                                      </p:cBhvr>
                                      <p:tavLst>
                                        <p:tav tm="0">
                                          <p:val>
                                            <p:strVal val="ppt_x"/>
                                          </p:val>
                                        </p:tav>
                                        <p:tav tm="100000">
                                          <p:val>
                                            <p:strVal val="ppt_x"/>
                                          </p:val>
                                        </p:tav>
                                      </p:tavLst>
                                    </p:anim>
                                    <p:anim calcmode="lin" valueType="num">
                                      <p:cBhvr additive="base">
                                        <p:cTn id="12" dur="500"/>
                                        <p:tgtEl>
                                          <p:spTgt spid="3"/>
                                        </p:tgtEl>
                                        <p:attrNameLst>
                                          <p:attrName>ppt_y</p:attrName>
                                        </p:attrNameLst>
                                      </p:cBhvr>
                                      <p:tavLst>
                                        <p:tav tm="0">
                                          <p:val>
                                            <p:strVal val="ppt_y"/>
                                          </p:val>
                                        </p:tav>
                                        <p:tav tm="100000">
                                          <p:val>
                                            <p:strVal val="1+ppt_h/2"/>
                                          </p:val>
                                        </p:tav>
                                      </p:tavLst>
                                    </p:anim>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linds(horizont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88611032"/>
              </p:ext>
            </p:extLst>
          </p:nvPr>
        </p:nvGraphicFramePr>
        <p:xfrm>
          <a:off x="762000" y="1919759"/>
          <a:ext cx="10465302" cy="4490510"/>
        </p:xfrm>
        <a:graphic>
          <a:graphicData uri="http://schemas.openxmlformats.org/drawingml/2006/table">
            <a:tbl>
              <a:tblPr/>
              <a:tblGrid>
                <a:gridCol w="2119187">
                  <a:extLst>
                    <a:ext uri="{9D8B030D-6E8A-4147-A177-3AD203B41FA5}">
                      <a16:colId xmlns:a16="http://schemas.microsoft.com/office/drawing/2014/main" val="20000"/>
                    </a:ext>
                  </a:extLst>
                </a:gridCol>
                <a:gridCol w="1727283">
                  <a:extLst>
                    <a:ext uri="{9D8B030D-6E8A-4147-A177-3AD203B41FA5}">
                      <a16:colId xmlns:a16="http://schemas.microsoft.com/office/drawing/2014/main" val="20001"/>
                    </a:ext>
                  </a:extLst>
                </a:gridCol>
                <a:gridCol w="1792330">
                  <a:extLst>
                    <a:ext uri="{9D8B030D-6E8A-4147-A177-3AD203B41FA5}">
                      <a16:colId xmlns:a16="http://schemas.microsoft.com/office/drawing/2014/main" val="20002"/>
                    </a:ext>
                  </a:extLst>
                </a:gridCol>
                <a:gridCol w="1628090">
                  <a:extLst>
                    <a:ext uri="{9D8B030D-6E8A-4147-A177-3AD203B41FA5}">
                      <a16:colId xmlns:a16="http://schemas.microsoft.com/office/drawing/2014/main" val="20003"/>
                    </a:ext>
                  </a:extLst>
                </a:gridCol>
                <a:gridCol w="1640210">
                  <a:extLst>
                    <a:ext uri="{9D8B030D-6E8A-4147-A177-3AD203B41FA5}">
                      <a16:colId xmlns:a16="http://schemas.microsoft.com/office/drawing/2014/main" val="20004"/>
                    </a:ext>
                  </a:extLst>
                </a:gridCol>
                <a:gridCol w="1558202">
                  <a:extLst>
                    <a:ext uri="{9D8B030D-6E8A-4147-A177-3AD203B41FA5}">
                      <a16:colId xmlns:a16="http://schemas.microsoft.com/office/drawing/2014/main" val="20005"/>
                    </a:ext>
                  </a:extLst>
                </a:gridCol>
              </a:tblGrid>
              <a:tr h="9669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rgbClr val="0000FF"/>
                        </a:solidFill>
                        <a:effectLst/>
                        <a:latin typeface="Times New Roman" pitchFamily="18" charset="0"/>
                        <a:cs typeface="Times New Roman" pitchFamily="18" charset="0"/>
                      </a:endParaRPr>
                    </a:p>
                  </a:txBody>
                  <a:tcPr marT="47976" marB="479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CC"/>
                          </a:solidFill>
                          <a:effectLst/>
                          <a:latin typeface="Times New Roman" pitchFamily="18" charset="0"/>
                          <a:cs typeface="Times New Roman" pitchFamily="18" charset="0"/>
                        </a:rPr>
                        <a:t>1. </a:t>
                      </a:r>
                      <a:r>
                        <a:rPr kumimoji="0" lang="vi-VN" sz="2000" b="1" i="0" u="none" strike="noStrike" cap="none" normalizeH="0" baseline="0" dirty="0">
                          <a:ln>
                            <a:noFill/>
                          </a:ln>
                          <a:solidFill>
                            <a:srgbClr val="0000CC"/>
                          </a:solidFill>
                          <a:effectLst/>
                          <a:latin typeface="Times New Roman" pitchFamily="18" charset="0"/>
                          <a:cs typeface="Times New Roman" pitchFamily="18" charset="0"/>
                        </a:rPr>
                        <a:t>Khởi sinh</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000" b="1" i="0" u="none" strike="noStrike" cap="none" normalizeH="0" baseline="0" dirty="0">
                          <a:ln>
                            <a:noFill/>
                          </a:ln>
                          <a:solidFill>
                            <a:srgbClr val="0000CC"/>
                          </a:solidFill>
                          <a:effectLst/>
                          <a:latin typeface="Times New Roman" pitchFamily="18" charset="0"/>
                          <a:cs typeface="Times New Roman" pitchFamily="18" charset="0"/>
                        </a:rPr>
                        <a:t>(Monera)</a:t>
                      </a:r>
                    </a:p>
                  </a:txBody>
                  <a:tcPr marT="47976" marB="479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CC"/>
                          </a:solidFill>
                          <a:effectLst/>
                          <a:latin typeface="Times New Roman" pitchFamily="18" charset="0"/>
                          <a:cs typeface="Times New Roman" pitchFamily="18" charset="0"/>
                        </a:rPr>
                        <a:t>2. Ngu</a:t>
                      </a:r>
                      <a:r>
                        <a:rPr kumimoji="0" lang="vi-VN" sz="2000" b="1" i="0" u="none" strike="noStrike" cap="none" normalizeH="0" baseline="0" dirty="0">
                          <a:ln>
                            <a:noFill/>
                          </a:ln>
                          <a:solidFill>
                            <a:srgbClr val="0000CC"/>
                          </a:solidFill>
                          <a:effectLst/>
                          <a:latin typeface="Times New Roman" pitchFamily="18" charset="0"/>
                          <a:cs typeface="Times New Roman" pitchFamily="18" charset="0"/>
                        </a:rPr>
                        <a:t>yên </a:t>
                      </a:r>
                      <a:r>
                        <a:rPr kumimoji="0" lang="en-US" sz="2000" b="1" i="0" u="none" strike="noStrike" cap="none" normalizeH="0" baseline="0" dirty="0" err="1">
                          <a:ln>
                            <a:noFill/>
                          </a:ln>
                          <a:solidFill>
                            <a:srgbClr val="0000CC"/>
                          </a:solidFill>
                          <a:effectLst/>
                          <a:latin typeface="Times New Roman" pitchFamily="18" charset="0"/>
                          <a:cs typeface="Times New Roman" pitchFamily="18" charset="0"/>
                        </a:rPr>
                        <a:t>sinh</a:t>
                      </a:r>
                      <a:endParaRPr kumimoji="0" lang="vi-VN" sz="2000" b="1" i="0" u="none" strike="noStrike" cap="none" normalizeH="0" baseline="0" dirty="0">
                        <a:ln>
                          <a:noFill/>
                        </a:ln>
                        <a:solidFill>
                          <a:srgbClr val="0000CC"/>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000" b="1" i="0" u="none" strike="noStrike" cap="none" normalizeH="0" baseline="0" dirty="0">
                          <a:ln>
                            <a:noFill/>
                          </a:ln>
                          <a:solidFill>
                            <a:srgbClr val="0000CC"/>
                          </a:solidFill>
                          <a:effectLst/>
                          <a:latin typeface="Times New Roman" pitchFamily="18" charset="0"/>
                          <a:cs typeface="Times New Roman" pitchFamily="18" charset="0"/>
                        </a:rPr>
                        <a:t>(Protista)</a:t>
                      </a:r>
                      <a:endParaRPr kumimoji="0" lang="en-US" sz="2000" b="1" i="0" u="none" strike="noStrike" cap="none" normalizeH="0" baseline="0" dirty="0">
                        <a:ln>
                          <a:noFill/>
                        </a:ln>
                        <a:solidFill>
                          <a:srgbClr val="0000CC"/>
                        </a:solidFill>
                        <a:effectLst/>
                        <a:latin typeface="Times New Roman" pitchFamily="18" charset="0"/>
                        <a:cs typeface="Times New Roman" pitchFamily="18" charset="0"/>
                      </a:endParaRPr>
                    </a:p>
                  </a:txBody>
                  <a:tcPr marT="47976" marB="479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CC"/>
                          </a:solidFill>
                          <a:effectLst/>
                          <a:latin typeface="Times New Roman" pitchFamily="18" charset="0"/>
                          <a:cs typeface="Times New Roman" pitchFamily="18" charset="0"/>
                        </a:rPr>
                        <a:t>3. N</a:t>
                      </a:r>
                      <a:r>
                        <a:rPr kumimoji="0" lang="vi-VN" sz="2000" b="1" i="0" u="none" strike="noStrike" cap="none" normalizeH="0" baseline="0" dirty="0">
                          <a:ln>
                            <a:noFill/>
                          </a:ln>
                          <a:solidFill>
                            <a:srgbClr val="0000CC"/>
                          </a:solidFill>
                          <a:effectLst/>
                          <a:latin typeface="Times New Roman" pitchFamily="18" charset="0"/>
                          <a:cs typeface="Times New Roman" pitchFamily="18" charset="0"/>
                        </a:rPr>
                        <a:t>ấm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000" b="1" i="0" u="none" strike="noStrike" cap="none" normalizeH="0" baseline="0" dirty="0">
                          <a:ln>
                            <a:noFill/>
                          </a:ln>
                          <a:solidFill>
                            <a:srgbClr val="0000CC"/>
                          </a:solidFill>
                          <a:effectLst/>
                          <a:latin typeface="Times New Roman" pitchFamily="18" charset="0"/>
                          <a:cs typeface="Times New Roman" pitchFamily="18" charset="0"/>
                        </a:rPr>
                        <a:t>(Fungi)</a:t>
                      </a:r>
                      <a:endParaRPr kumimoji="0" lang="en-US" sz="2000" b="1" i="0" u="none" strike="noStrike" cap="none" normalizeH="0" baseline="0" dirty="0">
                        <a:ln>
                          <a:noFill/>
                        </a:ln>
                        <a:solidFill>
                          <a:srgbClr val="0000CC"/>
                        </a:solidFill>
                        <a:effectLst/>
                        <a:latin typeface="Times New Roman" pitchFamily="18" charset="0"/>
                        <a:cs typeface="Times New Roman" pitchFamily="18" charset="0"/>
                      </a:endParaRPr>
                    </a:p>
                  </a:txBody>
                  <a:tcPr marT="47976" marB="479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CC"/>
                          </a:solidFill>
                          <a:effectLst/>
                          <a:latin typeface="Times New Roman" pitchFamily="18" charset="0"/>
                          <a:cs typeface="Times New Roman" pitchFamily="18" charset="0"/>
                        </a:rPr>
                        <a:t>4. Th</a:t>
                      </a:r>
                      <a:r>
                        <a:rPr kumimoji="0" lang="vi-VN" sz="2000" b="1" i="0" u="none" strike="noStrike" cap="none" normalizeH="0" baseline="0" dirty="0">
                          <a:ln>
                            <a:noFill/>
                          </a:ln>
                          <a:solidFill>
                            <a:srgbClr val="0000CC"/>
                          </a:solidFill>
                          <a:effectLst/>
                          <a:latin typeface="Times New Roman" pitchFamily="18" charset="0"/>
                          <a:cs typeface="Times New Roman" pitchFamily="18" charset="0"/>
                        </a:rPr>
                        <a:t>ực vật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000" b="1" i="0" u="none" strike="noStrike" cap="none" normalizeH="0" baseline="0" dirty="0">
                          <a:ln>
                            <a:noFill/>
                          </a:ln>
                          <a:solidFill>
                            <a:srgbClr val="0000CC"/>
                          </a:solidFill>
                          <a:effectLst/>
                          <a:latin typeface="Times New Roman" pitchFamily="18" charset="0"/>
                          <a:cs typeface="Times New Roman" pitchFamily="18" charset="0"/>
                        </a:rPr>
                        <a:t>(Plantae)</a:t>
                      </a:r>
                      <a:endParaRPr kumimoji="0" lang="en-US" sz="2000" b="1" i="0" u="none" strike="noStrike" cap="none" normalizeH="0" baseline="0" dirty="0">
                        <a:ln>
                          <a:noFill/>
                        </a:ln>
                        <a:solidFill>
                          <a:srgbClr val="0000CC"/>
                        </a:solidFill>
                        <a:effectLst/>
                        <a:latin typeface="Times New Roman" pitchFamily="18" charset="0"/>
                        <a:cs typeface="Times New Roman" pitchFamily="18" charset="0"/>
                      </a:endParaRPr>
                    </a:p>
                  </a:txBody>
                  <a:tcPr marT="47976" marB="479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CC"/>
                          </a:solidFill>
                          <a:effectLst/>
                          <a:latin typeface="Times New Roman" pitchFamily="18" charset="0"/>
                          <a:cs typeface="Times New Roman" pitchFamily="18" charset="0"/>
                        </a:rPr>
                        <a:t>5. </a:t>
                      </a:r>
                      <a:r>
                        <a:rPr kumimoji="0" lang="vi-VN" sz="2000" b="1" i="0" u="none" strike="noStrike" cap="none" normalizeH="0" baseline="0" dirty="0">
                          <a:ln>
                            <a:noFill/>
                          </a:ln>
                          <a:solidFill>
                            <a:srgbClr val="0000CC"/>
                          </a:solidFill>
                          <a:effectLst/>
                          <a:latin typeface="Times New Roman" pitchFamily="18" charset="0"/>
                          <a:cs typeface="Times New Roman" pitchFamily="18" charset="0"/>
                        </a:rPr>
                        <a:t>Động vật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000" b="1" i="0" u="none" strike="noStrike" cap="none" normalizeH="0" baseline="0" dirty="0">
                          <a:ln>
                            <a:noFill/>
                          </a:ln>
                          <a:solidFill>
                            <a:srgbClr val="0000CC"/>
                          </a:solidFill>
                          <a:effectLst/>
                          <a:latin typeface="Times New Roman" pitchFamily="18" charset="0"/>
                          <a:cs typeface="Times New Roman" pitchFamily="18" charset="0"/>
                        </a:rPr>
                        <a:t>(Animalia)</a:t>
                      </a:r>
                    </a:p>
                  </a:txBody>
                  <a:tcPr marT="47976" marB="479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98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Loại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tế</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bào</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T="47976" marB="479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rgbClr val="0000FF"/>
                        </a:solidFill>
                        <a:effectLst/>
                        <a:latin typeface="Times New Roman" pitchFamily="18" charset="0"/>
                        <a:cs typeface="Times New Roman" pitchFamily="18" charset="0"/>
                      </a:endParaRPr>
                    </a:p>
                  </a:txBody>
                  <a:tcPr marT="47976" marB="479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rgbClr val="0000FF"/>
                        </a:solidFill>
                        <a:effectLst/>
                        <a:latin typeface="Times New Roman" pitchFamily="18" charset="0"/>
                        <a:cs typeface="Times New Roman" pitchFamily="18" charset="0"/>
                      </a:endParaRPr>
                    </a:p>
                  </a:txBody>
                  <a:tcPr marT="47976" marB="479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rgbClr val="0000FF"/>
                        </a:solidFill>
                        <a:effectLst/>
                        <a:latin typeface="Times New Roman" pitchFamily="18" charset="0"/>
                        <a:cs typeface="Times New Roman" pitchFamily="18" charset="0"/>
                      </a:endParaRPr>
                    </a:p>
                  </a:txBody>
                  <a:tcPr marT="47976" marB="479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rgbClr val="0000FF"/>
                        </a:solidFill>
                        <a:effectLst/>
                        <a:latin typeface="Times New Roman" pitchFamily="18" charset="0"/>
                        <a:cs typeface="Times New Roman" pitchFamily="18" charset="0"/>
                      </a:endParaRPr>
                    </a:p>
                  </a:txBody>
                  <a:tcPr marT="47976" marB="479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rgbClr val="0000FF"/>
                        </a:solidFill>
                        <a:effectLst/>
                        <a:latin typeface="Times New Roman" pitchFamily="18" charset="0"/>
                        <a:cs typeface="Times New Roman" pitchFamily="18" charset="0"/>
                      </a:endParaRPr>
                    </a:p>
                  </a:txBody>
                  <a:tcPr marT="47976" marB="479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28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000" b="0" i="0" u="none" strike="noStrike" cap="none" normalizeH="0" baseline="0" dirty="0">
                          <a:ln>
                            <a:noFill/>
                          </a:ln>
                          <a:solidFill>
                            <a:schemeClr val="tx1"/>
                          </a:solidFill>
                          <a:effectLst/>
                          <a:latin typeface="Times New Roman" pitchFamily="18" charset="0"/>
                          <a:cs typeface="Times New Roman" pitchFamily="18" charset="0"/>
                        </a:rPr>
                        <a:t>Mức độ tổ chức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000" b="0" i="0" u="none" strike="noStrike" cap="none" normalizeH="0" baseline="0" dirty="0">
                          <a:ln>
                            <a:noFill/>
                          </a:ln>
                          <a:solidFill>
                            <a:schemeClr val="tx1"/>
                          </a:solidFill>
                          <a:effectLst/>
                          <a:latin typeface="Times New Roman" pitchFamily="18" charset="0"/>
                          <a:cs typeface="Times New Roman" pitchFamily="18" charset="0"/>
                        </a:rPr>
                        <a:t> cơ th</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ể</a:t>
                      </a:r>
                      <a:endParaRPr kumimoji="0" lang="vi-VN" sz="2000" b="0" i="0" u="none" strike="noStrike" cap="none" normalizeH="0" baseline="0" dirty="0">
                        <a:ln>
                          <a:noFill/>
                        </a:ln>
                        <a:solidFill>
                          <a:schemeClr val="tx1"/>
                        </a:solidFill>
                        <a:effectLst/>
                        <a:latin typeface="Times New Roman" pitchFamily="18" charset="0"/>
                        <a:cs typeface="Times New Roman" pitchFamily="18" charset="0"/>
                      </a:endParaRPr>
                    </a:p>
                  </a:txBody>
                  <a:tcPr marT="47976" marB="479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rgbClr val="0000FF"/>
                        </a:solidFill>
                        <a:effectLst/>
                        <a:latin typeface="Times New Roman" pitchFamily="18" charset="0"/>
                        <a:cs typeface="Times New Roman" pitchFamily="18" charset="0"/>
                      </a:endParaRPr>
                    </a:p>
                  </a:txBody>
                  <a:tcPr marT="47976" marB="479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rgbClr val="0000FF"/>
                        </a:solidFill>
                        <a:effectLst/>
                        <a:latin typeface="Times New Roman" pitchFamily="18" charset="0"/>
                        <a:cs typeface="Times New Roman" pitchFamily="18" charset="0"/>
                      </a:endParaRPr>
                    </a:p>
                  </a:txBody>
                  <a:tcPr marT="47976" marB="479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rgbClr val="0000FF"/>
                        </a:solidFill>
                        <a:effectLst/>
                        <a:latin typeface="Times New Roman" pitchFamily="18" charset="0"/>
                        <a:cs typeface="Times New Roman" pitchFamily="18" charset="0"/>
                      </a:endParaRPr>
                    </a:p>
                  </a:txBody>
                  <a:tcPr marT="47976" marB="479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rgbClr val="0000FF"/>
                        </a:solidFill>
                        <a:effectLst/>
                        <a:latin typeface="Times New Roman" pitchFamily="18" charset="0"/>
                        <a:cs typeface="Times New Roman" pitchFamily="18" charset="0"/>
                      </a:endParaRPr>
                    </a:p>
                  </a:txBody>
                  <a:tcPr marT="47976" marB="479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rgbClr val="0000FF"/>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rgbClr val="0000FF"/>
                        </a:solidFill>
                        <a:effectLst/>
                        <a:latin typeface="Times New Roman" pitchFamily="18" charset="0"/>
                        <a:cs typeface="Times New Roman" pitchFamily="18" charset="0"/>
                      </a:endParaRPr>
                    </a:p>
                  </a:txBody>
                  <a:tcPr marT="47976" marB="479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15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Khả</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năng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di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chuyển</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p>
                  </a:txBody>
                  <a:tcPr marT="47976" marB="479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rgbClr val="0000FF"/>
                        </a:solidFill>
                        <a:effectLst/>
                        <a:latin typeface="Times New Roman" pitchFamily="18" charset="0"/>
                        <a:cs typeface="Times New Roman" pitchFamily="18" charset="0"/>
                      </a:endParaRPr>
                    </a:p>
                  </a:txBody>
                  <a:tcPr marT="47976" marB="479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rgbClr val="0000FF"/>
                        </a:solidFill>
                        <a:effectLst/>
                        <a:latin typeface="Times New Roman" pitchFamily="18" charset="0"/>
                        <a:cs typeface="Times New Roman" pitchFamily="18" charset="0"/>
                      </a:endParaRPr>
                    </a:p>
                  </a:txBody>
                  <a:tcPr marT="47976" marB="479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rgbClr val="0000FF"/>
                        </a:solidFill>
                        <a:effectLst/>
                        <a:latin typeface="Times New Roman" pitchFamily="18" charset="0"/>
                        <a:cs typeface="Times New Roman" pitchFamily="18" charset="0"/>
                      </a:endParaRPr>
                    </a:p>
                  </a:txBody>
                  <a:tcPr marT="47976" marB="479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rgbClr val="0000FF"/>
                        </a:solidFill>
                        <a:effectLst/>
                        <a:latin typeface="Times New Roman" pitchFamily="18" charset="0"/>
                        <a:cs typeface="Times New Roman" pitchFamily="18" charset="0"/>
                      </a:endParaRPr>
                    </a:p>
                  </a:txBody>
                  <a:tcPr marT="47976" marB="479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rgbClr val="0000FF"/>
                        </a:solidFill>
                        <a:effectLst/>
                        <a:latin typeface="Times New Roman" pitchFamily="18" charset="0"/>
                        <a:cs typeface="Times New Roman" pitchFamily="18" charset="0"/>
                      </a:endParaRPr>
                    </a:p>
                  </a:txBody>
                  <a:tcPr marT="47976" marB="479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15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Kiểu</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dinh</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dưỡng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p>
                  </a:txBody>
                  <a:tcPr marT="47976" marB="479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rgbClr val="0000FF"/>
                        </a:solidFill>
                        <a:effectLst/>
                        <a:latin typeface="Times New Roman" pitchFamily="18" charset="0"/>
                        <a:cs typeface="Times New Roman" pitchFamily="18" charset="0"/>
                      </a:endParaRPr>
                    </a:p>
                  </a:txBody>
                  <a:tcPr marT="47976" marB="479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rgbClr val="0000FF"/>
                        </a:solidFill>
                        <a:effectLst/>
                        <a:latin typeface="Times New Roman" pitchFamily="18" charset="0"/>
                        <a:cs typeface="Times New Roman" pitchFamily="18" charset="0"/>
                      </a:endParaRPr>
                    </a:p>
                  </a:txBody>
                  <a:tcPr marT="47976" marB="479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rgbClr val="0000FF"/>
                        </a:solidFill>
                        <a:effectLst/>
                        <a:latin typeface="Times New Roman" pitchFamily="18" charset="0"/>
                        <a:cs typeface="Times New Roman" pitchFamily="18" charset="0"/>
                      </a:endParaRPr>
                    </a:p>
                  </a:txBody>
                  <a:tcPr marT="47976" marB="479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rgbClr val="0000FF"/>
                        </a:solidFill>
                        <a:effectLst/>
                        <a:latin typeface="Times New Roman" pitchFamily="18" charset="0"/>
                        <a:cs typeface="Times New Roman" pitchFamily="18" charset="0"/>
                      </a:endParaRPr>
                    </a:p>
                  </a:txBody>
                  <a:tcPr marT="47976" marB="479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rgbClr val="0000FF"/>
                        </a:solidFill>
                        <a:effectLst/>
                        <a:latin typeface="Times New Roman" pitchFamily="18" charset="0"/>
                        <a:cs typeface="Times New Roman" pitchFamily="18" charset="0"/>
                      </a:endParaRPr>
                    </a:p>
                  </a:txBody>
                  <a:tcPr marT="47976" marB="479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404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vi-VN" sz="2000" b="0" i="0" u="none" strike="noStrike" cap="none" normalizeH="0" baseline="0" dirty="0">
                          <a:ln>
                            <a:noFill/>
                          </a:ln>
                          <a:solidFill>
                            <a:schemeClr val="tx1"/>
                          </a:solidFill>
                          <a:effectLst/>
                          <a:latin typeface="Times New Roman" pitchFamily="18" charset="0"/>
                          <a:cs typeface="Times New Roman" pitchFamily="18" charset="0"/>
                        </a:rPr>
                        <a:t>Đại diện</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T="47976" marB="479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rgbClr val="0000FF"/>
                        </a:solidFill>
                        <a:effectLst/>
                        <a:latin typeface="Times New Roman" pitchFamily="18" charset="0"/>
                        <a:cs typeface="Times New Roman" pitchFamily="18" charset="0"/>
                      </a:endParaRPr>
                    </a:p>
                  </a:txBody>
                  <a:tcPr marT="47976" marB="479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rgbClr val="0000FF"/>
                        </a:solidFill>
                        <a:effectLst/>
                        <a:latin typeface="Times New Roman" pitchFamily="18" charset="0"/>
                        <a:cs typeface="Times New Roman" pitchFamily="18" charset="0"/>
                      </a:endParaRPr>
                    </a:p>
                  </a:txBody>
                  <a:tcPr marT="47976" marB="479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rgbClr val="0000FF"/>
                        </a:solidFill>
                        <a:effectLst/>
                        <a:latin typeface="Times New Roman" pitchFamily="18" charset="0"/>
                        <a:cs typeface="Times New Roman" pitchFamily="18" charset="0"/>
                      </a:endParaRPr>
                    </a:p>
                  </a:txBody>
                  <a:tcPr marT="47976" marB="479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rgbClr val="0000FF"/>
                        </a:solidFill>
                        <a:effectLst/>
                        <a:latin typeface="Times New Roman" pitchFamily="18" charset="0"/>
                        <a:cs typeface="Times New Roman" pitchFamily="18" charset="0"/>
                      </a:endParaRPr>
                    </a:p>
                  </a:txBody>
                  <a:tcPr marT="47976" marB="479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rgbClr val="0000FF"/>
                        </a:solidFill>
                        <a:effectLst/>
                        <a:latin typeface="Times New Roman" pitchFamily="18" charset="0"/>
                        <a:cs typeface="Times New Roman" pitchFamily="18" charset="0"/>
                      </a:endParaRPr>
                    </a:p>
                  </a:txBody>
                  <a:tcPr marT="47976" marB="479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9264" name="TextBox 7"/>
          <p:cNvSpPr txBox="1">
            <a:spLocks noChangeArrowheads="1"/>
          </p:cNvSpPr>
          <p:nvPr/>
        </p:nvSpPr>
        <p:spPr bwMode="auto">
          <a:xfrm>
            <a:off x="832786" y="2563689"/>
            <a:ext cx="1428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err="1"/>
              <a:t>Nội</a:t>
            </a:r>
            <a:r>
              <a:rPr lang="en-US" dirty="0"/>
              <a:t> dung</a:t>
            </a:r>
          </a:p>
        </p:txBody>
      </p:sp>
      <p:grpSp>
        <p:nvGrpSpPr>
          <p:cNvPr id="3" name="Group 2"/>
          <p:cNvGrpSpPr/>
          <p:nvPr/>
        </p:nvGrpSpPr>
        <p:grpSpPr>
          <a:xfrm>
            <a:off x="784080" y="1919759"/>
            <a:ext cx="2444207" cy="906568"/>
            <a:chOff x="-74901" y="1430234"/>
            <a:chExt cx="2444207" cy="906568"/>
          </a:xfrm>
        </p:grpSpPr>
        <p:cxnSp>
          <p:nvCxnSpPr>
            <p:cNvPr id="6" name="Straight Connector 5"/>
            <p:cNvCxnSpPr/>
            <p:nvPr/>
          </p:nvCxnSpPr>
          <p:spPr>
            <a:xfrm>
              <a:off x="-74901" y="1430234"/>
              <a:ext cx="2083811" cy="906568"/>
            </a:xfrm>
            <a:prstGeom prst="line">
              <a:avLst/>
            </a:prstGeom>
          </p:spPr>
          <p:style>
            <a:lnRef idx="1">
              <a:schemeClr val="dk1"/>
            </a:lnRef>
            <a:fillRef idx="0">
              <a:schemeClr val="dk1"/>
            </a:fillRef>
            <a:effectRef idx="0">
              <a:schemeClr val="dk1"/>
            </a:effectRef>
            <a:fontRef idx="minor">
              <a:schemeClr val="tx1"/>
            </a:fontRef>
          </p:style>
        </p:cxnSp>
        <p:sp>
          <p:nvSpPr>
            <p:cNvPr id="9265" name="TextBox 9"/>
            <p:cNvSpPr txBox="1">
              <a:spLocks noChangeArrowheads="1"/>
            </p:cNvSpPr>
            <p:nvPr/>
          </p:nvSpPr>
          <p:spPr bwMode="auto">
            <a:xfrm>
              <a:off x="1011994" y="1575123"/>
              <a:ext cx="1357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dirty="0"/>
                <a:t>Giới</a:t>
              </a:r>
            </a:p>
            <a:p>
              <a:pPr eaLnBrk="1" hangingPunct="1"/>
              <a:endParaRPr lang="en-US" dirty="0"/>
            </a:p>
          </p:txBody>
        </p:sp>
      </p:grpSp>
      <p:sp>
        <p:nvSpPr>
          <p:cNvPr id="9266" name="TextBox 9"/>
          <p:cNvSpPr txBox="1">
            <a:spLocks noChangeArrowheads="1"/>
          </p:cNvSpPr>
          <p:nvPr/>
        </p:nvSpPr>
        <p:spPr bwMode="auto">
          <a:xfrm>
            <a:off x="2282822" y="6332932"/>
            <a:ext cx="7286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vi-VN" sz="2400" b="1" dirty="0">
                <a:solidFill>
                  <a:srgbClr val="FF0000"/>
                </a:solidFill>
                <a:latin typeface="Times New Roman" pitchFamily="18" charset="0"/>
                <a:cs typeface="Times New Roman" pitchFamily="18" charset="0"/>
              </a:rPr>
              <a:t>Đặc điểm </a:t>
            </a:r>
            <a:r>
              <a:rPr lang="en-US" sz="2400" b="1" dirty="0" err="1">
                <a:solidFill>
                  <a:srgbClr val="FF0000"/>
                </a:solidFill>
                <a:latin typeface="Times New Roman" pitchFamily="18" charset="0"/>
                <a:cs typeface="Times New Roman" pitchFamily="18" charset="0"/>
              </a:rPr>
              <a:t>chính</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của </a:t>
            </a:r>
            <a:r>
              <a:rPr lang="en-US" sz="2400" b="1" dirty="0" err="1">
                <a:solidFill>
                  <a:srgbClr val="FF0000"/>
                </a:solidFill>
                <a:latin typeface="Times New Roman" pitchFamily="18" charset="0"/>
                <a:cs typeface="Times New Roman" pitchFamily="18" charset="0"/>
              </a:rPr>
              <a:t>mỗi</a:t>
            </a:r>
            <a:r>
              <a:rPr lang="vi-VN" sz="2400" b="1" dirty="0">
                <a:solidFill>
                  <a:srgbClr val="FF0000"/>
                </a:solidFill>
                <a:latin typeface="Times New Roman" pitchFamily="18" charset="0"/>
                <a:cs typeface="Times New Roman" pitchFamily="18" charset="0"/>
              </a:rPr>
              <a:t> giới sinh vật </a:t>
            </a:r>
            <a:endParaRPr lang="en-US" sz="2400" b="1" dirty="0">
              <a:solidFill>
                <a:srgbClr val="FF0000"/>
              </a:solidFill>
              <a:latin typeface="Times New Roman" pitchFamily="18" charset="0"/>
              <a:cs typeface="Times New Roman" pitchFamily="18" charset="0"/>
            </a:endParaRPr>
          </a:p>
        </p:txBody>
      </p:sp>
      <p:sp>
        <p:nvSpPr>
          <p:cNvPr id="11" name="Rectangle 3"/>
          <p:cNvSpPr>
            <a:spLocks noChangeArrowheads="1"/>
          </p:cNvSpPr>
          <p:nvPr/>
        </p:nvSpPr>
        <p:spPr bwMode="auto">
          <a:xfrm>
            <a:off x="2108198" y="983673"/>
            <a:ext cx="7635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vi-VN" altLang="en-US" sz="2800" b="1" u="sng" dirty="0">
                <a:solidFill>
                  <a:srgbClr val="0070C0"/>
                </a:solidFill>
                <a:latin typeface="+mn-lt"/>
              </a:rPr>
              <a:t>Nội dung 1</a:t>
            </a:r>
            <a:r>
              <a:rPr lang="en-US" altLang="en-US" sz="2800" b="1" dirty="0">
                <a:solidFill>
                  <a:srgbClr val="0070C0"/>
                </a:solidFill>
                <a:latin typeface="+mn-lt"/>
              </a:rPr>
              <a:t>:</a:t>
            </a:r>
            <a:r>
              <a:rPr lang="vi-VN" altLang="en-US" sz="2800" b="1" dirty="0">
                <a:solidFill>
                  <a:srgbClr val="0070C0"/>
                </a:solidFill>
                <a:latin typeface="+mn-lt"/>
              </a:rPr>
              <a:t> Phân loại thế giới sống</a:t>
            </a:r>
            <a:endParaRPr lang="en-US" altLang="en-US" sz="2800" b="1" dirty="0">
              <a:solidFill>
                <a:srgbClr val="0070C0"/>
              </a:solidFill>
              <a:latin typeface="+mn-lt"/>
            </a:endParaRPr>
          </a:p>
        </p:txBody>
      </p:sp>
      <p:sp>
        <p:nvSpPr>
          <p:cNvPr id="12" name="Rectangle 11"/>
          <p:cNvSpPr>
            <a:spLocks noChangeArrowheads="1"/>
          </p:cNvSpPr>
          <p:nvPr/>
        </p:nvSpPr>
        <p:spPr bwMode="auto">
          <a:xfrm>
            <a:off x="624968" y="1411551"/>
            <a:ext cx="106023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vi-VN" altLang="en-US" sz="2800" b="1" dirty="0">
                <a:solidFill>
                  <a:srgbClr val="0070C0"/>
                </a:solidFill>
                <a:latin typeface="Arial" panose="020B0604020202020204" pitchFamily="34" charset="0"/>
              </a:rPr>
              <a:t>3</a:t>
            </a:r>
            <a:r>
              <a:rPr lang="en-US" altLang="en-US" sz="2800" b="1" dirty="0">
                <a:solidFill>
                  <a:srgbClr val="0070C0"/>
                </a:solidFill>
                <a:latin typeface="Arial" panose="020B0604020202020204" pitchFamily="34" charset="0"/>
              </a:rPr>
              <a:t>. </a:t>
            </a:r>
            <a:r>
              <a:rPr lang="vi-VN" altLang="en-US" sz="2800" b="1" dirty="0">
                <a:solidFill>
                  <a:srgbClr val="0070C0"/>
                </a:solidFill>
                <a:latin typeface="Arial" panose="020B0604020202020204" pitchFamily="34" charset="0"/>
              </a:rPr>
              <a:t>Tìm hiểu về năm giới sinh vật</a:t>
            </a:r>
            <a:endParaRPr lang="en-US" altLang="en-US" sz="2800" b="1" dirty="0">
              <a:solidFill>
                <a:srgbClr val="0070C0"/>
              </a:solidFill>
              <a:latin typeface="Arial" panose="020B0604020202020204" pitchFamily="34" charset="0"/>
            </a:endParaRPr>
          </a:p>
        </p:txBody>
      </p:sp>
      <p:sp>
        <p:nvSpPr>
          <p:cNvPr id="13" name="Title 1"/>
          <p:cNvSpPr txBox="1">
            <a:spLocks/>
          </p:cNvSpPr>
          <p:nvPr/>
        </p:nvSpPr>
        <p:spPr>
          <a:xfrm>
            <a:off x="0" y="0"/>
            <a:ext cx="12192000" cy="983673"/>
          </a:xfrm>
          <a:prstGeom prst="rect">
            <a:avLst/>
          </a:prstGeom>
          <a:solidFill>
            <a:schemeClr val="accent3">
              <a:lumMod val="40000"/>
              <a:lumOff val="60000"/>
            </a:schemeClr>
          </a:solidFill>
          <a:ln w="28575"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spcBef>
                <a:spcPts val="0"/>
              </a:spcBef>
            </a:pPr>
            <a:r>
              <a:rPr lang="vi-VN" sz="2800" u="sng" dirty="0">
                <a:solidFill>
                  <a:srgbClr val="FF0000"/>
                </a:solidFill>
              </a:rPr>
              <a:t>CHỦ ĐỀ 8</a:t>
            </a:r>
            <a:r>
              <a:rPr lang="vi-VN" sz="2800" dirty="0">
                <a:solidFill>
                  <a:srgbClr val="FF0000"/>
                </a:solidFill>
              </a:rPr>
              <a:t>: ĐA DẠNG THẾ GIỚI SỐNG</a:t>
            </a:r>
            <a:br>
              <a:rPr lang="vi-VN" sz="2800" dirty="0">
                <a:solidFill>
                  <a:srgbClr val="FF0000"/>
                </a:solidFill>
              </a:rPr>
            </a:br>
            <a:r>
              <a:rPr lang="vi-VN" sz="2800" dirty="0">
                <a:solidFill>
                  <a:srgbClr val="7030A0"/>
                </a:solidFill>
              </a:rPr>
              <a:t>Phân loại thế giới sống</a:t>
            </a:r>
            <a:br>
              <a:rPr lang="vi-VN" sz="2800" dirty="0">
                <a:solidFill>
                  <a:srgbClr val="7030A0"/>
                </a:solidFill>
              </a:rPr>
            </a:br>
            <a:endParaRPr lang="en-US" sz="2800" dirty="0">
              <a:solidFill>
                <a:srgbClr val="7030A0"/>
              </a:solidFill>
            </a:endParaRPr>
          </a:p>
        </p:txBody>
      </p:sp>
    </p:spTree>
    <p:extLst>
      <p:ext uri="{BB962C8B-B14F-4D97-AF65-F5344CB8AC3E}">
        <p14:creationId xmlns:p14="http://schemas.microsoft.com/office/powerpoint/2010/main" val="1051709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235" y="129537"/>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8" descr="4b3c21c6_12aeaf9b_82.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01193" y="5296343"/>
            <a:ext cx="85725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1" descr="4b3c21c9_58448940_86.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5140" y="311943"/>
            <a:ext cx="927100"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1" descr="4b3c21c9_58448940_86.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86100" y="5584164"/>
            <a:ext cx="927100"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4" descr="Picture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0100" y="4631480"/>
            <a:ext cx="4191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loud 15"/>
          <p:cNvSpPr/>
          <p:nvPr/>
        </p:nvSpPr>
        <p:spPr>
          <a:xfrm flipH="1" flipV="1">
            <a:off x="290944" y="311943"/>
            <a:ext cx="10224655" cy="4661695"/>
          </a:xfrm>
          <a:prstGeom prst="cloud">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17" name="TextBox 5"/>
          <p:cNvSpPr txBox="1">
            <a:spLocks noChangeArrowheads="1"/>
          </p:cNvSpPr>
          <p:nvPr/>
        </p:nvSpPr>
        <p:spPr bwMode="auto">
          <a:xfrm>
            <a:off x="4706045" y="1391408"/>
            <a:ext cx="236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Wave2">
              <a:avLst/>
            </a:prstTxWarp>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defRPr>
            </a:lvl9pPr>
          </a:lstStyle>
          <a:p>
            <a:pPr algn="ctr" eaLnBrk="1" hangingPunct="1">
              <a:defRPr/>
            </a:pPr>
            <a:r>
              <a:rPr lang="en-US" sz="3600" b="1" dirty="0" err="1">
                <a:solidFill>
                  <a:srgbClr val="3333CC"/>
                </a:solidFill>
              </a:rPr>
              <a:t>Chủ</a:t>
            </a:r>
            <a:r>
              <a:rPr lang="en-US" sz="3600" b="1" dirty="0">
                <a:solidFill>
                  <a:srgbClr val="3333CC"/>
                </a:solidFill>
              </a:rPr>
              <a:t> </a:t>
            </a:r>
            <a:r>
              <a:rPr lang="en-US" sz="3600" b="1" dirty="0" err="1">
                <a:solidFill>
                  <a:srgbClr val="3333CC"/>
                </a:solidFill>
              </a:rPr>
              <a:t>đề</a:t>
            </a:r>
            <a:r>
              <a:rPr lang="en-US" sz="3600" b="1" dirty="0">
                <a:solidFill>
                  <a:srgbClr val="3333CC"/>
                </a:solidFill>
              </a:rPr>
              <a:t> 8:</a:t>
            </a:r>
          </a:p>
        </p:txBody>
      </p:sp>
      <p:sp>
        <p:nvSpPr>
          <p:cNvPr id="18" name="TextBox 6"/>
          <p:cNvSpPr txBox="1">
            <a:spLocks noChangeArrowheads="1"/>
          </p:cNvSpPr>
          <p:nvPr/>
        </p:nvSpPr>
        <p:spPr bwMode="auto">
          <a:xfrm>
            <a:off x="2679701" y="2143256"/>
            <a:ext cx="7127068" cy="2830563"/>
          </a:xfrm>
          <a:prstGeom prst="rect">
            <a:avLst/>
          </a:prstGeom>
          <a:noFill/>
          <a:ln>
            <a:noFill/>
          </a:ln>
        </p:spPr>
        <p:style>
          <a:lnRef idx="2">
            <a:schemeClr val="dk1"/>
          </a:lnRef>
          <a:fillRef idx="1">
            <a:schemeClr val="lt1"/>
          </a:fillRef>
          <a:effectRef idx="0">
            <a:schemeClr val="dk1"/>
          </a:effectRef>
          <a:fontRef idx="minor">
            <a:schemeClr val="dk1"/>
          </a:fontRef>
        </p:style>
        <p:txBody>
          <a:bodyPr>
            <a:prstTxWarp prst="textPlain">
              <a:avLst>
                <a:gd name="adj" fmla="val 49376"/>
              </a:avLst>
            </a:prstTxWarp>
            <a:spAutoFit/>
            <a:scene3d>
              <a:camera prst="perspectiveFront"/>
              <a:lightRig rig="threePt" dir="t"/>
            </a:scene3d>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buFont typeface="Arial" pitchFamily="34" charset="0"/>
              <a:defRPr>
                <a:solidFill>
                  <a:schemeClr val="tx1"/>
                </a:solidFill>
                <a:latin typeface="Arial" pitchFamily="34" charset="0"/>
              </a:defRPr>
            </a:lvl6pPr>
            <a:lvl7pPr fontAlgn="base">
              <a:spcBef>
                <a:spcPct val="0"/>
              </a:spcBef>
              <a:spcAft>
                <a:spcPct val="0"/>
              </a:spcAft>
              <a:buFont typeface="Arial" pitchFamily="34" charset="0"/>
              <a:defRPr>
                <a:solidFill>
                  <a:schemeClr val="tx1"/>
                </a:solidFill>
                <a:latin typeface="Arial" pitchFamily="34" charset="0"/>
              </a:defRPr>
            </a:lvl7pPr>
            <a:lvl8pPr fontAlgn="base">
              <a:spcBef>
                <a:spcPct val="0"/>
              </a:spcBef>
              <a:spcAft>
                <a:spcPct val="0"/>
              </a:spcAft>
              <a:buFont typeface="Arial" pitchFamily="34" charset="0"/>
              <a:defRPr>
                <a:solidFill>
                  <a:schemeClr val="tx1"/>
                </a:solidFill>
                <a:latin typeface="Arial" pitchFamily="34" charset="0"/>
              </a:defRPr>
            </a:lvl8pPr>
            <a:lvl9pPr fontAlgn="base">
              <a:spcBef>
                <a:spcPct val="0"/>
              </a:spcBef>
              <a:spcAft>
                <a:spcPct val="0"/>
              </a:spcAft>
              <a:buFont typeface="Arial" pitchFamily="34" charset="0"/>
              <a:defRPr>
                <a:solidFill>
                  <a:schemeClr val="tx1"/>
                </a:solidFill>
                <a:latin typeface="Arial" pitchFamily="34" charset="0"/>
              </a:defRPr>
            </a:lvl9pPr>
          </a:lstStyle>
          <a:p>
            <a:pPr algn="ctr">
              <a:defRPr/>
            </a:pPr>
            <a:r>
              <a:rPr lang="vi-VN" sz="4400" b="1">
                <a:solidFill>
                  <a:srgbClr val="FF0000"/>
                </a:solidFill>
              </a:rPr>
              <a:t>ĐA DẠNG THẾ GIỚI SỐNG</a:t>
            </a:r>
            <a:endParaRPr lang="en-US" sz="4400" b="1">
              <a:solidFill>
                <a:srgbClr val="FF0000"/>
              </a:solidFill>
            </a:endParaRPr>
          </a:p>
          <a:p>
            <a:pPr algn="ctr">
              <a:defRPr/>
            </a:pPr>
            <a:r>
              <a:rPr lang="en-US" sz="4400" b="1">
                <a:solidFill>
                  <a:srgbClr val="0000FF"/>
                </a:solidFill>
                <a:latin typeface="Times New Roman" pitchFamily="18" charset="0"/>
                <a:cs typeface="Times New Roman" pitchFamily="18" charset="0"/>
              </a:rPr>
              <a:t>PHÂN LOẠI THẾ GIỚI SỐNG</a:t>
            </a:r>
          </a:p>
          <a:p>
            <a:pPr algn="ctr">
              <a:defRPr/>
            </a:pPr>
            <a:endParaRPr lang="en-US" sz="4400">
              <a:solidFill>
                <a:srgbClr val="FF0000"/>
              </a:solidFill>
            </a:endParaRPr>
          </a:p>
          <a:p>
            <a:pPr algn="ctr">
              <a:defRPr/>
            </a:pPr>
            <a:endParaRPr lang="en-US" sz="4400" b="1">
              <a:solidFill>
                <a:srgbClr val="FF0000"/>
              </a:solidFill>
            </a:endParaRPr>
          </a:p>
        </p:txBody>
      </p:sp>
      <p:pic>
        <p:nvPicPr>
          <p:cNvPr id="15370" name="Picture 18" descr="4b3c21c6_12aeaf9b_82.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22339" y="3730141"/>
            <a:ext cx="85725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descr="4b3c21c9_58448940_86.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0944" y="4171826"/>
            <a:ext cx="927100"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3026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4" name="Rectangle 6"/>
          <p:cNvSpPr>
            <a:spLocks noChangeArrowheads="1"/>
          </p:cNvSpPr>
          <p:nvPr/>
        </p:nvSpPr>
        <p:spPr bwMode="auto">
          <a:xfrm>
            <a:off x="9321800" y="4192304"/>
            <a:ext cx="2813210"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eaLnBrk="1" hangingPunct="1">
              <a:spcBef>
                <a:spcPct val="20000"/>
              </a:spcBef>
              <a:buFontTx/>
              <a:buChar char="-"/>
            </a:pP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dưỡng</a:t>
            </a:r>
            <a:r>
              <a:rPr lang="en-US" sz="2000" dirty="0">
                <a:latin typeface="Arial" panose="020B0604020202020204" pitchFamily="34" charset="0"/>
                <a:cs typeface="Arial" panose="020B0604020202020204" pitchFamily="34" charset="0"/>
              </a:rPr>
              <a:t> </a:t>
            </a:r>
            <a:endParaRPr lang="vi-VN" sz="2000" dirty="0">
              <a:latin typeface="Arial" panose="020B0604020202020204" pitchFamily="34" charset="0"/>
              <a:cs typeface="Arial" panose="020B0604020202020204" pitchFamily="34" charset="0"/>
            </a:endParaRPr>
          </a:p>
          <a:p>
            <a:pPr eaLnBrk="1" hangingPunct="1">
              <a:spcBef>
                <a:spcPct val="20000"/>
              </a:spcBef>
            </a:pP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hoại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sinh</a:t>
            </a:r>
            <a:r>
              <a:rPr lang="en-US" sz="2000" dirty="0">
                <a:latin typeface="Arial" panose="020B0604020202020204" pitchFamily="34" charset="0"/>
                <a:cs typeface="Arial" panose="020B0604020202020204" pitchFamily="34" charset="0"/>
              </a:rPr>
              <a:t>)</a:t>
            </a:r>
          </a:p>
          <a:p>
            <a:pPr eaLnBrk="1" hangingPunct="1">
              <a:spcBef>
                <a:spcPct val="20000"/>
              </a:spcBef>
            </a:pP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dưỡng</a:t>
            </a:r>
            <a:endParaRPr lang="en-US" sz="2000" dirty="0">
              <a:latin typeface="Arial" panose="020B0604020202020204" pitchFamily="34" charset="0"/>
              <a:cs typeface="Arial" panose="020B0604020202020204" pitchFamily="34" charset="0"/>
            </a:endParaRPr>
          </a:p>
        </p:txBody>
      </p:sp>
      <p:sp>
        <p:nvSpPr>
          <p:cNvPr id="10244" name="Rectangle 7"/>
          <p:cNvSpPr>
            <a:spLocks noChangeArrowheads="1"/>
          </p:cNvSpPr>
          <p:nvPr/>
        </p:nvSpPr>
        <p:spPr bwMode="auto">
          <a:xfrm>
            <a:off x="6767875" y="4192304"/>
            <a:ext cx="2537222"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eaLnBrk="1" hangingPunct="1">
              <a:spcBef>
                <a:spcPct val="20000"/>
              </a:spcBef>
            </a:pPr>
            <a:r>
              <a:rPr lang="en-US" sz="2400" b="1" dirty="0" err="1">
                <a:latin typeface="Times New Roman" pitchFamily="18" charset="0"/>
                <a:cs typeface="Times New Roman" pitchFamily="18" charset="0"/>
              </a:rPr>
              <a:t>Kiểu</a:t>
            </a:r>
            <a:r>
              <a:rPr lang="vi-VN"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dưỡng</a:t>
            </a:r>
            <a:endParaRPr lang="en-US" sz="2400" b="1" dirty="0">
              <a:latin typeface="Times New Roman" pitchFamily="18" charset="0"/>
              <a:cs typeface="Times New Roman" pitchFamily="18" charset="0"/>
            </a:endParaRPr>
          </a:p>
        </p:txBody>
      </p:sp>
      <p:sp>
        <p:nvSpPr>
          <p:cNvPr id="119816" name="Rectangle 8"/>
          <p:cNvSpPr>
            <a:spLocks noChangeArrowheads="1"/>
          </p:cNvSpPr>
          <p:nvPr/>
        </p:nvSpPr>
        <p:spPr bwMode="auto">
          <a:xfrm>
            <a:off x="9304392" y="2740628"/>
            <a:ext cx="25019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eaLnBrk="1" hangingPunct="1">
              <a:spcBef>
                <a:spcPct val="20000"/>
              </a:spcBef>
            </a:pP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sơ</a:t>
            </a:r>
            <a:endParaRPr lang="en-US" sz="2400" dirty="0"/>
          </a:p>
          <a:p>
            <a:pPr eaLnBrk="1" hangingPunct="1">
              <a:spcBef>
                <a:spcPct val="20000"/>
              </a:spcBef>
              <a:buFontTx/>
              <a:buChar char="-"/>
            </a:pPr>
            <a:endParaRPr lang="en-US" sz="2400" dirty="0">
              <a:latin typeface="Times New Roman" pitchFamily="18" charset="0"/>
              <a:cs typeface="Times New Roman" pitchFamily="18" charset="0"/>
            </a:endParaRPr>
          </a:p>
        </p:txBody>
      </p:sp>
      <p:sp>
        <p:nvSpPr>
          <p:cNvPr id="10246" name="Rectangle 9"/>
          <p:cNvSpPr>
            <a:spLocks noChangeArrowheads="1"/>
          </p:cNvSpPr>
          <p:nvPr/>
        </p:nvSpPr>
        <p:spPr bwMode="auto">
          <a:xfrm>
            <a:off x="6773709" y="3363633"/>
            <a:ext cx="2467571"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eaLnBrk="1" hangingPunct="1">
              <a:spcBef>
                <a:spcPct val="20000"/>
              </a:spcBef>
            </a:pPr>
            <a:r>
              <a:rPr lang="en-US" sz="2400" b="1" dirty="0" err="1">
                <a:latin typeface="Times New Roman" pitchFamily="18" charset="0"/>
                <a:cs typeface="Times New Roman" pitchFamily="18" charset="0"/>
              </a:rPr>
              <a:t>Mức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thể</a:t>
            </a:r>
            <a:endParaRPr lang="en-US" sz="2400" b="1" dirty="0">
              <a:latin typeface="Times New Roman" pitchFamily="18" charset="0"/>
              <a:cs typeface="Times New Roman" pitchFamily="18" charset="0"/>
            </a:endParaRPr>
          </a:p>
        </p:txBody>
      </p:sp>
      <p:sp>
        <p:nvSpPr>
          <p:cNvPr id="10247" name="Rectangle 10"/>
          <p:cNvSpPr>
            <a:spLocks noChangeArrowheads="1"/>
          </p:cNvSpPr>
          <p:nvPr/>
        </p:nvSpPr>
        <p:spPr bwMode="auto">
          <a:xfrm>
            <a:off x="6916554" y="1697802"/>
            <a:ext cx="4110182"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eaLnBrk="1" hangingPunct="1">
              <a:spcBef>
                <a:spcPct val="20000"/>
              </a:spcBef>
            </a:pPr>
            <a:r>
              <a:rPr lang="en-US" sz="2400" dirty="0">
                <a:latin typeface="Times New Roman" pitchFamily="18" charset="0"/>
                <a:cs typeface="Times New Roman" pitchFamily="18" charset="0"/>
              </a:rPr>
              <a:t>1.  </a:t>
            </a:r>
            <a:r>
              <a:rPr lang="en-US" sz="2400" b="1" dirty="0" err="1">
                <a:latin typeface="Times New Roman" pitchFamily="18" charset="0"/>
                <a:cs typeface="Times New Roman" pitchFamily="18" charset="0"/>
              </a:rPr>
              <a:t>Giới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Khởi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Monera</a:t>
            </a:r>
            <a:r>
              <a:rPr lang="en-US" sz="2400" b="1" dirty="0">
                <a:latin typeface="Times New Roman" pitchFamily="18" charset="0"/>
                <a:cs typeface="Times New Roman" pitchFamily="18" charset="0"/>
              </a:rPr>
              <a:t>)</a:t>
            </a:r>
          </a:p>
        </p:txBody>
      </p:sp>
      <p:sp>
        <p:nvSpPr>
          <p:cNvPr id="10248" name="Rectangle 11"/>
          <p:cNvSpPr>
            <a:spLocks noChangeArrowheads="1"/>
          </p:cNvSpPr>
          <p:nvPr/>
        </p:nvSpPr>
        <p:spPr bwMode="auto">
          <a:xfrm>
            <a:off x="6600825" y="1125539"/>
            <a:ext cx="1360488"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eaLnBrk="1" hangingPunct="1">
              <a:spcBef>
                <a:spcPct val="20000"/>
              </a:spcBef>
            </a:pPr>
            <a:endParaRPr lang="en-US"/>
          </a:p>
        </p:txBody>
      </p:sp>
      <p:pic>
        <p:nvPicPr>
          <p:cNvPr id="12306" name="Picture 21" descr="Cau tao TB nhan s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669" y="2105891"/>
            <a:ext cx="5279880" cy="35543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307" name="Text Box 22"/>
          <p:cNvSpPr txBox="1">
            <a:spLocks noChangeArrowheads="1"/>
          </p:cNvSpPr>
          <p:nvPr/>
        </p:nvSpPr>
        <p:spPr bwMode="auto">
          <a:xfrm>
            <a:off x="1515036" y="5685271"/>
            <a:ext cx="4608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000" b="1" u="sng" dirty="0" err="1"/>
              <a:t>Cấu</a:t>
            </a:r>
            <a:r>
              <a:rPr lang="en-US" sz="2000" b="1" u="sng" dirty="0"/>
              <a:t> </a:t>
            </a:r>
            <a:r>
              <a:rPr lang="en-US" sz="2000" b="1" u="sng" dirty="0" err="1"/>
              <a:t>tạo</a:t>
            </a:r>
            <a:r>
              <a:rPr lang="en-US" sz="2000" b="1" u="sng" dirty="0"/>
              <a:t> </a:t>
            </a:r>
            <a:r>
              <a:rPr lang="en-US" sz="2000" b="1" u="sng" dirty="0" err="1"/>
              <a:t>của</a:t>
            </a:r>
            <a:r>
              <a:rPr lang="en-US" sz="2000" b="1" u="sng" dirty="0"/>
              <a:t> </a:t>
            </a:r>
            <a:r>
              <a:rPr lang="en-US" sz="2000" b="1" u="sng" dirty="0" err="1"/>
              <a:t>tế</a:t>
            </a:r>
            <a:r>
              <a:rPr lang="en-US" sz="2000" b="1" u="sng" dirty="0"/>
              <a:t> </a:t>
            </a:r>
            <a:r>
              <a:rPr lang="en-US" sz="2000" b="1" u="sng" dirty="0" err="1"/>
              <a:t>bào</a:t>
            </a:r>
            <a:r>
              <a:rPr lang="en-US" sz="2000" b="1" u="sng" dirty="0"/>
              <a:t> vi </a:t>
            </a:r>
            <a:r>
              <a:rPr lang="en-US" sz="2000" b="1" u="sng" dirty="0" err="1"/>
              <a:t>khuẩn</a:t>
            </a:r>
            <a:endParaRPr lang="en-US" sz="2000" b="1" u="sng" dirty="0"/>
          </a:p>
        </p:txBody>
      </p:sp>
      <p:sp>
        <p:nvSpPr>
          <p:cNvPr id="10258" name="Rectangle 9"/>
          <p:cNvSpPr>
            <a:spLocks noChangeArrowheads="1"/>
          </p:cNvSpPr>
          <p:nvPr/>
        </p:nvSpPr>
        <p:spPr bwMode="auto">
          <a:xfrm>
            <a:off x="7102324" y="2597096"/>
            <a:ext cx="1773239"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eaLnBrk="1" hangingPunct="1">
              <a:spcBef>
                <a:spcPct val="20000"/>
              </a:spcBef>
            </a:pPr>
            <a:r>
              <a:rPr lang="vi-VN" sz="2400" b="1" dirty="0">
                <a:latin typeface="Times New Roman" pitchFamily="18" charset="0"/>
                <a:cs typeface="Times New Roman" pitchFamily="18" charset="0"/>
              </a:rPr>
              <a:t>Loại </a:t>
            </a:r>
            <a:r>
              <a:rPr lang="en-US" sz="2400" b="1" dirty="0" err="1">
                <a:latin typeface="Times New Roman" pitchFamily="18" charset="0"/>
                <a:cs typeface="Times New Roman" pitchFamily="18" charset="0"/>
              </a:rPr>
              <a:t>tế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bào</a:t>
            </a:r>
            <a:endParaRPr lang="en-US" sz="2400" b="1" dirty="0">
              <a:latin typeface="Times New Roman" pitchFamily="18" charset="0"/>
              <a:cs typeface="Times New Roman" pitchFamily="18" charset="0"/>
            </a:endParaRPr>
          </a:p>
        </p:txBody>
      </p:sp>
      <p:sp>
        <p:nvSpPr>
          <p:cNvPr id="13335" name="TextBox 26"/>
          <p:cNvSpPr txBox="1">
            <a:spLocks noChangeArrowheads="1"/>
          </p:cNvSpPr>
          <p:nvPr/>
        </p:nvSpPr>
        <p:spPr bwMode="auto">
          <a:xfrm>
            <a:off x="9300700" y="3484602"/>
            <a:ext cx="26431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vi-VN" sz="2400" dirty="0">
                <a:latin typeface="Times New Roman" pitchFamily="18" charset="0"/>
                <a:cs typeface="Times New Roman" pitchFamily="18" charset="0"/>
              </a:rPr>
              <a:t> Đơn bào</a:t>
            </a:r>
          </a:p>
          <a:p>
            <a:pPr eaLnBrk="1" hangingPunct="1"/>
            <a:endParaRPr lang="en-US" sz="2400" dirty="0">
              <a:latin typeface="Times New Roman" pitchFamily="18" charset="0"/>
              <a:cs typeface="Times New Roman" pitchFamily="18" charset="0"/>
            </a:endParaRPr>
          </a:p>
        </p:txBody>
      </p:sp>
      <p:sp>
        <p:nvSpPr>
          <p:cNvPr id="10262" name="TextBox 29"/>
          <p:cNvSpPr txBox="1">
            <a:spLocks noChangeArrowheads="1"/>
          </p:cNvSpPr>
          <p:nvPr/>
        </p:nvSpPr>
        <p:spPr bwMode="auto">
          <a:xfrm>
            <a:off x="7267054" y="5719429"/>
            <a:ext cx="12874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sz="2400" b="1" dirty="0">
                <a:latin typeface="Times New Roman" pitchFamily="18" charset="0"/>
                <a:cs typeface="Times New Roman" pitchFamily="18" charset="0"/>
              </a:rPr>
              <a:t>Đại diện</a:t>
            </a:r>
            <a:endParaRPr lang="en-US" sz="2400" b="1" dirty="0">
              <a:latin typeface="Times New Roman" pitchFamily="18" charset="0"/>
              <a:cs typeface="Times New Roman" pitchFamily="18" charset="0"/>
            </a:endParaRPr>
          </a:p>
        </p:txBody>
      </p:sp>
      <p:sp>
        <p:nvSpPr>
          <p:cNvPr id="13338" name="TextBox 31"/>
          <p:cNvSpPr txBox="1">
            <a:spLocks noChangeArrowheads="1"/>
          </p:cNvSpPr>
          <p:nvPr/>
        </p:nvSpPr>
        <p:spPr bwMode="auto">
          <a:xfrm>
            <a:off x="9317542" y="5737652"/>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sz="2400" dirty="0">
                <a:latin typeface="Times New Roman" pitchFamily="18" charset="0"/>
                <a:cs typeface="Times New Roman" pitchFamily="18" charset="0"/>
              </a:rPr>
              <a:t>Vi khuẩn</a:t>
            </a:r>
            <a:endParaRPr lang="en-US" sz="2400" dirty="0">
              <a:latin typeface="Times New Roman" pitchFamily="18" charset="0"/>
              <a:cs typeface="Times New Roman" pitchFamily="18" charset="0"/>
            </a:endParaRPr>
          </a:p>
        </p:txBody>
      </p:sp>
      <p:sp>
        <p:nvSpPr>
          <p:cNvPr id="10265" name="TextBox 26"/>
          <p:cNvSpPr txBox="1">
            <a:spLocks noChangeArrowheads="1"/>
          </p:cNvSpPr>
          <p:nvPr/>
        </p:nvSpPr>
        <p:spPr bwMode="auto">
          <a:xfrm>
            <a:off x="2595563" y="6429375"/>
            <a:ext cx="3357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p>
        </p:txBody>
      </p:sp>
      <p:sp>
        <p:nvSpPr>
          <p:cNvPr id="28" name="TextBox 27"/>
          <p:cNvSpPr txBox="1">
            <a:spLocks noChangeArrowheads="1"/>
          </p:cNvSpPr>
          <p:nvPr/>
        </p:nvSpPr>
        <p:spPr bwMode="auto">
          <a:xfrm>
            <a:off x="2061300" y="6082001"/>
            <a:ext cx="4286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i="1" dirty="0"/>
              <a:t>Vi </a:t>
            </a:r>
            <a:r>
              <a:rPr lang="en-US" sz="2000" i="1" dirty="0" err="1"/>
              <a:t>khuẩn</a:t>
            </a:r>
            <a:r>
              <a:rPr lang="en-US" sz="2000" i="1" dirty="0"/>
              <a:t> Lam( Cyanobacteria</a:t>
            </a:r>
            <a:r>
              <a:rPr lang="en-US" dirty="0"/>
              <a:t>)</a:t>
            </a:r>
          </a:p>
        </p:txBody>
      </p:sp>
      <p:graphicFrame>
        <p:nvGraphicFramePr>
          <p:cNvPr id="27" name="Table 26"/>
          <p:cNvGraphicFramePr>
            <a:graphicFrameLocks noGrp="1"/>
          </p:cNvGraphicFramePr>
          <p:nvPr>
            <p:extLst>
              <p:ext uri="{D42A27DB-BD31-4B8C-83A1-F6EECF244321}">
                <p14:modId xmlns:p14="http://schemas.microsoft.com/office/powerpoint/2010/main" val="82978856"/>
              </p:ext>
            </p:extLst>
          </p:nvPr>
        </p:nvGraphicFramePr>
        <p:xfrm>
          <a:off x="6833129" y="2460671"/>
          <a:ext cx="4816302" cy="3931517"/>
        </p:xfrm>
        <a:graphic>
          <a:graphicData uri="http://schemas.openxmlformats.org/drawingml/2006/table">
            <a:tbl>
              <a:tblPr firstRow="1" bandRow="1">
                <a:tableStyleId>{5940675A-B579-460E-94D1-54222C63F5DA}</a:tableStyleId>
              </a:tblPr>
              <a:tblGrid>
                <a:gridCol w="2449416">
                  <a:extLst>
                    <a:ext uri="{9D8B030D-6E8A-4147-A177-3AD203B41FA5}">
                      <a16:colId xmlns:a16="http://schemas.microsoft.com/office/drawing/2014/main" val="2676102865"/>
                    </a:ext>
                  </a:extLst>
                </a:gridCol>
                <a:gridCol w="2366886">
                  <a:extLst>
                    <a:ext uri="{9D8B030D-6E8A-4147-A177-3AD203B41FA5}">
                      <a16:colId xmlns:a16="http://schemas.microsoft.com/office/drawing/2014/main" val="936103522"/>
                    </a:ext>
                  </a:extLst>
                </a:gridCol>
              </a:tblGrid>
              <a:tr h="798968">
                <a:tc>
                  <a:txBody>
                    <a:bodyPr/>
                    <a:lstStyle/>
                    <a:p>
                      <a:endParaRPr lang="en-US" dirty="0"/>
                    </a:p>
                  </a:txBody>
                  <a:tcPr/>
                </a:tc>
                <a:tc>
                  <a:txBody>
                    <a:bodyPr/>
                    <a:lstStyle/>
                    <a:p>
                      <a:endParaRPr lang="vi-VN" dirty="0"/>
                    </a:p>
                    <a:p>
                      <a:endParaRPr lang="en-US" dirty="0"/>
                    </a:p>
                  </a:txBody>
                  <a:tcPr/>
                </a:tc>
                <a:extLst>
                  <a:ext uri="{0D108BD9-81ED-4DB2-BD59-A6C34878D82A}">
                    <a16:rowId xmlns:a16="http://schemas.microsoft.com/office/drawing/2014/main" val="1605764713"/>
                  </a:ext>
                </a:extLst>
              </a:tr>
              <a:tr h="99790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32385225"/>
                  </a:ext>
                </a:extLst>
              </a:tr>
              <a:tr h="1136749">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159567408"/>
                  </a:ext>
                </a:extLst>
              </a:tr>
              <a:tr h="99790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6738123"/>
                  </a:ext>
                </a:extLst>
              </a:tr>
            </a:tbl>
          </a:graphicData>
        </a:graphic>
      </p:graphicFrame>
      <p:sp>
        <p:nvSpPr>
          <p:cNvPr id="29" name="Rectangle 3"/>
          <p:cNvSpPr>
            <a:spLocks noChangeArrowheads="1"/>
          </p:cNvSpPr>
          <p:nvPr/>
        </p:nvSpPr>
        <p:spPr bwMode="auto">
          <a:xfrm>
            <a:off x="2108198" y="983673"/>
            <a:ext cx="7635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vi-VN" altLang="en-US" sz="2800" b="1" u="sng" dirty="0">
                <a:solidFill>
                  <a:srgbClr val="0070C0"/>
                </a:solidFill>
                <a:latin typeface="+mn-lt"/>
              </a:rPr>
              <a:t>Nội dung 1</a:t>
            </a:r>
            <a:r>
              <a:rPr lang="en-US" altLang="en-US" sz="2800" b="1" dirty="0">
                <a:solidFill>
                  <a:srgbClr val="0070C0"/>
                </a:solidFill>
                <a:latin typeface="+mn-lt"/>
              </a:rPr>
              <a:t>:</a:t>
            </a:r>
            <a:r>
              <a:rPr lang="vi-VN" altLang="en-US" sz="2800" b="1" dirty="0">
                <a:solidFill>
                  <a:srgbClr val="0070C0"/>
                </a:solidFill>
                <a:latin typeface="+mn-lt"/>
              </a:rPr>
              <a:t> Phân loại thế giới sống</a:t>
            </a:r>
            <a:endParaRPr lang="en-US" altLang="en-US" sz="2800" b="1" dirty="0">
              <a:solidFill>
                <a:srgbClr val="0070C0"/>
              </a:solidFill>
              <a:latin typeface="+mn-lt"/>
            </a:endParaRPr>
          </a:p>
        </p:txBody>
      </p:sp>
      <p:sp>
        <p:nvSpPr>
          <p:cNvPr id="30" name="Rectangle 29"/>
          <p:cNvSpPr>
            <a:spLocks noChangeArrowheads="1"/>
          </p:cNvSpPr>
          <p:nvPr/>
        </p:nvSpPr>
        <p:spPr bwMode="auto">
          <a:xfrm>
            <a:off x="624968" y="1411551"/>
            <a:ext cx="106023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vi-VN" altLang="en-US" sz="2800" b="1" dirty="0">
                <a:solidFill>
                  <a:srgbClr val="0070C0"/>
                </a:solidFill>
                <a:latin typeface="Arial" panose="020B0604020202020204" pitchFamily="34" charset="0"/>
              </a:rPr>
              <a:t>3</a:t>
            </a:r>
            <a:r>
              <a:rPr lang="en-US" altLang="en-US" sz="2800" b="1" dirty="0">
                <a:solidFill>
                  <a:srgbClr val="0070C0"/>
                </a:solidFill>
                <a:latin typeface="Arial" panose="020B0604020202020204" pitchFamily="34" charset="0"/>
              </a:rPr>
              <a:t>. </a:t>
            </a:r>
            <a:r>
              <a:rPr lang="vi-VN" altLang="en-US" sz="2800" b="1" dirty="0">
                <a:solidFill>
                  <a:srgbClr val="0070C0"/>
                </a:solidFill>
                <a:latin typeface="Arial" panose="020B0604020202020204" pitchFamily="34" charset="0"/>
              </a:rPr>
              <a:t>Tìm hiểu về năm giới sinh vật</a:t>
            </a:r>
            <a:endParaRPr lang="en-US" altLang="en-US" sz="2800" b="1" dirty="0">
              <a:solidFill>
                <a:srgbClr val="0070C0"/>
              </a:solidFill>
              <a:latin typeface="Arial" panose="020B0604020202020204" pitchFamily="34" charset="0"/>
            </a:endParaRPr>
          </a:p>
        </p:txBody>
      </p:sp>
      <p:sp>
        <p:nvSpPr>
          <p:cNvPr id="31" name="Title 1"/>
          <p:cNvSpPr txBox="1">
            <a:spLocks/>
          </p:cNvSpPr>
          <p:nvPr/>
        </p:nvSpPr>
        <p:spPr>
          <a:xfrm>
            <a:off x="0" y="0"/>
            <a:ext cx="12192000" cy="983673"/>
          </a:xfrm>
          <a:prstGeom prst="rect">
            <a:avLst/>
          </a:prstGeom>
          <a:solidFill>
            <a:schemeClr val="accent3">
              <a:lumMod val="40000"/>
              <a:lumOff val="60000"/>
            </a:schemeClr>
          </a:solidFill>
          <a:ln w="28575"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spcBef>
                <a:spcPts val="0"/>
              </a:spcBef>
            </a:pPr>
            <a:r>
              <a:rPr lang="vi-VN" sz="2800" u="sng" dirty="0">
                <a:solidFill>
                  <a:srgbClr val="FF0000"/>
                </a:solidFill>
              </a:rPr>
              <a:t>CHỦ ĐỀ 8</a:t>
            </a:r>
            <a:r>
              <a:rPr lang="vi-VN" sz="2800" dirty="0">
                <a:solidFill>
                  <a:srgbClr val="FF0000"/>
                </a:solidFill>
              </a:rPr>
              <a:t>: ĐA DẠNG THẾ GIỚI SỐNG</a:t>
            </a:r>
            <a:br>
              <a:rPr lang="vi-VN" sz="2800" dirty="0">
                <a:solidFill>
                  <a:srgbClr val="FF0000"/>
                </a:solidFill>
              </a:rPr>
            </a:br>
            <a:r>
              <a:rPr lang="vi-VN" sz="2800" dirty="0">
                <a:solidFill>
                  <a:srgbClr val="7030A0"/>
                </a:solidFill>
              </a:rPr>
              <a:t>Phân loại thế giới sống</a:t>
            </a:r>
            <a:br>
              <a:rPr lang="vi-VN" sz="2800" dirty="0">
                <a:solidFill>
                  <a:srgbClr val="7030A0"/>
                </a:solidFill>
              </a:rPr>
            </a:br>
            <a:endParaRPr lang="en-US" sz="2800" dirty="0">
              <a:solidFill>
                <a:srgbClr val="7030A0"/>
              </a:solidFill>
            </a:endParaRPr>
          </a:p>
        </p:txBody>
      </p:sp>
    </p:spTree>
    <p:extLst>
      <p:ext uri="{BB962C8B-B14F-4D97-AF65-F5344CB8AC3E}">
        <p14:creationId xmlns:p14="http://schemas.microsoft.com/office/powerpoint/2010/main" val="2018992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98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13335"/>
                                        </p:tgtEl>
                                        <p:attrNameLst>
                                          <p:attrName>style.visibility</p:attrName>
                                        </p:attrNameLst>
                                      </p:cBhvr>
                                      <p:to>
                                        <p:strVal val="visible"/>
                                      </p:to>
                                    </p:set>
                                    <p:animEffect transition="in" filter="box(in)">
                                      <p:cBhvr>
                                        <p:cTn id="11" dur="500"/>
                                        <p:tgtEl>
                                          <p:spTgt spid="1333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19814"/>
                                        </p:tgtEl>
                                        <p:attrNameLst>
                                          <p:attrName>style.visibility</p:attrName>
                                        </p:attrNameLst>
                                      </p:cBhvr>
                                      <p:to>
                                        <p:strVal val="visible"/>
                                      </p:to>
                                    </p:set>
                                    <p:animEffect transition="in" filter="box(in)">
                                      <p:cBhvr>
                                        <p:cTn id="16" dur="500"/>
                                        <p:tgtEl>
                                          <p:spTgt spid="1198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3338"/>
                                        </p:tgtEl>
                                        <p:attrNameLst>
                                          <p:attrName>style.visibility</p:attrName>
                                        </p:attrNameLst>
                                      </p:cBhvr>
                                      <p:to>
                                        <p:strVal val="visible"/>
                                      </p:to>
                                    </p:set>
                                    <p:animEffect transition="in" filter="box(in)">
                                      <p:cBhvr>
                                        <p:cTn id="21" dur="500"/>
                                        <p:tgtEl>
                                          <p:spTgt spid="1333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xit" presetSubtype="16" fill="hold" nodeType="clickEffect">
                                  <p:stCondLst>
                                    <p:cond delay="0"/>
                                  </p:stCondLst>
                                  <p:childTnLst>
                                    <p:animEffect transition="out" filter="box(in)">
                                      <p:cBhvr>
                                        <p:cTn id="25" dur="500"/>
                                        <p:tgtEl>
                                          <p:spTgt spid="12306"/>
                                        </p:tgtEl>
                                      </p:cBhvr>
                                    </p:animEffect>
                                    <p:set>
                                      <p:cBhvr>
                                        <p:cTn id="26" dur="1" fill="hold">
                                          <p:stCondLst>
                                            <p:cond delay="499"/>
                                          </p:stCondLst>
                                        </p:cTn>
                                        <p:tgtEl>
                                          <p:spTgt spid="12306"/>
                                        </p:tgtEl>
                                        <p:attrNameLst>
                                          <p:attrName>style.visibility</p:attrName>
                                        </p:attrNameLst>
                                      </p:cBhvr>
                                      <p:to>
                                        <p:strVal val="hidden"/>
                                      </p:to>
                                    </p:set>
                                  </p:childTnLst>
                                </p:cTn>
                              </p:par>
                              <p:par>
                                <p:cTn id="27" presetID="4" presetClass="exit" presetSubtype="16" fill="hold" grpId="0" nodeType="withEffect">
                                  <p:stCondLst>
                                    <p:cond delay="0"/>
                                  </p:stCondLst>
                                  <p:childTnLst>
                                    <p:animEffect transition="out" filter="box(in)">
                                      <p:cBhvr>
                                        <p:cTn id="28" dur="500"/>
                                        <p:tgtEl>
                                          <p:spTgt spid="12307"/>
                                        </p:tgtEl>
                                      </p:cBhvr>
                                    </p:animEffect>
                                    <p:set>
                                      <p:cBhvr>
                                        <p:cTn id="29" dur="1" fill="hold">
                                          <p:stCondLst>
                                            <p:cond delay="499"/>
                                          </p:stCondLst>
                                        </p:cTn>
                                        <p:tgtEl>
                                          <p:spTgt spid="12307"/>
                                        </p:tgtEl>
                                        <p:attrNameLst>
                                          <p:attrName>style.visibility</p:attrName>
                                        </p:attrNameLst>
                                      </p:cBhvr>
                                      <p:to>
                                        <p:strVal val="hidden"/>
                                      </p:to>
                                    </p:set>
                                  </p:childTnLst>
                                </p:cTn>
                              </p:par>
                              <p:par>
                                <p:cTn id="30" presetID="4" presetClass="entr" presetSubtype="16"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ox(in)">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4" grpId="0" autoUpdateAnimBg="0"/>
      <p:bldP spid="119816" grpId="0" autoUpdateAnimBg="0"/>
      <p:bldP spid="12307" grpId="0"/>
      <p:bldP spid="13335" grpId="0" autoUpdateAnimBg="0"/>
      <p:bldP spid="13338" grpId="0" autoUpdateAnimBg="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2437868" y="4294909"/>
            <a:ext cx="3893659" cy="2403372"/>
            <a:chOff x="2014" y="2448"/>
            <a:chExt cx="3602" cy="1914"/>
          </a:xfrm>
        </p:grpSpPr>
        <p:pic>
          <p:nvPicPr>
            <p:cNvPr id="11278" name="Picture 14" descr="Vi khuan than (Bacillus anthra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 y="2448"/>
              <a:ext cx="3602" cy="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9" name="Text Box 15"/>
            <p:cNvSpPr txBox="1">
              <a:spLocks noChangeArrowheads="1"/>
            </p:cNvSpPr>
            <p:nvPr/>
          </p:nvSpPr>
          <p:spPr bwMode="auto">
            <a:xfrm>
              <a:off x="3003" y="4043"/>
              <a:ext cx="1623"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dirty="0">
                  <a:latin typeface=".VnArial" pitchFamily="34" charset="0"/>
                </a:rPr>
                <a:t>Vi </a:t>
              </a:r>
              <a:r>
                <a:rPr lang="en-US" sz="2000" dirty="0" err="1">
                  <a:latin typeface=".VnArial" pitchFamily="34" charset="0"/>
                </a:rPr>
                <a:t>khuẩn</a:t>
              </a:r>
              <a:r>
                <a:rPr lang="en-US" sz="2000" dirty="0">
                  <a:latin typeface=".VnArial" pitchFamily="34" charset="0"/>
                </a:rPr>
                <a:t> than</a:t>
              </a:r>
            </a:p>
          </p:txBody>
        </p:sp>
      </p:grpSp>
      <p:pic>
        <p:nvPicPr>
          <p:cNvPr id="7172" name="Picture 16" descr="http://img.khoahoc.tv/photos/Image/2010/10/25/vi-khu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1527" y="1874328"/>
            <a:ext cx="3779839" cy="190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15"/>
          <p:cNvSpPr txBox="1">
            <a:spLocks noChangeArrowheads="1"/>
          </p:cNvSpPr>
          <p:nvPr/>
        </p:nvSpPr>
        <p:spPr bwMode="auto">
          <a:xfrm>
            <a:off x="7517390" y="3779317"/>
            <a:ext cx="1928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dirty="0"/>
              <a:t>Vi khuẩn E.coli</a:t>
            </a:r>
            <a:endParaRPr lang="en-US" dirty="0"/>
          </a:p>
        </p:txBody>
      </p:sp>
      <p:sp>
        <p:nvSpPr>
          <p:cNvPr id="8198" name="AutoShape 14" descr="data:image/jpeg;base64,/9j/4AAQSkZJRgABAQAAAQABAAD/2wCEAAkGBxQTEhUUExQWFhUVGBYbGBUWGBgcGBodHxwYGxgYHB0dHCggGB8lHRgcIjEhJSkrLi4uFx8zODQsNygtLisBCgoKDg0OGxAQGzAmICQsNC8sNDQsLDQsNzQ0NCwsLDQ0LCwsLCwsLCwsLCwsLDQ0LCwsLC8sLCwsLCwsLCwsLP/AABEIALcBEwMBIgACEQEDEQH/xAAcAAACAgMBAQAAAAAAAAAAAAAFBgAEAgMHAQj/xABHEAACAQIEAwYCBwQIBAYDAAABAhEAAwQSITEFQVEGEyJhcYEykQcUI0JSobEzYsHwQ2NygpLR4fEWU6KyFSQ0c7PCCHTS/8QAGQEAAwEBAQAAAAAAAAAAAAAAAgMEAQAF/8QAKxEAAgICAgEDAwQCAwAAAAAAAQIAEQMhEjFBBBNRIjJhcYGhsRRCUpHR/9oADAMBAAIRAxEAPwDjNSpUoZklSoN4G/TnW58JcG6OIj4lI323HOuucSBNNStz4RxujaeXv+lamQjcEetdYmAgzypUqV02QCmfB8Lw1tQLwN24dSAxCL+6IILHz2oJwtfEzaeFSRPU6D31J9quG9JpOWzoGT5SSaBhteBYbFSlgdzejwLLFHI5HMSV23B086TriFSVYEMpIIO4I0IPvTH2evlcTbIMQ4/Wtn0lcPFrGsw2vKtzzn4Wn1Kz/eocRIbiTOxMQeJMVqlSpVEokqVKZuzXZbvQL2IJt4flH7S75IIMDq0ek7gWcKLMwkAWYCwHDr14kWbT3CN8ikx6kaL71sx3Cb9kTdtOgmMxHhnpI0nymn/G9owi9xh1Fmyo0RVgkiJJO7c9SJ661jwDiWe53dwC4lwBXBEhidQD/dB5D4Z0ipm9Sw2F1/MR7+9DU5xZtM7BUVmY7KoJY+gGponf7OYi2AbqrakgRcuW1b/DmzD5Vb4uPqj3LeHdll7oLq0MVDlVSRqIy666ml121JOpO5OpPvVCsWFiNBJ6j59GfCyLuIvllKWbTLmUZvE0GVkQYC+4b3o12gv5LlhQERcM+TOBGWSJBU/dK+IHnLbxNFexHDDYwAQD7Vg95pJgOQEVdgV0ZVI11DETpKzj3728txQDmzhw7AD4m0JOnwnTyqVmtrkuZtyl2isy4zILbi3bz5RKyQDIjfwkacutY9nuGg3JcghZJH3co3LdAN48q9uCXjLoMw+KXjkNzsOflW7tDf8AquEyCM+IlNND3YjMf/r/AHiaEkmkHmKUFjxETuL44371y6fvtI8lGij2UCqlegV5FXgVqeiKkrK2hYhVBZjsqgkn0A1NFk4ULS5r85pH2IjbqzBpX+yNfSsr3E37vulCpbnNlRVE+pjM23Mmg531F+6D9srjgd7KrsERGMBnuIOuuUEtGh1is/8Awm2AS2KtSJGVVuMT6eEaeZgVWLE/77VjmrLb5mW3zLFvhBb4btpjpC5mVjPTMoGnPX51WxuDuWjFxCs7HcH0I0Psak1YwmMK6aFToVYSpHQiuthOthvuULa5jA3O1Y0Q4hhAhS5bnI3Lmrc1nmOY9+lUbm5ow17ENW5bExqVKlbDkojgrdlENy+Gcn9nZU5c377tuq9ANT6UOrfiRrpsdqw/EFvibLvE30CRbUGQLYCx/eHib3JqrdusxLMxYnckkk+5rE1DWgATgAOpJrauKcfePvr+taaldVzaBm8XlJ8SDnOUkfIbVrIHI/PetdSuqdVQ1wRVa1igVBYW0deoi4oYj2fXyquDWHBQDeRGYqtw5CV/e0EzpGbLPkK23bZVmWNVJBHPT9KWwoxTDc2YZyGBG4II/hTZ9Kqs64a6csQykrtLKjAfk1KNs6jyrofFbJxnD3yElgiECBLNbM7A+GQW189tDSGbi6mKvi4M5TUqUY7LcD+t3shYpbUTccDUDoP3jy9CdYqokAWZWTULdhuzqXScTiR/5e38KkaXXnbzRefUwvWCfaPizX3k6rEARsOg02Gn8itXabiiuUsWYS1aAVUXQafrrO+tCreZiAJnYa89tKiYlzyP7SLIxc34msDMQAOmg8yPzpmxd88NwwdiO/uAi0o85JuNzgAjwncxVzB4a1w219ZxBUuZ7lBBaQCI0ETrvsK5txjilzE3nvXTLueWyjkqjkB/OtGie4fwIzHjvZmh8QzTmJaSTJ1MkyT7nWm/6Nuy/wBYum/eQmxa1WZAuXARCz94LuQOeUc6X+zHBWxmJt2FkZjLMPuoNXbXTQD5xXZ7uMtYW0CF7u1bhbVpTqYWGzc4DMDO5MGm5X46EY7BYP45xPKxlySyruCsliWAJA2CMd9ZXeNl/E2O6U29Rmci4CAyrtBE8iNcw3iOWp3hfBBdZcQ7NbUBctq3lLKB8J12GmYaTrOu1Ef+EMPet+C9dzBiYu5SJOugULP++lQhxfcjKM24qcNwI++QEVQzMSIUKZJ5f5fpSF2k4t9ZxDXAIQQtteiCY9zJJ82ps+kbh+LwqLaa3FhiAby6q53CTuvWGAkjTQaoAqr02Ij627lPp8fEWe56KPdmMLPeX2GYWAMoiZdvhPooBb1igNMvZfidpbN6xcOXOQyNyOkMhPLYEe4p2a+BqHmvgalHGOTJOpO56mq6qSYA6VexxtrpIaAIAMmfONvehV3FsdB4R0H8TQpZGovGCRoS39XA+J1HkT+lYlrP4z6BW39THptQ+pR8PzG+38mFALJ/pY05o2/sK1XMMNw6H+8J+VUxArKNK7jXmDwrzLtziH/lzYiSXRg3IQGBHvND7lSvbgrQAOoagDqYVKlSihyVkHPWsaOdmOzF3GFipCWkjPeaconZQPvsR90e8VjEKLPU415gMmvQa6G3YTBgAfWr2bm2RAvy1IHqaqf8A22P2WMBXY5rZLA+cNtU/wDmYfn+DF+4nzEVjWNdBt/RymYBsXI+8Fta+QEuY96sYPsXgl/aNfczp93roYXTbrzrD63D4N/tOOVB5nOEQkgAEk7ACSfYb0f4X2Lxd8Zu7FtPxXTl+Q+I/KuhYS5hrBU4axaRiPjI101YZtWHLTyoZxLjT3PifKXJgTr6afLlSW9Y7aQV+sU3qPiD7XYPDoPtsQ7NppbUL8pzE+ulGcT2ewV4li1wOw1ZSBJ5sRET103pYv8AE5kkartpqBtzJn1rXa4mwIInlvQFczbLRJyOdzLtN2afCZWJD27hhHAjWJykToY184q92I4kEfu2nxkZYiA2oknkIMTy3o7axP1rBYi2/iPdsU65lGZY9xFc4S4QZGnpTMZOVCrdiH96wjx/s84xKCyMy4l/s+UMzeK2emUnc8vQ0y8TVcHYXB2XWdTeuLuz6TrHQRHIDXetnA+NMmF724AS1zJZ6AhQGuR5DTz8Q9VrE3dCSSZ6+Zk6UXJmAU+JxdiApmhm5CJ9KduxnA4y37gQiCZcwqgTmJ05ZZJ2j10ScLY7y4FE6kTE6dT6Aa+1MXbvjYt2VwtmVF3x3Ovdjw27Z56wSf7I5GuIJIUeZgFtUXO2faI4y+WBPdJK2l200lo6sRPyHKgNZEdKxqwAAUJYKrUYvo+4smFx9q7cMLDoWmMudSoJPITueQJp07S3gMzsA3eXMxtnVSo2UQdp15TXKRVm091RlVrij8IZgPlNJy4uTA3FZsfPzOx4LEDubb6kNbTQ6a5QpGg0OlWbeICS4caTmRpjKOSyADG0z6GlDsFjm7psPdJ+ItaJbr8S+xk+56Udv2gJULOYDQzEiBryPLlXkMvDIVMiyfSYyYDtHZvKbb5rgfTI4UiPSAHHP/OlrtR9Fdu8Wu4J0tMY+ybS0TzyxLW/SCOkVRxWMt6BzbM5hnVGzgaaACAx0kseRgVng+PXrJz94gttoGjMWUaTAGnSN6sx5GXYjE9QR3Oc8a4FiMIwXEWmtk7Exlb0YaHbaZoaRXfMD2otYgGy57xbiw/gMZeZaRlEzG1AOLfRtYxHe3MFdVZ1t21lrXmuolZPMMQOnSpfUA6MpXKrdTkaD5VKN9oOyuLwet+0Qn/MXxJPQkfCfIxXi8ICIrXNWYTk2AnaT1ppyAbhNkC9wLW3C4Z7jhLalnYwFG5/nrRLA8Ka+4t2rZZuZUmFH4iToB60/wDDMHheGWgZD4lgQzxsdJX91R5annQPmCj8wWzACVsD2SwuFtd5iwLt0AEhm8HkqrpOvhkzr0oHxTHYR2YLhbYQxBQFCPQiPzofx/i74i6XY7nbl5fr+dDrba0oIx2xiQGOyZ7xbh4tFWQlrTfCWAkEbq0aT586HXTtrR/G3gcLlO/epA9nk/L9aXmNPxEkbj8RJG5lmqVjUpsbUyrpfZBo4auTSbl0uZ3aY/7Qo9q5vessjFXVlYbqwIYeoOops7Acft2S+HvsFs3TIc7I8AeLorAAE8soO01J6xGfF9P6xeQcloS7jsQ/Lfzqk3EXCty9Y1966CeySMQWMAwRHiU8wehHnW5uAID4wgQzqYUyNRvE8uRqBMydVI/bPkTnn/ij6qrAaTuRr0J2NS5xG4VEgkrIjXLsIkDlrypixnZm21xAWMPnmEu7AaZDkh20M7DpXlrslZKQHud6AxkDdABIUTECdWMbaU4NjncYqYrFsTqTqoldTEx771WaNJYmJ8XnyO+3+lOX/DlhhKvpoJQ51TSWkh5LakAAcxAMVUXgNlrqrbFy4IbYjUCcsmITMdiJ2JimB1HU2qimGiYOokkgT4en89as8J4XcvOFRdCMxJiAuniJmFHn7cjXQeF8AulQtm3bRQkxdWQGnfKZZyROrR6DQA59TtWFe7dvCNCzsEUGIgD8IgbL5b8+ObwIYBMAcIwNvCWLt64fBbQkxz0AWJ3JPXqB51zfG8My2xcsd5ctRq7KBDRJXQmYHpRztl2tOK+xtSLAaSSMpukbMRHhUbge52AA/hOIRHUPbaRp4XIOpGsGdR050SKyDl5M0goNQv2ibu1S1qBZtoigQZiSzt0JLcutLNx5OtO3bDA5x31vxAqJI8h4vTbakS6u3OuwHkPzBQ3uNXZDCDRjpnYAE84ILDf021391XtHjhfxV65yLwsfhUBF/wClR86aOA4g2cJeu5lUojETmzywC24j7pLeWuvKk3heBe/dSzbEvcYKsnSTzJ5DmT5U7EPqLRuIbJnlrLpCliTAEnXygak00YDsPj7qhhhQgOxulEPyY5/mKf8AgvZm1wy0HgXcSdDcI26i2Pujz3PPkKDcU47cJksfnzpD+q+qkFwcuYIa7i9jewPEkTP3GYCSRadGYD+yDJ9BJpS70nmdK6d2X7ZRcZbt1lXw5YIJnWQZG22nrRvtd2etcStu9kL9atjMrKAC4Ovdv1mDB5HyJBYuajTioSMGGxU4wLzaQzCNoJ08x0p77Ldpe+y2b/7UAi3c/F5Ho0c+cdd+fnQwQQdiDoZ5j1r1qZlwrkFGayBhU6PjrITRQ0mdQIMagxQC5dNvMPxKitOum+UdPWrvZ3tL3+Wxf+OPBdkwxAOjdGI584677OI8PKQMpkddRE6+sb61EvLGeLSBkONqMww+Ls5iXkZQuRbKwsxEMdHI9G+dFG4rYw9tc153JJ+zw9wwschnSY89felK8+UEnWZCwIHLxaVRuGd96eMYMYq3udNwvbGzdXIua2Muq3AlwOI1VoAJ9CIqnxHhWGxBN9rpyKpZrdoEep1BOxJgdNxsOe2iQQVJBFMvZjips3Ub7twww5Tz+YNA+PjtZrWDcuYjtZbtAWsLbVLYZjMyTyImJ15zSzi8c1zVmk6/MnU/OtvanArZxTqmiNDoByDfd9AwIHkBVOxgbriQjZRuY09J2noKYqLXIRoRRuaACxhQT5CrOEwQMs75EWc7ZScp5KOTMen+1bvrdq0ozhLh0+yQkbahrrQQ25GQH1FCeJcTuX2BcgQIVUAVVHQAfrvTgGMaFZvxPMbiAxhZCL8IO/qfM0T7N9l72MJKQlpTD3n0RfIfjb90e8US7I9kheUYnFE28MDoNnveS/hXq3rHUFu0PanTuLACW10VQsBV2ygbe/8AJFstHinc1nCfSO4UtdkuE2wEfvLrDe4LuUMeZAAgDkPTnUrnZxDHmalBxyf8oHJ/mdd4nwSzjbZS6oF0gkXPvI20giNCdxsdd65Jxzs9iMIYvWyFOguDVG6QeXoYNOuH7TqoykZlkQXIzJ0OqmQGkzqdQddqJN2qsQUzrcDHXMoAIJmCCIPv+VLTIyeInHlZdVEDgHa/F4Rclm79nM91cUOnsDqv90imWx9KtyVN3C2XZfhZWZCDO+oeB5CPWl3tdwlLTrdsiLN2YX8DD4l3OnMe45Uv1R7ePKOVSxSHFzqQ+lCwSGaxfD5cpGdXSCZJgsJPLXrW639ImBgJ3WIFtYhStoKI1JIVszEnlMVygCsS1D/i453ATq1z6TMIEKravmSDqlsL5gKLhCg+/vVe79KaCTbwrKc+aO8ULtEE5SWEctvSuYKKzaiHp0E7gsfsb9K2JYMLVixazbt42YaRpJAGmmoNJmP4revsGv3HuRyJ0HoNh7CqddM7Hdi7VtFv4xM7tqtlhKqukMw+83kdB0nbHOPCOVf+zTSiIoSQMuutbsHzVguwILMq6AzEkQSdq7BxXsvg8Ta+xtJabZXtrlg7AMogN5yJ10rkfEeGvauNbuLldPiBOgP+REEHnNLTIHiDGfg/HSUfuktBiVDLdY5SuwURAzfvRsKrcRxGEMnuiWX4xadXUCfEAZU8vlS052mRPz0jTeiZ+1Mi6C4EKMmUkAGdQIJGu5k/KhOMA3FcQP0lbtJ2k+sKtq1b7mympWZZzqQzkAAxJhYgSfboH0ddmRg7P1u+hGIuAhFb7iGI05M0azqBA01mn2Q7F2tMVfQQcptWidCedwgDbbKp855Ud4ti+8Kg5pQSJGhI0PlSs/qBXtpGvkCrqae0/FTsR4d/P1pD4tjYDLuCefvNbOJcRdnIAOm1snxCTJJJ3HMeVUsTgWhSYGmvmda7FjC7aTebaDUszyma6P2AvFLqkGQwg78tv1rntkGYEz5V1PsbgQo7x/CEGZieQAkk+wo/UsaAnNZcARO+ke+1nH4i0pHdOy3CkCJdFLabfFJ96VD3bElkyzH7IwB1MNM/MVY7Q8UOKxV6+RHeOSB0UeFB65QKHkVWq0JYBXU2YnAwuZWDr1GhGseJd119R50X4F2nyeDEhrts7MSS69dz4x5H/Sg1p4NacRbhiPl+tcVDji03iGHFo6Y7hamzntsGtjxArJkH8x5jlBpfvLA0261W4XjbtqcjlVO67q3LbnRi5xO06wylN55j10/ypIVkNdyRsbYzrYgtjRrgmGNxlSD4iNB5c/TehguWgwOYtEGACPbUAUU/4hyBjhk7t2GXvHMsBzyAGFMfeJPlFc9kUBNKltVLnHzYOIJdlc2wE7seLNlJLbEBdWbczptS3xTjLXCVAAt6DKBGaPvMR8R/IQIAqpefKMo361VpmPGAJRjxgbM9IHpTH2H7OjEXDcvfsLJlx+M7i3PTm3ODHMELtq2WYKN2IA9SYH611DF5cJYTC2zOUQWH3mJzM8TzIMDpQepylAFXswsr8FlDtbxvP4EHgUQFECAAQAANAByFKLJ5bURSwZ16bcyR6TpTLwrgKk53YJlzeNjlUQAS2sGF29+fJKlcYoSRTuKNvAEiQGjrG/nUpuHbbBW/B3V29lJHeqFVW13ALAx+u9SjvL8RvtvFTimGWBctHMjbMAY8x5HyNCVtkmpw/iNyyfARB+JGEo39pTv67+dEf+IY1TC4dX/FFxo81VnKj3BpwVl13GBGXQ3M+P3CtmxZJ18VwjmPup6feNF+xXYc4gLexByWGPhXMFa5G5k/CvnufTdZwXD7+Kdiil2JOZ2IAnzZiBPl+VdnwmIFi3ZykPbREgA+AjLHL4ZjY+usUrI/tqFB/WCze2vG5vtdmsALa5cFbcRrCKxO4IkmWIjdSdqA9pPoqs3GLYNjaMD7N5a3m1+9uBtqJjpTLaxrLLWgMjNm0AGZcuo6iI3Ovl1KYS5mAgw+gIkqI0Jyg6PoYB1EjkRQrlPzMXIZ89cb4Ffwb93ftlG5HQq3ow0PpvQyvo7G4KxjLPc30U55ZQpAjXKCGjRh19a5v2o+ia/ZzPhn75QJ7swLkeRHhfn+HymqEyg9xyNcV+w3DFxGNs23EoCXcdQomPcwPeuidreInPu0NIAECQN/cAHpNJv0b2mt4y5nVlZLTgqwIYEsmhB20nejPGLjtckidNgfEIkjqTz1jmaj9R9WYA9ARPqGshY1cGu3O8Y94bmgYQBBJKRlMa7gilH6YsP3WNS5HhvWzm6lkYrm8/CUH92jHZm4bV3I5e6jIpIIacpAM7CCvXSq3052JGEuAiJvKRzk5GkeW/5UWAAPUzALJEQHaRI1nz+VHewPBDicSCf2VnK1zqdTlQepHyDUo2L8aESP0rsfYILhuHJcIg3TcuNAkkAkKdOiroP3jR+pb2kMaV49wtx7iBzZDosfHoEPRSeWtJXGMSIa2CzMp8LSSACdJ02kCTFbsdjWXvFK5s0Dfw5WJyjXSR/GhjZghZhIbVkufENdYI3A3FRY0rZkTNyNmV7VhUJLIWJVgzlhM5Zjquh/Stz4J3UZEZ0jQ+fkfvERrH5Vd4Vw9rtxe8BdRGRlyjoMjCDIIGvT03ZMRaw2Gti7iGt2lB8FsQSY1IRYljJ3HlNNL71szQpY6gPst2Vd2D5DuJzCB5gyp5ToRWfbTtnhhOEsEtZKxduWMsf+2pOhHUjQzHWl/tZ9IN3Eg2sODh7BEMA32lzkc7DkR90eck0nW0kgDUnYDUn2qpPTknlk7laYQo3Dd36owm3cuKfw3FA9fECR84qricIU32Ox01FU1tiPespdRAJj5j5U4LXRmha6MzC1i65rqr1Krp6gVl37BQ2m5AMa6R/nVe3dZWDKYZSGB6EGQfnRAGEAZZxgKOV1GUkQdCK1hp96Ye0+D+sKuOskstyO9Gk27mgKtHU6g8xFBLFkjfahDCoAIr8zbbw86AZhrqOsbVhehNefLeatrcKBgFENyJ09SKGOs6s4noJPy6elCuzMXZ31NLNJk15W0BOZJ9Nvzrb9hp+12E/DoefLUdKbcdyrxMMBf7u7bf8AA6N/hYH+FdQ4jghdIuAgqYKMNZU7a+fWkHB8Ks3tLeICXIEW7wgMeYFweEa7A9apfWr9nNa7y7bykgoHYAHnoDA9RvUubF7pBU0RE5EGXqPuOv4bDAteIL6FbK/GY2mNtdJMDQ70nce7S3sV4XIS0DIs29EnSWP4203PtFCGYkkkkk7k6k+vWvKZiwBNnZh48QSSpUqU+Nkps7L9k85F3FKUsxmysSmYfiZj8Cf9R0gQZrzhPZ5bdk4nFysqxs2icrMRENrrzkAep6Gjj+LNcjPBVfhQfDvJJ5sSdydSfSku5OliHyEmll7H8fB/Zg+Dw2zoFtKD/RoOZ/E2vkKYew/GjcU4e6VJH7Od2GpZNuWhH+lJ+GxVh2y3bYUH79oBWXodNG9DTl2b4DYSXdyxWGFxZCiNdh4p2P6TU2XiFojcSwCjrcO2bxF0gFAYgaajXXlsRBjyoxg8UltrTSinxhZlVAbdYmOW/nQPB8Wt4zMLQuIyMCVdCpuAQM49do36xNVb14hILZihiT8Q9fOKjPJDUSSccdcN2jsP3ilwzoYdQW0HlIj5UMxva214lTPB5klWUjkOonnXPOK8R6Eg6wOXnQM8QM671UquywhkdhqdOxr276NetqvfKBLCczIN1MbkakekUk3byBiwaCQYJUkeameoJrf2Y4m4cQedCeMAd/eykAd4459ToI2iN6DGhDlTO+477jNwriGS7Z0dVKQMxORSxfNudoaYor9MWDNzCWnClmS6uwJID2zMRvLZfkPdNwFzLkbJNqMry+YzzPVSJEV0y/ez8NuMsuFtvcUTJbIc0eY28xp0pu1exDRirGpwJlI3BHrXW+xnGFv8PS2p+1w4CMv7uuRh5HQeoNKo7SErBRCGBBJk7+VYWu0T2iGtqgaGG2hByz+azEc671CtmTjVHxGHKzCiv8wtiwWusHAICjwEEeLfRtj68jW7h3Z4+P6wCAMsKzT0J1A5dZqpgu3aKyvdwau6/fDR/wBLKY18zQftH2uvYpiQoso26Jz0g5m0JB5gAA9DQJhy1XUWuEw3xbttYsyuEtZn0AuXJyrGmx1YxImRvMmlfjLnEXDcztcDCVzSSg18HkAZ29aF3hInpFbOHYo2yTpBBBnlIifWqkwqgte48JQte4V7K9mDi72TPlRFzXW5qoieW5J09zyrsnC72EsC3Yw4Ud4gZAinM6c3JAmZ3LGesUv9glRcPeu24Jy5Q8ISwCltZPWRH7p5bDXUIbq93ne6IZkV5JiWCBYUIMoOjbRoNIWchYxTZGMucfxFjFXntXQHA0F22BKaCGzSdCc2+8bVzTiWCNm69p91O42I3DDyIINHji2thggyhCCvd5SumhFwMTmjWCROpmtXatFuW7V5Rr8DATEalPlBHvWY/oevB/uDjYhqPmLrLIA5T+daWw5Hn51nNZB/yqvYlIJE1Wb7IcyEqdpH8etbTj7h+98gB+grKAxg6H8XL38qq3EKkqwgjcGu0fE2lPieEk15W7C4Z7jZbaM7dEUsfXSvMVhnttkuIyMPuuCD8jRWLqHN/CsD31zKZCgZmI3jTbzJMUxXFwqLAsj1IDH1lqCdn8atq4c+iOMpO+XUEGOY/wA6Y8Zw0FZWGDahgQQfSDUmZjzo9SPOxDAHqBsVetH+iTXooH6RWjEpacCCysAB1Ux1kz7+VXb+CMaDTn5UNuWtedEleDCQjwZWbBtBIGYDeNY9RWiryOynMpII5jz0/Q1m1xX0uaaQHUSdJiRpm6dflTgxjw58wdUoivAsQ2qWy66w6wVPKRrXtFyHzC5r8whxzit2++Z2JC5gqzooPTr66k0KNosoOum+m3Mfka2BZP8APtTdw7hFu1ZuXL7tbCZWYEA5gdChUESxI0EyPKZM5YINSYtwAAiUbJG9EMLxO4i5AzRylmiIiIBiOdEcNgreJVjZYA/8q4wzr5D8Q6EE+xqhi+E3EJVg0yAABzO3vW81bTTeYOmnj8auAhkZlZWkEHURt6/p5Ud4X2rF05L6gXCABcAADnbxAQFOvLT05ro4exJGUiPKf9q0HBk8j6R16+VYyY2FTiqMKhbjClX1XLyqnhSsnP7fxorgbjsETEWjdVgMjoB3o99O8HqQfOscThsDabx4i4dJNtLYLAz8M5yoI82rF64xaCtDc3cBUKWuGQqAt8th6nb3ofbV2kxPMmOZ39RRzhuS/hmZEa3aR2AkyzQBqx2PxbDQeepNMLCSk5huN9NSdBGggfM9KUDTH5gfaSDNHDjnDStwuGQm5b5KdDmA+IZhb5TvrXSeymKF3DXDdKjM2S6uUhhnGQTrIOvxeWtc1w2IcOXtwpM9IM6MBO1PXZPE2mfvLhyXFGS7OqOpHgdtNwwg+UGdK3Jube5y24crMv4WI+RIrF3n1pq7aYizYxt5YvK5KtCrZKDMAS6k6kyT0M6zypbHFbSPKWjcH9dl69AIkjqTT1s7qUAE+JVYHoZrbhcBcuOqIjMzEAADUnlW+52juERktAa8nM6zzf8ASOlMH0c4q7fx4LNARLj5UVUUnRQIUCRLzr0mudmRCxHQhBWhe72PweGVUxDNeutuFYqinmBlg6dSdelYHsxw66kKLlpp/aJcLD0KsSP0NaOPMGus0yN9PWP1BrRgWAy5WABJkHnvPodqg5ORzDEf1Iz6hr1GfsV2b+qC+j3bd23cyMh+EyM0gqTpIgfFBnXpV7i2DRUdXLEnKFLHKMp1hYMyNIHw76CZpUu43KATHTQzz0FFMN2gtkBbpzRuZ3EiJ8hrt5Vodztppy8uxFzHcJyMQrLmB6vMEkIuQiNSSd9JIMbDC5LYbusqyzKApOXUHryjb3olxPHKAyKSZJgi4SCOUjRfcCTr60IxeNt2rQzgnMYULrBgnNBjb/7Cm7aoN2wqD8Vhk7s3AD4nYC3Gq6SQfQmBO4PlQm7aAjzphsYdrzMbJDh1CFUJkAAFC06gjIBPl515jsAqpNy4sAgSozakExPPTcgEedOV61Hq9dxey1OIXSX16L/2iTV64iopYEOB039xyFCGMmTTk3uPT6tzoPBGFjAWzb0e6GuM2usFgAfQAadfWoLyY4fVb0d4f2F3WVbKSAT+EmARt6ECKPBcSLmDRR8VksrzMhWJZCPLcf3TQN7hDBhoRqscjO9SKluT5uS0fcJ8iCr1pkZkYQykqw6EGCPYivbGJe38Dss/hJE+vWnXG8OHEbX1hNMRbBF1VXW6F2IA+J4121AI5CV5eNIiG3Zs2oO9xlzOfc7VUH5CqlQych1NtjtVeEd4tu6B+JYPlqsD8qKYO5YxWluEun+ic6nSSVbZvTQ6bUrYp1bxBQp5gbHzA5VXrDhUjWjAOBGFgUYxY/hxSRG3Whd+1E0bwHaYOgt4ncCFvRMDoyjf+0Nf1rJ8DbuDMjjKOciNP0pYZkNNEhmxmngyxxR1UDLbMAAE27ZOm0krJqVk9ywpjvSY5qkj2POpTP2jb/H9zZZ4zhyPtMOxaNluQp/KV/OqvHOO3MSfFCoDIRdpgDMT95oAE8gIAFC6sXuH3UUO9q4qHZ2Rgp9yIoxjVTcauJVNiViKIYXjeItiEvOANlJDAegYECqFQURAPcMgHuGE7UYoSe9meqIf1XStV3tDiWibp0EfCn/87+dU7LoIzJm11OYjTmBG351e4zwtbapdtMXs3NifiRuaPGk9DzoOCA/aP+hF8cd1x/iUbmNuNq1y4TEauxMdN/yro3B+B2MDaDXlR8QwBJaCLcj4VU6SNs3WubYUw6E7Bln5injtEXJJOs8/fWkepvSA1cXnbiAB5jLguM/WbV5YkJl1idGDct9Mv50o4pTMAAFT8UEEjzH8a3diOLLbu3MPcMJiMoDk6KwmB6NMesda38R4Yylsu0mpQvt5CvjxJsgK1B1vDjp/vRbs9ih3yqR4bvgYROmkn+elC8jGAOZ1iab+xvDACcRehbdtT4jsFElmPy+VMJgqCTET6SLgOPuDdlSyrNrDMLa6gHYRAjyPWlkCrnGsf3+IvXv+ZcdgDyBJyj2ED2qolegopQJ6Q0J61MHYPjS4XGWncxbZstw9FYRJ8gYPtQIp51gUrGUMpUzrE6j2uwBUygnTQczB/wAj+VKGIeW0mRqSDtoYn1ijXY/tnaCDD44FkAC272pKDkrwdV2htSIjbYtxDssLtvvcJct3QWj7NlYep1gHbSoERsP0tv8AMifEUa61EnUkyCGESTsR6etYLfJ0BMdev8n9KYcXwJ7ZyeKVPiMzM+ugB5etZp2QxFxmJtQVA8AMwIkSRoumusU1XBnAg+IDwmZ2E6x0G/nRzE2MNFs3s15kkCwk6khfijU8tJ5+1YcUv4fBgqri9fjZTmS2f3m2O2q6nlpvSne4lcfdzzPz3jpWhGY31NXGxN9RgxfaFwFCLbtIgZe7QDxTMsVXTSI3pbv4pm0YkxyJJHrqfWtXvpW7DYS5cnu0Z43yqWj1gaU5UVY5UC7mNhiDXl7DqCfGBHIg89f0iircEuWlNzEL3SCNWIBYxICLu/Lbb2NAsTezsWIiTt05AfKiXZ1CXZ1L/B8cLLmTKOMrjXUSDPmQRPz60T4phShEQVIlSuxBG4PMGlmivC+Iqq91dB7sk+IfEhIjb7y8yN94ocib5CZkx75DuW+EY9rFxbg1KnY8wRBG2mhozxbgdvGj6xhBlukHvLREC4wClnTkpkmQTBKnnuGxWCKwTEMJVh94ciOo8614XG3LTBkJBGw1jrtzpfnkvcUDvkvcEXVKkqwKkGCpBBB6EHUVjT3e4nhsYCMSoVwFy3F8DrAy5Zk5xsYP5RNAO0HZm5hpYHvLOn2gEETtmWZWeTCVOkHWmpkB0dGPTKDrowHXkVlbQsQqgkkgADck6AD3pm7ddkG4a1i29zPcu2i7wIVWzEZVO7AdTv0FNjYsVKlSsnR47C8JtLZbG3dWR8tlSARKwS5B3M6CdoneCGbBfSdcnKyypmZMk666HQD2NLHDHJ4dbg6IbgYcgc7MSfPKR+VBrl4DUb+VQ7d2v5qQu7FzUcuNdlMPjrffYMLau7lQMtp99IGltpG4069RzHEWmRijqVZTBVgQQehB2p/7O8bNjLp4SJI0EbGQOdEO1XALWNVcUr5CFOcqpYugkjw7hwJHsegrMWdsbccnXgxmLP4acsBopwniapKXFz2n+JJ+TDowqwuMwlv4MObh5NeckeuRYG3KrLdpEYQ2CwhXnltBWjyYaj1qtmLf6n+Ixm5DowHjMLkaJzKfhcbMOo/jTnwfEfWMOsnxL4WOh1A3PQEQfX0oJj7dpUW9bQixcOR7TMTkf4pRjqQQDE8war8OxRs3C+HaV2Nu5oWHQxp6HSKVkHuL+RFuPcWpY4jgILCZjlG1GeB9sHsqbeItd+h2cMBdUepBD++vnRG3ZXE2w6eHmVJ1XyO8jof5AfGcKOYAKSTOoII3PTaKQMisOLiIXJX0tDNvtbw8CRh7+YT8XdAHbQwx+cVdt9tMzKvdoLOua0IcXAVMhyQsRI8Meu1Id7BFZERHXb1rG1oaP207WM1/rqNPEuyWFxIL4Vjh7hM91cM2TOsKw1TyGu40FJ/FOA4jDT31pgo++PEm8fEsgakaGDqKJWcYyyVJXXSDHPajGC7T3EJOaTzIA19RHOiV8i/kQhmYd7iGG86yUTtvXQ1xmCv/APqMPbJI3Qd23+JIJ6az71VPZzDuGOGxDWs3J8rj0D+Fl896P/IXyKh++v6RJxSBXIBBA5jbzj3rLBXHDgW3ZGYhcysVOpgSQR1q3xrgV7Ckd6vhb4bimUbSYB3BjkQDQ0HpTwbGo8dToPaXjOIsutu1ccLaAVSSGmNMxzTmPnSxxPtBirwIu4i64OhUsQp9VEBvcVdbjFvEj7Y93cj4j8DHr+6T0NVrfD0gk3rIJ2lhtzO/h29TNTYvoFMNyZSV0e4Kw+GZ5CqTAkxsB5nYUT4bwXOpdmIgwFQBiepJkKoEjc1jdxdhckFrwX401RGIn70yR7fKqeO4rcuDJOW1Mi0vwD+Le9N+tutQ6ZvxL94Ya1kOl2ILLmbN5qYAVf8AEa3X+2N4SLCpaBO8Z2iIAltNOWlLlSiGMedwxiHnc34/iF28QbrlsohdgAOgAAAqqK2MZ3qTR9Q+pjFQCvKlbNhTAcVKKLdwZ7QmB95Jkyh9TMHQ+VEUsC6s2/H8IIUGQTOhB12FLk1lbcqQykhhqCDBHoRtSmxg7EU2IHY0YVfCkbTHnIpn7KNd1t3WnClGFxbhlVSNSpJ8Eb6dKVrXaG8CS2S4SP6RAfeRBJ8zNauIcZu3hlYgJ+BAFX35t7k0s43Ooo4shPibOzaD69hlBkfWbIB6jvVAMcpFdA//ACE/9Xhv/Yb/AOQ0g9kROPwf/wCzh/8A5FNPf0+OGxOGYGR3dwSII0Ycx61T4lc5dUqVKyZGbsXiD9raKk2rsAv9xG1iTsJBj2FVuKYE2rrBhGtUb/EHvMqs2hMQIA18qc7fDUu2LavirM6S1zS4BFvQ6w0AnWJ+y9KBPTZHYuvnuROSGs+YqvfIAjcbE9Dy+dHOE9pWsmGBKBeR1B8q3N2WsgScbZMRoCDM6SBOsecbH3pcY7P27SG4uKt3SI0RhOoaTHkQB/eo29AzCiIJ4nuW+N8DXGF72Gyhx4iui55gjyD768yaTGsMjZXVlI5MCD8jRjhRByzeyk3ra5IbYky/4TEcyKY73CUuoLb3bZAHhuZvEhIQtB3ygnSd8p22pCB012I5eaCjsRNxWPmyLI2z529QCFH5n8qHg0e432YNhM4vJdBYAC3JMGdW6aeup96AU5QANR6KAKEs4bGXLbZkdlYcwdf9R5U4YDtghVUxKHWQblufmU576x8qSBWRagyYlfsQXxq3YnS7/D7d1FuWcjoIkrLQJ1BG4IjYiRQDHcLKEKfOToAB+tK2Cxtyy+e07I3VT+R5H3pnwfbdj/6q0t3SA6hVceZEZW/KpzgyJ9ux/Mnb07L9soXbLDUgx5g/OtDyJ3inBMbg75BW+oYbLd+zgxEa6EehNaL/AGdzAsAPvnMCSvz2j0oRmrTCovkV+4RVW5FeJfYbGjN/gZU6S07GAB8519qlvgLHlB6Gme4k45EjD2Qstj7F/C3NV7olSd1YSbcejfkSNjXMQa6Jg8WOFq7l4vuhW3aHxa/fYclG+u59KR7N0IPAoGg8Rgt7GNPaiwnsjrxKMJpZLWD53GyDpEufRdI9SR71bHFEtEfV7KLH9JdC3bh8/GMi/wB1R6mhrvNYzTuN9xu4ZxXGFvoBdsW+8G9+2FRz5kKoViB1oPeSGIBkAmD1HI+4qBuleXDrXKtdTR3Malb8Jhw5INxEgaZzAJmInl19qsHhn9fh9if2mmkabbmdvI1xcA0YUoVKt3sFlYqbls/CQQSQZk7xpoJ9xXn1P+stf4v9K7mJlyrXmWrP1T+st8/venl/MVDhf6y3/i9d9PL8xW8hOuVgK9qz9UEx3lvYa5vy23/zqfVB/wAy3/i/0ruQnWJWqVZ+qf1lvn97/Svfqf8AWWtvxfltXchOsTThsQ1t1dDlZSCp00I2OulPX0k4y7fwfCr19s125ZvFjAE+K3BgabdKQ7yZTEhvNTIpu7d4u2cPw2wl63daxhmztbbMoLMCFnqAu3pWiFE+pUqV0yeEViNDpoeoqVK2cIRRu9BOgdRJ/e8/I1VcRUqUsCjUV01T0iPOooB1FSpRTfE2WrsGdiOYq1etrcBJADHZl0B9R/GvKlAwrcW+tiDGWDFeE1KlNEeNieUX4NwU3ka67ZLSGCQJYmJgD0O5/OpUpPqHKpr5ExzS6m+7h8MugW4/9po/7QKqnEd2ZtZ7fSHf+Br2pQoPkxY3LlntVikBVXBB/EoY+smtGI7SYt9TeK+aKiEe6gH86lSmDGnwJoVfiCzJJJJJJ1JMknqTzr1tKlSihTSWqCpUoocyXSpUqVk4SVKlSunSVKlSunSVKlSunSVKlSunSVKlSunSVKlSunSVKlSunT//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8199" name="AutoShape 16" descr="data:image/jpeg;base64,/9j/4AAQSkZJRgABAQAAAQABAAD/2wCEAAkGBxQTEhUUExQWFhUVGBYbGBUWGBgcGBodHxwYGxgYHB0dHCggGB8lHRgcIjEhJSkrLi4uFx8zODQsNygtLisBCgoKDg0OGxAQGzAmICQsNC8sNDQsLDQsNzQ0NCwsLDQ0LCwsLCwsLCwsLCwsLDQ0LCwsLC8sLCwsLCwsLCwsLP/AABEIALcBEwMBIgACEQEDEQH/xAAcAAACAgMBAQAAAAAAAAAAAAAFBgAEAgMHAQj/xABHEAACAQIEAwYCBwQIBAYDAAABAhEAAwQSITEFQVEGEyJhcYEykQcUI0JSobEzYsHwQ2NygpLR4fEWU6KyFSQ0c7PCCHTS/8QAGQEAAwEBAQAAAAAAAAAAAAAAAgMEAQAF/8QAKxEAAgICAgEDAwQCAwAAAAAAAQIAEQMhEjFBBBNRIjJhcYGhsRRCUpHR/9oADAMBAAIRAxEAPwDjNSpUoZklSoN4G/TnW58JcG6OIj4lI323HOuucSBNNStz4RxujaeXv+lamQjcEetdYmAgzypUqV02QCmfB8Lw1tQLwN24dSAxCL+6IILHz2oJwtfEzaeFSRPU6D31J9quG9JpOWzoGT5SSaBhteBYbFSlgdzejwLLFHI5HMSV23B086TriFSVYEMpIIO4I0IPvTH2evlcTbIMQ4/Wtn0lcPFrGsw2vKtzzn4Wn1Kz/eocRIbiTOxMQeJMVqlSpVEokqVKZuzXZbvQL2IJt4flH7S75IIMDq0ek7gWcKLMwkAWYCwHDr14kWbT3CN8ikx6kaL71sx3Cb9kTdtOgmMxHhnpI0nymn/G9owi9xh1Fmyo0RVgkiJJO7c9SJ661jwDiWe53dwC4lwBXBEhidQD/dB5D4Z0ipm9Sw2F1/MR7+9DU5xZtM7BUVmY7KoJY+gGponf7OYi2AbqrakgRcuW1b/DmzD5Vb4uPqj3LeHdll7oLq0MVDlVSRqIy666ml121JOpO5OpPvVCsWFiNBJ6j59GfCyLuIvllKWbTLmUZvE0GVkQYC+4b3o12gv5LlhQERcM+TOBGWSJBU/dK+IHnLbxNFexHDDYwAQD7Vg95pJgOQEVdgV0ZVI11DETpKzj3728txQDmzhw7AD4m0JOnwnTyqVmtrkuZtyl2isy4zILbi3bz5RKyQDIjfwkacutY9nuGg3JcghZJH3co3LdAN48q9uCXjLoMw+KXjkNzsOflW7tDf8AquEyCM+IlNND3YjMf/r/AHiaEkmkHmKUFjxETuL44371y6fvtI8lGij2UCqlegV5FXgVqeiKkrK2hYhVBZjsqgkn0A1NFk4ULS5r85pH2IjbqzBpX+yNfSsr3E37vulCpbnNlRVE+pjM23Mmg531F+6D9srjgd7KrsERGMBnuIOuuUEtGh1is/8Awm2AS2KtSJGVVuMT6eEaeZgVWLE/77VjmrLb5mW3zLFvhBb4btpjpC5mVjPTMoGnPX51WxuDuWjFxCs7HcH0I0Psak1YwmMK6aFToVYSpHQiuthOthvuULa5jA3O1Y0Q4hhAhS5bnI3Lmrc1nmOY9+lUbm5ow17ENW5bExqVKlbDkojgrdlENy+Gcn9nZU5c377tuq9ANT6UOrfiRrpsdqw/EFvibLvE30CRbUGQLYCx/eHib3JqrdusxLMxYnckkk+5rE1DWgATgAOpJrauKcfePvr+taaldVzaBm8XlJ8SDnOUkfIbVrIHI/PetdSuqdVQ1wRVa1igVBYW0deoi4oYj2fXyquDWHBQDeRGYqtw5CV/e0EzpGbLPkK23bZVmWNVJBHPT9KWwoxTDc2YZyGBG4II/hTZ9Kqs64a6csQykrtLKjAfk1KNs6jyrofFbJxnD3yElgiECBLNbM7A+GQW189tDSGbi6mKvi4M5TUqUY7LcD+t3shYpbUTccDUDoP3jy9CdYqokAWZWTULdhuzqXScTiR/5e38KkaXXnbzRefUwvWCfaPizX3k6rEARsOg02Gn8itXabiiuUsWYS1aAVUXQafrrO+tCreZiAJnYa89tKiYlzyP7SLIxc34msDMQAOmg8yPzpmxd88NwwdiO/uAi0o85JuNzgAjwncxVzB4a1w219ZxBUuZ7lBBaQCI0ETrvsK5txjilzE3nvXTLueWyjkqjkB/OtGie4fwIzHjvZmh8QzTmJaSTJ1MkyT7nWm/6Nuy/wBYum/eQmxa1WZAuXARCz94LuQOeUc6X+zHBWxmJt2FkZjLMPuoNXbXTQD5xXZ7uMtYW0CF7u1bhbVpTqYWGzc4DMDO5MGm5X46EY7BYP45xPKxlySyruCsliWAJA2CMd9ZXeNl/E2O6U29Rmci4CAyrtBE8iNcw3iOWp3hfBBdZcQ7NbUBctq3lLKB8J12GmYaTrOu1Ef+EMPet+C9dzBiYu5SJOugULP++lQhxfcjKM24qcNwI++QEVQzMSIUKZJ5f5fpSF2k4t9ZxDXAIQQtteiCY9zJJ82ps+kbh+LwqLaa3FhiAby6q53CTuvWGAkjTQaoAqr02Ij627lPp8fEWe56KPdmMLPeX2GYWAMoiZdvhPooBb1igNMvZfidpbN6xcOXOQyNyOkMhPLYEe4p2a+BqHmvgalHGOTJOpO56mq6qSYA6VexxtrpIaAIAMmfONvehV3FsdB4R0H8TQpZGovGCRoS39XA+J1HkT+lYlrP4z6BW39THptQ+pR8PzG+38mFALJ/pY05o2/sK1XMMNw6H+8J+VUxArKNK7jXmDwrzLtziH/lzYiSXRg3IQGBHvND7lSvbgrQAOoagDqYVKlSihyVkHPWsaOdmOzF3GFipCWkjPeaconZQPvsR90e8VjEKLPU415gMmvQa6G3YTBgAfWr2bm2RAvy1IHqaqf8A22P2WMBXY5rZLA+cNtU/wDmYfn+DF+4nzEVjWNdBt/RymYBsXI+8Fta+QEuY96sYPsXgl/aNfczp93roYXTbrzrD63D4N/tOOVB5nOEQkgAEk7ACSfYb0f4X2Lxd8Zu7FtPxXTl+Q+I/KuhYS5hrBU4axaRiPjI101YZtWHLTyoZxLjT3PifKXJgTr6afLlSW9Y7aQV+sU3qPiD7XYPDoPtsQ7NppbUL8pzE+ulGcT2ewV4li1wOw1ZSBJ5sRET103pYv8AE5kkartpqBtzJn1rXa4mwIInlvQFczbLRJyOdzLtN2afCZWJD27hhHAjWJykToY184q92I4kEfu2nxkZYiA2oknkIMTy3o7axP1rBYi2/iPdsU65lGZY9xFc4S4QZGnpTMZOVCrdiH96wjx/s84xKCyMy4l/s+UMzeK2emUnc8vQ0y8TVcHYXB2XWdTeuLuz6TrHQRHIDXetnA+NMmF724AS1zJZ6AhQGuR5DTz8Q9VrE3dCSSZ6+Zk6UXJmAU+JxdiApmhm5CJ9KduxnA4y37gQiCZcwqgTmJ05ZZJ2j10ScLY7y4FE6kTE6dT6Aa+1MXbvjYt2VwtmVF3x3Ovdjw27Z56wSf7I5GuIJIUeZgFtUXO2faI4y+WBPdJK2l200lo6sRPyHKgNZEdKxqwAAUJYKrUYvo+4smFx9q7cMLDoWmMudSoJPITueQJp07S3gMzsA3eXMxtnVSo2UQdp15TXKRVm091RlVrij8IZgPlNJy4uTA3FZsfPzOx4LEDubb6kNbTQ6a5QpGg0OlWbeICS4caTmRpjKOSyADG0z6GlDsFjm7psPdJ+ItaJbr8S+xk+56Udv2gJULOYDQzEiBryPLlXkMvDIVMiyfSYyYDtHZvKbb5rgfTI4UiPSAHHP/OlrtR9Fdu8Wu4J0tMY+ybS0TzyxLW/SCOkVRxWMt6BzbM5hnVGzgaaACAx0kseRgVng+PXrJz94gttoGjMWUaTAGnSN6sx5GXYjE9QR3Oc8a4FiMIwXEWmtk7Exlb0YaHbaZoaRXfMD2otYgGy57xbiw/gMZeZaRlEzG1AOLfRtYxHe3MFdVZ1t21lrXmuolZPMMQOnSpfUA6MpXKrdTkaD5VKN9oOyuLwet+0Qn/MXxJPQkfCfIxXi8ICIrXNWYTk2AnaT1ppyAbhNkC9wLW3C4Z7jhLalnYwFG5/nrRLA8Ka+4t2rZZuZUmFH4iToB60/wDDMHheGWgZD4lgQzxsdJX91R5annQPmCj8wWzACVsD2SwuFtd5iwLt0AEhm8HkqrpOvhkzr0oHxTHYR2YLhbYQxBQFCPQiPzofx/i74i6XY7nbl5fr+dDrba0oIx2xiQGOyZ7xbh4tFWQlrTfCWAkEbq0aT586HXTtrR/G3gcLlO/epA9nk/L9aXmNPxEkbj8RJG5lmqVjUpsbUyrpfZBo4auTSbl0uZ3aY/7Qo9q5vessjFXVlYbqwIYeoOops7Acft2S+HvsFs3TIc7I8AeLorAAE8soO01J6xGfF9P6xeQcloS7jsQ/Lfzqk3EXCty9Y1966CeySMQWMAwRHiU8wehHnW5uAID4wgQzqYUyNRvE8uRqBMydVI/bPkTnn/ij6qrAaTuRr0J2NS5xG4VEgkrIjXLsIkDlrypixnZm21xAWMPnmEu7AaZDkh20M7DpXlrslZKQHud6AxkDdABIUTECdWMbaU4NjncYqYrFsTqTqoldTEx771WaNJYmJ8XnyO+3+lOX/DlhhKvpoJQ51TSWkh5LakAAcxAMVUXgNlrqrbFy4IbYjUCcsmITMdiJ2JimB1HU2qimGiYOokkgT4en89as8J4XcvOFRdCMxJiAuniJmFHn7cjXQeF8AulQtm3bRQkxdWQGnfKZZyROrR6DQA59TtWFe7dvCNCzsEUGIgD8IgbL5b8+ObwIYBMAcIwNvCWLt64fBbQkxz0AWJ3JPXqB51zfG8My2xcsd5ctRq7KBDRJXQmYHpRztl2tOK+xtSLAaSSMpukbMRHhUbge52AA/hOIRHUPbaRp4XIOpGsGdR050SKyDl5M0goNQv2ibu1S1qBZtoigQZiSzt0JLcutLNx5OtO3bDA5x31vxAqJI8h4vTbakS6u3OuwHkPzBQ3uNXZDCDRjpnYAE84ILDf021391XtHjhfxV65yLwsfhUBF/wClR86aOA4g2cJeu5lUojETmzywC24j7pLeWuvKk3heBe/dSzbEvcYKsnSTzJ5DmT5U7EPqLRuIbJnlrLpCliTAEnXygak00YDsPj7qhhhQgOxulEPyY5/mKf8AgvZm1wy0HgXcSdDcI26i2Pujz3PPkKDcU47cJksfnzpD+q+qkFwcuYIa7i9jewPEkTP3GYCSRadGYD+yDJ9BJpS70nmdK6d2X7ZRcZbt1lXw5YIJnWQZG22nrRvtd2etcStu9kL9atjMrKAC4Ovdv1mDB5HyJBYuajTioSMGGxU4wLzaQzCNoJ08x0p77Ldpe+y2b/7UAi3c/F5Ho0c+cdd+fnQwQQdiDoZ5j1r1qZlwrkFGayBhU6PjrITRQ0mdQIMagxQC5dNvMPxKitOum+UdPWrvZ3tL3+Wxf+OPBdkwxAOjdGI584677OI8PKQMpkddRE6+sb61EvLGeLSBkONqMww+Ls5iXkZQuRbKwsxEMdHI9G+dFG4rYw9tc153JJ+zw9wwschnSY89felK8+UEnWZCwIHLxaVRuGd96eMYMYq3udNwvbGzdXIua2Muq3AlwOI1VoAJ9CIqnxHhWGxBN9rpyKpZrdoEep1BOxJgdNxsOe2iQQVJBFMvZjips3Ub7twww5Tz+YNA+PjtZrWDcuYjtZbtAWsLbVLYZjMyTyImJ15zSzi8c1zVmk6/MnU/OtvanArZxTqmiNDoByDfd9AwIHkBVOxgbriQjZRuY09J2noKYqLXIRoRRuaACxhQT5CrOEwQMs75EWc7ZScp5KOTMen+1bvrdq0ozhLh0+yQkbahrrQQ25GQH1FCeJcTuX2BcgQIVUAVVHQAfrvTgGMaFZvxPMbiAxhZCL8IO/qfM0T7N9l72MJKQlpTD3n0RfIfjb90e8US7I9kheUYnFE28MDoNnveS/hXq3rHUFu0PanTuLACW10VQsBV2ygbe/8AJFstHinc1nCfSO4UtdkuE2wEfvLrDe4LuUMeZAAgDkPTnUrnZxDHmalBxyf8oHJ/mdd4nwSzjbZS6oF0gkXPvI20giNCdxsdd65Jxzs9iMIYvWyFOguDVG6QeXoYNOuH7TqoykZlkQXIzJ0OqmQGkzqdQddqJN2qsQUzrcDHXMoAIJmCCIPv+VLTIyeInHlZdVEDgHa/F4Rclm79nM91cUOnsDqv90imWx9KtyVN3C2XZfhZWZCDO+oeB5CPWl3tdwlLTrdsiLN2YX8DD4l3OnMe45Uv1R7ePKOVSxSHFzqQ+lCwSGaxfD5cpGdXSCZJgsJPLXrW639ImBgJ3WIFtYhStoKI1JIVszEnlMVygCsS1D/i453ATq1z6TMIEKravmSDqlsL5gKLhCg+/vVe79KaCTbwrKc+aO8ULtEE5SWEctvSuYKKzaiHp0E7gsfsb9K2JYMLVixazbt42YaRpJAGmmoNJmP4revsGv3HuRyJ0HoNh7CqddM7Hdi7VtFv4xM7tqtlhKqukMw+83kdB0nbHOPCOVf+zTSiIoSQMuutbsHzVguwILMq6AzEkQSdq7BxXsvg8Ta+xtJabZXtrlg7AMogN5yJ10rkfEeGvauNbuLldPiBOgP+REEHnNLTIHiDGfg/HSUfuktBiVDLdY5SuwURAzfvRsKrcRxGEMnuiWX4xadXUCfEAZU8vlS052mRPz0jTeiZ+1Mi6C4EKMmUkAGdQIJGu5k/KhOMA3FcQP0lbtJ2k+sKtq1b7mympWZZzqQzkAAxJhYgSfboH0ddmRg7P1u+hGIuAhFb7iGI05M0azqBA01mn2Q7F2tMVfQQcptWidCedwgDbbKp855Ud4ti+8Kg5pQSJGhI0PlSs/qBXtpGvkCrqae0/FTsR4d/P1pD4tjYDLuCefvNbOJcRdnIAOm1snxCTJJJ3HMeVUsTgWhSYGmvmda7FjC7aTebaDUszyma6P2AvFLqkGQwg78tv1rntkGYEz5V1PsbgQo7x/CEGZieQAkk+wo/UsaAnNZcARO+ke+1nH4i0pHdOy3CkCJdFLabfFJ96VD3bElkyzH7IwB1MNM/MVY7Q8UOKxV6+RHeOSB0UeFB65QKHkVWq0JYBXU2YnAwuZWDr1GhGseJd119R50X4F2nyeDEhrts7MSS69dz4x5H/Sg1p4NacRbhiPl+tcVDji03iGHFo6Y7hamzntsGtjxArJkH8x5jlBpfvLA0261W4XjbtqcjlVO67q3LbnRi5xO06wylN55j10/ypIVkNdyRsbYzrYgtjRrgmGNxlSD4iNB5c/TehguWgwOYtEGACPbUAUU/4hyBjhk7t2GXvHMsBzyAGFMfeJPlFc9kUBNKltVLnHzYOIJdlc2wE7seLNlJLbEBdWbczptS3xTjLXCVAAt6DKBGaPvMR8R/IQIAqpefKMo361VpmPGAJRjxgbM9IHpTH2H7OjEXDcvfsLJlx+M7i3PTm3ODHMELtq2WYKN2IA9SYH611DF5cJYTC2zOUQWH3mJzM8TzIMDpQepylAFXswsr8FlDtbxvP4EHgUQFECAAQAANAByFKLJ5bURSwZ16bcyR6TpTLwrgKk53YJlzeNjlUQAS2sGF29+fJKlcYoSRTuKNvAEiQGjrG/nUpuHbbBW/B3V29lJHeqFVW13ALAx+u9SjvL8RvtvFTimGWBctHMjbMAY8x5HyNCVtkmpw/iNyyfARB+JGEo39pTv67+dEf+IY1TC4dX/FFxo81VnKj3BpwVl13GBGXQ3M+P3CtmxZJ18VwjmPup6feNF+xXYc4gLexByWGPhXMFa5G5k/CvnufTdZwXD7+Kdiil2JOZ2IAnzZiBPl+VdnwmIFi3ZykPbREgA+AjLHL4ZjY+usUrI/tqFB/WCze2vG5vtdmsALa5cFbcRrCKxO4IkmWIjdSdqA9pPoqs3GLYNjaMD7N5a3m1+9uBtqJjpTLaxrLLWgMjNm0AGZcuo6iI3Ovl1KYS5mAgw+gIkqI0Jyg6PoYB1EjkRQrlPzMXIZ89cb4Ffwb93ftlG5HQq3ow0PpvQyvo7G4KxjLPc30U55ZQpAjXKCGjRh19a5v2o+ia/ZzPhn75QJ7swLkeRHhfn+HymqEyg9xyNcV+w3DFxGNs23EoCXcdQomPcwPeuidreInPu0NIAECQN/cAHpNJv0b2mt4y5nVlZLTgqwIYEsmhB20nejPGLjtckidNgfEIkjqTz1jmaj9R9WYA9ARPqGshY1cGu3O8Y94bmgYQBBJKRlMa7gilH6YsP3WNS5HhvWzm6lkYrm8/CUH92jHZm4bV3I5e6jIpIIacpAM7CCvXSq3052JGEuAiJvKRzk5GkeW/5UWAAPUzALJEQHaRI1nz+VHewPBDicSCf2VnK1zqdTlQepHyDUo2L8aESP0rsfYILhuHJcIg3TcuNAkkAkKdOiroP3jR+pb2kMaV49wtx7iBzZDosfHoEPRSeWtJXGMSIa2CzMp8LSSACdJ02kCTFbsdjWXvFK5s0Dfw5WJyjXSR/GhjZghZhIbVkufENdYI3A3FRY0rZkTNyNmV7VhUJLIWJVgzlhM5Zjquh/Stz4J3UZEZ0jQ+fkfvERrH5Vd4Vw9rtxe8BdRGRlyjoMjCDIIGvT03ZMRaw2Gti7iGt2lB8FsQSY1IRYljJ3HlNNL71szQpY6gPst2Vd2D5DuJzCB5gyp5ToRWfbTtnhhOEsEtZKxduWMsf+2pOhHUjQzHWl/tZ9IN3Eg2sODh7BEMA32lzkc7DkR90eck0nW0kgDUnYDUn2qpPTknlk7laYQo3Dd36owm3cuKfw3FA9fECR84qricIU32Ox01FU1tiPespdRAJj5j5U4LXRmha6MzC1i65rqr1Krp6gVl37BQ2m5AMa6R/nVe3dZWDKYZSGB6EGQfnRAGEAZZxgKOV1GUkQdCK1hp96Ye0+D+sKuOskstyO9Gk27mgKtHU6g8xFBLFkjfahDCoAIr8zbbw86AZhrqOsbVhehNefLeatrcKBgFENyJ09SKGOs6s4noJPy6elCuzMXZ31NLNJk15W0BOZJ9Nvzrb9hp+12E/DoefLUdKbcdyrxMMBf7u7bf8AA6N/hYH+FdQ4jghdIuAgqYKMNZU7a+fWkHB8Ks3tLeICXIEW7wgMeYFweEa7A9apfWr9nNa7y7bykgoHYAHnoDA9RvUubF7pBU0RE5EGXqPuOv4bDAteIL6FbK/GY2mNtdJMDQ70nce7S3sV4XIS0DIs29EnSWP4203PtFCGYkkkkk7k6k+vWvKZiwBNnZh48QSSpUqU+Nkps7L9k85F3FKUsxmysSmYfiZj8Cf9R0gQZrzhPZ5bdk4nFysqxs2icrMRENrrzkAep6Gjj+LNcjPBVfhQfDvJJ5sSdydSfSku5OliHyEmll7H8fB/Zg+Dw2zoFtKD/RoOZ/E2vkKYew/GjcU4e6VJH7Od2GpZNuWhH+lJ+GxVh2y3bYUH79oBWXodNG9DTl2b4DYSXdyxWGFxZCiNdh4p2P6TU2XiFojcSwCjrcO2bxF0gFAYgaajXXlsRBjyoxg8UltrTSinxhZlVAbdYmOW/nQPB8Wt4zMLQuIyMCVdCpuAQM49do36xNVb14hILZihiT8Q9fOKjPJDUSSccdcN2jsP3ilwzoYdQW0HlIj5UMxva214lTPB5klWUjkOonnXPOK8R6Eg6wOXnQM8QM671UquywhkdhqdOxr276NetqvfKBLCczIN1MbkakekUk3byBiwaCQYJUkeameoJrf2Y4m4cQedCeMAd/eykAd4459ToI2iN6DGhDlTO+477jNwriGS7Z0dVKQMxORSxfNudoaYor9MWDNzCWnClmS6uwJID2zMRvLZfkPdNwFzLkbJNqMry+YzzPVSJEV0y/ez8NuMsuFtvcUTJbIc0eY28xp0pu1exDRirGpwJlI3BHrXW+xnGFv8PS2p+1w4CMv7uuRh5HQeoNKo7SErBRCGBBJk7+VYWu0T2iGtqgaGG2hByz+azEc671CtmTjVHxGHKzCiv8wtiwWusHAICjwEEeLfRtj68jW7h3Z4+P6wCAMsKzT0J1A5dZqpgu3aKyvdwau6/fDR/wBLKY18zQftH2uvYpiQoso26Jz0g5m0JB5gAA9DQJhy1XUWuEw3xbttYsyuEtZn0AuXJyrGmx1YxImRvMmlfjLnEXDcztcDCVzSSg18HkAZ29aF3hInpFbOHYo2yTpBBBnlIifWqkwqgte48JQte4V7K9mDi72TPlRFzXW5qoieW5J09zyrsnC72EsC3Yw4Ud4gZAinM6c3JAmZ3LGesUv9glRcPeu24Jy5Q8ISwCltZPWRH7p5bDXUIbq93ne6IZkV5JiWCBYUIMoOjbRoNIWchYxTZGMucfxFjFXntXQHA0F22BKaCGzSdCc2+8bVzTiWCNm69p91O42I3DDyIINHji2thggyhCCvd5SumhFwMTmjWCROpmtXatFuW7V5Rr8DATEalPlBHvWY/oevB/uDjYhqPmLrLIA5T+daWw5Hn51nNZB/yqvYlIJE1Wb7IcyEqdpH8etbTj7h+98gB+grKAxg6H8XL38qq3EKkqwgjcGu0fE2lPieEk15W7C4Z7jZbaM7dEUsfXSvMVhnttkuIyMPuuCD8jRWLqHN/CsD31zKZCgZmI3jTbzJMUxXFwqLAsj1IDH1lqCdn8atq4c+iOMpO+XUEGOY/wA6Y8Zw0FZWGDahgQQfSDUmZjzo9SPOxDAHqBsVetH+iTXooH6RWjEpacCCysAB1Ux1kz7+VXb+CMaDTn5UNuWtedEleDCQjwZWbBtBIGYDeNY9RWiryOynMpII5jz0/Q1m1xX0uaaQHUSdJiRpm6dflTgxjw58wdUoivAsQ2qWy66w6wVPKRrXtFyHzC5r8whxzit2++Z2JC5gqzooPTr66k0KNosoOum+m3Mfka2BZP8APtTdw7hFu1ZuXL7tbCZWYEA5gdChUESxI0EyPKZM5YINSYtwAAiUbJG9EMLxO4i5AzRylmiIiIBiOdEcNgreJVjZYA/8q4wzr5D8Q6EE+xqhi+E3EJVg0yAABzO3vW81bTTeYOmnj8auAhkZlZWkEHURt6/p5Ud4X2rF05L6gXCABcAADnbxAQFOvLT05ro4exJGUiPKf9q0HBk8j6R16+VYyY2FTiqMKhbjClX1XLyqnhSsnP7fxorgbjsETEWjdVgMjoB3o99O8HqQfOscThsDabx4i4dJNtLYLAz8M5yoI82rF64xaCtDc3cBUKWuGQqAt8th6nb3ofbV2kxPMmOZ39RRzhuS/hmZEa3aR2AkyzQBqx2PxbDQeepNMLCSk5huN9NSdBGggfM9KUDTH5gfaSDNHDjnDStwuGQm5b5KdDmA+IZhb5TvrXSeymKF3DXDdKjM2S6uUhhnGQTrIOvxeWtc1w2IcOXtwpM9IM6MBO1PXZPE2mfvLhyXFGS7OqOpHgdtNwwg+UGdK3Jube5y24crMv4WI+RIrF3n1pq7aYizYxt5YvK5KtCrZKDMAS6k6kyT0M6zypbHFbSPKWjcH9dl69AIkjqTT1s7qUAE+JVYHoZrbhcBcuOqIjMzEAADUnlW+52juERktAa8nM6zzf8ASOlMH0c4q7fx4LNARLj5UVUUnRQIUCRLzr0mudmRCxHQhBWhe72PweGVUxDNeutuFYqinmBlg6dSdelYHsxw66kKLlpp/aJcLD0KsSP0NaOPMGus0yN9PWP1BrRgWAy5WABJkHnvPodqg5ORzDEf1Iz6hr1GfsV2b+qC+j3bd23cyMh+EyM0gqTpIgfFBnXpV7i2DRUdXLEnKFLHKMp1hYMyNIHw76CZpUu43KATHTQzz0FFMN2gtkBbpzRuZ3EiJ8hrt5Vodztppy8uxFzHcJyMQrLmB6vMEkIuQiNSSd9JIMbDC5LYbusqyzKApOXUHryjb3olxPHKAyKSZJgi4SCOUjRfcCTr60IxeNt2rQzgnMYULrBgnNBjb/7Cm7aoN2wqD8Vhk7s3AD4nYC3Gq6SQfQmBO4PlQm7aAjzphsYdrzMbJDh1CFUJkAAFC06gjIBPl515jsAqpNy4sAgSozakExPPTcgEedOV61Hq9dxey1OIXSX16L/2iTV64iopYEOB039xyFCGMmTTk3uPT6tzoPBGFjAWzb0e6GuM2usFgAfQAadfWoLyY4fVb0d4f2F3WVbKSAT+EmARt6ECKPBcSLmDRR8VksrzMhWJZCPLcf3TQN7hDBhoRqscjO9SKluT5uS0fcJ8iCr1pkZkYQykqw6EGCPYivbGJe38Dss/hJE+vWnXG8OHEbX1hNMRbBF1VXW6F2IA+J4121AI5CV5eNIiG3Zs2oO9xlzOfc7VUH5CqlQych1NtjtVeEd4tu6B+JYPlqsD8qKYO5YxWluEun+ic6nSSVbZvTQ6bUrYp1bxBQp5gbHzA5VXrDhUjWjAOBGFgUYxY/hxSRG3Whd+1E0bwHaYOgt4ncCFvRMDoyjf+0Nf1rJ8DbuDMjjKOciNP0pYZkNNEhmxmngyxxR1UDLbMAAE27ZOm0krJqVk9ywpjvSY5qkj2POpTP2jb/H9zZZ4zhyPtMOxaNluQp/KV/OqvHOO3MSfFCoDIRdpgDMT95oAE8gIAFC6sXuH3UUO9q4qHZ2Rgp9yIoxjVTcauJVNiViKIYXjeItiEvOANlJDAegYECqFQURAPcMgHuGE7UYoSe9meqIf1XStV3tDiWibp0EfCn/87+dU7LoIzJm11OYjTmBG351e4zwtbapdtMXs3NifiRuaPGk9DzoOCA/aP+hF8cd1x/iUbmNuNq1y4TEauxMdN/yro3B+B2MDaDXlR8QwBJaCLcj4VU6SNs3WubYUw6E7Bln5injtEXJJOs8/fWkepvSA1cXnbiAB5jLguM/WbV5YkJl1idGDct9Mv50o4pTMAAFT8UEEjzH8a3diOLLbu3MPcMJiMoDk6KwmB6NMesda38R4Yylsu0mpQvt5CvjxJsgK1B1vDjp/vRbs9ih3yqR4bvgYROmkn+elC8jGAOZ1iab+xvDACcRehbdtT4jsFElmPy+VMJgqCTET6SLgOPuDdlSyrNrDMLa6gHYRAjyPWlkCrnGsf3+IvXv+ZcdgDyBJyj2ED2qolegopQJ6Q0J61MHYPjS4XGWncxbZstw9FYRJ8gYPtQIp51gUrGUMpUzrE6j2uwBUygnTQczB/wAj+VKGIeW0mRqSDtoYn1ijXY/tnaCDD44FkAC272pKDkrwdV2htSIjbYtxDssLtvvcJct3QWj7NlYep1gHbSoERsP0tv8AMifEUa61EnUkyCGESTsR6etYLfJ0BMdev8n9KYcXwJ7ZyeKVPiMzM+ugB5etZp2QxFxmJtQVA8AMwIkSRoumusU1XBnAg+IDwmZ2E6x0G/nRzE2MNFs3s15kkCwk6khfijU8tJ5+1YcUv4fBgqri9fjZTmS2f3m2O2q6nlpvSne4lcfdzzPz3jpWhGY31NXGxN9RgxfaFwFCLbtIgZe7QDxTMsVXTSI3pbv4pm0YkxyJJHrqfWtXvpW7DYS5cnu0Z43yqWj1gaU5UVY5UC7mNhiDXl7DqCfGBHIg89f0iircEuWlNzEL3SCNWIBYxICLu/Lbb2NAsTezsWIiTt05AfKiXZ1CXZ1L/B8cLLmTKOMrjXUSDPmQRPz60T4phShEQVIlSuxBG4PMGlmivC+Iqq91dB7sk+IfEhIjb7y8yN94ocib5CZkx75DuW+EY9rFxbg1KnY8wRBG2mhozxbgdvGj6xhBlukHvLREC4wClnTkpkmQTBKnnuGxWCKwTEMJVh94ciOo8614XG3LTBkJBGw1jrtzpfnkvcUDvkvcEXVKkqwKkGCpBBB6EHUVjT3e4nhsYCMSoVwFy3F8DrAy5Zk5xsYP5RNAO0HZm5hpYHvLOn2gEETtmWZWeTCVOkHWmpkB0dGPTKDrowHXkVlbQsQqgkkgADck6AD3pm7ddkG4a1i29zPcu2i7wIVWzEZVO7AdTv0FNjYsVKlSsnR47C8JtLZbG3dWR8tlSARKwS5B3M6CdoneCGbBfSdcnKyypmZMk666HQD2NLHDHJ4dbg6IbgYcgc7MSfPKR+VBrl4DUb+VQ7d2v5qQu7FzUcuNdlMPjrffYMLau7lQMtp99IGltpG4069RzHEWmRijqVZTBVgQQehB2p/7O8bNjLp4SJI0EbGQOdEO1XALWNVcUr5CFOcqpYugkjw7hwJHsegrMWdsbccnXgxmLP4acsBopwniapKXFz2n+JJ+TDowqwuMwlv4MObh5NeckeuRYG3KrLdpEYQ2CwhXnltBWjyYaj1qtmLf6n+Ixm5DowHjMLkaJzKfhcbMOo/jTnwfEfWMOsnxL4WOh1A3PQEQfX0oJj7dpUW9bQixcOR7TMTkf4pRjqQQDE8war8OxRs3C+HaV2Nu5oWHQxp6HSKVkHuL+RFuPcWpY4jgILCZjlG1GeB9sHsqbeItd+h2cMBdUepBD++vnRG3ZXE2w6eHmVJ1XyO8jof5AfGcKOYAKSTOoII3PTaKQMisOLiIXJX0tDNvtbw8CRh7+YT8XdAHbQwx+cVdt9tMzKvdoLOua0IcXAVMhyQsRI8Meu1Id7BFZERHXb1rG1oaP207WM1/rqNPEuyWFxIL4Vjh7hM91cM2TOsKw1TyGu40FJ/FOA4jDT31pgo++PEm8fEsgakaGDqKJWcYyyVJXXSDHPajGC7T3EJOaTzIA19RHOiV8i/kQhmYd7iGG86yUTtvXQ1xmCv/APqMPbJI3Qd23+JIJ6az71VPZzDuGOGxDWs3J8rj0D+Fl896P/IXyKh++v6RJxSBXIBBA5jbzj3rLBXHDgW3ZGYhcysVOpgSQR1q3xrgV7Ckd6vhb4bimUbSYB3BjkQDQ0HpTwbGo8dToPaXjOIsutu1ccLaAVSSGmNMxzTmPnSxxPtBirwIu4i64OhUsQp9VEBvcVdbjFvEj7Y93cj4j8DHr+6T0NVrfD0gk3rIJ2lhtzO/h29TNTYvoFMNyZSV0e4Kw+GZ5CqTAkxsB5nYUT4bwXOpdmIgwFQBiepJkKoEjc1jdxdhckFrwX401RGIn70yR7fKqeO4rcuDJOW1Mi0vwD+Le9N+tutQ6ZvxL94Ya1kOl2ILLmbN5qYAVf8AEa3X+2N4SLCpaBO8Z2iIAltNOWlLlSiGMedwxiHnc34/iF28QbrlsohdgAOgAAAqqK2MZ3qTR9Q+pjFQCvKlbNhTAcVKKLdwZ7QmB95Jkyh9TMHQ+VEUsC6s2/H8IIUGQTOhB12FLk1lbcqQykhhqCDBHoRtSmxg7EU2IHY0YVfCkbTHnIpn7KNd1t3WnClGFxbhlVSNSpJ8Eb6dKVrXaG8CS2S4SP6RAfeRBJ8zNauIcZu3hlYgJ+BAFX35t7k0s43Ooo4shPibOzaD69hlBkfWbIB6jvVAMcpFdA//ACE/9Xhv/Yb/AOQ0g9kROPwf/wCzh/8A5FNPf0+OGxOGYGR3dwSII0Ycx61T4lc5dUqVKyZGbsXiD9raKk2rsAv9xG1iTsJBj2FVuKYE2rrBhGtUb/EHvMqs2hMQIA18qc7fDUu2LavirM6S1zS4BFvQ6w0AnWJ+y9KBPTZHYuvnuROSGs+YqvfIAjcbE9Dy+dHOE9pWsmGBKBeR1B8q3N2WsgScbZMRoCDM6SBOsecbH3pcY7P27SG4uKt3SI0RhOoaTHkQB/eo29AzCiIJ4nuW+N8DXGF72Gyhx4iui55gjyD768yaTGsMjZXVlI5MCD8jRjhRByzeyk3ra5IbYky/4TEcyKY73CUuoLb3bZAHhuZvEhIQtB3ygnSd8p22pCB012I5eaCjsRNxWPmyLI2z529QCFH5n8qHg0e432YNhM4vJdBYAC3JMGdW6aeup96AU5QANR6KAKEs4bGXLbZkdlYcwdf9R5U4YDtghVUxKHWQblufmU576x8qSBWRagyYlfsQXxq3YnS7/D7d1FuWcjoIkrLQJ1BG4IjYiRQDHcLKEKfOToAB+tK2Cxtyy+e07I3VT+R5H3pnwfbdj/6q0t3SA6hVceZEZW/KpzgyJ9ux/Mnb07L9soXbLDUgx5g/OtDyJ3inBMbg75BW+oYbLd+zgxEa6EehNaL/AGdzAsAPvnMCSvz2j0oRmrTCovkV+4RVW5FeJfYbGjN/gZU6S07GAB8519qlvgLHlB6Gme4k45EjD2Qstj7F/C3NV7olSd1YSbcejfkSNjXMQa6Jg8WOFq7l4vuhW3aHxa/fYclG+u59KR7N0IPAoGg8Rgt7GNPaiwnsjrxKMJpZLWD53GyDpEufRdI9SR71bHFEtEfV7KLH9JdC3bh8/GMi/wB1R6mhrvNYzTuN9xu4ZxXGFvoBdsW+8G9+2FRz5kKoViB1oPeSGIBkAmD1HI+4qBuleXDrXKtdTR3Malb8Jhw5INxEgaZzAJmInl19qsHhn9fh9if2mmkabbmdvI1xcA0YUoVKt3sFlYqbls/CQQSQZk7xpoJ9xXn1P+stf4v9K7mJlyrXmWrP1T+st8/venl/MVDhf6y3/i9d9PL8xW8hOuVgK9qz9UEx3lvYa5vy23/zqfVB/wAy3/i/0ruQnWJWqVZ+qf1lvn97/Svfqf8AWWtvxfltXchOsTThsQ1t1dDlZSCp00I2OulPX0k4y7fwfCr19s125ZvFjAE+K3BgabdKQ7yZTEhvNTIpu7d4u2cPw2wl63daxhmztbbMoLMCFnqAu3pWiFE+pUqV0yeEViNDpoeoqVK2cIRRu9BOgdRJ/e8/I1VcRUqUsCjUV01T0iPOooB1FSpRTfE2WrsGdiOYq1etrcBJADHZl0B9R/GvKlAwrcW+tiDGWDFeE1KlNEeNieUX4NwU3ka67ZLSGCQJYmJgD0O5/OpUpPqHKpr5ExzS6m+7h8MugW4/9po/7QKqnEd2ZtZ7fSHf+Br2pQoPkxY3LlntVikBVXBB/EoY+smtGI7SYt9TeK+aKiEe6gH86lSmDGnwJoVfiCzJJJJJJ1JMknqTzr1tKlSihTSWqCpUoocyXSpUqVk4SVKlSunSVKlSunSVKlSunSVKlSunSVKlSunSVKlSunSVKlSunT//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8200" name="AutoShape 18" descr="data:image/jpeg;base64,/9j/4AAQSkZJRgABAQAAAQABAAD/2wCEAAkGBxQTEhUUExQWFhUVGBYbGBUWGBgcGBodHxwYGxgYHB0dHCggGB8lHRgcIjEhJSkrLi4uFx8zODQsNygtLisBCgoKDg0OGxAQGzAmICQsNC8sNDQsLDQsNzQ0NCwsLDQ0LCwsLCwsLCwsLCwsLDQ0LCwsLC8sLCwsLCwsLCwsLP/AABEIALcBEwMBIgACEQEDEQH/xAAcAAACAgMBAQAAAAAAAAAAAAAFBgAEAgMHAQj/xABHEAACAQIEAwYCBwQIBAYDAAABAhEAAwQSITEFQVEGEyJhcYEykQcUI0JSobEzYsHwQ2NygpLR4fEWU6KyFSQ0c7PCCHTS/8QAGQEAAwEBAQAAAAAAAAAAAAAAAgMEAQAF/8QAKxEAAgICAgEDAwQCAwAAAAAAAQIAEQMhEjFBBBNRIjJhcYGhsRRCUpHR/9oADAMBAAIRAxEAPwDjNSpUoZklSoN4G/TnW58JcG6OIj4lI323HOuucSBNNStz4RxujaeXv+lamQjcEetdYmAgzypUqV02QCmfB8Lw1tQLwN24dSAxCL+6IILHz2oJwtfEzaeFSRPU6D31J9quG9JpOWzoGT5SSaBhteBYbFSlgdzejwLLFHI5HMSV23B086TriFSVYEMpIIO4I0IPvTH2evlcTbIMQ4/Wtn0lcPFrGsw2vKtzzn4Wn1Kz/eocRIbiTOxMQeJMVqlSpVEokqVKZuzXZbvQL2IJt4flH7S75IIMDq0ek7gWcKLMwkAWYCwHDr14kWbT3CN8ikx6kaL71sx3Cb9kTdtOgmMxHhnpI0nymn/G9owi9xh1Fmyo0RVgkiJJO7c9SJ661jwDiWe53dwC4lwBXBEhidQD/dB5D4Z0ipm9Sw2F1/MR7+9DU5xZtM7BUVmY7KoJY+gGponf7OYi2AbqrakgRcuW1b/DmzD5Vb4uPqj3LeHdll7oLq0MVDlVSRqIy666ml121JOpO5OpPvVCsWFiNBJ6j59GfCyLuIvllKWbTLmUZvE0GVkQYC+4b3o12gv5LlhQERcM+TOBGWSJBU/dK+IHnLbxNFexHDDYwAQD7Vg95pJgOQEVdgV0ZVI11DETpKzj3728txQDmzhw7AD4m0JOnwnTyqVmtrkuZtyl2isy4zILbi3bz5RKyQDIjfwkacutY9nuGg3JcghZJH3co3LdAN48q9uCXjLoMw+KXjkNzsOflW7tDf8AquEyCM+IlNND3YjMf/r/AHiaEkmkHmKUFjxETuL44371y6fvtI8lGij2UCqlegV5FXgVqeiKkrK2hYhVBZjsqgkn0A1NFk4ULS5r85pH2IjbqzBpX+yNfSsr3E37vulCpbnNlRVE+pjM23Mmg531F+6D9srjgd7KrsERGMBnuIOuuUEtGh1is/8Awm2AS2KtSJGVVuMT6eEaeZgVWLE/77VjmrLb5mW3zLFvhBb4btpjpC5mVjPTMoGnPX51WxuDuWjFxCs7HcH0I0Psak1YwmMK6aFToVYSpHQiuthOthvuULa5jA3O1Y0Q4hhAhS5bnI3Lmrc1nmOY9+lUbm5ow17ENW5bExqVKlbDkojgrdlENy+Gcn9nZU5c377tuq9ANT6UOrfiRrpsdqw/EFvibLvE30CRbUGQLYCx/eHib3JqrdusxLMxYnckkk+5rE1DWgATgAOpJrauKcfePvr+taaldVzaBm8XlJ8SDnOUkfIbVrIHI/PetdSuqdVQ1wRVa1igVBYW0deoi4oYj2fXyquDWHBQDeRGYqtw5CV/e0EzpGbLPkK23bZVmWNVJBHPT9KWwoxTDc2YZyGBG4II/hTZ9Kqs64a6csQykrtLKjAfk1KNs6jyrofFbJxnD3yElgiECBLNbM7A+GQW189tDSGbi6mKvi4M5TUqUY7LcD+t3shYpbUTccDUDoP3jy9CdYqokAWZWTULdhuzqXScTiR/5e38KkaXXnbzRefUwvWCfaPizX3k6rEARsOg02Gn8itXabiiuUsWYS1aAVUXQafrrO+tCreZiAJnYa89tKiYlzyP7SLIxc34msDMQAOmg8yPzpmxd88NwwdiO/uAi0o85JuNzgAjwncxVzB4a1w219ZxBUuZ7lBBaQCI0ETrvsK5txjilzE3nvXTLueWyjkqjkB/OtGie4fwIzHjvZmh8QzTmJaSTJ1MkyT7nWm/6Nuy/wBYum/eQmxa1WZAuXARCz94LuQOeUc6X+zHBWxmJt2FkZjLMPuoNXbXTQD5xXZ7uMtYW0CF7u1bhbVpTqYWGzc4DMDO5MGm5X46EY7BYP45xPKxlySyruCsliWAJA2CMd9ZXeNl/E2O6U29Rmci4CAyrtBE8iNcw3iOWp3hfBBdZcQ7NbUBctq3lLKB8J12GmYaTrOu1Ef+EMPet+C9dzBiYu5SJOugULP++lQhxfcjKM24qcNwI++QEVQzMSIUKZJ5f5fpSF2k4t9ZxDXAIQQtteiCY9zJJ82ps+kbh+LwqLaa3FhiAby6q53CTuvWGAkjTQaoAqr02Ij627lPp8fEWe56KPdmMLPeX2GYWAMoiZdvhPooBb1igNMvZfidpbN6xcOXOQyNyOkMhPLYEe4p2a+BqHmvgalHGOTJOpO56mq6qSYA6VexxtrpIaAIAMmfONvehV3FsdB4R0H8TQpZGovGCRoS39XA+J1HkT+lYlrP4z6BW39THptQ+pR8PzG+38mFALJ/pY05o2/sK1XMMNw6H+8J+VUxArKNK7jXmDwrzLtziH/lzYiSXRg3IQGBHvND7lSvbgrQAOoagDqYVKlSihyVkHPWsaOdmOzF3GFipCWkjPeaconZQPvsR90e8VjEKLPU415gMmvQa6G3YTBgAfWr2bm2RAvy1IHqaqf8A22P2WMBXY5rZLA+cNtU/wDmYfn+DF+4nzEVjWNdBt/RymYBsXI+8Fta+QEuY96sYPsXgl/aNfczp93roYXTbrzrD63D4N/tOOVB5nOEQkgAEk7ACSfYb0f4X2Lxd8Zu7FtPxXTl+Q+I/KuhYS5hrBU4axaRiPjI101YZtWHLTyoZxLjT3PifKXJgTr6afLlSW9Y7aQV+sU3qPiD7XYPDoPtsQ7NppbUL8pzE+ulGcT2ewV4li1wOw1ZSBJ5sRET103pYv8AE5kkartpqBtzJn1rXa4mwIInlvQFczbLRJyOdzLtN2afCZWJD27hhHAjWJykToY184q92I4kEfu2nxkZYiA2oknkIMTy3o7axP1rBYi2/iPdsU65lGZY9xFc4S4QZGnpTMZOVCrdiH96wjx/s84xKCyMy4l/s+UMzeK2emUnc8vQ0y8TVcHYXB2XWdTeuLuz6TrHQRHIDXetnA+NMmF724AS1zJZ6AhQGuR5DTz8Q9VrE3dCSSZ6+Zk6UXJmAU+JxdiApmhm5CJ9KduxnA4y37gQiCZcwqgTmJ05ZZJ2j10ScLY7y4FE6kTE6dT6Aa+1MXbvjYt2VwtmVF3x3Ovdjw27Z56wSf7I5GuIJIUeZgFtUXO2faI4y+WBPdJK2l200lo6sRPyHKgNZEdKxqwAAUJYKrUYvo+4smFx9q7cMLDoWmMudSoJPITueQJp07S3gMzsA3eXMxtnVSo2UQdp15TXKRVm091RlVrij8IZgPlNJy4uTA3FZsfPzOx4LEDubb6kNbTQ6a5QpGg0OlWbeICS4caTmRpjKOSyADG0z6GlDsFjm7psPdJ+ItaJbr8S+xk+56Udv2gJULOYDQzEiBryPLlXkMvDIVMiyfSYyYDtHZvKbb5rgfTI4UiPSAHHP/OlrtR9Fdu8Wu4J0tMY+ybS0TzyxLW/SCOkVRxWMt6BzbM5hnVGzgaaACAx0kseRgVng+PXrJz94gttoGjMWUaTAGnSN6sx5GXYjE9QR3Oc8a4FiMIwXEWmtk7Exlb0YaHbaZoaRXfMD2otYgGy57xbiw/gMZeZaRlEzG1AOLfRtYxHe3MFdVZ1t21lrXmuolZPMMQOnSpfUA6MpXKrdTkaD5VKN9oOyuLwet+0Qn/MXxJPQkfCfIxXi8ICIrXNWYTk2AnaT1ppyAbhNkC9wLW3C4Z7jhLalnYwFG5/nrRLA8Ka+4t2rZZuZUmFH4iToB60/wDDMHheGWgZD4lgQzxsdJX91R5annQPmCj8wWzACVsD2SwuFtd5iwLt0AEhm8HkqrpOvhkzr0oHxTHYR2YLhbYQxBQFCPQiPzofx/i74i6XY7nbl5fr+dDrba0oIx2xiQGOyZ7xbh4tFWQlrTfCWAkEbq0aT586HXTtrR/G3gcLlO/epA9nk/L9aXmNPxEkbj8RJG5lmqVjUpsbUyrpfZBo4auTSbl0uZ3aY/7Qo9q5vessjFXVlYbqwIYeoOops7Acft2S+HvsFs3TIc7I8AeLorAAE8soO01J6xGfF9P6xeQcloS7jsQ/Lfzqk3EXCty9Y1966CeySMQWMAwRHiU8wehHnW5uAID4wgQzqYUyNRvE8uRqBMydVI/bPkTnn/ij6qrAaTuRr0J2NS5xG4VEgkrIjXLsIkDlrypixnZm21xAWMPnmEu7AaZDkh20M7DpXlrslZKQHud6AxkDdABIUTECdWMbaU4NjncYqYrFsTqTqoldTEx771WaNJYmJ8XnyO+3+lOX/DlhhKvpoJQ51TSWkh5LakAAcxAMVUXgNlrqrbFy4IbYjUCcsmITMdiJ2JimB1HU2qimGiYOokkgT4en89as8J4XcvOFRdCMxJiAuniJmFHn7cjXQeF8AulQtm3bRQkxdWQGnfKZZyROrR6DQA59TtWFe7dvCNCzsEUGIgD8IgbL5b8+ObwIYBMAcIwNvCWLt64fBbQkxz0AWJ3JPXqB51zfG8My2xcsd5ctRq7KBDRJXQmYHpRztl2tOK+xtSLAaSSMpukbMRHhUbge52AA/hOIRHUPbaRp4XIOpGsGdR050SKyDl5M0goNQv2ibu1S1qBZtoigQZiSzt0JLcutLNx5OtO3bDA5x31vxAqJI8h4vTbakS6u3OuwHkPzBQ3uNXZDCDRjpnYAE84ILDf021391XtHjhfxV65yLwsfhUBF/wClR86aOA4g2cJeu5lUojETmzywC24j7pLeWuvKk3heBe/dSzbEvcYKsnSTzJ5DmT5U7EPqLRuIbJnlrLpCliTAEnXygak00YDsPj7qhhhQgOxulEPyY5/mKf8AgvZm1wy0HgXcSdDcI26i2Pujz3PPkKDcU47cJksfnzpD+q+qkFwcuYIa7i9jewPEkTP3GYCSRadGYD+yDJ9BJpS70nmdK6d2X7ZRcZbt1lXw5YIJnWQZG22nrRvtd2etcStu9kL9atjMrKAC4Ovdv1mDB5HyJBYuajTioSMGGxU4wLzaQzCNoJ08x0p77Ldpe+y2b/7UAi3c/F5Ho0c+cdd+fnQwQQdiDoZ5j1r1qZlwrkFGayBhU6PjrITRQ0mdQIMagxQC5dNvMPxKitOum+UdPWrvZ3tL3+Wxf+OPBdkwxAOjdGI584677OI8PKQMpkddRE6+sb61EvLGeLSBkONqMww+Ls5iXkZQuRbKwsxEMdHI9G+dFG4rYw9tc153JJ+zw9wwschnSY89felK8+UEnWZCwIHLxaVRuGd96eMYMYq3udNwvbGzdXIua2Muq3AlwOI1VoAJ9CIqnxHhWGxBN9rpyKpZrdoEep1BOxJgdNxsOe2iQQVJBFMvZjips3Ub7twww5Tz+YNA+PjtZrWDcuYjtZbtAWsLbVLYZjMyTyImJ15zSzi8c1zVmk6/MnU/OtvanArZxTqmiNDoByDfd9AwIHkBVOxgbriQjZRuY09J2noKYqLXIRoRRuaACxhQT5CrOEwQMs75EWc7ZScp5KOTMen+1bvrdq0ozhLh0+yQkbahrrQQ25GQH1FCeJcTuX2BcgQIVUAVVHQAfrvTgGMaFZvxPMbiAxhZCL8IO/qfM0T7N9l72MJKQlpTD3n0RfIfjb90e8US7I9kheUYnFE28MDoNnveS/hXq3rHUFu0PanTuLACW10VQsBV2ygbe/8AJFstHinc1nCfSO4UtdkuE2wEfvLrDe4LuUMeZAAgDkPTnUrnZxDHmalBxyf8oHJ/mdd4nwSzjbZS6oF0gkXPvI20giNCdxsdd65Jxzs9iMIYvWyFOguDVG6QeXoYNOuH7TqoykZlkQXIzJ0OqmQGkzqdQddqJN2qsQUzrcDHXMoAIJmCCIPv+VLTIyeInHlZdVEDgHa/F4Rclm79nM91cUOnsDqv90imWx9KtyVN3C2XZfhZWZCDO+oeB5CPWl3tdwlLTrdsiLN2YX8DD4l3OnMe45Uv1R7ePKOVSxSHFzqQ+lCwSGaxfD5cpGdXSCZJgsJPLXrW639ImBgJ3WIFtYhStoKI1JIVszEnlMVygCsS1D/i453ATq1z6TMIEKravmSDqlsL5gKLhCg+/vVe79KaCTbwrKc+aO8ULtEE5SWEctvSuYKKzaiHp0E7gsfsb9K2JYMLVixazbt42YaRpJAGmmoNJmP4revsGv3HuRyJ0HoNh7CqddM7Hdi7VtFv4xM7tqtlhKqukMw+83kdB0nbHOPCOVf+zTSiIoSQMuutbsHzVguwILMq6AzEkQSdq7BxXsvg8Ta+xtJabZXtrlg7AMogN5yJ10rkfEeGvauNbuLldPiBOgP+REEHnNLTIHiDGfg/HSUfuktBiVDLdY5SuwURAzfvRsKrcRxGEMnuiWX4xadXUCfEAZU8vlS052mRPz0jTeiZ+1Mi6C4EKMmUkAGdQIJGu5k/KhOMA3FcQP0lbtJ2k+sKtq1b7mympWZZzqQzkAAxJhYgSfboH0ddmRg7P1u+hGIuAhFb7iGI05M0azqBA01mn2Q7F2tMVfQQcptWidCedwgDbbKp855Ud4ti+8Kg5pQSJGhI0PlSs/qBXtpGvkCrqae0/FTsR4d/P1pD4tjYDLuCefvNbOJcRdnIAOm1snxCTJJJ3HMeVUsTgWhSYGmvmda7FjC7aTebaDUszyma6P2AvFLqkGQwg78tv1rntkGYEz5V1PsbgQo7x/CEGZieQAkk+wo/UsaAnNZcARO+ke+1nH4i0pHdOy3CkCJdFLabfFJ96VD3bElkyzH7IwB1MNM/MVY7Q8UOKxV6+RHeOSB0UeFB65QKHkVWq0JYBXU2YnAwuZWDr1GhGseJd119R50X4F2nyeDEhrts7MSS69dz4x5H/Sg1p4NacRbhiPl+tcVDji03iGHFo6Y7hamzntsGtjxArJkH8x5jlBpfvLA0261W4XjbtqcjlVO67q3LbnRi5xO06wylN55j10/ypIVkNdyRsbYzrYgtjRrgmGNxlSD4iNB5c/TehguWgwOYtEGACPbUAUU/4hyBjhk7t2GXvHMsBzyAGFMfeJPlFc9kUBNKltVLnHzYOIJdlc2wE7seLNlJLbEBdWbczptS3xTjLXCVAAt6DKBGaPvMR8R/IQIAqpefKMo361VpmPGAJRjxgbM9IHpTH2H7OjEXDcvfsLJlx+M7i3PTm3ODHMELtq2WYKN2IA9SYH611DF5cJYTC2zOUQWH3mJzM8TzIMDpQepylAFXswsr8FlDtbxvP4EHgUQFECAAQAANAByFKLJ5bURSwZ16bcyR6TpTLwrgKk53YJlzeNjlUQAS2sGF29+fJKlcYoSRTuKNvAEiQGjrG/nUpuHbbBW/B3V29lJHeqFVW13ALAx+u9SjvL8RvtvFTimGWBctHMjbMAY8x5HyNCVtkmpw/iNyyfARB+JGEo39pTv67+dEf+IY1TC4dX/FFxo81VnKj3BpwVl13GBGXQ3M+P3CtmxZJ18VwjmPup6feNF+xXYc4gLexByWGPhXMFa5G5k/CvnufTdZwXD7+Kdiil2JOZ2IAnzZiBPl+VdnwmIFi3ZykPbREgA+AjLHL4ZjY+usUrI/tqFB/WCze2vG5vtdmsALa5cFbcRrCKxO4IkmWIjdSdqA9pPoqs3GLYNjaMD7N5a3m1+9uBtqJjpTLaxrLLWgMjNm0AGZcuo6iI3Ovl1KYS5mAgw+gIkqI0Jyg6PoYB1EjkRQrlPzMXIZ89cb4Ffwb93ftlG5HQq3ow0PpvQyvo7G4KxjLPc30U55ZQpAjXKCGjRh19a5v2o+ia/ZzPhn75QJ7swLkeRHhfn+HymqEyg9xyNcV+w3DFxGNs23EoCXcdQomPcwPeuidreInPu0NIAECQN/cAHpNJv0b2mt4y5nVlZLTgqwIYEsmhB20nejPGLjtckidNgfEIkjqTz1jmaj9R9WYA9ARPqGshY1cGu3O8Y94bmgYQBBJKRlMa7gilH6YsP3WNS5HhvWzm6lkYrm8/CUH92jHZm4bV3I5e6jIpIIacpAM7CCvXSq3052JGEuAiJvKRzk5GkeW/5UWAAPUzALJEQHaRI1nz+VHewPBDicSCf2VnK1zqdTlQepHyDUo2L8aESP0rsfYILhuHJcIg3TcuNAkkAkKdOiroP3jR+pb2kMaV49wtx7iBzZDosfHoEPRSeWtJXGMSIa2CzMp8LSSACdJ02kCTFbsdjWXvFK5s0Dfw5WJyjXSR/GhjZghZhIbVkufENdYI3A3FRY0rZkTNyNmV7VhUJLIWJVgzlhM5Zjquh/Stz4J3UZEZ0jQ+fkfvERrH5Vd4Vw9rtxe8BdRGRlyjoMjCDIIGvT03ZMRaw2Gti7iGt2lB8FsQSY1IRYljJ3HlNNL71szQpY6gPst2Vd2D5DuJzCB5gyp5ToRWfbTtnhhOEsEtZKxduWMsf+2pOhHUjQzHWl/tZ9IN3Eg2sODh7BEMA32lzkc7DkR90eck0nW0kgDUnYDUn2qpPTknlk7laYQo3Dd36owm3cuKfw3FA9fECR84qricIU32Ox01FU1tiPespdRAJj5j5U4LXRmha6MzC1i65rqr1Krp6gVl37BQ2m5AMa6R/nVe3dZWDKYZSGB6EGQfnRAGEAZZxgKOV1GUkQdCK1hp96Ye0+D+sKuOskstyO9Gk27mgKtHU6g8xFBLFkjfahDCoAIr8zbbw86AZhrqOsbVhehNefLeatrcKBgFENyJ09SKGOs6s4noJPy6elCuzMXZ31NLNJk15W0BOZJ9Nvzrb9hp+12E/DoefLUdKbcdyrxMMBf7u7bf8AA6N/hYH+FdQ4jghdIuAgqYKMNZU7a+fWkHB8Ks3tLeICXIEW7wgMeYFweEa7A9apfWr9nNa7y7bykgoHYAHnoDA9RvUubF7pBU0RE5EGXqPuOv4bDAteIL6FbK/GY2mNtdJMDQ70nce7S3sV4XIS0DIs29EnSWP4203PtFCGYkkkkk7k6k+vWvKZiwBNnZh48QSSpUqU+Nkps7L9k85F3FKUsxmysSmYfiZj8Cf9R0gQZrzhPZ5bdk4nFysqxs2icrMRENrrzkAep6Gjj+LNcjPBVfhQfDvJJ5sSdydSfSku5OliHyEmll7H8fB/Zg+Dw2zoFtKD/RoOZ/E2vkKYew/GjcU4e6VJH7Od2GpZNuWhH+lJ+GxVh2y3bYUH79oBWXodNG9DTl2b4DYSXdyxWGFxZCiNdh4p2P6TU2XiFojcSwCjrcO2bxF0gFAYgaajXXlsRBjyoxg8UltrTSinxhZlVAbdYmOW/nQPB8Wt4zMLQuIyMCVdCpuAQM49do36xNVb14hILZihiT8Q9fOKjPJDUSSccdcN2jsP3ilwzoYdQW0HlIj5UMxva214lTPB5klWUjkOonnXPOK8R6Eg6wOXnQM8QM671UquywhkdhqdOxr276NetqvfKBLCczIN1MbkakekUk3byBiwaCQYJUkeameoJrf2Y4m4cQedCeMAd/eykAd4459ToI2iN6DGhDlTO+477jNwriGS7Z0dVKQMxORSxfNudoaYor9MWDNzCWnClmS6uwJID2zMRvLZfkPdNwFzLkbJNqMry+YzzPVSJEV0y/ez8NuMsuFtvcUTJbIc0eY28xp0pu1exDRirGpwJlI3BHrXW+xnGFv8PS2p+1w4CMv7uuRh5HQeoNKo7SErBRCGBBJk7+VYWu0T2iGtqgaGG2hByz+azEc671CtmTjVHxGHKzCiv8wtiwWusHAICjwEEeLfRtj68jW7h3Z4+P6wCAMsKzT0J1A5dZqpgu3aKyvdwau6/fDR/wBLKY18zQftH2uvYpiQoso26Jz0g5m0JB5gAA9DQJhy1XUWuEw3xbttYsyuEtZn0AuXJyrGmx1YxImRvMmlfjLnEXDcztcDCVzSSg18HkAZ29aF3hInpFbOHYo2yTpBBBnlIifWqkwqgte48JQte4V7K9mDi72TPlRFzXW5qoieW5J09zyrsnC72EsC3Yw4Ud4gZAinM6c3JAmZ3LGesUv9glRcPeu24Jy5Q8ISwCltZPWRH7p5bDXUIbq93ne6IZkV5JiWCBYUIMoOjbRoNIWchYxTZGMucfxFjFXntXQHA0F22BKaCGzSdCc2+8bVzTiWCNm69p91O42I3DDyIINHji2thggyhCCvd5SumhFwMTmjWCROpmtXatFuW7V5Rr8DATEalPlBHvWY/oevB/uDjYhqPmLrLIA5T+daWw5Hn51nNZB/yqvYlIJE1Wb7IcyEqdpH8etbTj7h+98gB+grKAxg6H8XL38qq3EKkqwgjcGu0fE2lPieEk15W7C4Z7jZbaM7dEUsfXSvMVhnttkuIyMPuuCD8jRWLqHN/CsD31zKZCgZmI3jTbzJMUxXFwqLAsj1IDH1lqCdn8atq4c+iOMpO+XUEGOY/wA6Y8Zw0FZWGDahgQQfSDUmZjzo9SPOxDAHqBsVetH+iTXooH6RWjEpacCCysAB1Ux1kz7+VXb+CMaDTn5UNuWtedEleDCQjwZWbBtBIGYDeNY9RWiryOynMpII5jz0/Q1m1xX0uaaQHUSdJiRpm6dflTgxjw58wdUoivAsQ2qWy66w6wVPKRrXtFyHzC5r8whxzit2++Z2JC5gqzooPTr66k0KNosoOum+m3Mfka2BZP8APtTdw7hFu1ZuXL7tbCZWYEA5gdChUESxI0EyPKZM5YINSYtwAAiUbJG9EMLxO4i5AzRylmiIiIBiOdEcNgreJVjZYA/8q4wzr5D8Q6EE+xqhi+E3EJVg0yAABzO3vW81bTTeYOmnj8auAhkZlZWkEHURt6/p5Ud4X2rF05L6gXCABcAADnbxAQFOvLT05ro4exJGUiPKf9q0HBk8j6R16+VYyY2FTiqMKhbjClX1XLyqnhSsnP7fxorgbjsETEWjdVgMjoB3o99O8HqQfOscThsDabx4i4dJNtLYLAz8M5yoI82rF64xaCtDc3cBUKWuGQqAt8th6nb3ofbV2kxPMmOZ39RRzhuS/hmZEa3aR2AkyzQBqx2PxbDQeepNMLCSk5huN9NSdBGggfM9KUDTH5gfaSDNHDjnDStwuGQm5b5KdDmA+IZhb5TvrXSeymKF3DXDdKjM2S6uUhhnGQTrIOvxeWtc1w2IcOXtwpM9IM6MBO1PXZPE2mfvLhyXFGS7OqOpHgdtNwwg+UGdK3Jube5y24crMv4WI+RIrF3n1pq7aYizYxt5YvK5KtCrZKDMAS6k6kyT0M6zypbHFbSPKWjcH9dl69AIkjqTT1s7qUAE+JVYHoZrbhcBcuOqIjMzEAADUnlW+52juERktAa8nM6zzf8ASOlMH0c4q7fx4LNARLj5UVUUnRQIUCRLzr0mudmRCxHQhBWhe72PweGVUxDNeutuFYqinmBlg6dSdelYHsxw66kKLlpp/aJcLD0KsSP0NaOPMGus0yN9PWP1BrRgWAy5WABJkHnvPodqg5ORzDEf1Iz6hr1GfsV2b+qC+j3bd23cyMh+EyM0gqTpIgfFBnXpV7i2DRUdXLEnKFLHKMp1hYMyNIHw76CZpUu43KATHTQzz0FFMN2gtkBbpzRuZ3EiJ8hrt5Vodztppy8uxFzHcJyMQrLmB6vMEkIuQiNSSd9JIMbDC5LYbusqyzKApOXUHryjb3olxPHKAyKSZJgi4SCOUjRfcCTr60IxeNt2rQzgnMYULrBgnNBjb/7Cm7aoN2wqD8Vhk7s3AD4nYC3Gq6SQfQmBO4PlQm7aAjzphsYdrzMbJDh1CFUJkAAFC06gjIBPl515jsAqpNy4sAgSozakExPPTcgEedOV61Hq9dxey1OIXSX16L/2iTV64iopYEOB039xyFCGMmTTk3uPT6tzoPBGFjAWzb0e6GuM2usFgAfQAadfWoLyY4fVb0d4f2F3WVbKSAT+EmARt6ECKPBcSLmDRR8VksrzMhWJZCPLcf3TQN7hDBhoRqscjO9SKluT5uS0fcJ8iCr1pkZkYQykqw6EGCPYivbGJe38Dss/hJE+vWnXG8OHEbX1hNMRbBF1VXW6F2IA+J4121AI5CV5eNIiG3Zs2oO9xlzOfc7VUH5CqlQych1NtjtVeEd4tu6B+JYPlqsD8qKYO5YxWluEun+ic6nSSVbZvTQ6bUrYp1bxBQp5gbHzA5VXrDhUjWjAOBGFgUYxY/hxSRG3Whd+1E0bwHaYOgt4ncCFvRMDoyjf+0Nf1rJ8DbuDMjjKOciNP0pYZkNNEhmxmngyxxR1UDLbMAAE27ZOm0krJqVk9ywpjvSY5qkj2POpTP2jb/H9zZZ4zhyPtMOxaNluQp/KV/OqvHOO3MSfFCoDIRdpgDMT95oAE8gIAFC6sXuH3UUO9q4qHZ2Rgp9yIoxjVTcauJVNiViKIYXjeItiEvOANlJDAegYECqFQURAPcMgHuGE7UYoSe9meqIf1XStV3tDiWibp0EfCn/87+dU7LoIzJm11OYjTmBG351e4zwtbapdtMXs3NifiRuaPGk9DzoOCA/aP+hF8cd1x/iUbmNuNq1y4TEauxMdN/yro3B+B2MDaDXlR8QwBJaCLcj4VU6SNs3WubYUw6E7Bln5injtEXJJOs8/fWkepvSA1cXnbiAB5jLguM/WbV5YkJl1idGDct9Mv50o4pTMAAFT8UEEjzH8a3diOLLbu3MPcMJiMoDk6KwmB6NMesda38R4Yylsu0mpQvt5CvjxJsgK1B1vDjp/vRbs9ih3yqR4bvgYROmkn+elC8jGAOZ1iab+xvDACcRehbdtT4jsFElmPy+VMJgqCTET6SLgOPuDdlSyrNrDMLa6gHYRAjyPWlkCrnGsf3+IvXv+ZcdgDyBJyj2ED2qolegopQJ6Q0J61MHYPjS4XGWncxbZstw9FYRJ8gYPtQIp51gUrGUMpUzrE6j2uwBUygnTQczB/wAj+VKGIeW0mRqSDtoYn1ijXY/tnaCDD44FkAC272pKDkrwdV2htSIjbYtxDssLtvvcJct3QWj7NlYep1gHbSoERsP0tv8AMifEUa61EnUkyCGESTsR6etYLfJ0BMdev8n9KYcXwJ7ZyeKVPiMzM+ugB5etZp2QxFxmJtQVA8AMwIkSRoumusU1XBnAg+IDwmZ2E6x0G/nRzE2MNFs3s15kkCwk6khfijU8tJ5+1YcUv4fBgqri9fjZTmS2f3m2O2q6nlpvSne4lcfdzzPz3jpWhGY31NXGxN9RgxfaFwFCLbtIgZe7QDxTMsVXTSI3pbv4pm0YkxyJJHrqfWtXvpW7DYS5cnu0Z43yqWj1gaU5UVY5UC7mNhiDXl7DqCfGBHIg89f0iircEuWlNzEL3SCNWIBYxICLu/Lbb2NAsTezsWIiTt05AfKiXZ1CXZ1L/B8cLLmTKOMrjXUSDPmQRPz60T4phShEQVIlSuxBG4PMGlmivC+Iqq91dB7sk+IfEhIjb7y8yN94ocib5CZkx75DuW+EY9rFxbg1KnY8wRBG2mhozxbgdvGj6xhBlukHvLREC4wClnTkpkmQTBKnnuGxWCKwTEMJVh94ciOo8614XG3LTBkJBGw1jrtzpfnkvcUDvkvcEXVKkqwKkGCpBBB6EHUVjT3e4nhsYCMSoVwFy3F8DrAy5Zk5xsYP5RNAO0HZm5hpYHvLOn2gEETtmWZWeTCVOkHWmpkB0dGPTKDrowHXkVlbQsQqgkkgADck6AD3pm7ddkG4a1i29zPcu2i7wIVWzEZVO7AdTv0FNjYsVKlSsnR47C8JtLZbG3dWR8tlSARKwS5B3M6CdoneCGbBfSdcnKyypmZMk666HQD2NLHDHJ4dbg6IbgYcgc7MSfPKR+VBrl4DUb+VQ7d2v5qQu7FzUcuNdlMPjrffYMLau7lQMtp99IGltpG4069RzHEWmRijqVZTBVgQQehB2p/7O8bNjLp4SJI0EbGQOdEO1XALWNVcUr5CFOcqpYugkjw7hwJHsegrMWdsbccnXgxmLP4acsBopwniapKXFz2n+JJ+TDowqwuMwlv4MObh5NeckeuRYG3KrLdpEYQ2CwhXnltBWjyYaj1qtmLf6n+Ixm5DowHjMLkaJzKfhcbMOo/jTnwfEfWMOsnxL4WOh1A3PQEQfX0oJj7dpUW9bQixcOR7TMTkf4pRjqQQDE8war8OxRs3C+HaV2Nu5oWHQxp6HSKVkHuL+RFuPcWpY4jgILCZjlG1GeB9sHsqbeItd+h2cMBdUepBD++vnRG3ZXE2w6eHmVJ1XyO8jof5AfGcKOYAKSTOoII3PTaKQMisOLiIXJX0tDNvtbw8CRh7+YT8XdAHbQwx+cVdt9tMzKvdoLOua0IcXAVMhyQsRI8Meu1Id7BFZERHXb1rG1oaP207WM1/rqNPEuyWFxIL4Vjh7hM91cM2TOsKw1TyGu40FJ/FOA4jDT31pgo++PEm8fEsgakaGDqKJWcYyyVJXXSDHPajGC7T3EJOaTzIA19RHOiV8i/kQhmYd7iGG86yUTtvXQ1xmCv/APqMPbJI3Qd23+JIJ6az71VPZzDuGOGxDWs3J8rj0D+Fl896P/IXyKh++v6RJxSBXIBBA5jbzj3rLBXHDgW3ZGYhcysVOpgSQR1q3xrgV7Ckd6vhb4bimUbSYB3BjkQDQ0HpTwbGo8dToPaXjOIsutu1ccLaAVSSGmNMxzTmPnSxxPtBirwIu4i64OhUsQp9VEBvcVdbjFvEj7Y93cj4j8DHr+6T0NVrfD0gk3rIJ2lhtzO/h29TNTYvoFMNyZSV0e4Kw+GZ5CqTAkxsB5nYUT4bwXOpdmIgwFQBiepJkKoEjc1jdxdhckFrwX401RGIn70yR7fKqeO4rcuDJOW1Mi0vwD+Le9N+tutQ6ZvxL94Ya1kOl2ILLmbN5qYAVf8AEa3X+2N4SLCpaBO8Z2iIAltNOWlLlSiGMedwxiHnc34/iF28QbrlsohdgAOgAAAqqK2MZ3qTR9Q+pjFQCvKlbNhTAcVKKLdwZ7QmB95Jkyh9TMHQ+VEUsC6s2/H8IIUGQTOhB12FLk1lbcqQykhhqCDBHoRtSmxg7EU2IHY0YVfCkbTHnIpn7KNd1t3WnClGFxbhlVSNSpJ8Eb6dKVrXaG8CS2S4SP6RAfeRBJ8zNauIcZu3hlYgJ+BAFX35t7k0s43Ooo4shPibOzaD69hlBkfWbIB6jvVAMcpFdA//ACE/9Xhv/Yb/AOQ0g9kROPwf/wCzh/8A5FNPf0+OGxOGYGR3dwSII0Ycx61T4lc5dUqVKyZGbsXiD9raKk2rsAv9xG1iTsJBj2FVuKYE2rrBhGtUb/EHvMqs2hMQIA18qc7fDUu2LavirM6S1zS4BFvQ6w0AnWJ+y9KBPTZHYuvnuROSGs+YqvfIAjcbE9Dy+dHOE9pWsmGBKBeR1B8q3N2WsgScbZMRoCDM6SBOsecbH3pcY7P27SG4uKt3SI0RhOoaTHkQB/eo29AzCiIJ4nuW+N8DXGF72Gyhx4iui55gjyD768yaTGsMjZXVlI5MCD8jRjhRByzeyk3ra5IbYky/4TEcyKY73CUuoLb3bZAHhuZvEhIQtB3ygnSd8p22pCB012I5eaCjsRNxWPmyLI2z529QCFH5n8qHg0e432YNhM4vJdBYAC3JMGdW6aeup96AU5QANR6KAKEs4bGXLbZkdlYcwdf9R5U4YDtghVUxKHWQblufmU576x8qSBWRagyYlfsQXxq3YnS7/D7d1FuWcjoIkrLQJ1BG4IjYiRQDHcLKEKfOToAB+tK2Cxtyy+e07I3VT+R5H3pnwfbdj/6q0t3SA6hVceZEZW/KpzgyJ9ux/Mnb07L9soXbLDUgx5g/OtDyJ3inBMbg75BW+oYbLd+zgxEa6EehNaL/AGdzAsAPvnMCSvz2j0oRmrTCovkV+4RVW5FeJfYbGjN/gZU6S07GAB8519qlvgLHlB6Gme4k45EjD2Qstj7F/C3NV7olSd1YSbcejfkSNjXMQa6Jg8WOFq7l4vuhW3aHxa/fYclG+u59KR7N0IPAoGg8Rgt7GNPaiwnsjrxKMJpZLWD53GyDpEufRdI9SR71bHFEtEfV7KLH9JdC3bh8/GMi/wB1R6mhrvNYzTuN9xu4ZxXGFvoBdsW+8G9+2FRz5kKoViB1oPeSGIBkAmD1HI+4qBuleXDrXKtdTR3Malb8Jhw5INxEgaZzAJmInl19qsHhn9fh9if2mmkabbmdvI1xcA0YUoVKt3sFlYqbls/CQQSQZk7xpoJ9xXn1P+stf4v9K7mJlyrXmWrP1T+st8/venl/MVDhf6y3/i9d9PL8xW8hOuVgK9qz9UEx3lvYa5vy23/zqfVB/wAy3/i/0ruQnWJWqVZ+qf1lvn97/Svfqf8AWWtvxfltXchOsTThsQ1t1dDlZSCp00I2OulPX0k4y7fwfCr19s125ZvFjAE+K3BgabdKQ7yZTEhvNTIpu7d4u2cPw2wl63daxhmztbbMoLMCFnqAu3pWiFE+pUqV0yeEViNDpoeoqVK2cIRRu9BOgdRJ/e8/I1VcRUqUsCjUV01T0iPOooB1FSpRTfE2WrsGdiOYq1etrcBJADHZl0B9R/GvKlAwrcW+tiDGWDFeE1KlNEeNieUX4NwU3ka67ZLSGCQJYmJgD0O5/OpUpPqHKpr5ExzS6m+7h8MugW4/9po/7QKqnEd2ZtZ7fSHf+Br2pQoPkxY3LlntVikBVXBB/EoY+smtGI7SYt9TeK+aKiEe6gH86lSmDGnwJoVfiCzJJJJJJ1JMknqTzr1tKlSihTSWqCpUoocyXSpUqVk4SVKlSunSVKlSunSVKlSunSVKlSunSVKlSunSVKlSunSVKlSunT//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8201" name="AutoShape 20" descr="data:image/jpeg;base64,/9j/4AAQSkZJRgABAQAAAQABAAD/2wCEAAkGBxQTEhUUExQWFhUVGBYbGBUWGBgcGBodHxwYGxgYHB0dHCggGB8lHRgcIjEhJSkrLi4uFx8zODQsNygtLisBCgoKDg0OGxAQGzAmICQsNC8sNDQsLDQsNzQ0NCwsLDQ0LCwsLCwsLCwsLCwsLDQ0LCwsLC8sLCwsLCwsLCwsLP/AABEIALcBEwMBIgACEQEDEQH/xAAcAAACAgMBAQAAAAAAAAAAAAAFBgAEAgMHAQj/xABHEAACAQIEAwYCBwQIBAYDAAABAhEAAwQSITEFQVEGEyJhcYEykQcUI0JSobEzYsHwQ2NygpLR4fEWU6KyFSQ0c7PCCHTS/8QAGQEAAwEBAQAAAAAAAAAAAAAAAgMEAQAF/8QAKxEAAgICAgEDAwQCAwAAAAAAAQIAEQMhEjFBBBNRIjJhcYGhsRRCUpHR/9oADAMBAAIRAxEAPwDjNSpUoZklSoN4G/TnW58JcG6OIj4lI323HOuucSBNNStz4RxujaeXv+lamQjcEetdYmAgzypUqV02QCmfB8Lw1tQLwN24dSAxCL+6IILHz2oJwtfEzaeFSRPU6D31J9quG9JpOWzoGT5SSaBhteBYbFSlgdzejwLLFHI5HMSV23B086TriFSVYEMpIIO4I0IPvTH2evlcTbIMQ4/Wtn0lcPFrGsw2vKtzzn4Wn1Kz/eocRIbiTOxMQeJMVqlSpVEokqVKZuzXZbvQL2IJt4flH7S75IIMDq0ek7gWcKLMwkAWYCwHDr14kWbT3CN8ikx6kaL71sx3Cb9kTdtOgmMxHhnpI0nymn/G9owi9xh1Fmyo0RVgkiJJO7c9SJ661jwDiWe53dwC4lwBXBEhidQD/dB5D4Z0ipm9Sw2F1/MR7+9DU5xZtM7BUVmY7KoJY+gGponf7OYi2AbqrakgRcuW1b/DmzD5Vb4uPqj3LeHdll7oLq0MVDlVSRqIy666ml121JOpO5OpPvVCsWFiNBJ6j59GfCyLuIvllKWbTLmUZvE0GVkQYC+4b3o12gv5LlhQERcM+TOBGWSJBU/dK+IHnLbxNFexHDDYwAQD7Vg95pJgOQEVdgV0ZVI11DETpKzj3728txQDmzhw7AD4m0JOnwnTyqVmtrkuZtyl2isy4zILbi3bz5RKyQDIjfwkacutY9nuGg3JcghZJH3co3LdAN48q9uCXjLoMw+KXjkNzsOflW7tDf8AquEyCM+IlNND3YjMf/r/AHiaEkmkHmKUFjxETuL44371y6fvtI8lGij2UCqlegV5FXgVqeiKkrK2hYhVBZjsqgkn0A1NFk4ULS5r85pH2IjbqzBpX+yNfSsr3E37vulCpbnNlRVE+pjM23Mmg531F+6D9srjgd7KrsERGMBnuIOuuUEtGh1is/8Awm2AS2KtSJGVVuMT6eEaeZgVWLE/77VjmrLb5mW3zLFvhBb4btpjpC5mVjPTMoGnPX51WxuDuWjFxCs7HcH0I0Psak1YwmMK6aFToVYSpHQiuthOthvuULa5jA3O1Y0Q4hhAhS5bnI3Lmrc1nmOY9+lUbm5ow17ENW5bExqVKlbDkojgrdlENy+Gcn9nZU5c377tuq9ANT6UOrfiRrpsdqw/EFvibLvE30CRbUGQLYCx/eHib3JqrdusxLMxYnckkk+5rE1DWgATgAOpJrauKcfePvr+taaldVzaBm8XlJ8SDnOUkfIbVrIHI/PetdSuqdVQ1wRVa1igVBYW0deoi4oYj2fXyquDWHBQDeRGYqtw5CV/e0EzpGbLPkK23bZVmWNVJBHPT9KWwoxTDc2YZyGBG4II/hTZ9Kqs64a6csQykrtLKjAfk1KNs6jyrofFbJxnD3yElgiECBLNbM7A+GQW189tDSGbi6mKvi4M5TUqUY7LcD+t3shYpbUTccDUDoP3jy9CdYqokAWZWTULdhuzqXScTiR/5e38KkaXXnbzRefUwvWCfaPizX3k6rEARsOg02Gn8itXabiiuUsWYS1aAVUXQafrrO+tCreZiAJnYa89tKiYlzyP7SLIxc34msDMQAOmg8yPzpmxd88NwwdiO/uAi0o85JuNzgAjwncxVzB4a1w219ZxBUuZ7lBBaQCI0ETrvsK5txjilzE3nvXTLueWyjkqjkB/OtGie4fwIzHjvZmh8QzTmJaSTJ1MkyT7nWm/6Nuy/wBYum/eQmxa1WZAuXARCz94LuQOeUc6X+zHBWxmJt2FkZjLMPuoNXbXTQD5xXZ7uMtYW0CF7u1bhbVpTqYWGzc4DMDO5MGm5X46EY7BYP45xPKxlySyruCsliWAJA2CMd9ZXeNl/E2O6U29Rmci4CAyrtBE8iNcw3iOWp3hfBBdZcQ7NbUBctq3lLKB8J12GmYaTrOu1Ef+EMPet+C9dzBiYu5SJOugULP++lQhxfcjKM24qcNwI++QEVQzMSIUKZJ5f5fpSF2k4t9ZxDXAIQQtteiCY9zJJ82ps+kbh+LwqLaa3FhiAby6q53CTuvWGAkjTQaoAqr02Ij627lPp8fEWe56KPdmMLPeX2GYWAMoiZdvhPooBb1igNMvZfidpbN6xcOXOQyNyOkMhPLYEe4p2a+BqHmvgalHGOTJOpO56mq6qSYA6VexxtrpIaAIAMmfONvehV3FsdB4R0H8TQpZGovGCRoS39XA+J1HkT+lYlrP4z6BW39THptQ+pR8PzG+38mFALJ/pY05o2/sK1XMMNw6H+8J+VUxArKNK7jXmDwrzLtziH/lzYiSXRg3IQGBHvND7lSvbgrQAOoagDqYVKlSihyVkHPWsaOdmOzF3GFipCWkjPeaconZQPvsR90e8VjEKLPU415gMmvQa6G3YTBgAfWr2bm2RAvy1IHqaqf8A22P2WMBXY5rZLA+cNtU/wDmYfn+DF+4nzEVjWNdBt/RymYBsXI+8Fta+QEuY96sYPsXgl/aNfczp93roYXTbrzrD63D4N/tOOVB5nOEQkgAEk7ACSfYb0f4X2Lxd8Zu7FtPxXTl+Q+I/KuhYS5hrBU4axaRiPjI101YZtWHLTyoZxLjT3PifKXJgTr6afLlSW9Y7aQV+sU3qPiD7XYPDoPtsQ7NppbUL8pzE+ulGcT2ewV4li1wOw1ZSBJ5sRET103pYv8AE5kkartpqBtzJn1rXa4mwIInlvQFczbLRJyOdzLtN2afCZWJD27hhHAjWJykToY184q92I4kEfu2nxkZYiA2oknkIMTy3o7axP1rBYi2/iPdsU65lGZY9xFc4S4QZGnpTMZOVCrdiH96wjx/s84xKCyMy4l/s+UMzeK2emUnc8vQ0y8TVcHYXB2XWdTeuLuz6TrHQRHIDXetnA+NMmF724AS1zJZ6AhQGuR5DTz8Q9VrE3dCSSZ6+Zk6UXJmAU+JxdiApmhm5CJ9KduxnA4y37gQiCZcwqgTmJ05ZZJ2j10ScLY7y4FE6kTE6dT6Aa+1MXbvjYt2VwtmVF3x3Ovdjw27Z56wSf7I5GuIJIUeZgFtUXO2faI4y+WBPdJK2l200lo6sRPyHKgNZEdKxqwAAUJYKrUYvo+4smFx9q7cMLDoWmMudSoJPITueQJp07S3gMzsA3eXMxtnVSo2UQdp15TXKRVm091RlVrij8IZgPlNJy4uTA3FZsfPzOx4LEDubb6kNbTQ6a5QpGg0OlWbeICS4caTmRpjKOSyADG0z6GlDsFjm7psPdJ+ItaJbr8S+xk+56Udv2gJULOYDQzEiBryPLlXkMvDIVMiyfSYyYDtHZvKbb5rgfTI4UiPSAHHP/OlrtR9Fdu8Wu4J0tMY+ybS0TzyxLW/SCOkVRxWMt6BzbM5hnVGzgaaACAx0kseRgVng+PXrJz94gttoGjMWUaTAGnSN6sx5GXYjE9QR3Oc8a4FiMIwXEWmtk7Exlb0YaHbaZoaRXfMD2otYgGy57xbiw/gMZeZaRlEzG1AOLfRtYxHe3MFdVZ1t21lrXmuolZPMMQOnSpfUA6MpXKrdTkaD5VKN9oOyuLwet+0Qn/MXxJPQkfCfIxXi8ICIrXNWYTk2AnaT1ppyAbhNkC9wLW3C4Z7jhLalnYwFG5/nrRLA8Ka+4t2rZZuZUmFH4iToB60/wDDMHheGWgZD4lgQzxsdJX91R5annQPmCj8wWzACVsD2SwuFtd5iwLt0AEhm8HkqrpOvhkzr0oHxTHYR2YLhbYQxBQFCPQiPzofx/i74i6XY7nbl5fr+dDrba0oIx2xiQGOyZ7xbh4tFWQlrTfCWAkEbq0aT586HXTtrR/G3gcLlO/epA9nk/L9aXmNPxEkbj8RJG5lmqVjUpsbUyrpfZBo4auTSbl0uZ3aY/7Qo9q5vessjFXVlYbqwIYeoOops7Acft2S+HvsFs3TIc7I8AeLorAAE8soO01J6xGfF9P6xeQcloS7jsQ/Lfzqk3EXCty9Y1966CeySMQWMAwRHiU8wehHnW5uAID4wgQzqYUyNRvE8uRqBMydVI/bPkTnn/ij6qrAaTuRr0J2NS5xG4VEgkrIjXLsIkDlrypixnZm21xAWMPnmEu7AaZDkh20M7DpXlrslZKQHud6AxkDdABIUTECdWMbaU4NjncYqYrFsTqTqoldTEx771WaNJYmJ8XnyO+3+lOX/DlhhKvpoJQ51TSWkh5LakAAcxAMVUXgNlrqrbFy4IbYjUCcsmITMdiJ2JimB1HU2qimGiYOokkgT4en89as8J4XcvOFRdCMxJiAuniJmFHn7cjXQeF8AulQtm3bRQkxdWQGnfKZZyROrR6DQA59TtWFe7dvCNCzsEUGIgD8IgbL5b8+ObwIYBMAcIwNvCWLt64fBbQkxz0AWJ3JPXqB51zfG8My2xcsd5ctRq7KBDRJXQmYHpRztl2tOK+xtSLAaSSMpukbMRHhUbge52AA/hOIRHUPbaRp4XIOpGsGdR050SKyDl5M0goNQv2ibu1S1qBZtoigQZiSzt0JLcutLNx5OtO3bDA5x31vxAqJI8h4vTbakS6u3OuwHkPzBQ3uNXZDCDRjpnYAE84ILDf021391XtHjhfxV65yLwsfhUBF/wClR86aOA4g2cJeu5lUojETmzywC24j7pLeWuvKk3heBe/dSzbEvcYKsnSTzJ5DmT5U7EPqLRuIbJnlrLpCliTAEnXygak00YDsPj7qhhhQgOxulEPyY5/mKf8AgvZm1wy0HgXcSdDcI26i2Pujz3PPkKDcU47cJksfnzpD+q+qkFwcuYIa7i9jewPEkTP3GYCSRadGYD+yDJ9BJpS70nmdK6d2X7ZRcZbt1lXw5YIJnWQZG22nrRvtd2etcStu9kL9atjMrKAC4Ovdv1mDB5HyJBYuajTioSMGGxU4wLzaQzCNoJ08x0p77Ldpe+y2b/7UAi3c/F5Ho0c+cdd+fnQwQQdiDoZ5j1r1qZlwrkFGayBhU6PjrITRQ0mdQIMagxQC5dNvMPxKitOum+UdPWrvZ3tL3+Wxf+OPBdkwxAOjdGI584677OI8PKQMpkddRE6+sb61EvLGeLSBkONqMww+Ls5iXkZQuRbKwsxEMdHI9G+dFG4rYw9tc153JJ+zw9wwschnSY89felK8+UEnWZCwIHLxaVRuGd96eMYMYq3udNwvbGzdXIua2Muq3AlwOI1VoAJ9CIqnxHhWGxBN9rpyKpZrdoEep1BOxJgdNxsOe2iQQVJBFMvZjips3Ub7twww5Tz+YNA+PjtZrWDcuYjtZbtAWsLbVLYZjMyTyImJ15zSzi8c1zVmk6/MnU/OtvanArZxTqmiNDoByDfd9AwIHkBVOxgbriQjZRuY09J2noKYqLXIRoRRuaACxhQT5CrOEwQMs75EWc7ZScp5KOTMen+1bvrdq0ozhLh0+yQkbahrrQQ25GQH1FCeJcTuX2BcgQIVUAVVHQAfrvTgGMaFZvxPMbiAxhZCL8IO/qfM0T7N9l72MJKQlpTD3n0RfIfjb90e8US7I9kheUYnFE28MDoNnveS/hXq3rHUFu0PanTuLACW10VQsBV2ygbe/8AJFstHinc1nCfSO4UtdkuE2wEfvLrDe4LuUMeZAAgDkPTnUrnZxDHmalBxyf8oHJ/mdd4nwSzjbZS6oF0gkXPvI20giNCdxsdd65Jxzs9iMIYvWyFOguDVG6QeXoYNOuH7TqoykZlkQXIzJ0OqmQGkzqdQddqJN2qsQUzrcDHXMoAIJmCCIPv+VLTIyeInHlZdVEDgHa/F4Rclm79nM91cUOnsDqv90imWx9KtyVN3C2XZfhZWZCDO+oeB5CPWl3tdwlLTrdsiLN2YX8DD4l3OnMe45Uv1R7ePKOVSxSHFzqQ+lCwSGaxfD5cpGdXSCZJgsJPLXrW639ImBgJ3WIFtYhStoKI1JIVszEnlMVygCsS1D/i453ATq1z6TMIEKravmSDqlsL5gKLhCg+/vVe79KaCTbwrKc+aO8ULtEE5SWEctvSuYKKzaiHp0E7gsfsb9K2JYMLVixazbt42YaRpJAGmmoNJmP4revsGv3HuRyJ0HoNh7CqddM7Hdi7VtFv4xM7tqtlhKqukMw+83kdB0nbHOPCOVf+zTSiIoSQMuutbsHzVguwILMq6AzEkQSdq7BxXsvg8Ta+xtJabZXtrlg7AMogN5yJ10rkfEeGvauNbuLldPiBOgP+REEHnNLTIHiDGfg/HSUfuktBiVDLdY5SuwURAzfvRsKrcRxGEMnuiWX4xadXUCfEAZU8vlS052mRPz0jTeiZ+1Mi6C4EKMmUkAGdQIJGu5k/KhOMA3FcQP0lbtJ2k+sKtq1b7mympWZZzqQzkAAxJhYgSfboH0ddmRg7P1u+hGIuAhFb7iGI05M0azqBA01mn2Q7F2tMVfQQcptWidCedwgDbbKp855Ud4ti+8Kg5pQSJGhI0PlSs/qBXtpGvkCrqae0/FTsR4d/P1pD4tjYDLuCefvNbOJcRdnIAOm1snxCTJJJ3HMeVUsTgWhSYGmvmda7FjC7aTebaDUszyma6P2AvFLqkGQwg78tv1rntkGYEz5V1PsbgQo7x/CEGZieQAkk+wo/UsaAnNZcARO+ke+1nH4i0pHdOy3CkCJdFLabfFJ96VD3bElkyzH7IwB1MNM/MVY7Q8UOKxV6+RHeOSB0UeFB65QKHkVWq0JYBXU2YnAwuZWDr1GhGseJd119R50X4F2nyeDEhrts7MSS69dz4x5H/Sg1p4NacRbhiPl+tcVDji03iGHFo6Y7hamzntsGtjxArJkH8x5jlBpfvLA0261W4XjbtqcjlVO67q3LbnRi5xO06wylN55j10/ypIVkNdyRsbYzrYgtjRrgmGNxlSD4iNB5c/TehguWgwOYtEGACPbUAUU/4hyBjhk7t2GXvHMsBzyAGFMfeJPlFc9kUBNKltVLnHzYOIJdlc2wE7seLNlJLbEBdWbczptS3xTjLXCVAAt6DKBGaPvMR8R/IQIAqpefKMo361VpmPGAJRjxgbM9IHpTH2H7OjEXDcvfsLJlx+M7i3PTm3ODHMELtq2WYKN2IA9SYH611DF5cJYTC2zOUQWH3mJzM8TzIMDpQepylAFXswsr8FlDtbxvP4EHgUQFECAAQAANAByFKLJ5bURSwZ16bcyR6TpTLwrgKk53YJlzeNjlUQAS2sGF29+fJKlcYoSRTuKNvAEiQGjrG/nUpuHbbBW/B3V29lJHeqFVW13ALAx+u9SjvL8RvtvFTimGWBctHMjbMAY8x5HyNCVtkmpw/iNyyfARB+JGEo39pTv67+dEf+IY1TC4dX/FFxo81VnKj3BpwVl13GBGXQ3M+P3CtmxZJ18VwjmPup6feNF+xXYc4gLexByWGPhXMFa5G5k/CvnufTdZwXD7+Kdiil2JOZ2IAnzZiBPl+VdnwmIFi3ZykPbREgA+AjLHL4ZjY+usUrI/tqFB/WCze2vG5vtdmsALa5cFbcRrCKxO4IkmWIjdSdqA9pPoqs3GLYNjaMD7N5a3m1+9uBtqJjpTLaxrLLWgMjNm0AGZcuo6iI3Ovl1KYS5mAgw+gIkqI0Jyg6PoYB1EjkRQrlPzMXIZ89cb4Ffwb93ftlG5HQq3ow0PpvQyvo7G4KxjLPc30U55ZQpAjXKCGjRh19a5v2o+ia/ZzPhn75QJ7swLkeRHhfn+HymqEyg9xyNcV+w3DFxGNs23EoCXcdQomPcwPeuidreInPu0NIAECQN/cAHpNJv0b2mt4y5nVlZLTgqwIYEsmhB20nejPGLjtckidNgfEIkjqTz1jmaj9R9WYA9ARPqGshY1cGu3O8Y94bmgYQBBJKRlMa7gilH6YsP3WNS5HhvWzm6lkYrm8/CUH92jHZm4bV3I5e6jIpIIacpAM7CCvXSq3052JGEuAiJvKRzk5GkeW/5UWAAPUzALJEQHaRI1nz+VHewPBDicSCf2VnK1zqdTlQepHyDUo2L8aESP0rsfYILhuHJcIg3TcuNAkkAkKdOiroP3jR+pb2kMaV49wtx7iBzZDosfHoEPRSeWtJXGMSIa2CzMp8LSSACdJ02kCTFbsdjWXvFK5s0Dfw5WJyjXSR/GhjZghZhIbVkufENdYI3A3FRY0rZkTNyNmV7VhUJLIWJVgzlhM5Zjquh/Stz4J3UZEZ0jQ+fkfvERrH5Vd4Vw9rtxe8BdRGRlyjoMjCDIIGvT03ZMRaw2Gti7iGt2lB8FsQSY1IRYljJ3HlNNL71szQpY6gPst2Vd2D5DuJzCB5gyp5ToRWfbTtnhhOEsEtZKxduWMsf+2pOhHUjQzHWl/tZ9IN3Eg2sODh7BEMA32lzkc7DkR90eck0nW0kgDUnYDUn2qpPTknlk7laYQo3Dd36owm3cuKfw3FA9fECR84qricIU32Ox01FU1tiPespdRAJj5j5U4LXRmha6MzC1i65rqr1Krp6gVl37BQ2m5AMa6R/nVe3dZWDKYZSGB6EGQfnRAGEAZZxgKOV1GUkQdCK1hp96Ye0+D+sKuOskstyO9Gk27mgKtHU6g8xFBLFkjfahDCoAIr8zbbw86AZhrqOsbVhehNefLeatrcKBgFENyJ09SKGOs6s4noJPy6elCuzMXZ31NLNJk15W0BOZJ9Nvzrb9hp+12E/DoefLUdKbcdyrxMMBf7u7bf8AA6N/hYH+FdQ4jghdIuAgqYKMNZU7a+fWkHB8Ks3tLeICXIEW7wgMeYFweEa7A9apfWr9nNa7y7bykgoHYAHnoDA9RvUubF7pBU0RE5EGXqPuOv4bDAteIL6FbK/GY2mNtdJMDQ70nce7S3sV4XIS0DIs29EnSWP4203PtFCGYkkkkk7k6k+vWvKZiwBNnZh48QSSpUqU+Nkps7L9k85F3FKUsxmysSmYfiZj8Cf9R0gQZrzhPZ5bdk4nFysqxs2icrMRENrrzkAep6Gjj+LNcjPBVfhQfDvJJ5sSdydSfSku5OliHyEmll7H8fB/Zg+Dw2zoFtKD/RoOZ/E2vkKYew/GjcU4e6VJH7Od2GpZNuWhH+lJ+GxVh2y3bYUH79oBWXodNG9DTl2b4DYSXdyxWGFxZCiNdh4p2P6TU2XiFojcSwCjrcO2bxF0gFAYgaajXXlsRBjyoxg8UltrTSinxhZlVAbdYmOW/nQPB8Wt4zMLQuIyMCVdCpuAQM49do36xNVb14hILZihiT8Q9fOKjPJDUSSccdcN2jsP3ilwzoYdQW0HlIj5UMxva214lTPB5klWUjkOonnXPOK8R6Eg6wOXnQM8QM671UquywhkdhqdOxr276NetqvfKBLCczIN1MbkakekUk3byBiwaCQYJUkeameoJrf2Y4m4cQedCeMAd/eykAd4459ToI2iN6DGhDlTO+477jNwriGS7Z0dVKQMxORSxfNudoaYor9MWDNzCWnClmS6uwJID2zMRvLZfkPdNwFzLkbJNqMry+YzzPVSJEV0y/ez8NuMsuFtvcUTJbIc0eY28xp0pu1exDRirGpwJlI3BHrXW+xnGFv8PS2p+1w4CMv7uuRh5HQeoNKo7SErBRCGBBJk7+VYWu0T2iGtqgaGG2hByz+azEc671CtmTjVHxGHKzCiv8wtiwWusHAICjwEEeLfRtj68jW7h3Z4+P6wCAMsKzT0J1A5dZqpgu3aKyvdwau6/fDR/wBLKY18zQftH2uvYpiQoso26Jz0g5m0JB5gAA9DQJhy1XUWuEw3xbttYsyuEtZn0AuXJyrGmx1YxImRvMmlfjLnEXDcztcDCVzSSg18HkAZ29aF3hInpFbOHYo2yTpBBBnlIifWqkwqgte48JQte4V7K9mDi72TPlRFzXW5qoieW5J09zyrsnC72EsC3Yw4Ud4gZAinM6c3JAmZ3LGesUv9glRcPeu24Jy5Q8ISwCltZPWRH7p5bDXUIbq93ne6IZkV5JiWCBYUIMoOjbRoNIWchYxTZGMucfxFjFXntXQHA0F22BKaCGzSdCc2+8bVzTiWCNm69p91O42I3DDyIINHji2thggyhCCvd5SumhFwMTmjWCROpmtXatFuW7V5Rr8DATEalPlBHvWY/oevB/uDjYhqPmLrLIA5T+daWw5Hn51nNZB/yqvYlIJE1Wb7IcyEqdpH8etbTj7h+98gB+grKAxg6H8XL38qq3EKkqwgjcGu0fE2lPieEk15W7C4Z7jZbaM7dEUsfXSvMVhnttkuIyMPuuCD8jRWLqHN/CsD31zKZCgZmI3jTbzJMUxXFwqLAsj1IDH1lqCdn8atq4c+iOMpO+XUEGOY/wA6Y8Zw0FZWGDahgQQfSDUmZjzo9SPOxDAHqBsVetH+iTXooH6RWjEpacCCysAB1Ux1kz7+VXb+CMaDTn5UNuWtedEleDCQjwZWbBtBIGYDeNY9RWiryOynMpII5jz0/Q1m1xX0uaaQHUSdJiRpm6dflTgxjw58wdUoivAsQ2qWy66w6wVPKRrXtFyHzC5r8whxzit2++Z2JC5gqzooPTr66k0KNosoOum+m3Mfka2BZP8APtTdw7hFu1ZuXL7tbCZWYEA5gdChUESxI0EyPKZM5YINSYtwAAiUbJG9EMLxO4i5AzRylmiIiIBiOdEcNgreJVjZYA/8q4wzr5D8Q6EE+xqhi+E3EJVg0yAABzO3vW81bTTeYOmnj8auAhkZlZWkEHURt6/p5Ud4X2rF05L6gXCABcAADnbxAQFOvLT05ro4exJGUiPKf9q0HBk8j6R16+VYyY2FTiqMKhbjClX1XLyqnhSsnP7fxorgbjsETEWjdVgMjoB3o99O8HqQfOscThsDabx4i4dJNtLYLAz8M5yoI82rF64xaCtDc3cBUKWuGQqAt8th6nb3ofbV2kxPMmOZ39RRzhuS/hmZEa3aR2AkyzQBqx2PxbDQeepNMLCSk5huN9NSdBGggfM9KUDTH5gfaSDNHDjnDStwuGQm5b5KdDmA+IZhb5TvrXSeymKF3DXDdKjM2S6uUhhnGQTrIOvxeWtc1w2IcOXtwpM9IM6MBO1PXZPE2mfvLhyXFGS7OqOpHgdtNwwg+UGdK3Jube5y24crMv4WI+RIrF3n1pq7aYizYxt5YvK5KtCrZKDMAS6k6kyT0M6zypbHFbSPKWjcH9dl69AIkjqTT1s7qUAE+JVYHoZrbhcBcuOqIjMzEAADUnlW+52juERktAa8nM6zzf8ASOlMH0c4q7fx4LNARLj5UVUUnRQIUCRLzr0mudmRCxHQhBWhe72PweGVUxDNeutuFYqinmBlg6dSdelYHsxw66kKLlpp/aJcLD0KsSP0NaOPMGus0yN9PWP1BrRgWAy5WABJkHnvPodqg5ORzDEf1Iz6hr1GfsV2b+qC+j3bd23cyMh+EyM0gqTpIgfFBnXpV7i2DRUdXLEnKFLHKMp1hYMyNIHw76CZpUu43KATHTQzz0FFMN2gtkBbpzRuZ3EiJ8hrt5Vodztppy8uxFzHcJyMQrLmB6vMEkIuQiNSSd9JIMbDC5LYbusqyzKApOXUHryjb3olxPHKAyKSZJgi4SCOUjRfcCTr60IxeNt2rQzgnMYULrBgnNBjb/7Cm7aoN2wqD8Vhk7s3AD4nYC3Gq6SQfQmBO4PlQm7aAjzphsYdrzMbJDh1CFUJkAAFC06gjIBPl515jsAqpNy4sAgSozakExPPTcgEedOV61Hq9dxey1OIXSX16L/2iTV64iopYEOB039xyFCGMmTTk3uPT6tzoPBGFjAWzb0e6GuM2usFgAfQAadfWoLyY4fVb0d4f2F3WVbKSAT+EmARt6ECKPBcSLmDRR8VksrzMhWJZCPLcf3TQN7hDBhoRqscjO9SKluT5uS0fcJ8iCr1pkZkYQykqw6EGCPYivbGJe38Dss/hJE+vWnXG8OHEbX1hNMRbBF1VXW6F2IA+J4121AI5CV5eNIiG3Zs2oO9xlzOfc7VUH5CqlQych1NtjtVeEd4tu6B+JYPlqsD8qKYO5YxWluEun+ic6nSSVbZvTQ6bUrYp1bxBQp5gbHzA5VXrDhUjWjAOBGFgUYxY/hxSRG3Whd+1E0bwHaYOgt4ncCFvRMDoyjf+0Nf1rJ8DbuDMjjKOciNP0pYZkNNEhmxmngyxxR1UDLbMAAE27ZOm0krJqVk9ywpjvSY5qkj2POpTP2jb/H9zZZ4zhyPtMOxaNluQp/KV/OqvHOO3MSfFCoDIRdpgDMT95oAE8gIAFC6sXuH3UUO9q4qHZ2Rgp9yIoxjVTcauJVNiViKIYXjeItiEvOANlJDAegYECqFQURAPcMgHuGE7UYoSe9meqIf1XStV3tDiWibp0EfCn/87+dU7LoIzJm11OYjTmBG351e4zwtbapdtMXs3NifiRuaPGk9DzoOCA/aP+hF8cd1x/iUbmNuNq1y4TEauxMdN/yro3B+B2MDaDXlR8QwBJaCLcj4VU6SNs3WubYUw6E7Bln5injtEXJJOs8/fWkepvSA1cXnbiAB5jLguM/WbV5YkJl1idGDct9Mv50o4pTMAAFT8UEEjzH8a3diOLLbu3MPcMJiMoDk6KwmB6NMesda38R4Yylsu0mpQvt5CvjxJsgK1B1vDjp/vRbs9ih3yqR4bvgYROmkn+elC8jGAOZ1iab+xvDACcRehbdtT4jsFElmPy+VMJgqCTET6SLgOPuDdlSyrNrDMLa6gHYRAjyPWlkCrnGsf3+IvXv+ZcdgDyBJyj2ED2qolegopQJ6Q0J61MHYPjS4XGWncxbZstw9FYRJ8gYPtQIp51gUrGUMpUzrE6j2uwBUygnTQczB/wAj+VKGIeW0mRqSDtoYn1ijXY/tnaCDD44FkAC272pKDkrwdV2htSIjbYtxDssLtvvcJct3QWj7NlYep1gHbSoERsP0tv8AMifEUa61EnUkyCGESTsR6etYLfJ0BMdev8n9KYcXwJ7ZyeKVPiMzM+ugB5etZp2QxFxmJtQVA8AMwIkSRoumusU1XBnAg+IDwmZ2E6x0G/nRzE2MNFs3s15kkCwk6khfijU8tJ5+1YcUv4fBgqri9fjZTmS2f3m2O2q6nlpvSne4lcfdzzPz3jpWhGY31NXGxN9RgxfaFwFCLbtIgZe7QDxTMsVXTSI3pbv4pm0YkxyJJHrqfWtXvpW7DYS5cnu0Z43yqWj1gaU5UVY5UC7mNhiDXl7DqCfGBHIg89f0iircEuWlNzEL3SCNWIBYxICLu/Lbb2NAsTezsWIiTt05AfKiXZ1CXZ1L/B8cLLmTKOMrjXUSDPmQRPz60T4phShEQVIlSuxBG4PMGlmivC+Iqq91dB7sk+IfEhIjb7y8yN94ocib5CZkx75DuW+EY9rFxbg1KnY8wRBG2mhozxbgdvGj6xhBlukHvLREC4wClnTkpkmQTBKnnuGxWCKwTEMJVh94ciOo8614XG3LTBkJBGw1jrtzpfnkvcUDvkvcEXVKkqwKkGCpBBB6EHUVjT3e4nhsYCMSoVwFy3F8DrAy5Zk5xsYP5RNAO0HZm5hpYHvLOn2gEETtmWZWeTCVOkHWmpkB0dGPTKDrowHXkVlbQsQqgkkgADck6AD3pm7ddkG4a1i29zPcu2i7wIVWzEZVO7AdTv0FNjYsVKlSsnR47C8JtLZbG3dWR8tlSARKwS5B3M6CdoneCGbBfSdcnKyypmZMk666HQD2NLHDHJ4dbg6IbgYcgc7MSfPKR+VBrl4DUb+VQ7d2v5qQu7FzUcuNdlMPjrffYMLau7lQMtp99IGltpG4069RzHEWmRijqVZTBVgQQehB2p/7O8bNjLp4SJI0EbGQOdEO1XALWNVcUr5CFOcqpYugkjw7hwJHsegrMWdsbccnXgxmLP4acsBopwniapKXFz2n+JJ+TDowqwuMwlv4MObh5NeckeuRYG3KrLdpEYQ2CwhXnltBWjyYaj1qtmLf6n+Ixm5DowHjMLkaJzKfhcbMOo/jTnwfEfWMOsnxL4WOh1A3PQEQfX0oJj7dpUW9bQixcOR7TMTkf4pRjqQQDE8war8OxRs3C+HaV2Nu5oWHQxp6HSKVkHuL+RFuPcWpY4jgILCZjlG1GeB9sHsqbeItd+h2cMBdUepBD++vnRG3ZXE2w6eHmVJ1XyO8jof5AfGcKOYAKSTOoII3PTaKQMisOLiIXJX0tDNvtbw8CRh7+YT8XdAHbQwx+cVdt9tMzKvdoLOua0IcXAVMhyQsRI8Meu1Id7BFZERHXb1rG1oaP207WM1/rqNPEuyWFxIL4Vjh7hM91cM2TOsKw1TyGu40FJ/FOA4jDT31pgo++PEm8fEsgakaGDqKJWcYyyVJXXSDHPajGC7T3EJOaTzIA19RHOiV8i/kQhmYd7iGG86yUTtvXQ1xmCv/APqMPbJI3Qd23+JIJ6az71VPZzDuGOGxDWs3J8rj0D+Fl896P/IXyKh++v6RJxSBXIBBA5jbzj3rLBXHDgW3ZGYhcysVOpgSQR1q3xrgV7Ckd6vhb4bimUbSYB3BjkQDQ0HpTwbGo8dToPaXjOIsutu1ccLaAVSSGmNMxzTmPnSxxPtBirwIu4i64OhUsQp9VEBvcVdbjFvEj7Y93cj4j8DHr+6T0NVrfD0gk3rIJ2lhtzO/h29TNTYvoFMNyZSV0e4Kw+GZ5CqTAkxsB5nYUT4bwXOpdmIgwFQBiepJkKoEjc1jdxdhckFrwX401RGIn70yR7fKqeO4rcuDJOW1Mi0vwD+Le9N+tutQ6ZvxL94Ya1kOl2ILLmbN5qYAVf8AEa3X+2N4SLCpaBO8Z2iIAltNOWlLlSiGMedwxiHnc34/iF28QbrlsohdgAOgAAAqqK2MZ3qTR9Q+pjFQCvKlbNhTAcVKKLdwZ7QmB95Jkyh9TMHQ+VEUsC6s2/H8IIUGQTOhB12FLk1lbcqQykhhqCDBHoRtSmxg7EU2IHY0YVfCkbTHnIpn7KNd1t3WnClGFxbhlVSNSpJ8Eb6dKVrXaG8CS2S4SP6RAfeRBJ8zNauIcZu3hlYgJ+BAFX35t7k0s43Ooo4shPibOzaD69hlBkfWbIB6jvVAMcpFdA//ACE/9Xhv/Yb/AOQ0g9kROPwf/wCzh/8A5FNPf0+OGxOGYGR3dwSII0Ycx61T4lc5dUqVKyZGbsXiD9raKk2rsAv9xG1iTsJBj2FVuKYE2rrBhGtUb/EHvMqs2hMQIA18qc7fDUu2LavirM6S1zS4BFvQ6w0AnWJ+y9KBPTZHYuvnuROSGs+YqvfIAjcbE9Dy+dHOE9pWsmGBKBeR1B8q3N2WsgScbZMRoCDM6SBOsecbH3pcY7P27SG4uKt3SI0RhOoaTHkQB/eo29AzCiIJ4nuW+N8DXGF72Gyhx4iui55gjyD768yaTGsMjZXVlI5MCD8jRjhRByzeyk3ra5IbYky/4TEcyKY73CUuoLb3bZAHhuZvEhIQtB3ygnSd8p22pCB012I5eaCjsRNxWPmyLI2z529QCFH5n8qHg0e432YNhM4vJdBYAC3JMGdW6aeup96AU5QANR6KAKEs4bGXLbZkdlYcwdf9R5U4YDtghVUxKHWQblufmU576x8qSBWRagyYlfsQXxq3YnS7/D7d1FuWcjoIkrLQJ1BG4IjYiRQDHcLKEKfOToAB+tK2Cxtyy+e07I3VT+R5H3pnwfbdj/6q0t3SA6hVceZEZW/KpzgyJ9ux/Mnb07L9soXbLDUgx5g/OtDyJ3inBMbg75BW+oYbLd+zgxEa6EehNaL/AGdzAsAPvnMCSvz2j0oRmrTCovkV+4RVW5FeJfYbGjN/gZU6S07GAB8519qlvgLHlB6Gme4k45EjD2Qstj7F/C3NV7olSd1YSbcejfkSNjXMQa6Jg8WOFq7l4vuhW3aHxa/fYclG+u59KR7N0IPAoGg8Rgt7GNPaiwnsjrxKMJpZLWD53GyDpEufRdI9SR71bHFEtEfV7KLH9JdC3bh8/GMi/wB1R6mhrvNYzTuN9xu4ZxXGFvoBdsW+8G9+2FRz5kKoViB1oPeSGIBkAmD1HI+4qBuleXDrXKtdTR3Malb8Jhw5INxEgaZzAJmInl19qsHhn9fh9if2mmkabbmdvI1xcA0YUoVKt3sFlYqbls/CQQSQZk7xpoJ9xXn1P+stf4v9K7mJlyrXmWrP1T+st8/venl/MVDhf6y3/i9d9PL8xW8hOuVgK9qz9UEx3lvYa5vy23/zqfVB/wAy3/i/0ruQnWJWqVZ+qf1lvn97/Svfqf8AWWtvxfltXchOsTThsQ1t1dDlZSCp00I2OulPX0k4y7fwfCr19s125ZvFjAE+K3BgabdKQ7yZTEhvNTIpu7d4u2cPw2wl63daxhmztbbMoLMCFnqAu3pWiFE+pUqV0yeEViNDpoeoqVK2cIRRu9BOgdRJ/e8/I1VcRUqUsCjUV01T0iPOooB1FSpRTfE2WrsGdiOYq1etrcBJADHZl0B9R/GvKlAwrcW+tiDGWDFeE1KlNEeNieUX4NwU3ka67ZLSGCQJYmJgD0O5/OpUpPqHKpr5ExzS6m+7h8MugW4/9po/7QKqnEd2ZtZ7fSHf+Br2pQoPkxY3LlntVikBVXBB/EoY+smtGI7SYt9TeK+aKiEe6gH86lSmDGnwJoVfiCzJJJJJJ1JMknqTzr1tKlSihTSWqCpUoocyXSpUqVk4SVKlSunSVKlSunSVKlSunSVKlSunSVKlSunSVKlSunSVKlSunT//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7179" name="TextBox 16"/>
          <p:cNvSpPr txBox="1">
            <a:spLocks noChangeArrowheads="1"/>
          </p:cNvSpPr>
          <p:nvPr/>
        </p:nvSpPr>
        <p:spPr bwMode="auto">
          <a:xfrm>
            <a:off x="2884509" y="3790517"/>
            <a:ext cx="3000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dirty="0"/>
              <a:t>Vi khuẩn Lactobacillus</a:t>
            </a:r>
            <a:endParaRPr lang="en-US" dirty="0"/>
          </a:p>
        </p:txBody>
      </p:sp>
      <p:pic>
        <p:nvPicPr>
          <p:cNvPr id="7180" name="Picture 24" descr="http://menvisinh.org/sites/default/files/imag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7868" y="1874328"/>
            <a:ext cx="3893659" cy="1916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8" name="AutoShape 16" descr="Kết quả hình ảnh cho vi khuẩn lao"/>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pic>
        <p:nvPicPr>
          <p:cNvPr id="8209" name="Picture 17" descr="C:\Users\Administrator\Pictures\la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1527" y="4294909"/>
            <a:ext cx="3779839" cy="203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a:spLocks noChangeArrowheads="1"/>
          </p:cNvSpPr>
          <p:nvPr/>
        </p:nvSpPr>
        <p:spPr bwMode="auto">
          <a:xfrm>
            <a:off x="7517390" y="6325344"/>
            <a:ext cx="214312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Vi </a:t>
            </a:r>
            <a:r>
              <a:rPr lang="en-US" dirty="0" err="1"/>
              <a:t>khuẩn</a:t>
            </a:r>
            <a:r>
              <a:rPr lang="en-US" dirty="0"/>
              <a:t> Lao</a:t>
            </a:r>
          </a:p>
        </p:txBody>
      </p:sp>
      <p:sp>
        <p:nvSpPr>
          <p:cNvPr id="16" name="Rectangle 3"/>
          <p:cNvSpPr>
            <a:spLocks noChangeArrowheads="1"/>
          </p:cNvSpPr>
          <p:nvPr/>
        </p:nvSpPr>
        <p:spPr bwMode="auto">
          <a:xfrm>
            <a:off x="2108198" y="983673"/>
            <a:ext cx="7635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vi-VN" altLang="en-US" sz="2800" b="1" u="sng" dirty="0">
                <a:solidFill>
                  <a:srgbClr val="0070C0"/>
                </a:solidFill>
                <a:latin typeface="+mn-lt"/>
              </a:rPr>
              <a:t>Nội dung 1</a:t>
            </a:r>
            <a:r>
              <a:rPr lang="en-US" altLang="en-US" sz="2800" b="1" dirty="0">
                <a:solidFill>
                  <a:srgbClr val="0070C0"/>
                </a:solidFill>
                <a:latin typeface="+mn-lt"/>
              </a:rPr>
              <a:t>:</a:t>
            </a:r>
            <a:r>
              <a:rPr lang="vi-VN" altLang="en-US" sz="2800" b="1" dirty="0">
                <a:solidFill>
                  <a:srgbClr val="0070C0"/>
                </a:solidFill>
                <a:latin typeface="+mn-lt"/>
              </a:rPr>
              <a:t> Phân loại thế giới sống</a:t>
            </a:r>
            <a:endParaRPr lang="en-US" altLang="en-US" sz="2800" b="1" dirty="0">
              <a:solidFill>
                <a:srgbClr val="0070C0"/>
              </a:solidFill>
              <a:latin typeface="+mn-lt"/>
            </a:endParaRPr>
          </a:p>
        </p:txBody>
      </p:sp>
      <p:sp>
        <p:nvSpPr>
          <p:cNvPr id="18" name="Rectangle 17"/>
          <p:cNvSpPr>
            <a:spLocks noChangeArrowheads="1"/>
          </p:cNvSpPr>
          <p:nvPr/>
        </p:nvSpPr>
        <p:spPr bwMode="auto">
          <a:xfrm>
            <a:off x="624968" y="1411551"/>
            <a:ext cx="106023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vi-VN" altLang="en-US" sz="2800" b="1" dirty="0">
                <a:solidFill>
                  <a:srgbClr val="0070C0"/>
                </a:solidFill>
                <a:latin typeface="Arial" panose="020B0604020202020204" pitchFamily="34" charset="0"/>
              </a:rPr>
              <a:t>3</a:t>
            </a:r>
            <a:r>
              <a:rPr lang="en-US" altLang="en-US" sz="2800" b="1" dirty="0">
                <a:solidFill>
                  <a:srgbClr val="0070C0"/>
                </a:solidFill>
                <a:latin typeface="Arial" panose="020B0604020202020204" pitchFamily="34" charset="0"/>
              </a:rPr>
              <a:t>. </a:t>
            </a:r>
            <a:r>
              <a:rPr lang="vi-VN" altLang="en-US" sz="2800" b="1" dirty="0">
                <a:solidFill>
                  <a:srgbClr val="0070C0"/>
                </a:solidFill>
                <a:latin typeface="Arial" panose="020B0604020202020204" pitchFamily="34" charset="0"/>
              </a:rPr>
              <a:t>Tìm hiểu về năm giới sinh vật</a:t>
            </a:r>
            <a:endParaRPr lang="en-US" altLang="en-US" sz="2800" b="1" dirty="0">
              <a:solidFill>
                <a:srgbClr val="0070C0"/>
              </a:solidFill>
              <a:latin typeface="Arial" panose="020B0604020202020204" pitchFamily="34" charset="0"/>
            </a:endParaRPr>
          </a:p>
        </p:txBody>
      </p:sp>
      <p:sp>
        <p:nvSpPr>
          <p:cNvPr id="19" name="Title 1"/>
          <p:cNvSpPr txBox="1">
            <a:spLocks/>
          </p:cNvSpPr>
          <p:nvPr/>
        </p:nvSpPr>
        <p:spPr>
          <a:xfrm>
            <a:off x="0" y="0"/>
            <a:ext cx="12192000" cy="983673"/>
          </a:xfrm>
          <a:prstGeom prst="rect">
            <a:avLst/>
          </a:prstGeom>
          <a:solidFill>
            <a:schemeClr val="accent3">
              <a:lumMod val="40000"/>
              <a:lumOff val="60000"/>
            </a:schemeClr>
          </a:solidFill>
          <a:ln w="28575"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spcBef>
                <a:spcPts val="0"/>
              </a:spcBef>
            </a:pPr>
            <a:r>
              <a:rPr lang="vi-VN" sz="2800" u="sng" dirty="0">
                <a:solidFill>
                  <a:srgbClr val="FF0000"/>
                </a:solidFill>
              </a:rPr>
              <a:t>CHỦ ĐỀ 8</a:t>
            </a:r>
            <a:r>
              <a:rPr lang="vi-VN" sz="2800" dirty="0">
                <a:solidFill>
                  <a:srgbClr val="FF0000"/>
                </a:solidFill>
              </a:rPr>
              <a:t>: ĐA DẠNG THẾ GIỚI SỐNG</a:t>
            </a:r>
            <a:br>
              <a:rPr lang="vi-VN" sz="2800" dirty="0">
                <a:solidFill>
                  <a:srgbClr val="FF0000"/>
                </a:solidFill>
              </a:rPr>
            </a:br>
            <a:r>
              <a:rPr lang="vi-VN" sz="2800" dirty="0">
                <a:solidFill>
                  <a:srgbClr val="7030A0"/>
                </a:solidFill>
              </a:rPr>
              <a:t>Phân loại thế giới sống</a:t>
            </a:r>
            <a:br>
              <a:rPr lang="vi-VN" sz="2800" dirty="0">
                <a:solidFill>
                  <a:srgbClr val="7030A0"/>
                </a:solidFill>
              </a:rPr>
            </a:br>
            <a:endParaRPr lang="en-US" sz="2800" dirty="0">
              <a:solidFill>
                <a:srgbClr val="7030A0"/>
              </a:solidFill>
            </a:endParaRPr>
          </a:p>
        </p:txBody>
      </p:sp>
    </p:spTree>
    <p:extLst>
      <p:ext uri="{BB962C8B-B14F-4D97-AF65-F5344CB8AC3E}">
        <p14:creationId xmlns:p14="http://schemas.microsoft.com/office/powerpoint/2010/main" val="22749952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7172"/>
                                        </p:tgtEl>
                                        <p:attrNameLst>
                                          <p:attrName>style.visibility</p:attrName>
                                        </p:attrNameLst>
                                      </p:cBhvr>
                                      <p:to>
                                        <p:strVal val="visible"/>
                                      </p:to>
                                    </p:set>
                                    <p:animEffect transition="in" filter="box(in)">
                                      <p:cBhvr>
                                        <p:cTn id="10" dur="500"/>
                                        <p:tgtEl>
                                          <p:spTgt spid="717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173"/>
                                        </p:tgtEl>
                                        <p:attrNameLst>
                                          <p:attrName>style.visibility</p:attrName>
                                        </p:attrNameLst>
                                      </p:cBhvr>
                                      <p:to>
                                        <p:strVal val="visible"/>
                                      </p:to>
                                    </p:set>
                                    <p:animEffect transition="in" filter="box(in)">
                                      <p:cBhvr>
                                        <p:cTn id="13" dur="500"/>
                                        <p:tgtEl>
                                          <p:spTgt spid="7173"/>
                                        </p:tgtEl>
                                      </p:cBhvr>
                                    </p:animEffect>
                                  </p:childTnLst>
                                </p:cTn>
                              </p:par>
                              <p:par>
                                <p:cTn id="14" presetID="4" presetClass="entr" presetSubtype="16" fill="hold" grpId="0" nodeType="withEffect" nodePh="1">
                                  <p:stCondLst>
                                    <p:cond delay="0"/>
                                  </p:stCondLst>
                                  <p:endCondLst>
                                    <p:cond evt="begin" delay="0">
                                      <p:tn val="14"/>
                                    </p:cond>
                                  </p:endCondLst>
                                  <p:childTnLst>
                                    <p:set>
                                      <p:cBhvr>
                                        <p:cTn id="15" dur="1" fill="hold">
                                          <p:stCondLst>
                                            <p:cond delay="0"/>
                                          </p:stCondLst>
                                        </p:cTn>
                                        <p:tgtEl>
                                          <p:spTgt spid="8198"/>
                                        </p:tgtEl>
                                        <p:attrNameLst>
                                          <p:attrName>style.visibility</p:attrName>
                                        </p:attrNameLst>
                                      </p:cBhvr>
                                      <p:to>
                                        <p:strVal val="visible"/>
                                      </p:to>
                                    </p:set>
                                    <p:animEffect transition="in" filter="box(in)">
                                      <p:cBhvr>
                                        <p:cTn id="16" dur="500"/>
                                        <p:tgtEl>
                                          <p:spTgt spid="8198"/>
                                        </p:tgtEl>
                                      </p:cBhvr>
                                    </p:animEffect>
                                  </p:childTnLst>
                                </p:cTn>
                              </p:par>
                              <p:par>
                                <p:cTn id="17" presetID="4" presetClass="entr" presetSubtype="16" fill="hold" grpId="0" nodeType="withEffect" nodePh="1">
                                  <p:stCondLst>
                                    <p:cond delay="0"/>
                                  </p:stCondLst>
                                  <p:endCondLst>
                                    <p:cond evt="begin" delay="0">
                                      <p:tn val="17"/>
                                    </p:cond>
                                  </p:endCondLst>
                                  <p:childTnLst>
                                    <p:set>
                                      <p:cBhvr>
                                        <p:cTn id="18" dur="1" fill="hold">
                                          <p:stCondLst>
                                            <p:cond delay="0"/>
                                          </p:stCondLst>
                                        </p:cTn>
                                        <p:tgtEl>
                                          <p:spTgt spid="8199"/>
                                        </p:tgtEl>
                                        <p:attrNameLst>
                                          <p:attrName>style.visibility</p:attrName>
                                        </p:attrNameLst>
                                      </p:cBhvr>
                                      <p:to>
                                        <p:strVal val="visible"/>
                                      </p:to>
                                    </p:set>
                                    <p:animEffect transition="in" filter="box(in)">
                                      <p:cBhvr>
                                        <p:cTn id="19" dur="500"/>
                                        <p:tgtEl>
                                          <p:spTgt spid="8199"/>
                                        </p:tgtEl>
                                      </p:cBhvr>
                                    </p:animEffect>
                                  </p:childTnLst>
                                </p:cTn>
                              </p:par>
                              <p:par>
                                <p:cTn id="20" presetID="4" presetClass="entr" presetSubtype="16" fill="hold" grpId="0" nodeType="withEffect" nodePh="1">
                                  <p:stCondLst>
                                    <p:cond delay="0"/>
                                  </p:stCondLst>
                                  <p:endCondLst>
                                    <p:cond evt="begin" delay="0">
                                      <p:tn val="20"/>
                                    </p:cond>
                                  </p:endCondLst>
                                  <p:childTnLst>
                                    <p:set>
                                      <p:cBhvr>
                                        <p:cTn id="21" dur="1" fill="hold">
                                          <p:stCondLst>
                                            <p:cond delay="0"/>
                                          </p:stCondLst>
                                        </p:cTn>
                                        <p:tgtEl>
                                          <p:spTgt spid="8200"/>
                                        </p:tgtEl>
                                        <p:attrNameLst>
                                          <p:attrName>style.visibility</p:attrName>
                                        </p:attrNameLst>
                                      </p:cBhvr>
                                      <p:to>
                                        <p:strVal val="visible"/>
                                      </p:to>
                                    </p:set>
                                    <p:animEffect transition="in" filter="box(in)">
                                      <p:cBhvr>
                                        <p:cTn id="22" dur="500"/>
                                        <p:tgtEl>
                                          <p:spTgt spid="8200"/>
                                        </p:tgtEl>
                                      </p:cBhvr>
                                    </p:animEffect>
                                  </p:childTnLst>
                                </p:cTn>
                              </p:par>
                              <p:par>
                                <p:cTn id="23" presetID="4" presetClass="entr" presetSubtype="16" fill="hold" grpId="0" nodeType="withEffect" nodePh="1">
                                  <p:stCondLst>
                                    <p:cond delay="0"/>
                                  </p:stCondLst>
                                  <p:endCondLst>
                                    <p:cond evt="begin" delay="0">
                                      <p:tn val="23"/>
                                    </p:cond>
                                  </p:endCondLst>
                                  <p:childTnLst>
                                    <p:set>
                                      <p:cBhvr>
                                        <p:cTn id="24" dur="1" fill="hold">
                                          <p:stCondLst>
                                            <p:cond delay="0"/>
                                          </p:stCondLst>
                                        </p:cTn>
                                        <p:tgtEl>
                                          <p:spTgt spid="8201"/>
                                        </p:tgtEl>
                                        <p:attrNameLst>
                                          <p:attrName>style.visibility</p:attrName>
                                        </p:attrNameLst>
                                      </p:cBhvr>
                                      <p:to>
                                        <p:strVal val="visible"/>
                                      </p:to>
                                    </p:set>
                                    <p:animEffect transition="in" filter="box(in)">
                                      <p:cBhvr>
                                        <p:cTn id="25" dur="500"/>
                                        <p:tgtEl>
                                          <p:spTgt spid="8201"/>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7179"/>
                                        </p:tgtEl>
                                        <p:attrNameLst>
                                          <p:attrName>style.visibility</p:attrName>
                                        </p:attrNameLst>
                                      </p:cBhvr>
                                      <p:to>
                                        <p:strVal val="visible"/>
                                      </p:to>
                                    </p:set>
                                    <p:animEffect transition="in" filter="box(in)">
                                      <p:cBhvr>
                                        <p:cTn id="28" dur="500"/>
                                        <p:tgtEl>
                                          <p:spTgt spid="7179"/>
                                        </p:tgtEl>
                                      </p:cBhvr>
                                    </p:animEffect>
                                  </p:childTnLst>
                                </p:cTn>
                              </p:par>
                              <p:par>
                                <p:cTn id="29" presetID="4" presetClass="entr" presetSubtype="16" fill="hold" nodeType="withEffect">
                                  <p:stCondLst>
                                    <p:cond delay="0"/>
                                  </p:stCondLst>
                                  <p:childTnLst>
                                    <p:set>
                                      <p:cBhvr>
                                        <p:cTn id="30" dur="1" fill="hold">
                                          <p:stCondLst>
                                            <p:cond delay="0"/>
                                          </p:stCondLst>
                                        </p:cTn>
                                        <p:tgtEl>
                                          <p:spTgt spid="7180"/>
                                        </p:tgtEl>
                                        <p:attrNameLst>
                                          <p:attrName>style.visibility</p:attrName>
                                        </p:attrNameLst>
                                      </p:cBhvr>
                                      <p:to>
                                        <p:strVal val="visible"/>
                                      </p:to>
                                    </p:set>
                                    <p:animEffect transition="in" filter="box(in)">
                                      <p:cBhvr>
                                        <p:cTn id="31" dur="500"/>
                                        <p:tgtEl>
                                          <p:spTgt spid="7180"/>
                                        </p:tgtEl>
                                      </p:cBhvr>
                                    </p:animEffect>
                                  </p:childTnLst>
                                </p:cTn>
                              </p:par>
                              <p:par>
                                <p:cTn id="32" presetID="4" presetClass="entr" presetSubtype="16" fill="hold" grpId="0" nodeType="withEffect" nodePh="1">
                                  <p:stCondLst>
                                    <p:cond delay="0"/>
                                  </p:stCondLst>
                                  <p:endCondLst>
                                    <p:cond evt="begin" delay="0">
                                      <p:tn val="32"/>
                                    </p:cond>
                                  </p:endCondLst>
                                  <p:childTnLst>
                                    <p:set>
                                      <p:cBhvr>
                                        <p:cTn id="33" dur="1" fill="hold">
                                          <p:stCondLst>
                                            <p:cond delay="0"/>
                                          </p:stCondLst>
                                        </p:cTn>
                                        <p:tgtEl>
                                          <p:spTgt spid="8208"/>
                                        </p:tgtEl>
                                        <p:attrNameLst>
                                          <p:attrName>style.visibility</p:attrName>
                                        </p:attrNameLst>
                                      </p:cBhvr>
                                      <p:to>
                                        <p:strVal val="visible"/>
                                      </p:to>
                                    </p:set>
                                    <p:animEffect transition="in" filter="box(in)">
                                      <p:cBhvr>
                                        <p:cTn id="34" dur="500"/>
                                        <p:tgtEl>
                                          <p:spTgt spid="8208"/>
                                        </p:tgtEl>
                                      </p:cBhvr>
                                    </p:animEffect>
                                  </p:childTnLst>
                                </p:cTn>
                              </p:par>
                              <p:par>
                                <p:cTn id="35" presetID="4" presetClass="entr" presetSubtype="16" fill="hold" nodeType="withEffect">
                                  <p:stCondLst>
                                    <p:cond delay="0"/>
                                  </p:stCondLst>
                                  <p:childTnLst>
                                    <p:set>
                                      <p:cBhvr>
                                        <p:cTn id="36" dur="1" fill="hold">
                                          <p:stCondLst>
                                            <p:cond delay="0"/>
                                          </p:stCondLst>
                                        </p:cTn>
                                        <p:tgtEl>
                                          <p:spTgt spid="8209"/>
                                        </p:tgtEl>
                                        <p:attrNameLst>
                                          <p:attrName>style.visibility</p:attrName>
                                        </p:attrNameLst>
                                      </p:cBhvr>
                                      <p:to>
                                        <p:strVal val="visible"/>
                                      </p:to>
                                    </p:set>
                                    <p:animEffect transition="in" filter="box(in)">
                                      <p:cBhvr>
                                        <p:cTn id="37" dur="500"/>
                                        <p:tgtEl>
                                          <p:spTgt spid="8209"/>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ox(in)">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8198" grpId="0"/>
      <p:bldP spid="8199" grpId="0"/>
      <p:bldP spid="8200" grpId="0"/>
      <p:bldP spid="8201" grpId="0"/>
      <p:bldP spid="7179" grpId="0"/>
      <p:bldP spid="8208" grpId="0"/>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88" name="Rectangle 40"/>
          <p:cNvSpPr>
            <a:spLocks noChangeArrowheads="1"/>
          </p:cNvSpPr>
          <p:nvPr/>
        </p:nvSpPr>
        <p:spPr bwMode="auto">
          <a:xfrm>
            <a:off x="9340993" y="5039992"/>
            <a:ext cx="2643188"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eaLnBrk="1" hangingPunct="1"/>
            <a:r>
              <a:rPr lang="en-US" sz="2400" dirty="0" err="1">
                <a:latin typeface="Times New Roman" pitchFamily="18" charset="0"/>
                <a:cs typeface="Times New Roman" pitchFamily="18" charset="0"/>
              </a:rPr>
              <a:t>Trùng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roi</a:t>
            </a:r>
            <a:r>
              <a:rPr lang="en-US" sz="2400" dirty="0">
                <a:latin typeface="Times New Roman" pitchFamily="18" charset="0"/>
                <a:cs typeface="Times New Roman" pitchFamily="18" charset="0"/>
              </a:rPr>
              <a:t> </a:t>
            </a:r>
          </a:p>
          <a:p>
            <a:pPr eaLnBrk="1" hangingPunct="1"/>
            <a:r>
              <a:rPr lang="en-US" sz="2400" dirty="0" err="1">
                <a:latin typeface="Times New Roman" pitchFamily="18" charset="0"/>
                <a:cs typeface="Times New Roman" pitchFamily="18" charset="0"/>
              </a:rPr>
              <a:t>Tảo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lục</a:t>
            </a:r>
            <a:r>
              <a:rPr lang="en-US" sz="2400" dirty="0">
                <a:latin typeface="Times New Roman" pitchFamily="18" charset="0"/>
                <a:cs typeface="Times New Roman" pitchFamily="18" charset="0"/>
              </a:rPr>
              <a:t> </a:t>
            </a:r>
          </a:p>
        </p:txBody>
      </p:sp>
      <p:sp>
        <p:nvSpPr>
          <p:cNvPr id="27660" name="Rectangle 12"/>
          <p:cNvSpPr>
            <a:spLocks noChangeArrowheads="1"/>
          </p:cNvSpPr>
          <p:nvPr/>
        </p:nvSpPr>
        <p:spPr bwMode="auto">
          <a:xfrm>
            <a:off x="9203574" y="4239149"/>
            <a:ext cx="2740804"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eaLnBrk="1" hangingPunct="1">
              <a:spcBef>
                <a:spcPct val="20000"/>
              </a:spcBef>
              <a:buFontTx/>
              <a:buChar char="-"/>
            </a:pP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Dị</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dưỡng</a:t>
            </a:r>
            <a:endParaRPr lang="vi-VN" sz="2200" dirty="0">
              <a:latin typeface="Arial" panose="020B0604020202020204" pitchFamily="34" charset="0"/>
              <a:cs typeface="Arial" panose="020B0604020202020204" pitchFamily="34" charset="0"/>
            </a:endParaRPr>
          </a:p>
          <a:p>
            <a:pPr eaLnBrk="1" hangingPunct="1">
              <a:spcBef>
                <a:spcPct val="20000"/>
              </a:spcBef>
            </a:pP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hoại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sinh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sinh</a:t>
            </a:r>
            <a:r>
              <a:rPr lang="en-US" sz="2200" dirty="0">
                <a:latin typeface="Arial" panose="020B0604020202020204" pitchFamily="34" charset="0"/>
                <a:cs typeface="Arial" panose="020B0604020202020204" pitchFamily="34" charset="0"/>
              </a:rPr>
              <a:t>)</a:t>
            </a:r>
          </a:p>
          <a:p>
            <a:pPr eaLnBrk="1" hangingPunct="1">
              <a:spcBef>
                <a:spcPct val="20000"/>
              </a:spcBef>
            </a:pP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Tự</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dưỡng</a:t>
            </a:r>
            <a:endParaRPr lang="en-US" sz="2200" dirty="0">
              <a:latin typeface="Arial" panose="020B0604020202020204" pitchFamily="34" charset="0"/>
              <a:cs typeface="Arial" panose="020B0604020202020204" pitchFamily="34" charset="0"/>
            </a:endParaRPr>
          </a:p>
        </p:txBody>
      </p:sp>
      <p:sp>
        <p:nvSpPr>
          <p:cNvPr id="12292" name="Rectangle 13"/>
          <p:cNvSpPr>
            <a:spLocks noChangeArrowheads="1"/>
          </p:cNvSpPr>
          <p:nvPr/>
        </p:nvSpPr>
        <p:spPr bwMode="auto">
          <a:xfrm>
            <a:off x="6779928" y="4239149"/>
            <a:ext cx="2461166"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eaLnBrk="1" hangingPunct="1">
              <a:spcBef>
                <a:spcPct val="20000"/>
              </a:spcBef>
            </a:pPr>
            <a:r>
              <a:rPr lang="en-US" sz="2400" b="1" dirty="0" err="1">
                <a:latin typeface="Times New Roman" pitchFamily="18" charset="0"/>
                <a:cs typeface="Times New Roman" pitchFamily="18" charset="0"/>
              </a:rPr>
              <a:t>Kiểu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dưỡng</a:t>
            </a:r>
            <a:endParaRPr lang="en-US" sz="2400" b="1" dirty="0">
              <a:latin typeface="Times New Roman" pitchFamily="18" charset="0"/>
              <a:cs typeface="Times New Roman" pitchFamily="18" charset="0"/>
            </a:endParaRPr>
          </a:p>
        </p:txBody>
      </p:sp>
      <p:sp>
        <p:nvSpPr>
          <p:cNvPr id="27662" name="Rectangle 14"/>
          <p:cNvSpPr>
            <a:spLocks noChangeArrowheads="1"/>
          </p:cNvSpPr>
          <p:nvPr/>
        </p:nvSpPr>
        <p:spPr bwMode="auto">
          <a:xfrm>
            <a:off x="9232978" y="2413111"/>
            <a:ext cx="245305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eaLnBrk="1" hangingPunct="1"/>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vi-VN" sz="2400" dirty="0">
                <a:latin typeface="Times New Roman" pitchFamily="18" charset="0"/>
                <a:cs typeface="Times New Roman" pitchFamily="18" charset="0"/>
              </a:rPr>
              <a:t> </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diệp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lục</a:t>
            </a:r>
            <a:r>
              <a:rPr lang="en-US" sz="2400" dirty="0">
                <a:latin typeface="Times New Roman" pitchFamily="18" charset="0"/>
                <a:cs typeface="Times New Roman" pitchFamily="18" charset="0"/>
              </a:rPr>
              <a:t>)</a:t>
            </a:r>
          </a:p>
        </p:txBody>
      </p:sp>
      <p:sp>
        <p:nvSpPr>
          <p:cNvPr id="12294" name="Rectangle 16"/>
          <p:cNvSpPr>
            <a:spLocks noChangeArrowheads="1"/>
          </p:cNvSpPr>
          <p:nvPr/>
        </p:nvSpPr>
        <p:spPr bwMode="auto">
          <a:xfrm>
            <a:off x="6936488" y="1655491"/>
            <a:ext cx="4164157"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eaLnBrk="1" hangingPunct="1">
              <a:spcBef>
                <a:spcPct val="20000"/>
              </a:spcBef>
            </a:pPr>
            <a:r>
              <a:rPr lang="en-US" sz="2400" b="1" dirty="0">
                <a:latin typeface="Times New Roman" pitchFamily="18" charset="0"/>
              </a:rPr>
              <a:t> 2. </a:t>
            </a:r>
            <a:r>
              <a:rPr lang="en-US" sz="2400" b="1" dirty="0" err="1"/>
              <a:t>Giới</a:t>
            </a:r>
            <a:r>
              <a:rPr lang="en-US" sz="2400" b="1" dirty="0"/>
              <a:t> </a:t>
            </a:r>
            <a:r>
              <a:rPr lang="en-US" sz="2400" b="1" dirty="0" err="1"/>
              <a:t>Nguyên</a:t>
            </a:r>
            <a:r>
              <a:rPr lang="en-US" sz="2400" b="1" dirty="0"/>
              <a:t> </a:t>
            </a:r>
            <a:r>
              <a:rPr lang="en-US" sz="2400" b="1" dirty="0" err="1"/>
              <a:t>sinh</a:t>
            </a:r>
            <a:r>
              <a:rPr lang="en-US" sz="2400" b="1" dirty="0"/>
              <a:t> (Protista)</a:t>
            </a:r>
          </a:p>
        </p:txBody>
      </p:sp>
      <p:sp>
        <p:nvSpPr>
          <p:cNvPr id="12295" name="Rectangle 17"/>
          <p:cNvSpPr>
            <a:spLocks noChangeArrowheads="1"/>
          </p:cNvSpPr>
          <p:nvPr/>
        </p:nvSpPr>
        <p:spPr bwMode="auto">
          <a:xfrm>
            <a:off x="6383339" y="812801"/>
            <a:ext cx="1436687"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eaLnBrk="1" hangingPunct="1">
              <a:spcBef>
                <a:spcPct val="20000"/>
              </a:spcBef>
            </a:pPr>
            <a:endParaRPr lang="en-US"/>
          </a:p>
        </p:txBody>
      </p:sp>
      <p:pic>
        <p:nvPicPr>
          <p:cNvPr id="12304" name="Picture 35" descr="paramecium"/>
          <p:cNvPicPr>
            <a:picLocks noChangeAspect="1" noChangeArrowheads="1"/>
          </p:cNvPicPr>
          <p:nvPr/>
        </p:nvPicPr>
        <p:blipFill>
          <a:blip r:embed="rId2">
            <a:clrChange>
              <a:clrFrom>
                <a:srgbClr val="FFFFFF"/>
              </a:clrFrom>
              <a:clrTo>
                <a:srgbClr val="FFFFFF">
                  <a:alpha val="0"/>
                </a:srgbClr>
              </a:clrTo>
            </a:clrChange>
            <a:lum contrast="6000"/>
            <a:extLst>
              <a:ext uri="{28A0092B-C50C-407E-A947-70E740481C1C}">
                <a14:useLocalDpi xmlns:a14="http://schemas.microsoft.com/office/drawing/2010/main" val="0"/>
              </a:ext>
            </a:extLst>
          </a:blip>
          <a:srcRect t="8305" b="3560"/>
          <a:stretch>
            <a:fillRect/>
          </a:stretch>
        </p:blipFill>
        <p:spPr bwMode="auto">
          <a:xfrm rot="6721535">
            <a:off x="1289555" y="2667524"/>
            <a:ext cx="4899074"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5" name="Text Box 43"/>
          <p:cNvSpPr txBox="1">
            <a:spLocks noChangeArrowheads="1"/>
          </p:cNvSpPr>
          <p:nvPr/>
        </p:nvSpPr>
        <p:spPr bwMode="auto">
          <a:xfrm>
            <a:off x="3167064" y="5857875"/>
            <a:ext cx="1749425" cy="369888"/>
          </a:xfrm>
          <a:prstGeom prst="rect">
            <a:avLst/>
          </a:prstGeom>
          <a:solidFill>
            <a:schemeClr val="accent1"/>
          </a:solidFill>
          <a:ln w="9525">
            <a:solidFill>
              <a:schemeClr val="tx1"/>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a:t>Trùng đế giày</a:t>
            </a:r>
          </a:p>
        </p:txBody>
      </p:sp>
      <p:sp>
        <p:nvSpPr>
          <p:cNvPr id="26" name="Rectangle 14"/>
          <p:cNvSpPr>
            <a:spLocks noChangeArrowheads="1"/>
          </p:cNvSpPr>
          <p:nvPr/>
        </p:nvSpPr>
        <p:spPr bwMode="auto">
          <a:xfrm>
            <a:off x="9203574" y="3241457"/>
            <a:ext cx="264318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eaLnBrk="1" hangingPunct="1"/>
            <a:endParaRPr lang="en-US" sz="2400" dirty="0"/>
          </a:p>
          <a:p>
            <a:pPr eaLnBrk="1" hangingPunct="1"/>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bào</a:t>
            </a:r>
            <a:endParaRPr lang="en-US" sz="2400" dirty="0">
              <a:latin typeface="Times New Roman" pitchFamily="18" charset="0"/>
              <a:cs typeface="Times New Roman" pitchFamily="18" charset="0"/>
            </a:endParaRPr>
          </a:p>
        </p:txBody>
      </p:sp>
      <p:sp>
        <p:nvSpPr>
          <p:cNvPr id="12307" name="Rectangle 9"/>
          <p:cNvSpPr>
            <a:spLocks noChangeArrowheads="1"/>
          </p:cNvSpPr>
          <p:nvPr/>
        </p:nvSpPr>
        <p:spPr bwMode="auto">
          <a:xfrm>
            <a:off x="7047377" y="2578399"/>
            <a:ext cx="175677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eaLnBrk="1" hangingPunct="1">
              <a:spcBef>
                <a:spcPct val="20000"/>
              </a:spcBef>
            </a:pPr>
            <a:r>
              <a:rPr lang="vi-VN" sz="2400" b="1" dirty="0">
                <a:latin typeface="Times New Roman" pitchFamily="18" charset="0"/>
                <a:cs typeface="Times New Roman" pitchFamily="18" charset="0"/>
              </a:rPr>
              <a:t>Loại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bào</a:t>
            </a:r>
            <a:endParaRPr lang="en-US" sz="2400" b="1" dirty="0">
              <a:latin typeface="Times New Roman" pitchFamily="18" charset="0"/>
              <a:cs typeface="Times New Roman" pitchFamily="18" charset="0"/>
            </a:endParaRPr>
          </a:p>
        </p:txBody>
      </p:sp>
      <p:sp>
        <p:nvSpPr>
          <p:cNvPr id="12308" name="Rectangle 9"/>
          <p:cNvSpPr>
            <a:spLocks noChangeArrowheads="1"/>
          </p:cNvSpPr>
          <p:nvPr/>
        </p:nvSpPr>
        <p:spPr bwMode="auto">
          <a:xfrm>
            <a:off x="7052358" y="3444444"/>
            <a:ext cx="169735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eaLnBrk="1" hangingPunct="1">
              <a:spcBef>
                <a:spcPct val="20000"/>
              </a:spcBef>
            </a:pPr>
            <a:r>
              <a:rPr lang="en-US" sz="2400" b="1" dirty="0" err="1">
                <a:latin typeface="Times New Roman" pitchFamily="18" charset="0"/>
                <a:cs typeface="Times New Roman" pitchFamily="18" charset="0"/>
              </a:rPr>
              <a:t>Mức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thể</a:t>
            </a:r>
            <a:endParaRPr lang="en-US" sz="2400" b="1" dirty="0">
              <a:latin typeface="Times New Roman" pitchFamily="18" charset="0"/>
              <a:cs typeface="Times New Roman" pitchFamily="18" charset="0"/>
            </a:endParaRPr>
          </a:p>
        </p:txBody>
      </p:sp>
      <p:sp>
        <p:nvSpPr>
          <p:cNvPr id="12310" name="Rectangle 13"/>
          <p:cNvSpPr>
            <a:spLocks noChangeArrowheads="1"/>
          </p:cNvSpPr>
          <p:nvPr/>
        </p:nvSpPr>
        <p:spPr bwMode="auto">
          <a:xfrm>
            <a:off x="7230032" y="5328399"/>
            <a:ext cx="143668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eaLnBrk="1" hangingPunct="1">
              <a:spcBef>
                <a:spcPct val="20000"/>
              </a:spcBef>
            </a:pPr>
            <a:r>
              <a:rPr lang="vi-VN" sz="2400" b="1" dirty="0">
                <a:latin typeface="Times New Roman" pitchFamily="18" charset="0"/>
                <a:cs typeface="Times New Roman" pitchFamily="18" charset="0"/>
              </a:rPr>
              <a:t>Đại diện</a:t>
            </a:r>
            <a:endParaRPr lang="en-US" sz="2400" b="1" dirty="0">
              <a:latin typeface="Times New Roman" pitchFamily="18" charset="0"/>
              <a:cs typeface="Times New Roman" pitchFamily="18" charset="0"/>
            </a:endParaRPr>
          </a:p>
        </p:txBody>
      </p:sp>
      <p:pic>
        <p:nvPicPr>
          <p:cNvPr id="25"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366" y="1919358"/>
            <a:ext cx="5683835" cy="443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1739346545"/>
              </p:ext>
            </p:extLst>
          </p:nvPr>
        </p:nvGraphicFramePr>
        <p:xfrm>
          <a:off x="6824827" y="2419421"/>
          <a:ext cx="4816302" cy="3931517"/>
        </p:xfrm>
        <a:graphic>
          <a:graphicData uri="http://schemas.openxmlformats.org/drawingml/2006/table">
            <a:tbl>
              <a:tblPr firstRow="1" bandRow="1">
                <a:tableStyleId>{5940675A-B579-460E-94D1-54222C63F5DA}</a:tableStyleId>
              </a:tblPr>
              <a:tblGrid>
                <a:gridCol w="2350051">
                  <a:extLst>
                    <a:ext uri="{9D8B030D-6E8A-4147-A177-3AD203B41FA5}">
                      <a16:colId xmlns:a16="http://schemas.microsoft.com/office/drawing/2014/main" val="2676102865"/>
                    </a:ext>
                  </a:extLst>
                </a:gridCol>
                <a:gridCol w="2466251">
                  <a:extLst>
                    <a:ext uri="{9D8B030D-6E8A-4147-A177-3AD203B41FA5}">
                      <a16:colId xmlns:a16="http://schemas.microsoft.com/office/drawing/2014/main" val="936103522"/>
                    </a:ext>
                  </a:extLst>
                </a:gridCol>
              </a:tblGrid>
              <a:tr h="79896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05764713"/>
                  </a:ext>
                </a:extLst>
              </a:tr>
              <a:tr h="997900">
                <a:tc>
                  <a:txBody>
                    <a:bodyPr/>
                    <a:lstStyle/>
                    <a:p>
                      <a:endParaRPr lang="en-US" dirty="0"/>
                    </a:p>
                  </a:txBody>
                  <a:tcPr/>
                </a:tc>
                <a:tc>
                  <a:txBody>
                    <a:bodyPr/>
                    <a:lstStyle/>
                    <a:p>
                      <a:endParaRPr lang="en-US"/>
                    </a:p>
                  </a:txBody>
                  <a:tcPr/>
                </a:tc>
                <a:extLst>
                  <a:ext uri="{0D108BD9-81ED-4DB2-BD59-A6C34878D82A}">
                    <a16:rowId xmlns:a16="http://schemas.microsoft.com/office/drawing/2014/main" val="1732385225"/>
                  </a:ext>
                </a:extLst>
              </a:tr>
              <a:tr h="1136749">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159567408"/>
                  </a:ext>
                </a:extLst>
              </a:tr>
              <a:tr h="99790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6738123"/>
                  </a:ext>
                </a:extLst>
              </a:tr>
            </a:tbl>
          </a:graphicData>
        </a:graphic>
      </p:graphicFrame>
      <p:sp>
        <p:nvSpPr>
          <p:cNvPr id="27" name="Rectangle 3"/>
          <p:cNvSpPr>
            <a:spLocks noChangeArrowheads="1"/>
          </p:cNvSpPr>
          <p:nvPr/>
        </p:nvSpPr>
        <p:spPr bwMode="auto">
          <a:xfrm>
            <a:off x="2108198" y="983673"/>
            <a:ext cx="7635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vi-VN" altLang="en-US" sz="2800" b="1" u="sng" dirty="0">
                <a:solidFill>
                  <a:srgbClr val="0070C0"/>
                </a:solidFill>
                <a:latin typeface="+mn-lt"/>
              </a:rPr>
              <a:t>Nội dung 1</a:t>
            </a:r>
            <a:r>
              <a:rPr lang="en-US" altLang="en-US" sz="2800" b="1" dirty="0">
                <a:solidFill>
                  <a:srgbClr val="0070C0"/>
                </a:solidFill>
                <a:latin typeface="+mn-lt"/>
              </a:rPr>
              <a:t>:</a:t>
            </a:r>
            <a:r>
              <a:rPr lang="vi-VN" altLang="en-US" sz="2800" b="1" dirty="0">
                <a:solidFill>
                  <a:srgbClr val="0070C0"/>
                </a:solidFill>
                <a:latin typeface="+mn-lt"/>
              </a:rPr>
              <a:t> Phân loại thế giới sống</a:t>
            </a:r>
            <a:endParaRPr lang="en-US" altLang="en-US" sz="2800" b="1" dirty="0">
              <a:solidFill>
                <a:srgbClr val="0070C0"/>
              </a:solidFill>
              <a:latin typeface="+mn-lt"/>
            </a:endParaRPr>
          </a:p>
        </p:txBody>
      </p:sp>
      <p:sp>
        <p:nvSpPr>
          <p:cNvPr id="28" name="Rectangle 27"/>
          <p:cNvSpPr>
            <a:spLocks noChangeArrowheads="1"/>
          </p:cNvSpPr>
          <p:nvPr/>
        </p:nvSpPr>
        <p:spPr bwMode="auto">
          <a:xfrm>
            <a:off x="624968" y="1411551"/>
            <a:ext cx="106023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vi-VN" altLang="en-US" sz="2800" b="1" dirty="0">
                <a:solidFill>
                  <a:srgbClr val="0070C0"/>
                </a:solidFill>
                <a:latin typeface="Arial" panose="020B0604020202020204" pitchFamily="34" charset="0"/>
              </a:rPr>
              <a:t>3</a:t>
            </a:r>
            <a:r>
              <a:rPr lang="en-US" altLang="en-US" sz="2800" b="1" dirty="0">
                <a:solidFill>
                  <a:srgbClr val="0070C0"/>
                </a:solidFill>
                <a:latin typeface="Arial" panose="020B0604020202020204" pitchFamily="34" charset="0"/>
              </a:rPr>
              <a:t>. </a:t>
            </a:r>
            <a:r>
              <a:rPr lang="vi-VN" altLang="en-US" sz="2800" b="1" dirty="0">
                <a:solidFill>
                  <a:srgbClr val="0070C0"/>
                </a:solidFill>
                <a:latin typeface="Arial" panose="020B0604020202020204" pitchFamily="34" charset="0"/>
              </a:rPr>
              <a:t>Tìm hiểu về năm giới sinh vật</a:t>
            </a:r>
            <a:endParaRPr lang="en-US" altLang="en-US" sz="2800" b="1" dirty="0">
              <a:solidFill>
                <a:srgbClr val="0070C0"/>
              </a:solidFill>
              <a:latin typeface="Arial" panose="020B0604020202020204" pitchFamily="34" charset="0"/>
            </a:endParaRPr>
          </a:p>
        </p:txBody>
      </p:sp>
      <p:sp>
        <p:nvSpPr>
          <p:cNvPr id="29" name="Title 1"/>
          <p:cNvSpPr txBox="1">
            <a:spLocks/>
          </p:cNvSpPr>
          <p:nvPr/>
        </p:nvSpPr>
        <p:spPr>
          <a:xfrm>
            <a:off x="0" y="0"/>
            <a:ext cx="12192000" cy="983673"/>
          </a:xfrm>
          <a:prstGeom prst="rect">
            <a:avLst/>
          </a:prstGeom>
          <a:solidFill>
            <a:schemeClr val="accent3">
              <a:lumMod val="40000"/>
              <a:lumOff val="60000"/>
            </a:schemeClr>
          </a:solidFill>
          <a:ln w="28575"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spcBef>
                <a:spcPts val="0"/>
              </a:spcBef>
            </a:pPr>
            <a:r>
              <a:rPr lang="vi-VN" sz="2800" u="sng" dirty="0">
                <a:solidFill>
                  <a:srgbClr val="FF0000"/>
                </a:solidFill>
              </a:rPr>
              <a:t>CHỦ ĐỀ 8</a:t>
            </a:r>
            <a:r>
              <a:rPr lang="vi-VN" sz="2800" dirty="0">
                <a:solidFill>
                  <a:srgbClr val="FF0000"/>
                </a:solidFill>
              </a:rPr>
              <a:t>: ĐA DẠNG THẾ GIỚI SỐNG</a:t>
            </a:r>
            <a:br>
              <a:rPr lang="vi-VN" sz="2800" dirty="0">
                <a:solidFill>
                  <a:srgbClr val="FF0000"/>
                </a:solidFill>
              </a:rPr>
            </a:br>
            <a:r>
              <a:rPr lang="vi-VN" sz="2800" dirty="0">
                <a:solidFill>
                  <a:srgbClr val="7030A0"/>
                </a:solidFill>
              </a:rPr>
              <a:t>Phân loại thế giới sống</a:t>
            </a:r>
            <a:br>
              <a:rPr lang="vi-VN" sz="2800" dirty="0">
                <a:solidFill>
                  <a:srgbClr val="7030A0"/>
                </a:solidFill>
              </a:rPr>
            </a:br>
            <a:endParaRPr lang="en-US" sz="2800" dirty="0">
              <a:solidFill>
                <a:srgbClr val="7030A0"/>
              </a:solidFill>
            </a:endParaRPr>
          </a:p>
        </p:txBody>
      </p:sp>
    </p:spTree>
    <p:extLst>
      <p:ext uri="{BB962C8B-B14F-4D97-AF65-F5344CB8AC3E}">
        <p14:creationId xmlns:p14="http://schemas.microsoft.com/office/powerpoint/2010/main" val="848622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7662"/>
                                        </p:tgtEl>
                                        <p:attrNameLst>
                                          <p:attrName>style.visibility</p:attrName>
                                        </p:attrNameLst>
                                      </p:cBhvr>
                                      <p:to>
                                        <p:strVal val="visible"/>
                                      </p:to>
                                    </p:set>
                                    <p:animEffect transition="in" filter="barn(inHorizontal)">
                                      <p:cBhvr>
                                        <p:cTn id="7" dur="500"/>
                                        <p:tgtEl>
                                          <p:spTgt spid="276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Horizontal)">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27660"/>
                                        </p:tgtEl>
                                        <p:attrNameLst>
                                          <p:attrName>style.visibility</p:attrName>
                                        </p:attrNameLst>
                                      </p:cBhvr>
                                      <p:to>
                                        <p:strVal val="visible"/>
                                      </p:to>
                                    </p:set>
                                    <p:animEffect transition="in" filter="barn(inHorizontal)">
                                      <p:cBhvr>
                                        <p:cTn id="17" dur="500"/>
                                        <p:tgtEl>
                                          <p:spTgt spid="276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27688"/>
                                        </p:tgtEl>
                                        <p:attrNameLst>
                                          <p:attrName>style.visibility</p:attrName>
                                        </p:attrNameLst>
                                      </p:cBhvr>
                                      <p:to>
                                        <p:strVal val="visible"/>
                                      </p:to>
                                    </p:set>
                                    <p:animEffect transition="in" filter="barn(inHorizontal)">
                                      <p:cBhvr>
                                        <p:cTn id="22" dur="500"/>
                                        <p:tgtEl>
                                          <p:spTgt spid="27688"/>
                                        </p:tgtEl>
                                      </p:cBhvr>
                                    </p:animEffect>
                                  </p:childTnLst>
                                </p:cTn>
                              </p:par>
                              <p:par>
                                <p:cTn id="23" presetID="4" presetClass="entr" presetSubtype="16"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ox(in)">
                                      <p:cBhvr>
                                        <p:cTn id="25" dur="500"/>
                                        <p:tgtEl>
                                          <p:spTgt spid="2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88" grpId="0"/>
      <p:bldP spid="27660" grpId="0"/>
      <p:bldP spid="27662"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chor="t"/>
          <a:lstStyle/>
          <a:p>
            <a:endParaRPr lang="en-US" dirty="0"/>
          </a:p>
        </p:txBody>
      </p:sp>
      <p:sp>
        <p:nvSpPr>
          <p:cNvPr id="4" name="Content Placeholder 5"/>
          <p:cNvSpPr txBox="1">
            <a:spLocks/>
          </p:cNvSpPr>
          <p:nvPr/>
        </p:nvSpPr>
        <p:spPr>
          <a:xfrm>
            <a:off x="2024063" y="6357939"/>
            <a:ext cx="4113501" cy="400110"/>
          </a:xfrm>
          <a:prstGeom prst="rect">
            <a:avLst/>
          </a:prstGeom>
          <a:solidFill>
            <a:schemeClr val="accent3"/>
          </a:solidFill>
        </p:spPr>
        <p:txBody>
          <a:bodyPr/>
          <a:lstStyle/>
          <a:p>
            <a:pPr marL="342900" indent="-342900" algn="ctr">
              <a:spcBef>
                <a:spcPct val="20000"/>
              </a:spcBef>
              <a:defRPr/>
            </a:pPr>
            <a:r>
              <a:rPr lang="en-US" sz="2000" kern="0" dirty="0" err="1">
                <a:cs typeface="Times New Roman" pitchFamily="18" charset="0"/>
              </a:rPr>
              <a:t>Trùng</a:t>
            </a:r>
            <a:r>
              <a:rPr lang="en-US" sz="2000" kern="0" dirty="0">
                <a:cs typeface="Times New Roman" pitchFamily="18" charset="0"/>
              </a:rPr>
              <a:t> </a:t>
            </a:r>
            <a:r>
              <a:rPr lang="en-US" sz="2000" kern="0" dirty="0" err="1">
                <a:cs typeface="Times New Roman" pitchFamily="18" charset="0"/>
              </a:rPr>
              <a:t>kiết</a:t>
            </a:r>
            <a:r>
              <a:rPr lang="en-US" sz="2000" kern="0" dirty="0">
                <a:cs typeface="Times New Roman" pitchFamily="18" charset="0"/>
              </a:rPr>
              <a:t> </a:t>
            </a:r>
            <a:r>
              <a:rPr lang="en-US" sz="2000" kern="0" dirty="0" err="1">
                <a:cs typeface="Times New Roman" pitchFamily="18" charset="0"/>
              </a:rPr>
              <a:t>lị</a:t>
            </a:r>
            <a:endParaRPr lang="en-US" sz="2000" kern="0" dirty="0">
              <a:cs typeface="Times New Roman" pitchFamily="18" charset="0"/>
            </a:endParaRPr>
          </a:p>
        </p:txBody>
      </p:sp>
      <p:pic>
        <p:nvPicPr>
          <p:cNvPr id="5" name="Picture 2" descr="C:\Users\hue le\Desktop\tải xuống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063" y="4041310"/>
            <a:ext cx="4113501" cy="231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26" descr="http://skds3.vcmedia.vn/2014/amip-6912-b7e7c-81b6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480" y="2023475"/>
            <a:ext cx="4113500" cy="2017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AutoShape 2" descr="Kết quả hình ảnh cho trùng đế giày"/>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14343" name="AutoShape 4" descr="Kết quả hình ảnh cho trùng đế giày"/>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pic>
        <p:nvPicPr>
          <p:cNvPr id="17417" name="Picture 4" descr="am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1982" y="2039214"/>
            <a:ext cx="4224558" cy="2002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1" descr="https://upload.wikimedia.org/wikipedia/commons/0/06/Live_Ammonia_tepid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1981" y="4041310"/>
            <a:ext cx="4224559" cy="231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Rectangle 10"/>
          <p:cNvSpPr>
            <a:spLocks noChangeArrowheads="1"/>
          </p:cNvSpPr>
          <p:nvPr/>
        </p:nvSpPr>
        <p:spPr bwMode="auto">
          <a:xfrm>
            <a:off x="6171981" y="6357938"/>
            <a:ext cx="4224559" cy="400110"/>
          </a:xfrm>
          <a:prstGeom prst="rect">
            <a:avLst/>
          </a:prstGeom>
          <a:solidFill>
            <a:schemeClr val="accent3"/>
          </a:solidFill>
          <a:ln w="9525">
            <a:noFill/>
            <a:miter lim="800000"/>
            <a:headEnd/>
            <a:tailEnd/>
          </a:ln>
        </p:spPr>
        <p:txBody>
          <a:bodyPr wrap="square">
            <a:spAutoFit/>
          </a:bodyPr>
          <a:lstStyle/>
          <a:p>
            <a:pPr algn="ctr" eaLnBrk="1" hangingPunct="1">
              <a:defRPr/>
            </a:pPr>
            <a:r>
              <a:rPr lang="en-US" sz="2000" dirty="0"/>
              <a:t>Ammonia </a:t>
            </a:r>
            <a:r>
              <a:rPr lang="en-US" sz="2000" dirty="0" err="1"/>
              <a:t>tepida</a:t>
            </a:r>
            <a:endParaRPr lang="en-US" sz="2000" dirty="0"/>
          </a:p>
        </p:txBody>
      </p:sp>
      <p:sp>
        <p:nvSpPr>
          <p:cNvPr id="13" name="TextBox 12"/>
          <p:cNvSpPr txBox="1"/>
          <p:nvPr/>
        </p:nvSpPr>
        <p:spPr>
          <a:xfrm>
            <a:off x="5310187" y="3671420"/>
            <a:ext cx="1571625" cy="369888"/>
          </a:xfrm>
          <a:prstGeom prst="rect">
            <a:avLst/>
          </a:prstGeom>
          <a:solidFill>
            <a:schemeClr val="accent3"/>
          </a:solidFill>
        </p:spPr>
        <p:txBody>
          <a:bodyPr>
            <a:spAutoFit/>
          </a:bodyPr>
          <a:lstStyle/>
          <a:p>
            <a:pPr algn="ctr" eaLnBrk="1" hangingPunct="1">
              <a:defRPr/>
            </a:pPr>
            <a:r>
              <a:rPr lang="en-US" dirty="0" err="1"/>
              <a:t>Amip</a:t>
            </a:r>
            <a:endParaRPr lang="en-US" dirty="0"/>
          </a:p>
        </p:txBody>
      </p:sp>
      <p:sp>
        <p:nvSpPr>
          <p:cNvPr id="12" name="Rectangle 3"/>
          <p:cNvSpPr>
            <a:spLocks noChangeArrowheads="1"/>
          </p:cNvSpPr>
          <p:nvPr/>
        </p:nvSpPr>
        <p:spPr bwMode="auto">
          <a:xfrm>
            <a:off x="2108198" y="983673"/>
            <a:ext cx="7635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vi-VN" altLang="en-US" sz="2800" b="1" u="sng" dirty="0">
                <a:solidFill>
                  <a:srgbClr val="0070C0"/>
                </a:solidFill>
                <a:latin typeface="+mn-lt"/>
              </a:rPr>
              <a:t>Nội dung 1</a:t>
            </a:r>
            <a:r>
              <a:rPr lang="en-US" altLang="en-US" sz="2800" b="1" dirty="0">
                <a:solidFill>
                  <a:srgbClr val="0070C0"/>
                </a:solidFill>
                <a:latin typeface="+mn-lt"/>
              </a:rPr>
              <a:t>:</a:t>
            </a:r>
            <a:r>
              <a:rPr lang="vi-VN" altLang="en-US" sz="2800" b="1" dirty="0">
                <a:solidFill>
                  <a:srgbClr val="0070C0"/>
                </a:solidFill>
                <a:latin typeface="+mn-lt"/>
              </a:rPr>
              <a:t> Phân loại thế giới sống</a:t>
            </a:r>
            <a:endParaRPr lang="en-US" altLang="en-US" sz="2800" b="1" dirty="0">
              <a:solidFill>
                <a:srgbClr val="0070C0"/>
              </a:solidFill>
              <a:latin typeface="+mn-lt"/>
            </a:endParaRPr>
          </a:p>
        </p:txBody>
      </p:sp>
      <p:sp>
        <p:nvSpPr>
          <p:cNvPr id="14" name="Rectangle 13"/>
          <p:cNvSpPr>
            <a:spLocks noChangeArrowheads="1"/>
          </p:cNvSpPr>
          <p:nvPr/>
        </p:nvSpPr>
        <p:spPr bwMode="auto">
          <a:xfrm>
            <a:off x="624968" y="1411551"/>
            <a:ext cx="106023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vi-VN" altLang="en-US" sz="2800" b="1" dirty="0">
                <a:solidFill>
                  <a:srgbClr val="0070C0"/>
                </a:solidFill>
                <a:latin typeface="Arial" panose="020B0604020202020204" pitchFamily="34" charset="0"/>
              </a:rPr>
              <a:t>3</a:t>
            </a:r>
            <a:r>
              <a:rPr lang="en-US" altLang="en-US" sz="2800" b="1" dirty="0">
                <a:solidFill>
                  <a:srgbClr val="0070C0"/>
                </a:solidFill>
                <a:latin typeface="Arial" panose="020B0604020202020204" pitchFamily="34" charset="0"/>
              </a:rPr>
              <a:t>. </a:t>
            </a:r>
            <a:r>
              <a:rPr lang="vi-VN" altLang="en-US" sz="2800" b="1" dirty="0">
                <a:solidFill>
                  <a:srgbClr val="0070C0"/>
                </a:solidFill>
                <a:latin typeface="Arial" panose="020B0604020202020204" pitchFamily="34" charset="0"/>
              </a:rPr>
              <a:t>Tìm hiểu về năm giới sinh vật</a:t>
            </a:r>
            <a:endParaRPr lang="en-US" altLang="en-US" sz="2800" b="1" dirty="0">
              <a:solidFill>
                <a:srgbClr val="0070C0"/>
              </a:solidFill>
              <a:latin typeface="Arial" panose="020B0604020202020204" pitchFamily="34" charset="0"/>
            </a:endParaRPr>
          </a:p>
        </p:txBody>
      </p:sp>
      <p:sp>
        <p:nvSpPr>
          <p:cNvPr id="15" name="Title 1"/>
          <p:cNvSpPr txBox="1">
            <a:spLocks/>
          </p:cNvSpPr>
          <p:nvPr/>
        </p:nvSpPr>
        <p:spPr>
          <a:xfrm>
            <a:off x="0" y="0"/>
            <a:ext cx="12192000" cy="983673"/>
          </a:xfrm>
          <a:prstGeom prst="rect">
            <a:avLst/>
          </a:prstGeom>
          <a:solidFill>
            <a:schemeClr val="accent3">
              <a:lumMod val="40000"/>
              <a:lumOff val="60000"/>
            </a:schemeClr>
          </a:solidFill>
          <a:ln w="28575"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spcBef>
                <a:spcPts val="0"/>
              </a:spcBef>
            </a:pPr>
            <a:r>
              <a:rPr lang="vi-VN" sz="2800" u="sng" dirty="0">
                <a:solidFill>
                  <a:srgbClr val="FF0000"/>
                </a:solidFill>
              </a:rPr>
              <a:t>CHỦ ĐỀ 8</a:t>
            </a:r>
            <a:r>
              <a:rPr lang="vi-VN" sz="2800" dirty="0">
                <a:solidFill>
                  <a:srgbClr val="FF0000"/>
                </a:solidFill>
              </a:rPr>
              <a:t>: ĐA DẠNG THẾ GIỚI SỐNG</a:t>
            </a:r>
            <a:br>
              <a:rPr lang="vi-VN" sz="2800" dirty="0">
                <a:solidFill>
                  <a:srgbClr val="FF0000"/>
                </a:solidFill>
              </a:rPr>
            </a:br>
            <a:r>
              <a:rPr lang="vi-VN" sz="2800" dirty="0">
                <a:solidFill>
                  <a:srgbClr val="7030A0"/>
                </a:solidFill>
              </a:rPr>
              <a:t>Phân loại thế giới sống</a:t>
            </a:r>
            <a:br>
              <a:rPr lang="vi-VN" sz="2800" dirty="0">
                <a:solidFill>
                  <a:srgbClr val="7030A0"/>
                </a:solidFill>
              </a:rPr>
            </a:br>
            <a:endParaRPr lang="en-US" sz="2800" dirty="0">
              <a:solidFill>
                <a:srgbClr val="7030A0"/>
              </a:solidFill>
            </a:endParaRPr>
          </a:p>
        </p:txBody>
      </p:sp>
    </p:spTree>
    <p:extLst>
      <p:ext uri="{BB962C8B-B14F-4D97-AF65-F5344CB8AC3E}">
        <p14:creationId xmlns:p14="http://schemas.microsoft.com/office/powerpoint/2010/main" val="9329703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box(in)">
                                      <p:cBhvr>
                                        <p:cTn id="7" dur="500"/>
                                        <p:tgtEl>
                                          <p:spTgt spid="17414"/>
                                        </p:tgtEl>
                                      </p:cBhvr>
                                    </p:animEffect>
                                  </p:childTnLst>
                                </p:cTn>
                              </p:par>
                              <p:par>
                                <p:cTn id="8" presetID="4" presetClass="entr" presetSubtype="16" fill="hold" nodeType="withEffect">
                                  <p:stCondLst>
                                    <p:cond delay="0"/>
                                  </p:stCondLst>
                                  <p:childTnLst>
                                    <p:set>
                                      <p:cBhvr>
                                        <p:cTn id="9" dur="1" fill="hold">
                                          <p:stCondLst>
                                            <p:cond delay="0"/>
                                          </p:stCondLst>
                                        </p:cTn>
                                        <p:tgtEl>
                                          <p:spTgt spid="17417"/>
                                        </p:tgtEl>
                                        <p:attrNameLst>
                                          <p:attrName>style.visibility</p:attrName>
                                        </p:attrNameLst>
                                      </p:cBhvr>
                                      <p:to>
                                        <p:strVal val="visible"/>
                                      </p:to>
                                    </p:set>
                                    <p:animEffect transition="in" filter="box(in)">
                                      <p:cBhvr>
                                        <p:cTn id="10" dur="500"/>
                                        <p:tgtEl>
                                          <p:spTgt spid="1741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ox(in)">
                                      <p:cBhvr>
                                        <p:cTn id="13" dur="500"/>
                                        <p:tgtEl>
                                          <p:spTgt spid="1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500"/>
                                        <p:tgtEl>
                                          <p:spTgt spid="5"/>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ox(in)">
                                      <p:cBhvr>
                                        <p:cTn id="21" dur="500"/>
                                        <p:tgtEl>
                                          <p:spTgt spid="4"/>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7419"/>
                                        </p:tgtEl>
                                        <p:attrNameLst>
                                          <p:attrName>style.visibility</p:attrName>
                                        </p:attrNameLst>
                                      </p:cBhvr>
                                      <p:to>
                                        <p:strVal val="visible"/>
                                      </p:to>
                                    </p:set>
                                    <p:animEffect transition="in" filter="box(in)">
                                      <p:cBhvr>
                                        <p:cTn id="24" dur="500"/>
                                        <p:tgtEl>
                                          <p:spTgt spid="17419"/>
                                        </p:tgtEl>
                                      </p:cBhvr>
                                    </p:animEffect>
                                  </p:childTnLst>
                                </p:cTn>
                              </p:par>
                              <p:par>
                                <p:cTn id="25" presetID="4" presetClass="entr" presetSubtype="16" fill="hold" nodeType="withEffect">
                                  <p:stCondLst>
                                    <p:cond delay="0"/>
                                  </p:stCondLst>
                                  <p:childTnLst>
                                    <p:set>
                                      <p:cBhvr>
                                        <p:cTn id="26" dur="1" fill="hold">
                                          <p:stCondLst>
                                            <p:cond delay="0"/>
                                          </p:stCondLst>
                                        </p:cTn>
                                        <p:tgtEl>
                                          <p:spTgt spid="17418"/>
                                        </p:tgtEl>
                                        <p:attrNameLst>
                                          <p:attrName>style.visibility</p:attrName>
                                        </p:attrNameLst>
                                      </p:cBhvr>
                                      <p:to>
                                        <p:strVal val="visible"/>
                                      </p:to>
                                    </p:set>
                                    <p:animEffect transition="in" filter="box(in)">
                                      <p:cBhvr>
                                        <p:cTn id="27" dur="500"/>
                                        <p:tgtEl>
                                          <p:spTgt spid="17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419"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8" descr="C:\Users\Administrator\Pictures\download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5165" y="4181477"/>
            <a:ext cx="4142264" cy="217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D:\hinh tao\21-1-13. điểm 1\tao luc\Pediastrum simpl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7429" y="4181478"/>
            <a:ext cx="4004208" cy="217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0" descr="http://foodland.com.vn/images/201410/goods_img/998_P_141223699315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5165" y="2025885"/>
            <a:ext cx="4142264" cy="217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7429" y="2025886"/>
            <a:ext cx="4004208" cy="217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5857010" y="3824290"/>
            <a:ext cx="1143000" cy="7143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err="1">
                <a:solidFill>
                  <a:schemeClr val="tx1"/>
                </a:solidFill>
              </a:rPr>
              <a:t>Tảo</a:t>
            </a:r>
            <a:endParaRPr lang="en-US" sz="2800" dirty="0">
              <a:solidFill>
                <a:schemeClr val="tx1"/>
              </a:solidFill>
            </a:endParaRPr>
          </a:p>
        </p:txBody>
      </p:sp>
      <p:sp>
        <p:nvSpPr>
          <p:cNvPr id="10" name="Rectangle 3"/>
          <p:cNvSpPr>
            <a:spLocks noChangeArrowheads="1"/>
          </p:cNvSpPr>
          <p:nvPr/>
        </p:nvSpPr>
        <p:spPr bwMode="auto">
          <a:xfrm>
            <a:off x="2108198" y="983673"/>
            <a:ext cx="7635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vi-VN" altLang="en-US" sz="2800" b="1" u="sng" dirty="0">
                <a:solidFill>
                  <a:srgbClr val="0070C0"/>
                </a:solidFill>
                <a:latin typeface="+mn-lt"/>
              </a:rPr>
              <a:t>Nội dung 1</a:t>
            </a:r>
            <a:r>
              <a:rPr lang="en-US" altLang="en-US" sz="2800" b="1" dirty="0">
                <a:solidFill>
                  <a:srgbClr val="0070C0"/>
                </a:solidFill>
                <a:latin typeface="+mn-lt"/>
              </a:rPr>
              <a:t>:</a:t>
            </a:r>
            <a:r>
              <a:rPr lang="vi-VN" altLang="en-US" sz="2800" b="1" dirty="0">
                <a:solidFill>
                  <a:srgbClr val="0070C0"/>
                </a:solidFill>
                <a:latin typeface="+mn-lt"/>
              </a:rPr>
              <a:t> Phân loại thế giới sống</a:t>
            </a:r>
            <a:endParaRPr lang="en-US" altLang="en-US" sz="2800" b="1" dirty="0">
              <a:solidFill>
                <a:srgbClr val="0070C0"/>
              </a:solidFill>
              <a:latin typeface="+mn-lt"/>
            </a:endParaRPr>
          </a:p>
        </p:txBody>
      </p:sp>
      <p:sp>
        <p:nvSpPr>
          <p:cNvPr id="11" name="Rectangle 10"/>
          <p:cNvSpPr>
            <a:spLocks noChangeArrowheads="1"/>
          </p:cNvSpPr>
          <p:nvPr/>
        </p:nvSpPr>
        <p:spPr bwMode="auto">
          <a:xfrm>
            <a:off x="624968" y="1411551"/>
            <a:ext cx="106023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vi-VN" altLang="en-US" sz="2800" b="1" dirty="0">
                <a:solidFill>
                  <a:srgbClr val="0070C0"/>
                </a:solidFill>
                <a:latin typeface="Arial" panose="020B0604020202020204" pitchFamily="34" charset="0"/>
              </a:rPr>
              <a:t>3</a:t>
            </a:r>
            <a:r>
              <a:rPr lang="en-US" altLang="en-US" sz="2800" b="1" dirty="0">
                <a:solidFill>
                  <a:srgbClr val="0070C0"/>
                </a:solidFill>
                <a:latin typeface="Arial" panose="020B0604020202020204" pitchFamily="34" charset="0"/>
              </a:rPr>
              <a:t>. </a:t>
            </a:r>
            <a:r>
              <a:rPr lang="vi-VN" altLang="en-US" sz="2800" b="1" dirty="0">
                <a:solidFill>
                  <a:srgbClr val="0070C0"/>
                </a:solidFill>
                <a:latin typeface="Arial" panose="020B0604020202020204" pitchFamily="34" charset="0"/>
              </a:rPr>
              <a:t>Tìm hiểu về năm giới sinh vật</a:t>
            </a:r>
            <a:endParaRPr lang="en-US" altLang="en-US" sz="2800" b="1" dirty="0">
              <a:solidFill>
                <a:srgbClr val="0070C0"/>
              </a:solidFill>
              <a:latin typeface="Arial" panose="020B0604020202020204" pitchFamily="34" charset="0"/>
            </a:endParaRPr>
          </a:p>
        </p:txBody>
      </p:sp>
      <p:sp>
        <p:nvSpPr>
          <p:cNvPr id="12" name="Title 1"/>
          <p:cNvSpPr txBox="1">
            <a:spLocks/>
          </p:cNvSpPr>
          <p:nvPr/>
        </p:nvSpPr>
        <p:spPr>
          <a:xfrm>
            <a:off x="0" y="0"/>
            <a:ext cx="12192000" cy="983673"/>
          </a:xfrm>
          <a:prstGeom prst="rect">
            <a:avLst/>
          </a:prstGeom>
          <a:solidFill>
            <a:schemeClr val="accent3">
              <a:lumMod val="40000"/>
              <a:lumOff val="60000"/>
            </a:schemeClr>
          </a:solidFill>
          <a:ln w="28575"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spcBef>
                <a:spcPts val="0"/>
              </a:spcBef>
            </a:pPr>
            <a:r>
              <a:rPr lang="vi-VN" sz="2800" u="sng" dirty="0">
                <a:solidFill>
                  <a:srgbClr val="FF0000"/>
                </a:solidFill>
              </a:rPr>
              <a:t>CHỦ ĐỀ 8</a:t>
            </a:r>
            <a:r>
              <a:rPr lang="vi-VN" sz="2800" dirty="0">
                <a:solidFill>
                  <a:srgbClr val="FF0000"/>
                </a:solidFill>
              </a:rPr>
              <a:t>: ĐA DẠNG THẾ GIỚI SỐNG</a:t>
            </a:r>
            <a:br>
              <a:rPr lang="vi-VN" sz="2800" dirty="0">
                <a:solidFill>
                  <a:srgbClr val="FF0000"/>
                </a:solidFill>
              </a:rPr>
            </a:br>
            <a:r>
              <a:rPr lang="vi-VN" sz="2800" dirty="0">
                <a:solidFill>
                  <a:srgbClr val="7030A0"/>
                </a:solidFill>
              </a:rPr>
              <a:t>Phân loại thế giới sống</a:t>
            </a:r>
            <a:br>
              <a:rPr lang="vi-VN" sz="2800" dirty="0">
                <a:solidFill>
                  <a:srgbClr val="7030A0"/>
                </a:solidFill>
              </a:rPr>
            </a:br>
            <a:endParaRPr lang="en-US" sz="2800" dirty="0">
              <a:solidFill>
                <a:srgbClr val="7030A0"/>
              </a:solidFill>
            </a:endParaRPr>
          </a:p>
        </p:txBody>
      </p:sp>
    </p:spTree>
    <p:extLst>
      <p:ext uri="{BB962C8B-B14F-4D97-AF65-F5344CB8AC3E}">
        <p14:creationId xmlns:p14="http://schemas.microsoft.com/office/powerpoint/2010/main" val="1851712231"/>
      </p:ext>
    </p:extLst>
  </p:cSld>
  <p:clrMapOvr>
    <a:masterClrMapping/>
  </p:clrMapOvr>
  <p:transition advClick="0" advTm="3000">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box(in)">
                                      <p:cBhvr>
                                        <p:cTn id="7" dur="500"/>
                                        <p:tgtEl>
                                          <p:spTgt spid="19462"/>
                                        </p:tgtEl>
                                      </p:cBhvr>
                                    </p:animEffect>
                                  </p:childTnLst>
                                </p:cTn>
                              </p:par>
                              <p:par>
                                <p:cTn id="8" presetID="4"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par>
                                <p:cTn id="11" presetID="4" presetClass="entr" presetSubtype="16" fill="hold" nodeType="withEffect">
                                  <p:stCondLst>
                                    <p:cond delay="0"/>
                                  </p:stCondLst>
                                  <p:childTnLst>
                                    <p:set>
                                      <p:cBhvr>
                                        <p:cTn id="12" dur="1" fill="hold">
                                          <p:stCondLst>
                                            <p:cond delay="0"/>
                                          </p:stCondLst>
                                        </p:cTn>
                                        <p:tgtEl>
                                          <p:spTgt spid="18442"/>
                                        </p:tgtEl>
                                        <p:attrNameLst>
                                          <p:attrName>style.visibility</p:attrName>
                                        </p:attrNameLst>
                                      </p:cBhvr>
                                      <p:to>
                                        <p:strVal val="visible"/>
                                      </p:to>
                                    </p:set>
                                    <p:animEffect transition="in" filter="box(in)">
                                      <p:cBhvr>
                                        <p:cTn id="13" dur="500"/>
                                        <p:tgtEl>
                                          <p:spTgt spid="18442"/>
                                        </p:tgtEl>
                                      </p:cBhvr>
                                    </p:animEffect>
                                  </p:childTnLst>
                                </p:cTn>
                              </p:par>
                              <p:par>
                                <p:cTn id="14" presetID="4"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500"/>
                                        <p:tgtEl>
                                          <p:spTgt spid="7"/>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i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6"/>
          <p:cNvSpPr>
            <a:spLocks noChangeArrowheads="1"/>
          </p:cNvSpPr>
          <p:nvPr/>
        </p:nvSpPr>
        <p:spPr bwMode="auto">
          <a:xfrm>
            <a:off x="8290524" y="5127326"/>
            <a:ext cx="2643187"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eaLnBrk="1" hangingPunct="1">
              <a:spcBef>
                <a:spcPct val="20000"/>
              </a:spcBef>
            </a:pPr>
            <a:r>
              <a:rPr lang="en-US" sz="2400" dirty="0" err="1">
                <a:latin typeface="Times New Roman" pitchFamily="18" charset="0"/>
                <a:cs typeface="Times New Roman" pitchFamily="18" charset="0"/>
              </a:rPr>
              <a:t>Nấm</a:t>
            </a:r>
            <a:r>
              <a:rPr lang="en-US" sz="2400" dirty="0">
                <a:latin typeface="Times New Roman" pitchFamily="18" charset="0"/>
                <a:cs typeface="Times New Roman" pitchFamily="18" charset="0"/>
              </a:rPr>
              <a:t> men, </a:t>
            </a:r>
            <a:r>
              <a:rPr lang="en-US" sz="2400" dirty="0" err="1">
                <a:latin typeface="Times New Roman" pitchFamily="18" charset="0"/>
                <a:cs typeface="Times New Roman" pitchFamily="18" charset="0"/>
              </a:rPr>
              <a:t>nấm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sợi</a:t>
            </a:r>
            <a:endParaRPr lang="en-US" sz="2400" dirty="0">
              <a:latin typeface="Times New Roman" pitchFamily="18" charset="0"/>
              <a:cs typeface="Times New Roman" pitchFamily="18" charset="0"/>
            </a:endParaRPr>
          </a:p>
        </p:txBody>
      </p:sp>
      <p:sp>
        <p:nvSpPr>
          <p:cNvPr id="19461" name="Rectangle 34"/>
          <p:cNvSpPr>
            <a:spLocks noChangeArrowheads="1"/>
          </p:cNvSpPr>
          <p:nvPr/>
        </p:nvSpPr>
        <p:spPr bwMode="auto">
          <a:xfrm>
            <a:off x="6167387" y="5127326"/>
            <a:ext cx="1436688"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eaLnBrk="1" hangingPunct="1">
              <a:spcBef>
                <a:spcPct val="20000"/>
              </a:spcBef>
            </a:pPr>
            <a:r>
              <a:rPr lang="en-US" sz="2400" b="1" dirty="0" err="1">
                <a:latin typeface="Times New Roman" pitchFamily="18" charset="0"/>
                <a:cs typeface="Times New Roman" pitchFamily="18" charset="0"/>
              </a:rPr>
              <a:t>Đại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diện</a:t>
            </a:r>
            <a:endParaRPr lang="en-US" sz="2400" b="1" dirty="0">
              <a:latin typeface="Times New Roman" pitchFamily="18" charset="0"/>
              <a:cs typeface="Times New Roman" pitchFamily="18" charset="0"/>
            </a:endParaRPr>
          </a:p>
        </p:txBody>
      </p:sp>
      <p:sp>
        <p:nvSpPr>
          <p:cNvPr id="19462" name="Rectangle 12"/>
          <p:cNvSpPr>
            <a:spLocks noChangeArrowheads="1"/>
          </p:cNvSpPr>
          <p:nvPr/>
        </p:nvSpPr>
        <p:spPr bwMode="auto">
          <a:xfrm>
            <a:off x="8223390" y="4134581"/>
            <a:ext cx="264135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just" eaLnBrk="1" hangingPunct="1">
              <a:spcBef>
                <a:spcPct val="20000"/>
              </a:spcBef>
              <a:buFontTx/>
              <a:buChar char="-"/>
            </a:pPr>
            <a:r>
              <a:rPr lang="en-US" sz="2400" dirty="0">
                <a:latin typeface="Times New Roman" pitchFamily="18" charset="0"/>
                <a:cs typeface="Times New Roman" pitchFamily="18" charset="0"/>
              </a:rPr>
              <a:t> </a:t>
            </a:r>
            <a:r>
              <a:rPr lang="en-US" sz="2200" dirty="0" err="1">
                <a:latin typeface="Arial" panose="020B0604020202020204" pitchFamily="34" charset="0"/>
                <a:cs typeface="Arial" panose="020B0604020202020204" pitchFamily="34" charset="0"/>
              </a:rPr>
              <a:t>Dị</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dưỡng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hoại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sinh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sinh</a:t>
            </a:r>
            <a:r>
              <a:rPr lang="vi-VN" sz="2200" dirty="0">
                <a:latin typeface="Arial" panose="020B0604020202020204" pitchFamily="34" charset="0"/>
                <a:cs typeface="Arial" panose="020B0604020202020204" pitchFamily="34" charset="0"/>
              </a:rPr>
              <a:t>, cộng sinh</a:t>
            </a:r>
            <a:r>
              <a:rPr lang="en-US" sz="2200" dirty="0">
                <a:latin typeface="Arial" panose="020B0604020202020204" pitchFamily="34" charset="0"/>
                <a:cs typeface="Arial" panose="020B0604020202020204" pitchFamily="34" charset="0"/>
              </a:rPr>
              <a:t>)</a:t>
            </a:r>
          </a:p>
        </p:txBody>
      </p:sp>
      <p:sp>
        <p:nvSpPr>
          <p:cNvPr id="19463" name="Rectangle 13"/>
          <p:cNvSpPr>
            <a:spLocks noChangeArrowheads="1"/>
          </p:cNvSpPr>
          <p:nvPr/>
        </p:nvSpPr>
        <p:spPr bwMode="auto">
          <a:xfrm>
            <a:off x="5500567" y="3985742"/>
            <a:ext cx="2627530"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eaLnBrk="1" hangingPunct="1">
              <a:spcBef>
                <a:spcPct val="20000"/>
              </a:spcBef>
            </a:pPr>
            <a:r>
              <a:rPr lang="en-US" sz="2400" b="1" dirty="0" err="1">
                <a:latin typeface="Times New Roman" pitchFamily="18" charset="0"/>
                <a:cs typeface="Times New Roman" pitchFamily="18" charset="0"/>
              </a:rPr>
              <a:t>Kiểu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dưỡng</a:t>
            </a:r>
            <a:endParaRPr lang="en-US" sz="2400" b="1" dirty="0">
              <a:latin typeface="Times New Roman" pitchFamily="18" charset="0"/>
              <a:cs typeface="Times New Roman" pitchFamily="18" charset="0"/>
            </a:endParaRPr>
          </a:p>
        </p:txBody>
      </p:sp>
      <p:sp>
        <p:nvSpPr>
          <p:cNvPr id="19464" name="Rectangle 14"/>
          <p:cNvSpPr>
            <a:spLocks noChangeArrowheads="1"/>
          </p:cNvSpPr>
          <p:nvPr/>
        </p:nvSpPr>
        <p:spPr bwMode="auto">
          <a:xfrm>
            <a:off x="8265227" y="1849703"/>
            <a:ext cx="292893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eaLnBrk="1" hangingPunct="1">
              <a:spcBef>
                <a:spcPct val="20000"/>
              </a:spcBef>
            </a:pPr>
            <a:r>
              <a:rPr lang="en-US" sz="2400" dirty="0"/>
              <a:t> </a:t>
            </a:r>
            <a:endParaRPr lang="vi-VN" sz="2400" dirty="0">
              <a:latin typeface="Times New Roman" pitchFamily="18" charset="0"/>
              <a:cs typeface="Times New Roman" pitchFamily="18" charset="0"/>
            </a:endParaRPr>
          </a:p>
          <a:p>
            <a:pPr eaLnBrk="1" hangingPunct="1">
              <a:spcBef>
                <a:spcPct val="20000"/>
              </a:spcBef>
            </a:pPr>
            <a:r>
              <a:rPr lang="vi-VN" sz="2400" dirty="0">
                <a:latin typeface="Times New Roman" pitchFamily="18" charset="0"/>
                <a:cs typeface="Times New Roman" pitchFamily="18" charset="0"/>
              </a:rPr>
              <a:t>Nhân thực</a:t>
            </a:r>
          </a:p>
          <a:p>
            <a:pPr eaLnBrk="1" hangingPunct="1">
              <a:spcBef>
                <a:spcPct val="20000"/>
              </a:spcBef>
            </a:pPr>
            <a:endParaRPr lang="en-US" sz="2400" dirty="0"/>
          </a:p>
        </p:txBody>
      </p:sp>
      <p:sp>
        <p:nvSpPr>
          <p:cNvPr id="19465" name="Rectangle 15"/>
          <p:cNvSpPr>
            <a:spLocks noChangeArrowheads="1"/>
          </p:cNvSpPr>
          <p:nvPr/>
        </p:nvSpPr>
        <p:spPr bwMode="auto">
          <a:xfrm>
            <a:off x="5870026" y="2008945"/>
            <a:ext cx="2094706"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eaLnBrk="1" hangingPunct="1">
              <a:spcBef>
                <a:spcPct val="20000"/>
              </a:spcBef>
            </a:pPr>
            <a:r>
              <a:rPr lang="vi-VN" sz="2400" b="1" dirty="0">
                <a:latin typeface="Times New Roman" pitchFamily="18" charset="0"/>
                <a:cs typeface="Times New Roman" pitchFamily="18" charset="0"/>
              </a:rPr>
              <a:t>Loại </a:t>
            </a:r>
            <a:r>
              <a:rPr lang="en-US" sz="2400" b="1" dirty="0" err="1">
                <a:latin typeface="Times New Roman" pitchFamily="18" charset="0"/>
                <a:cs typeface="Times New Roman" pitchFamily="18" charset="0"/>
              </a:rPr>
              <a:t>tế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bào</a:t>
            </a:r>
            <a:endParaRPr lang="en-US" sz="2400" b="1" dirty="0">
              <a:latin typeface="Times New Roman" pitchFamily="18" charset="0"/>
              <a:cs typeface="Times New Roman" pitchFamily="18" charset="0"/>
            </a:endParaRPr>
          </a:p>
        </p:txBody>
      </p:sp>
      <p:sp>
        <p:nvSpPr>
          <p:cNvPr id="19466" name="Rectangle 16"/>
          <p:cNvSpPr>
            <a:spLocks noChangeArrowheads="1"/>
          </p:cNvSpPr>
          <p:nvPr/>
        </p:nvSpPr>
        <p:spPr bwMode="auto">
          <a:xfrm>
            <a:off x="6748739" y="6161231"/>
            <a:ext cx="3252788"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eaLnBrk="1" hangingPunct="1">
              <a:spcBef>
                <a:spcPct val="20000"/>
              </a:spcBef>
            </a:pPr>
            <a:r>
              <a:rPr lang="en-US" sz="2400" b="1" dirty="0">
                <a:latin typeface="Times New Roman" pitchFamily="18" charset="0"/>
              </a:rPr>
              <a:t> 3. </a:t>
            </a:r>
            <a:r>
              <a:rPr lang="en-US" sz="2400" b="1" dirty="0" err="1"/>
              <a:t>Giới</a:t>
            </a:r>
            <a:r>
              <a:rPr lang="en-US" sz="2400" b="1" dirty="0"/>
              <a:t> </a:t>
            </a:r>
            <a:r>
              <a:rPr lang="en-US" sz="2400" b="1" dirty="0" err="1"/>
              <a:t>Nấm</a:t>
            </a:r>
            <a:r>
              <a:rPr lang="vi-VN" sz="2400" b="1" dirty="0"/>
              <a:t> </a:t>
            </a:r>
            <a:r>
              <a:rPr lang="en-US" sz="2400" b="1" dirty="0"/>
              <a:t>(Fungi)</a:t>
            </a:r>
          </a:p>
        </p:txBody>
      </p:sp>
      <p:sp>
        <p:nvSpPr>
          <p:cNvPr id="17418" name="Rectangle 17"/>
          <p:cNvSpPr>
            <a:spLocks noChangeArrowheads="1"/>
          </p:cNvSpPr>
          <p:nvPr/>
        </p:nvSpPr>
        <p:spPr bwMode="auto">
          <a:xfrm>
            <a:off x="6383339" y="1125539"/>
            <a:ext cx="1436687"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eaLnBrk="1" hangingPunct="1">
              <a:spcBef>
                <a:spcPct val="20000"/>
              </a:spcBef>
            </a:pPr>
            <a:endParaRPr lang="en-US"/>
          </a:p>
        </p:txBody>
      </p:sp>
      <p:pic>
        <p:nvPicPr>
          <p:cNvPr id="19477" name="Picture 39" descr="yeast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5346" y="1849704"/>
            <a:ext cx="4181836" cy="2548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9" name="Rectangle 42"/>
          <p:cNvSpPr>
            <a:spLocks noChangeArrowheads="1"/>
          </p:cNvSpPr>
          <p:nvPr/>
        </p:nvSpPr>
        <p:spPr bwMode="auto">
          <a:xfrm>
            <a:off x="2421067" y="3879787"/>
            <a:ext cx="1214438" cy="509588"/>
          </a:xfrm>
          <a:prstGeom prst="rect">
            <a:avLst/>
          </a:prstGeom>
          <a:solidFill>
            <a:schemeClr val="accent1"/>
          </a:solidFill>
          <a:ln w="9525">
            <a:solidFill>
              <a:schemeClr val="tx1"/>
            </a:solidFill>
            <a:miter lim="800000"/>
            <a:headEnd/>
            <a:tailEnd/>
          </a:ln>
        </p:spPr>
        <p:txBody>
          <a:bodyPr wrap="none" anchor="ctr"/>
          <a:lstStyle/>
          <a:p>
            <a:pPr eaLnBrk="1" hangingPunct="1"/>
            <a:r>
              <a:rPr lang="en-US" dirty="0" err="1">
                <a:solidFill>
                  <a:schemeClr val="bg1"/>
                </a:solidFill>
              </a:rPr>
              <a:t>Nấm</a:t>
            </a:r>
            <a:r>
              <a:rPr lang="en-US" dirty="0">
                <a:solidFill>
                  <a:schemeClr val="bg1"/>
                </a:solidFill>
              </a:rPr>
              <a:t>  men</a:t>
            </a:r>
          </a:p>
        </p:txBody>
      </p:sp>
      <p:sp>
        <p:nvSpPr>
          <p:cNvPr id="19482" name="Rectangle 15"/>
          <p:cNvSpPr>
            <a:spLocks noChangeArrowheads="1"/>
          </p:cNvSpPr>
          <p:nvPr/>
        </p:nvSpPr>
        <p:spPr bwMode="auto">
          <a:xfrm>
            <a:off x="8231039" y="3043596"/>
            <a:ext cx="2786063"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eaLnBrk="1" hangingPunct="1">
              <a:spcBef>
                <a:spcPct val="20000"/>
              </a:spcBef>
              <a:buFontTx/>
              <a:buChar char="-"/>
            </a:pPr>
            <a:r>
              <a:rPr lang="en-US" sz="2000" dirty="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Đơn bà</a:t>
            </a:r>
            <a:r>
              <a:rPr lang="en-US" sz="2000" dirty="0">
                <a:latin typeface="Arial" panose="020B0604020202020204" pitchFamily="34" charset="0"/>
                <a:cs typeface="Arial" panose="020B0604020202020204" pitchFamily="34" charset="0"/>
              </a:rPr>
              <a:t>o h</a:t>
            </a:r>
            <a:r>
              <a:rPr lang="vi-VN" sz="2000" dirty="0">
                <a:latin typeface="Arial" panose="020B0604020202020204" pitchFamily="34" charset="0"/>
                <a:cs typeface="Arial" panose="020B0604020202020204" pitchFamily="34" charset="0"/>
              </a:rPr>
              <a:t>oặc đa bào</a:t>
            </a:r>
            <a:endParaRPr lang="en-US" sz="2000" dirty="0">
              <a:latin typeface="Arial" panose="020B0604020202020204" pitchFamily="34" charset="0"/>
              <a:cs typeface="Arial" panose="020B0604020202020204" pitchFamily="34" charset="0"/>
            </a:endParaRPr>
          </a:p>
          <a:p>
            <a:pPr eaLnBrk="1" hangingPunct="1">
              <a:spcBef>
                <a:spcPct val="20000"/>
              </a:spcBef>
              <a:buFontTx/>
              <a:buChar char="-"/>
            </a:pPr>
            <a:r>
              <a:rPr lang="vi-VN" sz="2000" dirty="0">
                <a:latin typeface="Arial" panose="020B0604020202020204" pitchFamily="34" charset="0"/>
                <a:cs typeface="Arial" panose="020B0604020202020204" pitchFamily="34" charset="0"/>
              </a:rPr>
              <a:t> Cấu trúc dạng sợi</a:t>
            </a:r>
          </a:p>
        </p:txBody>
      </p:sp>
      <p:sp>
        <p:nvSpPr>
          <p:cNvPr id="19483" name="Rectangle 15"/>
          <p:cNvSpPr>
            <a:spLocks noChangeArrowheads="1"/>
          </p:cNvSpPr>
          <p:nvPr/>
        </p:nvSpPr>
        <p:spPr bwMode="auto">
          <a:xfrm>
            <a:off x="5335194" y="3010268"/>
            <a:ext cx="2889752" cy="1032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eaLnBrk="1" hangingPunct="1">
              <a:spcBef>
                <a:spcPct val="20000"/>
              </a:spcBef>
            </a:pPr>
            <a:r>
              <a:rPr lang="en-US" sz="2400" b="1" dirty="0" err="1">
                <a:latin typeface="Times New Roman" pitchFamily="18" charset="0"/>
                <a:cs typeface="Times New Roman" pitchFamily="18" charset="0"/>
              </a:rPr>
              <a:t>Mức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chức</a:t>
            </a:r>
            <a:endParaRPr lang="vi-VN" sz="2400" b="1" dirty="0">
              <a:latin typeface="Times New Roman" pitchFamily="18" charset="0"/>
              <a:cs typeface="Times New Roman" pitchFamily="18" charset="0"/>
            </a:endParaRPr>
          </a:p>
          <a:p>
            <a:pPr algn="ctr" eaLnBrk="1" hangingPunct="1">
              <a:spcBef>
                <a:spcPct val="20000"/>
              </a:spcBef>
            </a:pPr>
            <a:r>
              <a:rPr lang="vi-VN" sz="2400" b="1" dirty="0">
                <a:latin typeface="Times New Roman" pitchFamily="18" charset="0"/>
                <a:cs typeface="Times New Roman" pitchFamily="18" charset="0"/>
              </a:rPr>
              <a:t>Cơ thể</a:t>
            </a:r>
            <a:endParaRPr lang="en-US" sz="2400" b="1" dirty="0">
              <a:latin typeface="Times New Roman" pitchFamily="18" charset="0"/>
              <a:cs typeface="Times New Roman" pitchFamily="18" charset="0"/>
            </a:endParaRPr>
          </a:p>
        </p:txBody>
      </p:sp>
      <p:sp>
        <p:nvSpPr>
          <p:cNvPr id="28" name="TextBox 27"/>
          <p:cNvSpPr txBox="1">
            <a:spLocks noChangeArrowheads="1"/>
          </p:cNvSpPr>
          <p:nvPr/>
        </p:nvSpPr>
        <p:spPr bwMode="auto">
          <a:xfrm>
            <a:off x="8223390" y="2137011"/>
            <a:ext cx="292799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sz="2400" dirty="0">
                <a:latin typeface="Times New Roman" pitchFamily="18" charset="0"/>
                <a:cs typeface="Times New Roman" pitchFamily="18" charset="0"/>
              </a:rPr>
              <a:t>Thành TB chứa Kitin, không có lục lạp</a:t>
            </a:r>
            <a:endParaRPr lang="en-US" sz="2400" dirty="0">
              <a:latin typeface="Times New Roman" pitchFamily="18" charset="0"/>
              <a:cs typeface="Times New Roman" pitchFamily="18" charset="0"/>
            </a:endParaRPr>
          </a:p>
        </p:txBody>
      </p:sp>
      <p:pic>
        <p:nvPicPr>
          <p:cNvPr id="29" name="Picture 11" descr="1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5347" y="4398494"/>
            <a:ext cx="4181834" cy="195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0" name="Rectangle 43"/>
          <p:cNvSpPr>
            <a:spLocks noChangeArrowheads="1"/>
          </p:cNvSpPr>
          <p:nvPr/>
        </p:nvSpPr>
        <p:spPr bwMode="auto">
          <a:xfrm>
            <a:off x="2421067" y="6444320"/>
            <a:ext cx="1111086" cy="413680"/>
          </a:xfrm>
          <a:prstGeom prst="rect">
            <a:avLst/>
          </a:prstGeom>
          <a:solidFill>
            <a:schemeClr val="accent1"/>
          </a:solidFill>
          <a:ln w="9525">
            <a:solidFill>
              <a:schemeClr val="tx1"/>
            </a:solidFill>
            <a:miter lim="800000"/>
            <a:headEnd/>
            <a:tailEnd/>
          </a:ln>
        </p:spPr>
        <p:txBody>
          <a:bodyPr wrap="none" anchor="ctr"/>
          <a:lstStyle/>
          <a:p>
            <a:pPr eaLnBrk="1" hangingPunct="1"/>
            <a:r>
              <a:rPr lang="en-US" dirty="0" err="1">
                <a:solidFill>
                  <a:schemeClr val="bg1"/>
                </a:solidFill>
              </a:rPr>
              <a:t>Nấm</a:t>
            </a:r>
            <a:r>
              <a:rPr lang="en-US" dirty="0">
                <a:solidFill>
                  <a:schemeClr val="bg1"/>
                </a:solidFill>
              </a:rPr>
              <a:t> </a:t>
            </a:r>
            <a:r>
              <a:rPr lang="en-US" dirty="0" err="1">
                <a:solidFill>
                  <a:schemeClr val="bg1"/>
                </a:solidFill>
              </a:rPr>
              <a:t>sợi</a:t>
            </a:r>
            <a:r>
              <a:rPr lang="en-US" dirty="0">
                <a:solidFill>
                  <a:schemeClr val="bg1"/>
                </a:solidFill>
              </a:rPr>
              <a:t> </a:t>
            </a:r>
          </a:p>
        </p:txBody>
      </p:sp>
      <p:graphicFrame>
        <p:nvGraphicFramePr>
          <p:cNvPr id="30" name="Table 29"/>
          <p:cNvGraphicFramePr>
            <a:graphicFrameLocks noGrp="1"/>
          </p:cNvGraphicFramePr>
          <p:nvPr>
            <p:extLst>
              <p:ext uri="{D42A27DB-BD31-4B8C-83A1-F6EECF244321}">
                <p14:modId xmlns:p14="http://schemas.microsoft.com/office/powerpoint/2010/main" val="1538561874"/>
              </p:ext>
            </p:extLst>
          </p:nvPr>
        </p:nvGraphicFramePr>
        <p:xfrm>
          <a:off x="5569531" y="1874142"/>
          <a:ext cx="5555669" cy="4480137"/>
        </p:xfrm>
        <a:graphic>
          <a:graphicData uri="http://schemas.openxmlformats.org/drawingml/2006/table">
            <a:tbl>
              <a:tblPr firstRow="1" bandRow="1">
                <a:tableStyleId>{5940675A-B579-460E-94D1-54222C63F5DA}</a:tableStyleId>
              </a:tblPr>
              <a:tblGrid>
                <a:gridCol w="2710815">
                  <a:extLst>
                    <a:ext uri="{9D8B030D-6E8A-4147-A177-3AD203B41FA5}">
                      <a16:colId xmlns:a16="http://schemas.microsoft.com/office/drawing/2014/main" val="2676102865"/>
                    </a:ext>
                  </a:extLst>
                </a:gridCol>
                <a:gridCol w="2844854">
                  <a:extLst>
                    <a:ext uri="{9D8B030D-6E8A-4147-A177-3AD203B41FA5}">
                      <a16:colId xmlns:a16="http://schemas.microsoft.com/office/drawing/2014/main" val="936103522"/>
                    </a:ext>
                  </a:extLst>
                </a:gridCol>
              </a:tblGrid>
              <a:tr h="106455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05764713"/>
                  </a:ext>
                </a:extLst>
              </a:tr>
              <a:tr h="1088062">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32385225"/>
                  </a:ext>
                </a:extLst>
              </a:tr>
              <a:tr h="123945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159567408"/>
                  </a:ext>
                </a:extLst>
              </a:tr>
              <a:tr h="1088062">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6738123"/>
                  </a:ext>
                </a:extLst>
              </a:tr>
            </a:tbl>
          </a:graphicData>
        </a:graphic>
      </p:graphicFrame>
      <p:sp>
        <p:nvSpPr>
          <p:cNvPr id="31" name="Rectangle 3"/>
          <p:cNvSpPr>
            <a:spLocks noChangeArrowheads="1"/>
          </p:cNvSpPr>
          <p:nvPr/>
        </p:nvSpPr>
        <p:spPr bwMode="auto">
          <a:xfrm>
            <a:off x="2108198" y="983673"/>
            <a:ext cx="7635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vi-VN" altLang="en-US" sz="2800" b="1" u="sng" dirty="0">
                <a:solidFill>
                  <a:srgbClr val="0070C0"/>
                </a:solidFill>
                <a:latin typeface="+mn-lt"/>
              </a:rPr>
              <a:t>Nội dung 1</a:t>
            </a:r>
            <a:r>
              <a:rPr lang="en-US" altLang="en-US" sz="2800" b="1" dirty="0">
                <a:solidFill>
                  <a:srgbClr val="0070C0"/>
                </a:solidFill>
                <a:latin typeface="+mn-lt"/>
              </a:rPr>
              <a:t>:</a:t>
            </a:r>
            <a:r>
              <a:rPr lang="vi-VN" altLang="en-US" sz="2800" b="1" dirty="0">
                <a:solidFill>
                  <a:srgbClr val="0070C0"/>
                </a:solidFill>
                <a:latin typeface="+mn-lt"/>
              </a:rPr>
              <a:t> Phân loại thế giới sống</a:t>
            </a:r>
            <a:endParaRPr lang="en-US" altLang="en-US" sz="2800" b="1" dirty="0">
              <a:solidFill>
                <a:srgbClr val="0070C0"/>
              </a:solidFill>
              <a:latin typeface="+mn-lt"/>
            </a:endParaRPr>
          </a:p>
        </p:txBody>
      </p:sp>
      <p:sp>
        <p:nvSpPr>
          <p:cNvPr id="32" name="Rectangle 31"/>
          <p:cNvSpPr>
            <a:spLocks noChangeArrowheads="1"/>
          </p:cNvSpPr>
          <p:nvPr/>
        </p:nvSpPr>
        <p:spPr bwMode="auto">
          <a:xfrm>
            <a:off x="624968" y="1411551"/>
            <a:ext cx="106023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vi-VN" altLang="en-US" sz="2800" b="1" dirty="0">
                <a:solidFill>
                  <a:srgbClr val="0070C0"/>
                </a:solidFill>
                <a:latin typeface="Arial" panose="020B0604020202020204" pitchFamily="34" charset="0"/>
              </a:rPr>
              <a:t>3</a:t>
            </a:r>
            <a:r>
              <a:rPr lang="en-US" altLang="en-US" sz="2800" b="1" dirty="0">
                <a:solidFill>
                  <a:srgbClr val="0070C0"/>
                </a:solidFill>
                <a:latin typeface="Arial" panose="020B0604020202020204" pitchFamily="34" charset="0"/>
              </a:rPr>
              <a:t>. </a:t>
            </a:r>
            <a:r>
              <a:rPr lang="vi-VN" altLang="en-US" sz="2800" b="1" dirty="0">
                <a:solidFill>
                  <a:srgbClr val="0070C0"/>
                </a:solidFill>
                <a:latin typeface="Arial" panose="020B0604020202020204" pitchFamily="34" charset="0"/>
              </a:rPr>
              <a:t>Tìm hiểu về năm giới sinh vật</a:t>
            </a:r>
            <a:endParaRPr lang="en-US" altLang="en-US" sz="2800" b="1" dirty="0">
              <a:solidFill>
                <a:srgbClr val="0070C0"/>
              </a:solidFill>
              <a:latin typeface="Arial" panose="020B0604020202020204" pitchFamily="34" charset="0"/>
            </a:endParaRPr>
          </a:p>
        </p:txBody>
      </p:sp>
      <p:sp>
        <p:nvSpPr>
          <p:cNvPr id="33" name="Title 1"/>
          <p:cNvSpPr txBox="1">
            <a:spLocks/>
          </p:cNvSpPr>
          <p:nvPr/>
        </p:nvSpPr>
        <p:spPr>
          <a:xfrm>
            <a:off x="0" y="0"/>
            <a:ext cx="12192000" cy="983673"/>
          </a:xfrm>
          <a:prstGeom prst="rect">
            <a:avLst/>
          </a:prstGeom>
          <a:solidFill>
            <a:schemeClr val="accent3">
              <a:lumMod val="40000"/>
              <a:lumOff val="60000"/>
            </a:schemeClr>
          </a:solidFill>
          <a:ln w="28575"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spcBef>
                <a:spcPts val="0"/>
              </a:spcBef>
            </a:pPr>
            <a:r>
              <a:rPr lang="vi-VN" sz="2800" u="sng" dirty="0">
                <a:solidFill>
                  <a:srgbClr val="FF0000"/>
                </a:solidFill>
              </a:rPr>
              <a:t>CHỦ ĐỀ 8</a:t>
            </a:r>
            <a:r>
              <a:rPr lang="vi-VN" sz="2800" dirty="0">
                <a:solidFill>
                  <a:srgbClr val="FF0000"/>
                </a:solidFill>
              </a:rPr>
              <a:t>: ĐA DẠNG THẾ GIỚI SỐNG</a:t>
            </a:r>
            <a:br>
              <a:rPr lang="vi-VN" sz="2800" dirty="0">
                <a:solidFill>
                  <a:srgbClr val="FF0000"/>
                </a:solidFill>
              </a:rPr>
            </a:br>
            <a:r>
              <a:rPr lang="vi-VN" sz="2800" dirty="0">
                <a:solidFill>
                  <a:srgbClr val="7030A0"/>
                </a:solidFill>
              </a:rPr>
              <a:t>Phân loại thế giới sống</a:t>
            </a:r>
            <a:br>
              <a:rPr lang="vi-VN" sz="2800" dirty="0">
                <a:solidFill>
                  <a:srgbClr val="7030A0"/>
                </a:solidFill>
              </a:rPr>
            </a:br>
            <a:endParaRPr lang="en-US" sz="2800" dirty="0">
              <a:solidFill>
                <a:srgbClr val="7030A0"/>
              </a:solidFill>
            </a:endParaRPr>
          </a:p>
        </p:txBody>
      </p:sp>
    </p:spTree>
    <p:extLst>
      <p:ext uri="{BB962C8B-B14F-4D97-AF65-F5344CB8AC3E}">
        <p14:creationId xmlns:p14="http://schemas.microsoft.com/office/powerpoint/2010/main" val="860737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19477"/>
                                        </p:tgtEl>
                                        <p:attrNameLst>
                                          <p:attrName>style.visibility</p:attrName>
                                        </p:attrNameLst>
                                      </p:cBhvr>
                                      <p:to>
                                        <p:strVal val="visible"/>
                                      </p:to>
                                    </p:set>
                                    <p:animEffect transition="in" filter="box(in)">
                                      <p:cBhvr>
                                        <p:cTn id="7" dur="500"/>
                                        <p:tgtEl>
                                          <p:spTgt spid="1947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9479"/>
                                        </p:tgtEl>
                                        <p:attrNameLst>
                                          <p:attrName>style.visibility</p:attrName>
                                        </p:attrNameLst>
                                      </p:cBhvr>
                                      <p:to>
                                        <p:strVal val="visible"/>
                                      </p:to>
                                    </p:set>
                                    <p:animEffect transition="in" filter="box(in)">
                                      <p:cBhvr>
                                        <p:cTn id="10" dur="500"/>
                                        <p:tgtEl>
                                          <p:spTgt spid="1947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9480"/>
                                        </p:tgtEl>
                                        <p:attrNameLst>
                                          <p:attrName>style.visibility</p:attrName>
                                        </p:attrNameLst>
                                      </p:cBhvr>
                                      <p:to>
                                        <p:strVal val="visible"/>
                                      </p:to>
                                    </p:set>
                                    <p:animEffect transition="in" filter="box(in)">
                                      <p:cBhvr>
                                        <p:cTn id="13" dur="500"/>
                                        <p:tgtEl>
                                          <p:spTgt spid="19480"/>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9466"/>
                                        </p:tgtEl>
                                        <p:attrNameLst>
                                          <p:attrName>style.visibility</p:attrName>
                                        </p:attrNameLst>
                                      </p:cBhvr>
                                      <p:to>
                                        <p:strVal val="visible"/>
                                      </p:to>
                                    </p:set>
                                    <p:animEffect transition="in" filter="box(in)">
                                      <p:cBhvr>
                                        <p:cTn id="16" dur="500"/>
                                        <p:tgtEl>
                                          <p:spTgt spid="19466"/>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9465"/>
                                        </p:tgtEl>
                                        <p:attrNameLst>
                                          <p:attrName>style.visibility</p:attrName>
                                        </p:attrNameLst>
                                      </p:cBhvr>
                                      <p:to>
                                        <p:strVal val="visible"/>
                                      </p:to>
                                    </p:set>
                                    <p:animEffect transition="in" filter="box(in)">
                                      <p:cBhvr>
                                        <p:cTn id="19" dur="500"/>
                                        <p:tgtEl>
                                          <p:spTgt spid="19465"/>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9483"/>
                                        </p:tgtEl>
                                        <p:attrNameLst>
                                          <p:attrName>style.visibility</p:attrName>
                                        </p:attrNameLst>
                                      </p:cBhvr>
                                      <p:to>
                                        <p:strVal val="visible"/>
                                      </p:to>
                                    </p:set>
                                    <p:animEffect transition="in" filter="box(in)">
                                      <p:cBhvr>
                                        <p:cTn id="22" dur="500"/>
                                        <p:tgtEl>
                                          <p:spTgt spid="19483"/>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9463"/>
                                        </p:tgtEl>
                                        <p:attrNameLst>
                                          <p:attrName>style.visibility</p:attrName>
                                        </p:attrNameLst>
                                      </p:cBhvr>
                                      <p:to>
                                        <p:strVal val="visible"/>
                                      </p:to>
                                    </p:set>
                                    <p:animEffect transition="in" filter="box(in)">
                                      <p:cBhvr>
                                        <p:cTn id="25" dur="500"/>
                                        <p:tgtEl>
                                          <p:spTgt spid="19463"/>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9461"/>
                                        </p:tgtEl>
                                        <p:attrNameLst>
                                          <p:attrName>style.visibility</p:attrName>
                                        </p:attrNameLst>
                                      </p:cBhvr>
                                      <p:to>
                                        <p:strVal val="visible"/>
                                      </p:to>
                                    </p:set>
                                    <p:animEffect transition="in" filter="box(in)">
                                      <p:cBhvr>
                                        <p:cTn id="28" dur="500"/>
                                        <p:tgtEl>
                                          <p:spTgt spid="19461"/>
                                        </p:tgtEl>
                                      </p:cBhvr>
                                    </p:animEffect>
                                  </p:childTnLst>
                                </p:cTn>
                              </p:par>
                            </p:childTnLst>
                          </p:cTn>
                        </p:par>
                        <p:par>
                          <p:cTn id="29" fill="hold">
                            <p:stCondLst>
                              <p:cond delay="500"/>
                            </p:stCondLst>
                            <p:childTnLst>
                              <p:par>
                                <p:cTn id="30" presetID="18" presetClass="entr" presetSubtype="12"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downLeft)">
                                      <p:cBhvr>
                                        <p:cTn id="32" dur="500"/>
                                        <p:tgtEl>
                                          <p:spTgt spid="29"/>
                                        </p:tgtEl>
                                      </p:cBhvr>
                                    </p:animEffect>
                                  </p:childTnLst>
                                </p:cTn>
                              </p:par>
                              <p:par>
                                <p:cTn id="33" presetID="2" presetClass="entr" presetSubtype="4"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19464"/>
                                        </p:tgtEl>
                                        <p:attrNameLst>
                                          <p:attrName>style.visibility</p:attrName>
                                        </p:attrNameLst>
                                      </p:cBhvr>
                                      <p:to>
                                        <p:strVal val="visible"/>
                                      </p:to>
                                    </p:set>
                                    <p:animEffect transition="in" filter="box(in)">
                                      <p:cBhvr>
                                        <p:cTn id="41" dur="500"/>
                                        <p:tgtEl>
                                          <p:spTgt spid="1946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ox(in)">
                                      <p:cBhvr>
                                        <p:cTn id="46" dur="500"/>
                                        <p:tgtEl>
                                          <p:spTgt spid="2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9482"/>
                                        </p:tgtEl>
                                        <p:attrNameLst>
                                          <p:attrName>style.visibility</p:attrName>
                                        </p:attrNameLst>
                                      </p:cBhvr>
                                      <p:to>
                                        <p:strVal val="visible"/>
                                      </p:to>
                                    </p:set>
                                    <p:animEffect transition="in" filter="box(in)">
                                      <p:cBhvr>
                                        <p:cTn id="51" dur="500"/>
                                        <p:tgtEl>
                                          <p:spTgt spid="1948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19462"/>
                                        </p:tgtEl>
                                        <p:attrNameLst>
                                          <p:attrName>style.visibility</p:attrName>
                                        </p:attrNameLst>
                                      </p:cBhvr>
                                      <p:to>
                                        <p:strVal val="visible"/>
                                      </p:to>
                                    </p:set>
                                    <p:animEffect transition="in" filter="box(in)">
                                      <p:cBhvr>
                                        <p:cTn id="56" dur="500"/>
                                        <p:tgtEl>
                                          <p:spTgt spid="1946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19460"/>
                                        </p:tgtEl>
                                        <p:attrNameLst>
                                          <p:attrName>style.visibility</p:attrName>
                                        </p:attrNameLst>
                                      </p:cBhvr>
                                      <p:to>
                                        <p:strVal val="visible"/>
                                      </p:to>
                                    </p:set>
                                    <p:animEffect transition="in" filter="box(in)">
                                      <p:cBhvr>
                                        <p:cTn id="61"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1" grpId="0"/>
      <p:bldP spid="19462" grpId="0"/>
      <p:bldP spid="19463" grpId="0"/>
      <p:bldP spid="19464" grpId="0"/>
      <p:bldP spid="19465" grpId="0"/>
      <p:bldP spid="19466" grpId="0"/>
      <p:bldP spid="19479" grpId="0" animBg="1"/>
      <p:bldP spid="19482" grpId="0"/>
      <p:bldP spid="19483" grpId="0"/>
      <p:bldP spid="28" grpId="0"/>
      <p:bldP spid="1948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ext Box 3"/>
          <p:cNvSpPr txBox="1">
            <a:spLocks noChangeArrowheads="1"/>
          </p:cNvSpPr>
          <p:nvPr/>
        </p:nvSpPr>
        <p:spPr bwMode="auto">
          <a:xfrm>
            <a:off x="4764882" y="5884286"/>
            <a:ext cx="2519363" cy="519113"/>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dirty="0" err="1">
                <a:solidFill>
                  <a:srgbClr val="000066"/>
                </a:solidFill>
              </a:rPr>
              <a:t>Giới</a:t>
            </a:r>
            <a:r>
              <a:rPr lang="en-US" sz="2800" b="1" dirty="0">
                <a:solidFill>
                  <a:srgbClr val="000066"/>
                </a:solidFill>
              </a:rPr>
              <a:t> </a:t>
            </a:r>
            <a:r>
              <a:rPr lang="en-US" sz="2800" b="1" dirty="0" err="1">
                <a:solidFill>
                  <a:srgbClr val="000066"/>
                </a:solidFill>
              </a:rPr>
              <a:t>Nấm</a:t>
            </a:r>
            <a:endParaRPr lang="en-US" sz="2800" b="1" dirty="0">
              <a:solidFill>
                <a:srgbClr val="000066"/>
              </a:solidFill>
            </a:endParaRPr>
          </a:p>
        </p:txBody>
      </p:sp>
      <p:sp>
        <p:nvSpPr>
          <p:cNvPr id="86020" name="Text Box 4"/>
          <p:cNvSpPr txBox="1">
            <a:spLocks noChangeArrowheads="1"/>
          </p:cNvSpPr>
          <p:nvPr/>
        </p:nvSpPr>
        <p:spPr bwMode="auto">
          <a:xfrm>
            <a:off x="1497808" y="4461598"/>
            <a:ext cx="2312194" cy="5238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i="1" dirty="0" err="1">
                <a:solidFill>
                  <a:srgbClr val="000066"/>
                </a:solidFill>
              </a:rPr>
              <a:t>Nấm</a:t>
            </a:r>
            <a:r>
              <a:rPr lang="en-US" sz="2800" b="1" i="1" dirty="0">
                <a:solidFill>
                  <a:srgbClr val="000066"/>
                </a:solidFill>
              </a:rPr>
              <a:t> men</a:t>
            </a:r>
          </a:p>
        </p:txBody>
      </p:sp>
      <p:sp>
        <p:nvSpPr>
          <p:cNvPr id="86021" name="Text Box 5"/>
          <p:cNvSpPr txBox="1">
            <a:spLocks noChangeArrowheads="1"/>
          </p:cNvSpPr>
          <p:nvPr/>
        </p:nvSpPr>
        <p:spPr bwMode="auto">
          <a:xfrm>
            <a:off x="3855245" y="4461597"/>
            <a:ext cx="2214562" cy="5191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i="1">
                <a:solidFill>
                  <a:srgbClr val="000066"/>
                </a:solidFill>
              </a:rPr>
              <a:t>Nấm sợi</a:t>
            </a:r>
          </a:p>
        </p:txBody>
      </p:sp>
      <p:sp>
        <p:nvSpPr>
          <p:cNvPr id="86022" name="Line 6"/>
          <p:cNvSpPr>
            <a:spLocks noChangeShapeType="1"/>
          </p:cNvSpPr>
          <p:nvPr/>
        </p:nvSpPr>
        <p:spPr bwMode="auto">
          <a:xfrm>
            <a:off x="5403272" y="4980708"/>
            <a:ext cx="666529" cy="90119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23" name="Text Box 7"/>
          <p:cNvSpPr txBox="1">
            <a:spLocks noChangeArrowheads="1"/>
          </p:cNvSpPr>
          <p:nvPr/>
        </p:nvSpPr>
        <p:spPr bwMode="auto">
          <a:xfrm>
            <a:off x="6105523" y="4459215"/>
            <a:ext cx="2357439" cy="5238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i="1">
                <a:solidFill>
                  <a:srgbClr val="000066"/>
                </a:solidFill>
              </a:rPr>
              <a:t>Nấm đảm</a:t>
            </a:r>
          </a:p>
        </p:txBody>
      </p:sp>
      <p:sp>
        <p:nvSpPr>
          <p:cNvPr id="86024" name="Line 8"/>
          <p:cNvSpPr>
            <a:spLocks noChangeShapeType="1"/>
          </p:cNvSpPr>
          <p:nvPr/>
        </p:nvSpPr>
        <p:spPr bwMode="auto">
          <a:xfrm>
            <a:off x="2793207" y="4980709"/>
            <a:ext cx="3226589" cy="9083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25" name="Line 9"/>
          <p:cNvSpPr>
            <a:spLocks noChangeShapeType="1"/>
          </p:cNvSpPr>
          <p:nvPr/>
        </p:nvSpPr>
        <p:spPr bwMode="auto">
          <a:xfrm flipV="1">
            <a:off x="6069807" y="4987853"/>
            <a:ext cx="3675785" cy="8940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86026" name="Picture 10" descr="Nam men (saccharomy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806" y="1934771"/>
            <a:ext cx="2357437" cy="245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8" name="Picture 12" descr="n%E1%BA%A5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8371" y="1972872"/>
            <a:ext cx="2428875" cy="2345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descr="1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5245" y="1941915"/>
            <a:ext cx="2214562" cy="248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Line 9"/>
          <p:cNvSpPr>
            <a:spLocks noChangeShapeType="1"/>
          </p:cNvSpPr>
          <p:nvPr/>
        </p:nvSpPr>
        <p:spPr bwMode="auto">
          <a:xfrm flipV="1">
            <a:off x="6105523" y="5018811"/>
            <a:ext cx="1092995" cy="86309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4" name="AutoShape 14" descr="data:image/jpeg;base64,/9j/4AAQSkZJRgABAQAAAQABAAD/2wCEAAkGBxMTEhUTExMWFhUXGSAYGRgYFx8aIRsgGB8dHx8fGh0ZHSohGR4lGxoYITEhJSkrLi4uHx8zODMtNygtLisBCgoKDg0OGxAQGy0lICUvLy0tLS0wLS0tLS0tNS0tLS0tLTU1LS0tLS8tLS0tLS0tLS0tLS0tLS0tLS0tLS0tLf/AABEIAQMAwgMBIgACEQEDEQH/xAAbAAACAgMBAAAAAAAAAAAAAAAEBQMGAAECB//EAD8QAAIBAgUCBAUCBQMDBAEFAAECEQMhAAQSMUEFURMiYXEGMoGRoULwFFKxwdEj4fEVYnIHM4KikiRjssLS/8QAGgEAAgMBAQAAAAAAAAAAAAAAAgMAAQQFBv/EADERAAEEAgEDAgUEAgIDAQAAAAEAAgMRITESBEFRE2EicYGh8DKRseEFQiPRM1LBFP/aAAwDAQACEQMRAD8ApOVzK0Xebg2ncEbyfrx6Y11MJWXWjISAZhhf+xgR7YBq1FFIBlBE+bYGTLCSJ4POFGWXUxEAA3F/6n674wNi+LleUJGUfVzxKKGBAXnTe/a8GxwXmvD0IxdypW6gaSfTcxcScaydKgAGqVHBOw9PaOTN8HvRfUq0VQDX8wi2oX0yYi0zJxHuF4UKgpAMy+YogFjAXQF2AY3Ekn7nG/8A9OpEjQTyQrWFxtIAmOBgvMUFD7aybqov6zEiftNsZVzLu1TVFSqTDHSoFoFyD6ERA2F+yQ68oVL03ruh2EUnoT5iaYMREkWkHi2HPxB1SoE8oorTqL8xBJ0nYQfKCZ2OKtWFJWDEAqrCQBJIB5HH3w4o1a1VKlUrJkaaZE+SQIPc27YVJGw04jXlGCKyqpnKJJ1apniAI7WFtsFZRC7qChdogAtA+wvG2GxyGXdzRSo3jwSNtMi7LYWIUEzJ2jG0RqQ1qxV1jzxJBG0BrfTb3w4yWKSnnynmS6bRfSCoFYLqKyxgAbIYHAJF9/bD/pmSo0o0IRUa95Nrd+d+fXEHws7VaQesq+KWIJAjVa3kBgHSx2gTxhzns/SoU2q1CFCgkC0xtYA+aeB3GOD1Ujufp5PZKDSShc9Sp1APFpgqsMCSwKk2IEETPY/2wgzXTKNIVHp1NwdKtJ32XVzAE37YQdS+OjVfT4YSlqEtJ1drxa+8YK6lmUCr4D6hUpmIM6STpPpLTEjjGqLppmNAfj2TnNAarDmWZqVLcr4S6tMXKgbHeCALHe+E/WekagIGgggI1m9xJjyyxvaDiz5fIFqFMF2lqVOYO503kHe5Bt64jyj0lLaDrdP0yZBUQQO5kYT6xa+2nSRTrsKrdazeapgUxALeQMIkG2wnc3t3whybrTAWosmbsTJM82M9zft64cdYzFVzK03ZIjUqyBG14n984q2YzIUiqzSdtMepPO3tjp9NHbKrfhPZpPn6nSLhlBBuBYAbA7HaR3nG6yU9DBQpkSkT83/j29fSwwsytWlVdnYGABvO5G4juRt74Nq9Nd9EVFVFJggMJkDc/q9vXFljWEXhHraDp9IZwtVKkPEsB+gra49hg6nSenJ1i485I29YkR9MWDoXRaYpsGZnM2IGgelgTJmSb/7j/EvTFoovjVCFcFg0RBXjsTcfb7pPViST09/RCHBxpKq/TlpwGcLIkCTIMWjc4Fbp/mAWnqLW5sRMydP9Jvvg3LqjrpLFyqapPzLbuGta0R79sLa3gM5pms4Fj/qNoCm0Tc6jttPvzjQxztE69kVlaPS6X81T6Uz+LYzEByQ//cPqKgv7WxrDM/8AsfsrpRdKcMfDamCGMmeLe+9owfnOm06ROmdRBIm9jYcesYky2XKjS4VmJiNMwtrmNrevOHWZSEAWGIRXX1EmYvcSDsbQcW9+cKjhJW6QwRKjAKYsx+VL7xMnnC2vmWLIX0gqSBBKyCbMRx99uMPs1lTUC1Kha0AU2aQTxfj7Y1U6ei02eoLARpYbSbAEC+/v72wDJKw7KHlazp9NmaZWGiCgJkxzbfbY4k6o/lKqSraiRa95k3IAMkH3wgoqTdiRTAFp7bCee1/7Ya5OpXSoSIYGzKZgA3AlbyBFuYv3xTmEOu1ZFZW8jkUdIrV11arIGUMIPKCSxJm1+MB9T6kX1UaLVBTBgDVBtuIUbE8Y5zvTirNX0aJ2UGJPdTxEEwPpiPKdILhWHPtc8wDzNt+cMDG3yJ/6CpF/C3SyTUa3lXTEwb7xyLAj1nDfIdNGzfNrEy0nYwvaN+/GAM24oMnhoUBU6t2nVF/LMGOD6YP6n1PLU0anUqeKYjSi2axtrAgbzM/c4zTeoX4vPskyAkrmv8drlHqJTBqNsWkQpAgAQPMFFtxMb9671zPePVNdv1KukEyQItwOb7DfAWUtLLQDwf7cgC/9MctTcmXGmfp9IGw9MamdPGx3Ib7nynAABDVDI7+2D/h6qTKixG3pPPvgepY/2GNZA+HVVyDE3AtP3w545MIChyCvRepfFtCjlGoTUeuafhrp1IKZKwHLWmP+2TbjHnfTK1Si/iUmKkDcGPufphvUyz5p3dFGlYAkxv6998d0uglLvqBvMbegv/XGOBkUDC3ud2hFAIOtXeqUOmGX5IMgXufQ9z98N8kFCj+NPiKxgECXA9CT51HY7TY8GPJ5IAEGo4gzGmzRuCJP2tievRaoZAbtfyhRNgLm18VJID8I1+d0Bd2QvWswviqlBCtJbktuxsATBjkgLaJn2kyvV2EDTIFhIP8AY4yn0dpl9TAntv7QcPMt0FDuCCB6CPe+wH3wqSSJrQ05QucKpTdC6iGcKWM7kstrbi5/OAPiTOvnTTY0x/Do0U4mfN+pgODAjsPfBy9PUbO8gwtTTMRtpadK8f1xP0zpzKfOzMsyGE77jtNu3+cYw6ON3qDf5pVG4NXn3VMl/q2TSCLAG0dzM739MEUMsUUKDpDyICzPBmBti79V+FHNOrX8Vj+tU0ST3WZFvWO+Kzm6hVoqAKQp8pWCRsNjyDsIx1IeqbM2mm62texYUSV3AABgCwEY3iEZMG+j7ED+uMxfFqukzoEl1DBPMDr08jaT+fthoApYIpXXRQVCsQQHiSLAMtxMWGFgy5ZoUQu7MeRvAgdt942wwzeSUmjm9Ds4jSRMsFJWKkkiDdYiYkWjC5C1pz+FLJBUDfw9QVEHlRTZzeI2MbwDzPfbC/8AhquYVtLamAkOSTOlhYelj7YdUcyUVmVCwYf6cQQRsJ5kTECdvtFUrZg0ndZpwvywpAJm8i+kG5BH3nAskLf0/dCHkCggOm5YaPMDIk6NJE7GYa8SYtO3pjWXylTxwDTKsxBIDEr5hItufmXcCPthXk6uZ0n/AFW0yD5SbneBEH7YbfDHxLSy9YePSfS8gVXckrqkFjI84NpJmInDHskpxGcdkRbY2nWby5y7AVW1q0alJBZRMbLJYRxEH03xVa2T0XkuCBHEAmRBFww0zN+MXXqfSKlfxESoFYkMC1S3rBtcAkbfgThBU6dUqedpVldUbUdKvFgQTYnce/ecI6eQAZ33QMY6rrCiyNCsKb1m1mkFurDVqi8AtYXNyPXCoZEszOCHJ4cCSIkaD+oxbjFtfLaXDGpqUR8j+UQANJva87wDIwnqlVUvSJIV9NrQQbRwZke8nDGy3kIOWUkp0x8qK5nclD+No/VeDjeWpqBABE2lhY+44Mz/AHw0Lawz04aLMkQQDvFpA/d8BLSDkg1II/S3lIntO+G+pavlaCGTfYKDBIJPPrbj0xF4ABD1AWHYW9h+Zw1zeWjympckaR+o9pI4vjrK5dNP+rUUWGlS2mfS49798EJMWrtbymazAQGkqmnJ0ooiCBct7WF8EZ/qdd2dGYQCQSlha82An0Ft8S0qdRdXhUx4hIAUmRB5IEaiLXM+mBhl1A/1XXxbnQXAUGeYsSffCSGE2QP/AKrpYBVcCXtYR8sX7e5wX0zWWnxTtYlvKB3YcGLxgZ2r0qbkK9Vxc6pKgclRe8kfftg3IMWQEIS0waY5XcqRMEhxPeCO2BewkJTm4tOemVGqoxIDAXWwUtcCSe30wbl8vUZWDqAJEADSDfYsSZEemFX/AFVqbk+A1FmUqBUtIPYgD/8AI4a5DqdZx4ZADfz1L2523j+mOZNGW3Q/dKOEeyLAT9W7ACRHuLC31xqtXWihcqFVbkkz9tQMbcHj0xxleoKrFWqJUqG4VYH3bj63xV/jtc5mScvRyz+Gp1SpkVLTKzHlHpJNvbCYIDLIGONDvn+EyNvIpf1H43fM1BTUClQB+rf+XYf9v3wi6hmxVqkqzQTccC4/rAPvgOgrBdJUAtyR2N/bE2SS7C+reOBvtPM49LD00UWGCltArSlFJe//ANgP6nGYBdTJuu/Iv9cZhvD3RWrCOoIis2X0modyP6CRMQb94w16R1wsi0I8MjzAgSJgSSsHSttwJ++KnWqtSZDpEbGVHH+RfDfpbgVvFU+WJLWsV420iLCLwRjFLA0tz80shWM1GTWxmshurTp1Ex8gUWQRee2Ic+9Y5kCVFIGVAvcQGBi+8qZ9Ris5TrxyzO1NldakwCAwG9xfyGSfe2/HNH4wqLR0KiCrrLGoUBnUSTPqSRe+w7nC29I8ZAB+yDhWVOms5okjQAAw81iLjVwBadxMYGzqVSh1EkqflnVsYbUY7iw9ccZDMmrXZ3YaiQ0tMW4Akc8TvgzO1WVihABBlxcBiRq9edxjVlpH0UvKMo/FqCmtOpQZ6ijRq1AB7eWQVsbR9J5xw+azNV1qZisxhg4pKJACmQAxsu+52E/VJSpJTJNUaywlReJPJHPscNxUVQXNSQbAX81rajFjqvHp64U9jGG2Df5jwr5luG90ACabnW5HmMAXB1XM7zxh9Tam2WqKHpFyRHhzEAzsdj9OcAZlaOjW4N4IPe0dzP4xA7haSvRlWgeYCPl3I7G2APxgefsl7T3JdNCHVUYhrmVk6g1/0qSIkWI+2+FOdyrtC1TPhjdt9J2iff8APpjjI5mpVYMCVqgadf8AOpt8pEAjvgupmKRqIHcVCu5MXiJCxvAnEohyrjRUS5bUy+E8wCTcGALiSbE2/GCH8OJq+Gm4llmYjbT3Mned98Q5FFJYJpDX0gg3ExPrcD0scHLkKjr/AKjgjVZIsG4IkxvqEe+Kca3/AGhuksapklQCDq1ag6IZA7TqBiZscaFGm5CrUVtfoWcz2A+Ue/bnDPMZZNGmnSLPLH/x0QSWI4C6v9ovH0vIooZyqljGkMpKtOxlYK6bEj2wVirsoycIM9CckqWIRCYVmtyJEH9jB3T6mXVQvjgMs+UgKCdhqLWtc2MnGeJmKLA1SrqSBp2JvYKbxFtjgTPUKPiMgV2MmCIW5v5iBxt9MKJL8OP7Je9qydHiqCKb0meYYIQQwtDaT8pkXi1hEbYZ9QyNWqfNqEnhhEdhaYBnc/70HNZBqVgUZrHUgnT/APIEEfXBvVfi7NtRFBjoYbupIZh6mTHMkb/ec0nTSucPTcK9+3y/Aq4B3dXvp3SqdMGU1N3JP9PXEXVur1cq6ilRQBx5WZoHa4USQPLcm84866J8S5rLyKdSVJ1EMA897m4BG8EYbVevVc3WQvHZVUlVHfeTeN/bCD0MjX28hzaRhoYlXUem1abktDFyXLCTdiSwA4kneMBPSYeVYEj8+sdt+22Lj8SdQpU6CodZqtenAPl0mCWYgcSI32tziq0c0wZtUFTedMkfbvbvjrdNM+SPkR/futLHW21H/wBLfkifc/4xmGgzQ42xrD/WKZZUOUWmC2oAkkrDAHT2HAnaYBwtq5OoKdRnYBJ2G7lzxBgc/nD3J0mQ1aakDWBqLBeCGsT8okXjtftgX4hzFNEUC17DnYjVY2medrYSx/x0EhriVVcxlXSQVMAxMG/+L4iXcSLYs3itXouCoYLGlhAKkb6p3U4F6X0zXJFysdjv2HfjGr1wAS7siLgFHlnCgvwsAj+bVxjrNdRRwFZTHfnjtx+bDDLJ0QqVl0iQCYYdu4IvadsIOqVJcKIGkCwEXtP3OFtp5ygFFMf4BGAYVD5gdG8yMF5ahVWmqk+YEkrIN5IExPmjCbNS4VUYKoEQO53nvJnFs6XWya0l8euS+keUK1jyJAvG2EzFzGjvnVZUyEhq0KgLEkSfr9uPr6Y0Ghbqur0Av32OLLnRQKipQPiLquOQTsdJAkfvjB/TegQyipRZTpBBaAB2uCYMyY3wl3Uta23KPxSqM1HsdKhvKIW/33jvjfVOliilN1Oo6rCbf/K1/wAYumR6WxI8RURlBHlOoC+4JA4k3xU+uZMNWdUJZRAVp37/AJnFQ9SHScR22gDzaKyVJisUk2srE3J2EACSb7T74KpZBlUqX1uYIYkiJ3sRO9vzhV0/ONlm81MuuzANEjsbETh2+by9ZAKdGpJI1BF/EzMTufQYJ5N6x5Qm9qLL5qoaZRx4vEkhSqmQTv5zt6kTwMTpRqikxpVFCoCzFhOkC8A95vG2Fy0MuxNOSsESWEAxxKmFAMe5vgipk2g09M0i0C5E6TYkgzHpgJXNum4VvIughMlQaqhqVEbQpLB9yST5t9yd8dfxz6iaaI8GAzAgzA+ZZ4NvXFizhAyZGhhA0gESBPykWsAbn/nFUyOXIOoSGIMEnSJ9frhcbxIC4jvhBirRr067Jrap4km++87GB5fY27Y1m8iFChyGLXhR8o7Gb74MzVOsmXanTBFYrZtIYNcWBiAWFr3nAXQ/iJfKM0gQsbVI8pPqD8sHfcbzpGCAkc0uYLo6G1OLiLCzLdLggaPcWJvtE+vGGHT+nXksFVWk6gBAG5JJge+H6ZXUNSxL2MWkQOOPcYF6l0ltBUbXEEzvuJ5HvjGep5miaSwSSg/jLMZYZTSKyPXYgqEIY7gkkr8o0zvE7e1LSoQvmmT+oQCIG39sazmT89RRbQb2+p2EiNsZlKvmAeCpuSdh+5/pjr9LAIo+IJPddBoAFI//AKrUWwqPAt+nj6Y3gRa7wPOo9J2xmNHBngI086DVWqqzo0k7hgIncMtyfces2wZ1D4Yp5kqyaiVtAsWWZglojm427HivfD9JlL04g2JBMAjncgH9POHOR67VouCy+QnSR8sgG8f5xzZg9shMZWWqdhE/E9SgVShSostVL1GA0IwIiwH/ALkEWYiwB3nCTp3VcvQqENSLJGlmB80zcgE9wfp+d9YzTVMyKlCdBXTqZQCpANlgkKL25N8B5fpBLaR80xN/6R+cMjYwRhrj2zlRxAVi6r1HK5im2mq4lh5SpkhbzGwWTEkzb0GN9CSnSGtmBkFiSZAG9twf74hynwlVaCHpw9vM8T6XG4nbG+s9Po5OkadaszO4tTSJhYIHOgTF7c2MYQXRkekxxs9tlLGdKCrTpFA4XiQNr32jjA2TypGoGnqkSLxvcH+2BEJhBJUQIltgRMfnDvI5iw1wRxaB94j6E4Y4OaDWVRsJP0/MNRIZ6RLK2oGdu3lIvF47YtnS+sjMPcEN3BAN/Q/1P0wB1HSGCAanOxGwHAGw++OqWU8MalqKYIDRB0zyGHrbt6nCZQ2ZvIjKhfa76g7bglfUzPIubyWjAVLpLVZENY7kEfY4u2U6XrCuY80MRbc2JleTMz64T/HGbXLJSoovnaTJmANriYaexkc4xxdRbxEzf8KmtJVWpZZ/EZRBVTBkh9WkW3/ue/bDvI0vDYMpCj08oIJ2b1H3+2EnTabkSIUzwLNOwI24iMNcpSMEaiNRIN7EnggzfidojvjZMScWqJKaZ7K+Kx00QxYDUS+jSR3Xdp3EDEWV+HiHBA8oHBjv6+n9cTdKrNRIVgGUgKWi4JsLzaNsN6uaCyVhuw/5t3tjnPlkYeDddlfG123Tg40EASBIE7EEbnm+KMcotN3QMrhWI1FoVokbTAMxfgjBfxR1zMMxVSFpsgJj5jqJBkj5biIHA9cVrpquptbTcW79gRBGNnR9PIxpc52+yhGKVmNGiaYdgYBJ0KWttAKnyzubDAtXIU9RqtS0E3l2jV2I4BPN/XGZ5KqKK1Elio+WCwqKNgVFyQRxxfjBuRpHNUxUdXpsT8tSaaE8BWKxMcnthvJzRzBxr5ImBzhbVx0XrNLLMUqavDJkaQWC94M3UmTYe25xL1/44o1cu9NKVSWOlWYACD+rfUDEkAjtPoVQ+Gby4AvJBafqbR6DFW69QoLmKyo4dEWwW48QmCJFhpEb+owELIJ5uVEkZ9k1gBORlaTJhKYHlIayybkxtbe1+YwFmGVSV1bEal3mIad/fttgVEdzTL1ICEhQT8tp434GImjSzDd2J9dzO+047TR7rSNInWxv4R/f0xmIdSCwXbsDH0xmJXspZVxyTAMalQOtMfyJJmJCrO0me2B36rlVruKi1GWVgsJIJB1WjaQBuNzxhLlXaoYqQdhAWNOkmDPaeAcTZ1pZUpwBDGpU2MLAEEiCbjvjCYml1Hws3ekXQ+I8utN2qUnUzNNV0mQLXJjSZ3N+MRdFzVSqx1ReDpGwG8dzeMZR6fQqMq0yRUNlBncg/MZIAvhx8HdJK0nqgBnDkQDyu2o+/bC5jFEwluzQyrdRV16RlylOCnm+aBvP17wOd5x51X6cubzNSpoNIsZKk6oYcHiCBJja+Icl8Y1xlWybLLMCvjF21AMb2PO4FxHa2A6dXwXoaw72MUkJGqSQNUXIEWF7zhHS9HLE55JydfL9/wCVYZ/qDSLrdLZSyuyagRad9vqMdfx2qstOmsLTUCowLQbcD9WK6aYZm0ny3K2Ig/ytOx+pnfDnpObWiDPzMIHIAF5Mdzb9jHQdEWizlC5vEJt1HLzTWqGPzRJEWg8Y6yDUyQNMVWIRQBpDFjABjuSN9onENPqtTMEKqKUmIIi/pyMTaWQtDWZYsQYmPvG31G2MRsYcs+inHVvjdcpVeglIVNEKWVhp1ACQsCTDSCbXBxXPiX4vbNilqooqoRAXdmaRJMDYHb9hZmslEiN9vp+/zjeRoU/lMqx39bkWPHIwyPp+njPqNbn6pvIUimphmC6vICYibn6b9sWKnQSmgJpsZsfoItBtb97YGy3RQEkDsfyMWDKi0new9ojvvwbRjD1EwOAkEoTL0cvpJpAioYENaeZHB2OC8z09nXyk37c+4/f1xOlBU8wllVpAb8wIMc4qz/8AqdCHwstD8a3lRbsACb8W/thEcc05/wCEXW7KdECcqDrHSfBqhXbzFQTNwJO1gb6fN9RjeVysPKsGFj6SDMbXHvhd8BdPGYNaas1WbVoO55L+slot2xeMv8OsD6Y2dTOID6bnZH0S5g7lhCdPy8Iyt8xIZSOL3keoxUfj3qeZNcK8qikPTi02jVP/AOQjiYOPVOn9MCnUwkC5ntaQTjyz4/65TzWY1UqYWnTlFYEtrE77WHb39cB/jH+rOXVYH2vx/CZ07CMlTZj4tp1MsMtmKLsDZipW2nZlnZg0eX5fbCHL0qgHlUqGte8gdp9hjvJCVAKgTse379/piaoXRWBkx+llPG/pjsMjbHYYNlbTZGVlUEvpYBQZMgWAibjtYb3wMzKrCbqeOYG2+94xvJOXqgATLTI3gbj0F8Mc9lEmV+aSSCAIn5f84Z+jBUAQS9WpAQaInnGYEbJXMxPO+N4L0o/y0PEJ1ncwaZAqsy6m4VQJMQWJIgEQZgc9jitVc/Ul1V5Ukj0ME3E+nfjElRWZYJYidiZ2Bi/oMMKPTQ1FmIhlvMzIicC0NjFlAKCW5WvUW4ZvW8H74b9G6tXoyMtVZC0alIBBj0YETHO+Icnli43C2gyNvY/84Z9AagtaHqqgKn5lsTa0mwJ39xGAnLS022/ZCSuaPTGNQ1DJBaSe8mTx+cWB6pWG2gxBMiJ257z2vhrksqtUBqMPqJliCbD+Ue8iIxrqXSlYAs+hBdjUhQCY+Yk7zjiv6nm+nY7f0gF91UviLqSCuFFMCkVBML8zSZaCYM2BnAn8I3zodSkSvl7mLzsQQbemLP8AEVDJLS8NK61KjEBdJDQdQuSCQgjk3/sVR6GKKin82lfLJBJkknVHva3AxpHUsbG3YOs967qPNBV3pNB1IIfcxIEbdz72gYtfUuihgQhuNMiPSLb7CPwcQ0WVDoYAhYIERPMtF+/BwnzHx/UVyBlwpnctM+x0xHsMZ3CeZ3KMfwlCMuyna/C3ioUapDlpDASF2txM39oxWv8ApBpValMsGZGibiYmJ7T29cWI/GQqUIo02SsbM8zoHdR39eMVvN9T8EHV5iTqg7k9yTe/PfE6b/8ATZD/AKDCtzScDaadPzk11pCw0SeYMrH9fzhr1rrtHKmaxJLbKiyYsNUEgCPU3xWvh+s/jGr5SjbyY9oMbC44++A/jCquYqrV0OlMLovBupJNxa4Mi84M9I184a79IGa8qxELyifiL45LkrlC6iDLuoDEn+USdI9d/bFLp07WEkHBNSmviQny7CZvPuJ3OJhlSV1cTFvbjHXhijgbxYK/n6rSAAMKDJV6tBxUpOyOo+YevF9/+MXev/6n5g+Evgr5bv5p1iLgSPL35xSaCgTYzIidrd+1sTVaZPmOkX4na+BngilI9RoKtPviD45zGYlU/wBOkQQUmS09zFrdsVpwJsCA1xP7746EbHj+/HtjrwgLT++LjvgooY4RxY2lKRmSpJMNsDcf7z3xLm89NLwrnTN5uTP5mdz2BwCySt5nv/v++cddPoqzkHzGObRacE0ZsorTHpmap0w1tLwQARMhhB35339Maz+bApKgtq8zEqJJkwNW9h++MAoS5JHBAH+8/wDGG3WemVFVHcMBoXa6zsRYxMGcX/sLVjSSMzT8s+sYzDhMnWYAwb3+ZefcTjMF6ilrKuWRaQ0sCZAE9+ZgdiZwVQfwjDLA1eYDcgG4juO3pjMzVoqvnIZmhgNzMDn1wOlRquacsDEHk2iDJPewv3OMl8gbSbUGZ6Zp1MQPCLeWTdoP6BPHM/fHFBgG0geVSRLAH7fbDH4rqupSlEBBqFonVa9hPlAv74TZPTN76vSSOP8AODY4lllRWzovxGMtSdVph3jysHspJsGEbTeB/vgHrfxLmczl1y1QIACCXAN+YHYDc97bYEpUhPlEKZ9O3/I98HZKmrlgoIgE7bQLH+o39MZ/TiY7nWd2hLvCF6X0VaqkIys23lvH0GBsxlKlHMF3qMqKWKhGIYCDoA4BnSCZnfHAaoKzOaQQadSOJDbAbzB9bdvY2Dq2WquiePUQeUecwCRaFOneMWZDG7JBBVA5VPo1X8TxWZ2JILsWJLdpk3j1xP1uurspSbC9uThhmctTRSVJcGLqO/8A5QN9sDUKYMECxFuDIiZnYxHphvIEh9aVk1lE9EqhQahMBFLmN/L2EYiq5w5uXKBEHlCzck3IkdrE/TvOGGWQrAQ6WIgD3uRI9JBm2+FubZy0lrcS2ogf3wpvEuLgM+UHLuE86ehaFsLRZZNv0rwB/wBxwZ8XBFyS0487uCsCfkuxmdokfXC/IZrRSZ7mBZZgsfpcD1xXTlK1SoTVLBzyZuDwo4AvjOyLlJzJoNN/MpceDZWshl/EpeJTALIbibjTeY5nG6+cexCIq22HMcxE/vfFm6fkadCk7uoChdu8/wCTGKq1FQ2oGReADMentjZHM2RzsYGlpZIHLVOhpaHIBB83pbj74mfKw1gSBu0W7EwBYX3xM9HzMLFpESdRMCb/AIE4np5soxUgCFjzCV2v5YwZebwjQtOhuRG5EReRaT2G1t98dDKbxMj5oXb37+uJadIu1lAQbckxvPI32GISYjTffe3fTAFjx9J98WD7q1BUpHeSQYvEbdxx7YIosqLHefNvFhb+uBWgmJgg2vYx/wA/jEoqFnUATpmBwIi5782HYYZkiirAKly+XpinqL+YzAA7XE/n7YP6p01106xxJvYkDj0uPXfBnw1RpyquAbguJ0kTKqoJ2JJmN/LHIkr4yzTGrTBhkKkyTMmSLD3gRfbfEFkoiMKqt1KDF7dif/8AWMxLSy0gG1xPyzv6zfG8X8KBEJknVk8qmodyeD/TbHWRqxVqln8qiZAJCmRwLkzjKbMCztUMA6VBJ3PaBYc2wb0isAqrKgNKtA31W0kGdW/OMjjjKT80P1vMLXPiIxZVAWCLjSOQdpufxhUMzpb/AE0+pE37DFgPRNLPmqflWmBrBgqw5U0yZJjVYH2gxgTrFFadd0o+ZQ50GDcA/qJ7c9/ri43sqm5RlpDeXYrA7imWqoDaABIknYR9va+MNJisHyTyIt9YkX9ecR6CoUhm1u3mPex2i0Y6p1aiJDAPDbNa44nc/XEtLDvCkodVZfI6rUKneYMjuYvJEmOcGnpy1UeqwhEXVA9B8sbTMiZ3OAqFSkxZ2JRjBKROwi0jzTGBKvxORRfLimdLNqkpBiZg3+XVfvxhZicT/wAYzefl3Q8bK56fk2La6jQSCsEz5WBsBM23AHIGD+m5SUp2kSfuTf8ApH0OEvSnY1lLwRBEteORODKurLV9QdmpkklA0DzSCACY5BEgXGGytcfhvP5hW4EmrT4dMdgDJBA2Em4tb7Tiel8PMGk1EB7c37iLYO6h1RPAp6VLOxU6XTYf902Y8RfnElHPUnqAQUuRqUAAEcBVtFjcDHLEsnEmvKWR8Puu6PSh89R1ibgsDYXJDKbD3jC3r/UaRzFH+HdagCQQCCPmsARt33xL1+vTrAZemzsWYAwpgDc6tXt+McV/gvLrTlqjAHzSAAfQifxgIywU6WxeAK+6jWYrymebr0koipVgAbKLliTYKP1E2t6483z+rxHLDwQ5LaYnSGPpe22DM9UqUqg8CmSxBUVqhNRhP/0S1+dzfGZfoNSowNSqTO5ifsTjodNEzpxyc7f5pNYGxjJQNRgAAriRHMAx6kC57emJKtHVSarJgHSwjYQNpN+L/wC+Gmc6AlFGlomILdzPHe/9MLunEqWiDYiD7WPI7WxqbK17eTE4OBFhaqDw6NPT+tSSdRkbWKzbviH5mVFLvLQWHbgKJ9SeNhiRqbeHBHm29b2ggfX74noC3ygED5vYGBHO/wC5wYxlWokosrQZOoyRG0fQ3gj2HOJshXVcypgAE3Cw23/HON0agU6zBf8A8iTFgZOwna/GB66woJBm0R6XPA25+mCAB2iByrz0/pSPnKfiBXoEyJUEghZGtt7EzImD2thH8cCn/GBKZlFse4k3G0gAcb4XpVqLTCMWCxKkmNJJBYj14k4CzrMXmILCzbE+vub4NgRFdML2NuJW8evkxmBfDbsPt/vjMVxS6RH8VUeSw8gNgsyDOwJ3MEn6YdAkCmTTgCCfcEGI52/ODXyWkRTuoEwOT329xjWcqVnVaKroSmQW76h5iL955745zpQ4jiKVMYHgk4r7lcjodQuJJanr11VmdSzIEbGRbAvWQXbxUC6tJLBirapMyYIvBFgSd/XDdahDU2JdIVgfD1CbGSY3tOBcpmMu1KoadaIGnwykSJBkXttv6HCmyOwfHsltD3mh2VXyfUKrPpIU7kLAAEdjiQZypVBZlgAHzKD5ZMGPW2++N1uluSukrpMtNwILET/4yN8SZDOg02osNCoDqi4JmfNG4HHG/pjcSCLaEwtHG11VyC6FZWLAmLyLjgjnvad8Q53JAUldhOlgfSP2MTZPrNBqqJodvMBrEC5tMHjb/GJs1XD0XRDpVGAg7sNt4+sYr4mkWlgFArnIJelTAC+a478CeIJw96R8QIrJXelqMFTKalKkQZE+p274U06BNB1gTciOQOPfnEeRA0LJJP8AKBx9PrinBpz4S0Yfic6tNhTEQWWWMWk8gnDLI9XoqC2sMXMCFuszcz2nFXbLDWbiDeTYe1+RtgnLI6MCIggxIBE+/Hf6YF8EfZWWNV16atJSosrEd5Yz34k9uMNM9lmddJQssfYCfXzWNvviqZDOKqDxG8RWsbSUPpF49MWuiFND9TaJiGi29u4M845k0ZDrSSCEproqmHIQSRBsSFHHrjfTiPmVZFjttx9hhblMmdYaDBGqDfkzB9xhlk6jNAEoFMevvtH+L4XI0AVaEZU/XejmukQWU3twfpzv6HFa6v8ADb5emtczAYCTaJ5m3aMeg182KVK5ICrqY7kiP+037Rv9ceO9Y6zVru3iVHZZJUEwBc/pFtrY0f44TPPFppo2tMV/RT5WoAoJOxBm4Ha55x1/FhCy3tYxvvM334tiBbqNLajBASO9gfUx9rYlorAIZQRO43ExP2iNu+OwQtClp6SwAJCmTMGJG8km3A+2ODT8VpuiU7Mf6yODxF5xNl2CMTpDDb7fLIPBIAOCfh/pP8UxDMVuWchSxIvcBRvIO2LBoKa2uz1IGop06yDEsI3G0cm4PG/GJv8Apr16JbSJ2HlgmNz9zsP7YAZaYKAqZUkEt5QYJ2gSLWgjnjD6hmNAidJpmVb9SnkHTY6hIva57YEnjpWTaVfwDC3a2/8AtjMOkqLAlL/+ZH4m2NYrPlTkuui5h8qA9NJEEgMdSzebwP5p+gxIvV8zdSKfnbYmd78DEvWGLCk1SoCknSqggAx8pk3Ivcx+MD5TSSpQBm1lmJMQY9dzG2OU4h2TlFJ1E3THg09gdBTHKt4a0iGbymWgcsx034n+v1xBS6MoQFUhgNVQaSfEUQYJUSBIM3PFrYbZqVA0kgBSJ1ATyBe3H4xXavxFVqUIkCSV8iktBidU2AkAwMRgectSIa9S3aQPU869UkuopgLpUAWUTOkkD9zgGpUVVKIurVEsYggbggX53/xgg5eoQZIYEa2WNo5t2PHriGr5VmFkgFfT0gG3tjY2hgKPkcXcjtSZFlQhtERMMLGRyJPHYzifpZpgR87DzMI0i29z6Y4ybsUXyXYMRBtYj67j8Y1VcikE8JZY3YWn0vO+I42SClCiaKY5am4Z2MCm0tC3AF9miRAPfGUcssCoo8p8rSIM8MAe4H4xzlssgQqkqxU2YgBibAHvvifqlc0cuA0FoBHpG0je5n84WSeyFLuoOjOKay2m5JvBJ789sQ1MwqEIwYEG0CQZPbi3GF2RrMamq4JkkxO974b1spUZdW0NPYwNoP5w4jiRaI0NrvJ9P1UqtcHSuv5CPMo4Y9wdoi0DvgX+OqoyOlWrqAsFMD/5LBDH1+vtZ+ikVF9Y0kEQDPp6/wBdsCdZyXgqGdNS2UaRf9+mM46lpk4kZQh/spOkZ9KgKj/TqkQVJswkToP/APU37ThqKnzNoH5B9vt6Y84zT7+Qqfb+3OG/Teu16awxFRSIHiGWH1F/oZ+mAm6SxyZ+yjo/CI+KWrMjFKh0mNSTAInt733xXct0mqSPLIJ/Zviw5zTUcFZj22n0N8M8qypTlpsC15vHA/ZwbJ3QxhrQoJC3CqOWrpTbUyixsOD3kWnuIwx6aVqGHOkCwYpqI+nMiZj7c4V0HXUSVntHBgxB7T+MMMhRPi7kBTquYmOOQG7RPrjpHOVqtRV6jKHWEIY+YwRAF4Ue54vGJem52pT1MpYTaAdK2teLkQxESNz9NEl2YvpIJkgkAkz9zPb74k6jmiHa6CGJETCqdlWRwIBJnY4qzpSsKLNZlpSo0FgSf/EWIkc3J39e1nGSYEAEEBSC7apiJixG+239owmoZvz0mgMASRI+0jmOfthhlMy1R9TkOyzGnubzve8i9oi2KkojKtNDkqh+VxHHnItxbjGsdpnnAANEkgQT5P8AGMwjn7I0CemAMEq1zqiQG3DXK3J7Hf8AGDaPWKC2VC/+mG2iWBC/N3k3Pviq52n4hpl9VxBZhyFtx6fg4uvg0aK3sj0/mtHlvqX1kAkcxOM8kYxyN39FTHBwoNBI7nwldXN5lkLKqEMANDARTfU8mWNlKleT/fFc6H1zwC61BqSoSWIIJm1xNoMQRPOLeatOqUWtKhtio1Ai8MbzxcXi3GKH8SpTXMMtBHVDMFzOs8sBHlB/l49NsaOnaH2xza/pBzLm8Sm+dzusKSqKzEnyiAFMR/cyfTHFIKAfEhZIMxMEDn74F6bm3CFXUMQsAn9IUQJ7xYAegGJst05oUGSD5pa2/N/TEe0NsaSxVH5IwumrWpZ76QSNI8oHG0XGDqNRmIWooAUg6uPWccZzKpRUGrVUKPlCC5J7dzYe0cY2+bWtSpKqaabTuIPlO1iZvffnGY/EOQ15SKO06ylBKrGBJpjUC21vpcjtirddzdXxaiOBp1FUUfyofK086twew9cWvo9CEbSSIOqF9wPMGuRt+O+F/wAa55FREZDvr1RcTaF+0n6YXBLUvAC7+yNuMKq5Cv4bFrC0AMO/rgzJoWcEtpJ2IP8Ag2xGpUNLHU0dp3/GHWSTWAAvvP0/tP2xrlfSB5pT5HKOtTXrMn8hcR08oKh1ux87TJk392Y8esAYaVsyUUzBIEj3wNTzRrFQhUaOBabxI5537Y5/N+T90HLCX9V6E9RgabCFGm/3swmd+e2NVOhGkquT6WuZ35jti0CrTXy1KhkfoZiQLz2wTWpBxpYWm3IP03H0Awk9Y8UOysFVjJ5diLrMdyB9GAwa+UYIwRPNBheCbwIPM89sdfEebpZU61SWCyQDHMbySP8AbFc658atVRFoK9KbuxIk2+URMD132w2KOachzBg+VbIyTaV9PqKIm8evpz9SBg/J1nQFG0sxMgkdrGCN9jF++IOltokaRJWAP9/+LwcdrU1ONEJYXZifl3P8wJaWt7DHZI5EhawiOsV3BQKIMRMadU7Fp7WEiNhgFkaqt1VTdixO4kzz6jDXr3h1K4pU4dokONmYb3P6bCALb41llExJVgfPpItbhWMTx9sFoBGBaT0csrKNJIYbDj6j77dsNemlV1X03GmJgnY624iRY98df9OR6shIUnkky0bz7yY9CMSUum6gQTA3bVNtMkgn22t2wJNoqNrKwJZj4ibn97YzA6ZUEA6he92H+cZicD5Rcmo0aaoCimQNZioOJi+22EPV2c1ApklVhRNiIgleACCfvi25IKwRgUVtP/toxBO8kgnTfePTCLqdFPCqKzHUjJ4Z0Qb6g4kfMsAN3BMbEYzQOBeR4WVrDsI34LypZKodvIi65n5ZPygH6/jAXxFmKVetTWiIWmYkCxmO3tHP0wtpZhDT8xhRa25JIEmeMMDmaWVIDeeRKkdjzJOxvgiwh5eNnSs+yXeJ59N/WB/nDnM5zwqJY3UD5ZiZPJgwNsLauYqvVBpIB2BEzPf6njFgz3T5pNSdNI0xJOzAEifrpOFyuALQ76hARar+SorVqF3HzpqItIP8pHFgT7Rhhk8tLliB5RpUXi3oN4ud8HfBdKnmPE8UpTII2tI7C9/v2wxzmeymWOlmDFtv1AXEE6flG/8AvhM07vUMbQb8Jbg44CafDvT/ADaysRYNG4sTvxIX7YSf+pUE08uRcHxWabtuoWPyT7fR4tSki65VTHzTb6fs4qmdyLVGNQzLH1MR6nsIxh6b/wA/qOOtfNXy4tSSk2m0eb+bgE9/rhhl85VSkzUyrVhpsSI+YahvG03nBH8GFAVoG9u8em5xmVyMyeI3x0TM0iyP7Qc/IU70FP8AqeZpliNzq+mw442xB03INHiO2nkGYA9sH5OsKSFzdU3HpzvaBgLp1Fmcq221+I29MZ+R4nx+YQE4tSUa1ZgxiRcza8dwwvhjl65hREFt534sALH7DDBMiggCTABABNp/xb84Np5Lyh43bS1hv6YyvmB7IASVWerdL8eFa82lTH4J49vripZ/LChVeiSGCgHubgEA7XAIn3x6p0OtlK3iMlamRTs5JKxH83iW02MNtvjyr4pz/wDEZqpVAUAnSunYqlgZ5kCcdH/HulLyxwIAHfytkQcNopSAwJMEiRG5sNh7c/4xzmazK3iLIPEESpG1+MLEzLm7gMV2BvawHuABg7NQdIF2OnUT3IuI95H3jHS4cSnjCkyuZWVkXB1b3BHrtG/49cT9WzYas7qPmbULD8RA3wtCE6oixPpP03OJ+nhmAQjYiTwCe59YEfXBOA2Fdo9apgaGjT5vlNzN4gea3BiIwfmKjeBAIVWNjP6uNV/La8RgHNug0qoETEiQAI9TvM/sYHqZ3xNKQ25VmB1aryLH5YgWnCwLyUwurCFfKLJnMqTydZv/APXGYYVMqgJGgWMXYA/WBGMw31R4QcUxpdSh0LKFLiDyfNME2gW0iPXtgLq3OqNBOoRuSREzwI4xFSf+IOpzFtIJsOwLQLWwo6lWdWCGNCfKkWAkxMXO/N8Yo4QXeD3VNeGEtGQiskV0NSKyz22kgd4/OAOoZAJ4arUaoCNJB/SZJgdu8e+IVYkgrPYQefpgqtlCg8whjsdjPp7d8aw3g7e1HO5ADwjOnZt1qIAxPDTwP8jf6Ye9UphnZxVkhb3PIj/OK6ENMbSCNJIuRPf/ADhhkKOoyGngnmw2v7jGOZovmsz/AIRYQP8A1BRTdFDamMFSIEQRM+k46TpDAKD7Ww16x8Ps1KUB1rt69wf3wMKvh/Ou1dKbkgXSG4IFt9riMEx4fGXRHW/KoHk22reayBWkWv5QSJ45xbMh1UVqVNtPnI8xGxnaBwdjiXO0lpUKtSotkEkd+w9STAxQek9Wq0wwp6FVr7TpI/ln7X9MZ2MPVxk1kHB+apjS8ZRXxfUYV9XmGlVjggi/9YOPQMvkvKuoaZA1cwYBI9RJNsedjP1WqeLVZS6sHGoCJXYRtEY9N6b1WjXQeHUVj5WcD9NiIPbm2A68OZExta2QrmZ8IUeZyYuGXyEEFe82iRvaRhN0PKNrUOpVgBPO1hfmw3nfFwzZQeGhYf6hABJmXfYbWMg3xX/iLrlLL1RSdTqVdUgTr4C/9u257450L5HAxsF3lKDHEUm9LJkwJ274G6v1ihlGpjMFlFSYIUt8sSSBfkYpfXPjyrUVRlg9C0VDIJPopiwF72Ptir9TzNasxrVnao5hdTbwoiB2sALY2dP/AIl7iDMaHgb/AH17prYQNqf4h6hSr5mrUpU9CMxKiL7RPoWI1H1OAMtcXJgWEep/3xEtOLD9/s4kRyAUIvM/jHfDQ1oaOyemyJAIA/TEntuf841RPlJ3AvcfKNh5h9dvXEdCodGgiLGSRc22J7YkSk5phQ2pJ1AA22t7mLfjCxjasZwjcjmVLBGUFXFzeZIPmB3YcRtgjL5khjEAxGo8cSPpP3PfC6hUhbeVgNM3JvxGyjufbucSvTCkQSTAiDa4B+nFjinIgmGW6l4SVktrdUUSBGnc/e1jgTIGSLqvEloid5HbHApDUuuwJG3H+L2xJmqKkkLEiLgx95scAaKMDNo05Kb659v7XxmBkyYgbbfzj/OMwvkEdlFfCuUDUhqmRwffnAnxX/DMyLRaahHmZSCI4vy3pwMNsrQUDbzAQWJiBImB/fCjLdJ8WvUqAECWKgbQNge84zMePUdISsONoHK5YKIuI+p+pj8YbVKIrBSRJWwJEfNHH0G+Jcl0/VqkmNUCP84hpZl8vV1ESsw47349rYt0hc74TlDZtMOm9KJkEG28f8YMzGXp0SjswVFMMT/3RH5jD3MBKVPxnaEN5FwZ2gD0xRPj7qNGqaS0KmsBSXImPNp0j1Ig+2MXT+p1EtGwO6pjCTlEdb+MwyFMtqBmDUiIA/lG9++KmzMyPfUAwluZebmbmSN/bEKCN4PpOOquZZgqG4X5QI59dyPfHeg6dkLaYE8NA0sq5uo4Cs7sOAzExHviEJcRvviXRaCpni8R397Y6KwsxY29bb3j1xoFDStZEgd7zO0Wwd07OPQJ8JmXUADFu17gzGOKIUg7AFouZPtx99sOulIgGpk1tsDAAEbHeZMHGeVwqiL9lNqTO9UzGYVFrEBQdwInuX9wZkQPTCL+HNR2aYEEg3JM+25wf1XOvJKwF29sR5FtTKwBBCwYPB4++ERAMZYAA9kQCXvliG0jc7d8cUzfT779/wBjDRKwRgwiZtYWBsT+Thd/DElyu17k73/OGh94KhGaUFY3iP8AfHWYHlB2PAHHbE7UQ0ff88d9xiPXoBJEiDHvMf2wQOqS7Q9MSZnce/bjDFcyYK1CVWLEcEbAAcTOIhlgWI4F7djiSplPWwPJ79/tiOeDtTlS3QqFF1RBmQd/v2EHEtJ5FyFPqp47kbYIz/Swmqm+ZoB1a9q52t+mgQduJ2xP0zI0wL1qDaihlhWEAG4BOXldVhMi3BtEqxlG0hD0vNTkuoIvEG32ET2xFXYKwAJZf5hYwPtP72w0z1OiwAWpl0IsSPHM+v8A7EH3GIMr0oMVRMxRJJgf+8Lna5ogD6kYCqRckF4w4D/bGsb0nv8Ag/4xmBsKrVxWgvhi28k/v6Y4otpy7MtiKZIPsCR+cZjMch36vqFmbtJfhPO1HpOWaSDANtoJ+t8H9RoqUaR+kN9YN8ZjMPnFTmvZR20gydVvCqrJ0hSQJsI7YX06Y0gxfGYzHQj25aI+62aKxt3/AKYDy6CT9P64zGY0t0i7ozNGHYcadonj1xDqMASY1f1/4GMxmJ/qEJ2pK+67fbDPK2pk83P9cbxmM0n6QrCXIxIIJtG2J8iYRiOBP2OMxmI7X7KLqtRUpTMCWBJO0nURx6DEZMUhHY4zGYr/ALVOWqlnQD0/GO+r0x4ItxOMxmLH6mpfcIHp91+v7/oMGZKodLGd1b/+WN4zDJO6s7UmWUEiRjjNGNuST9QcZjMJH6kLdrig078/7YwudLfX+uMxmCO00rtl/c4zGYzFKL//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0495" name="AutoShape 16" descr="data:image/jpeg;base64,/9j/4AAQSkZJRgABAQAAAQABAAD/2wCEAAkGBxMTEhUTExMWFhUXGSAYGRgYFx8aIRsgGB8dHx8fGh0ZHSohGR4lGxoYITEhJSkrLi4uHx8zODMtNygtLisBCgoKDg0OGxAQGy0lICUvLy0tLS0wLS0tLS0tNS0tLS0tLTU1LS0tLS8tLS0tLS0tLS0tLS0tLS0tLS0tLS0tLf/AABEIAQMAwgMBIgACEQEDEQH/xAAbAAACAgMBAAAAAAAAAAAAAAAEBQMGAAECB//EAD8QAAIBAgUCBAUCBQMDBAEFAAECEQMhAAQSMUEFURMiYXEGMoGRoULwFFKxwdEj4fEVYnIHM4KikiRjssLS/8QAGgEAAgMBAQAAAAAAAAAAAAAAAgMAAQQFBv/EADERAAEEAgEDAgUEAgIDAQAAAAEAAgMRITESBEFRE2EicYGh8DKRseEFQiPRM1LBFP/aAAwDAQACEQMRAD8ApOVzK0Xebg2ncEbyfrx6Y11MJWXWjISAZhhf+xgR7YBq1FFIBlBE+bYGTLCSJ4POFGWXUxEAA3F/6n674wNi+LleUJGUfVzxKKGBAXnTe/a8GxwXmvD0IxdypW6gaSfTcxcScaydKgAGqVHBOw9PaOTN8HvRfUq0VQDX8wi2oX0yYi0zJxHuF4UKgpAMy+YogFjAXQF2AY3Ekn7nG/8A9OpEjQTyQrWFxtIAmOBgvMUFD7aybqov6zEiftNsZVzLu1TVFSqTDHSoFoFyD6ERA2F+yQ68oVL03ruh2EUnoT5iaYMREkWkHi2HPxB1SoE8oorTqL8xBJ0nYQfKCZ2OKtWFJWDEAqrCQBJIB5HH3w4o1a1VKlUrJkaaZE+SQIPc27YVJGw04jXlGCKyqpnKJJ1apniAI7WFtsFZRC7qChdogAtA+wvG2GxyGXdzRSo3jwSNtMi7LYWIUEzJ2jG0RqQ1qxV1jzxJBG0BrfTb3w4yWKSnnynmS6bRfSCoFYLqKyxgAbIYHAJF9/bD/pmSo0o0IRUa95Nrd+d+fXEHws7VaQesq+KWIJAjVa3kBgHSx2gTxhzns/SoU2q1CFCgkC0xtYA+aeB3GOD1Ujufp5PZKDSShc9Sp1APFpgqsMCSwKk2IEETPY/2wgzXTKNIVHp1NwdKtJ32XVzAE37YQdS+OjVfT4YSlqEtJ1drxa+8YK6lmUCr4D6hUpmIM6STpPpLTEjjGqLppmNAfj2TnNAarDmWZqVLcr4S6tMXKgbHeCALHe+E/WekagIGgggI1m9xJjyyxvaDiz5fIFqFMF2lqVOYO503kHe5Bt64jyj0lLaDrdP0yZBUQQO5kYT6xa+2nSRTrsKrdazeapgUxALeQMIkG2wnc3t3whybrTAWosmbsTJM82M9zft64cdYzFVzK03ZIjUqyBG14n984q2YzIUiqzSdtMepPO3tjp9NHbKrfhPZpPn6nSLhlBBuBYAbA7HaR3nG6yU9DBQpkSkT83/j29fSwwsytWlVdnYGABvO5G4juRt74Nq9Nd9EVFVFJggMJkDc/q9vXFljWEXhHraDp9IZwtVKkPEsB+gra49hg6nSenJ1i485I29YkR9MWDoXRaYpsGZnM2IGgelgTJmSb/7j/EvTFoovjVCFcFg0RBXjsTcfb7pPViST09/RCHBxpKq/TlpwGcLIkCTIMWjc4Fbp/mAWnqLW5sRMydP9Jvvg3LqjrpLFyqapPzLbuGta0R79sLa3gM5pms4Fj/qNoCm0Tc6jttPvzjQxztE69kVlaPS6X81T6Uz+LYzEByQ//cPqKgv7WxrDM/8AsfsrpRdKcMfDamCGMmeLe+9owfnOm06ROmdRBIm9jYcesYky2XKjS4VmJiNMwtrmNrevOHWZSEAWGIRXX1EmYvcSDsbQcW9+cKjhJW6QwRKjAKYsx+VL7xMnnC2vmWLIX0gqSBBKyCbMRx99uMPs1lTUC1Kha0AU2aQTxfj7Y1U6ei02eoLARpYbSbAEC+/v72wDJKw7KHlazp9NmaZWGiCgJkxzbfbY4k6o/lKqSraiRa95k3IAMkH3wgoqTdiRTAFp7bCee1/7Ya5OpXSoSIYGzKZgA3AlbyBFuYv3xTmEOu1ZFZW8jkUdIrV11arIGUMIPKCSxJm1+MB9T6kX1UaLVBTBgDVBtuIUbE8Y5zvTirNX0aJ2UGJPdTxEEwPpiPKdILhWHPtc8wDzNt+cMDG3yJ/6CpF/C3SyTUa3lXTEwb7xyLAj1nDfIdNGzfNrEy0nYwvaN+/GAM24oMnhoUBU6t2nVF/LMGOD6YP6n1PLU0anUqeKYjSi2axtrAgbzM/c4zTeoX4vPskyAkrmv8drlHqJTBqNsWkQpAgAQPMFFtxMb9671zPePVNdv1KukEyQItwOb7DfAWUtLLQDwf7cgC/9MctTcmXGmfp9IGw9MamdPGx3Ib7nynAABDVDI7+2D/h6qTKixG3pPPvgepY/2GNZA+HVVyDE3AtP3w545MIChyCvRepfFtCjlGoTUeuafhrp1IKZKwHLWmP+2TbjHnfTK1Si/iUmKkDcGPufphvUyz5p3dFGlYAkxv6998d0uglLvqBvMbegv/XGOBkUDC3ud2hFAIOtXeqUOmGX5IMgXufQ9z98N8kFCj+NPiKxgECXA9CT51HY7TY8GPJ5IAEGo4gzGmzRuCJP2tievRaoZAbtfyhRNgLm18VJID8I1+d0Bd2QvWswviqlBCtJbktuxsATBjkgLaJn2kyvV2EDTIFhIP8AY4yn0dpl9TAntv7QcPMt0FDuCCB6CPe+wH3wqSSJrQ05QucKpTdC6iGcKWM7kstrbi5/OAPiTOvnTTY0x/Do0U4mfN+pgODAjsPfBy9PUbO8gwtTTMRtpadK8f1xP0zpzKfOzMsyGE77jtNu3+cYw6ON3qDf5pVG4NXn3VMl/q2TSCLAG0dzM739MEUMsUUKDpDyICzPBmBti79V+FHNOrX8Vj+tU0ST3WZFvWO+Kzm6hVoqAKQp8pWCRsNjyDsIx1IeqbM2mm62texYUSV3AABgCwEY3iEZMG+j7ED+uMxfFqukzoEl1DBPMDr08jaT+fthoApYIpXXRQVCsQQHiSLAMtxMWGFgy5ZoUQu7MeRvAgdt942wwzeSUmjm9Ds4jSRMsFJWKkkiDdYiYkWjC5C1pz+FLJBUDfw9QVEHlRTZzeI2MbwDzPfbC/8AhquYVtLamAkOSTOlhYelj7YdUcyUVmVCwYf6cQQRsJ5kTECdvtFUrZg0ndZpwvywpAJm8i+kG5BH3nAskLf0/dCHkCggOm5YaPMDIk6NJE7GYa8SYtO3pjWXylTxwDTKsxBIDEr5hItufmXcCPthXk6uZ0n/AFW0yD5SbneBEH7YbfDHxLSy9YePSfS8gVXckrqkFjI84NpJmInDHskpxGcdkRbY2nWby5y7AVW1q0alJBZRMbLJYRxEH03xVa2T0XkuCBHEAmRBFww0zN+MXXqfSKlfxESoFYkMC1S3rBtcAkbfgThBU6dUqedpVldUbUdKvFgQTYnce/ecI6eQAZ33QMY6rrCiyNCsKb1m1mkFurDVqi8AtYXNyPXCoZEszOCHJ4cCSIkaD+oxbjFtfLaXDGpqUR8j+UQANJva87wDIwnqlVUvSJIV9NrQQbRwZke8nDGy3kIOWUkp0x8qK5nclD+No/VeDjeWpqBABE2lhY+44Mz/AHw0Lawz04aLMkQQDvFpA/d8BLSDkg1II/S3lIntO+G+pavlaCGTfYKDBIJPPrbj0xF4ABD1AWHYW9h+Zw1zeWjympckaR+o9pI4vjrK5dNP+rUUWGlS2mfS49798EJMWrtbymazAQGkqmnJ0ooiCBct7WF8EZ/qdd2dGYQCQSlha82An0Ft8S0qdRdXhUx4hIAUmRB5IEaiLXM+mBhl1A/1XXxbnQXAUGeYsSffCSGE2QP/AKrpYBVcCXtYR8sX7e5wX0zWWnxTtYlvKB3YcGLxgZ2r0qbkK9Vxc6pKgclRe8kfftg3IMWQEIS0waY5XcqRMEhxPeCO2BewkJTm4tOemVGqoxIDAXWwUtcCSe30wbl8vUZWDqAJEADSDfYsSZEemFX/AFVqbk+A1FmUqBUtIPYgD/8AI4a5DqdZx4ZADfz1L2523j+mOZNGW3Q/dKOEeyLAT9W7ACRHuLC31xqtXWihcqFVbkkz9tQMbcHj0xxleoKrFWqJUqG4VYH3bj63xV/jtc5mScvRyz+Gp1SpkVLTKzHlHpJNvbCYIDLIGONDvn+EyNvIpf1H43fM1BTUClQB+rf+XYf9v3wi6hmxVqkqzQTccC4/rAPvgOgrBdJUAtyR2N/bE2SS7C+reOBvtPM49LD00UWGCltArSlFJe//ANgP6nGYBdTJuu/Iv9cZhvD3RWrCOoIis2X0modyP6CRMQb94w16R1wsi0I8MjzAgSJgSSsHSttwJ++KnWqtSZDpEbGVHH+RfDfpbgVvFU+WJLWsV420iLCLwRjFLA0tz80shWM1GTWxmshurTp1Ex8gUWQRee2Ic+9Y5kCVFIGVAvcQGBi+8qZ9Ris5TrxyzO1NldakwCAwG9xfyGSfe2/HNH4wqLR0KiCrrLGoUBnUSTPqSRe+w7nC29I8ZAB+yDhWVOms5okjQAAw81iLjVwBadxMYGzqVSh1EkqflnVsYbUY7iw9ccZDMmrXZ3YaiQ0tMW4Akc8TvgzO1WVihABBlxcBiRq9edxjVlpH0UvKMo/FqCmtOpQZ6ijRq1AB7eWQVsbR9J5xw+azNV1qZisxhg4pKJACmQAxsu+52E/VJSpJTJNUaywlReJPJHPscNxUVQXNSQbAX81rajFjqvHp64U9jGG2Df5jwr5luG90ACabnW5HmMAXB1XM7zxh9Tam2WqKHpFyRHhzEAzsdj9OcAZlaOjW4N4IPe0dzP4xA7haSvRlWgeYCPl3I7G2APxgefsl7T3JdNCHVUYhrmVk6g1/0qSIkWI+2+FOdyrtC1TPhjdt9J2iff8APpjjI5mpVYMCVqgadf8AOpt8pEAjvgupmKRqIHcVCu5MXiJCxvAnEohyrjRUS5bUy+E8wCTcGALiSbE2/GCH8OJq+Gm4llmYjbT3Mned98Q5FFJYJpDX0gg3ExPrcD0scHLkKjr/AKjgjVZIsG4IkxvqEe+Kca3/AGhuksapklQCDq1ag6IZA7TqBiZscaFGm5CrUVtfoWcz2A+Ue/bnDPMZZNGmnSLPLH/x0QSWI4C6v9ovH0vIooZyqljGkMpKtOxlYK6bEj2wVirsoycIM9CckqWIRCYVmtyJEH9jB3T6mXVQvjgMs+UgKCdhqLWtc2MnGeJmKLA1SrqSBp2JvYKbxFtjgTPUKPiMgV2MmCIW5v5iBxt9MKJL8OP7Je9qydHiqCKb0meYYIQQwtDaT8pkXi1hEbYZ9QyNWqfNqEnhhEdhaYBnc/70HNZBqVgUZrHUgnT/APIEEfXBvVfi7NtRFBjoYbupIZh6mTHMkb/ec0nTSucPTcK9+3y/Aq4B3dXvp3SqdMGU1N3JP9PXEXVur1cq6ilRQBx5WZoHa4USQPLcm84866J8S5rLyKdSVJ1EMA897m4BG8EYbVevVc3WQvHZVUlVHfeTeN/bCD0MjX28hzaRhoYlXUem1abktDFyXLCTdiSwA4kneMBPSYeVYEj8+sdt+22Lj8SdQpU6CodZqtenAPl0mCWYgcSI32tziq0c0wZtUFTedMkfbvbvjrdNM+SPkR/futLHW21H/wBLfkifc/4xmGgzQ42xrD/WKZZUOUWmC2oAkkrDAHT2HAnaYBwtq5OoKdRnYBJ2G7lzxBgc/nD3J0mQ1aakDWBqLBeCGsT8okXjtftgX4hzFNEUC17DnYjVY2medrYSx/x0EhriVVcxlXSQVMAxMG/+L4iXcSLYs3itXouCoYLGlhAKkb6p3U4F6X0zXJFysdjv2HfjGr1wAS7siLgFHlnCgvwsAj+bVxjrNdRRwFZTHfnjtx+bDDLJ0QqVl0iQCYYdu4IvadsIOqVJcKIGkCwEXtP3OFtp5ygFFMf4BGAYVD5gdG8yMF5ahVWmqk+YEkrIN5IExPmjCbNS4VUYKoEQO53nvJnFs6XWya0l8euS+keUK1jyJAvG2EzFzGjvnVZUyEhq0KgLEkSfr9uPr6Y0Ghbqur0Av32OLLnRQKipQPiLquOQTsdJAkfvjB/TegQyipRZTpBBaAB2uCYMyY3wl3Uta23KPxSqM1HsdKhvKIW/33jvjfVOliilN1Oo6rCbf/K1/wAYumR6WxI8RURlBHlOoC+4JA4k3xU+uZMNWdUJZRAVp37/AJnFQ9SHScR22gDzaKyVJisUk2srE3J2EACSb7T74KpZBlUqX1uYIYkiJ3sRO9vzhV0/ONlm81MuuzANEjsbETh2+by9ZAKdGpJI1BF/EzMTufQYJ5N6x5Qm9qLL5qoaZRx4vEkhSqmQTv5zt6kTwMTpRqikxpVFCoCzFhOkC8A95vG2Fy0MuxNOSsESWEAxxKmFAMe5vgipk2g09M0i0C5E6TYkgzHpgJXNum4VvIughMlQaqhqVEbQpLB9yST5t9yd8dfxz6iaaI8GAzAgzA+ZZ4NvXFizhAyZGhhA0gESBPykWsAbn/nFUyOXIOoSGIMEnSJ9frhcbxIC4jvhBirRr067Jrap4km++87GB5fY27Y1m8iFChyGLXhR8o7Gb74MzVOsmXanTBFYrZtIYNcWBiAWFr3nAXQ/iJfKM0gQsbVI8pPqD8sHfcbzpGCAkc0uYLo6G1OLiLCzLdLggaPcWJvtE+vGGHT+nXksFVWk6gBAG5JJge+H6ZXUNSxL2MWkQOOPcYF6l0ltBUbXEEzvuJ5HvjGep5miaSwSSg/jLMZYZTSKyPXYgqEIY7gkkr8o0zvE7e1LSoQvmmT+oQCIG39sazmT89RRbQb2+p2EiNsZlKvmAeCpuSdh+5/pjr9LAIo+IJPddBoAFI//AKrUWwqPAt+nj6Y3gRa7wPOo9J2xmNHBngI086DVWqqzo0k7hgIncMtyfces2wZ1D4Yp5kqyaiVtAsWWZglojm427HivfD9JlL04g2JBMAjncgH9POHOR67VouCy+QnSR8sgG8f5xzZg9shMZWWqdhE/E9SgVShSostVL1GA0IwIiwH/ALkEWYiwB3nCTp3VcvQqENSLJGlmB80zcgE9wfp+d9YzTVMyKlCdBXTqZQCpANlgkKL25N8B5fpBLaR80xN/6R+cMjYwRhrj2zlRxAVi6r1HK5im2mq4lh5SpkhbzGwWTEkzb0GN9CSnSGtmBkFiSZAG9twf74hynwlVaCHpw9vM8T6XG4nbG+s9Po5OkadaszO4tTSJhYIHOgTF7c2MYQXRkekxxs9tlLGdKCrTpFA4XiQNr32jjA2TypGoGnqkSLxvcH+2BEJhBJUQIltgRMfnDvI5iw1wRxaB94j6E4Y4OaDWVRsJP0/MNRIZ6RLK2oGdu3lIvF47YtnS+sjMPcEN3BAN/Q/1P0wB1HSGCAanOxGwHAGw++OqWU8MalqKYIDRB0zyGHrbt6nCZQ2ZvIjKhfa76g7bglfUzPIubyWjAVLpLVZENY7kEfY4u2U6XrCuY80MRbc2JleTMz64T/HGbXLJSoovnaTJmANriYaexkc4xxdRbxEzf8KmtJVWpZZ/EZRBVTBkh9WkW3/ue/bDvI0vDYMpCj08oIJ2b1H3+2EnTabkSIUzwLNOwI24iMNcpSMEaiNRIN7EnggzfidojvjZMScWqJKaZ7K+Kx00QxYDUS+jSR3Xdp3EDEWV+HiHBA8oHBjv6+n9cTdKrNRIVgGUgKWi4JsLzaNsN6uaCyVhuw/5t3tjnPlkYeDddlfG123Tg40EASBIE7EEbnm+KMcotN3QMrhWI1FoVokbTAMxfgjBfxR1zMMxVSFpsgJj5jqJBkj5biIHA9cVrpquptbTcW79gRBGNnR9PIxpc52+yhGKVmNGiaYdgYBJ0KWttAKnyzubDAtXIU9RqtS0E3l2jV2I4BPN/XGZ5KqKK1Elio+WCwqKNgVFyQRxxfjBuRpHNUxUdXpsT8tSaaE8BWKxMcnthvJzRzBxr5ImBzhbVx0XrNLLMUqavDJkaQWC94M3UmTYe25xL1/44o1cu9NKVSWOlWYACD+rfUDEkAjtPoVQ+Gby4AvJBafqbR6DFW69QoLmKyo4dEWwW48QmCJFhpEb+owELIJ5uVEkZ9k1gBORlaTJhKYHlIayybkxtbe1+YwFmGVSV1bEal3mIad/fttgVEdzTL1ICEhQT8tp434GImjSzDd2J9dzO+047TR7rSNInWxv4R/f0xmIdSCwXbsDH0xmJXspZVxyTAMalQOtMfyJJmJCrO0me2B36rlVruKi1GWVgsJIJB1WjaQBuNzxhLlXaoYqQdhAWNOkmDPaeAcTZ1pZUpwBDGpU2MLAEEiCbjvjCYml1Hws3ekXQ+I8utN2qUnUzNNV0mQLXJjSZ3N+MRdFzVSqx1ReDpGwG8dzeMZR6fQqMq0yRUNlBncg/MZIAvhx8HdJK0nqgBnDkQDyu2o+/bC5jFEwluzQyrdRV16RlylOCnm+aBvP17wOd5x51X6cubzNSpoNIsZKk6oYcHiCBJja+Icl8Y1xlWybLLMCvjF21AMb2PO4FxHa2A6dXwXoaw72MUkJGqSQNUXIEWF7zhHS9HLE55JydfL9/wCVYZ/qDSLrdLZSyuyagRad9vqMdfx2qstOmsLTUCowLQbcD9WK6aYZm0ny3K2Ig/ytOx+pnfDnpObWiDPzMIHIAF5Mdzb9jHQdEWizlC5vEJt1HLzTWqGPzRJEWg8Y6yDUyQNMVWIRQBpDFjABjuSN9onENPqtTMEKqKUmIIi/pyMTaWQtDWZYsQYmPvG31G2MRsYcs+inHVvjdcpVeglIVNEKWVhp1ACQsCTDSCbXBxXPiX4vbNilqooqoRAXdmaRJMDYHb9hZmslEiN9vp+/zjeRoU/lMqx39bkWPHIwyPp+njPqNbn6pvIUimphmC6vICYibn6b9sWKnQSmgJpsZsfoItBtb97YGy3RQEkDsfyMWDKi0new9ojvvwbRjD1EwOAkEoTL0cvpJpAioYENaeZHB2OC8z09nXyk37c+4/f1xOlBU8wllVpAb8wIMc4qz/8AqdCHwstD8a3lRbsACb8W/thEcc05/wCEXW7KdECcqDrHSfBqhXbzFQTNwJO1gb6fN9RjeVysPKsGFj6SDMbXHvhd8BdPGYNaas1WbVoO55L+slot2xeMv8OsD6Y2dTOID6bnZH0S5g7lhCdPy8Iyt8xIZSOL3keoxUfj3qeZNcK8qikPTi02jVP/AOQjiYOPVOn9MCnUwkC5ntaQTjyz4/65TzWY1UqYWnTlFYEtrE77WHb39cB/jH+rOXVYH2vx/CZ07CMlTZj4tp1MsMtmKLsDZipW2nZlnZg0eX5fbCHL0qgHlUqGte8gdp9hjvJCVAKgTse379/piaoXRWBkx+llPG/pjsMjbHYYNlbTZGVlUEvpYBQZMgWAibjtYb3wMzKrCbqeOYG2+94xvJOXqgATLTI3gbj0F8Mc9lEmV+aSSCAIn5f84Z+jBUAQS9WpAQaInnGYEbJXMxPO+N4L0o/y0PEJ1ncwaZAqsy6m4VQJMQWJIgEQZgc9jitVc/Ul1V5Ukj0ME3E+nfjElRWZYJYidiZ2Bi/oMMKPTQ1FmIhlvMzIicC0NjFlAKCW5WvUW4ZvW8H74b9G6tXoyMtVZC0alIBBj0YETHO+Icnli43C2gyNvY/84Z9AagtaHqqgKn5lsTa0mwJ39xGAnLS022/ZCSuaPTGNQ1DJBaSe8mTx+cWB6pWG2gxBMiJ257z2vhrksqtUBqMPqJliCbD+Ue8iIxrqXSlYAs+hBdjUhQCY+Yk7zjiv6nm+nY7f0gF91UviLqSCuFFMCkVBML8zSZaCYM2BnAn8I3zodSkSvl7mLzsQQbemLP8AEVDJLS8NK61KjEBdJDQdQuSCQgjk3/sVR6GKKin82lfLJBJkknVHva3AxpHUsbG3YOs967qPNBV3pNB1IIfcxIEbdz72gYtfUuihgQhuNMiPSLb7CPwcQ0WVDoYAhYIERPMtF+/BwnzHx/UVyBlwpnctM+x0xHsMZ3CeZ3KMfwlCMuyna/C3ioUapDlpDASF2txM39oxWv8ApBpValMsGZGibiYmJ7T29cWI/GQqUIo02SsbM8zoHdR39eMVvN9T8EHV5iTqg7k9yTe/PfE6b/8ATZD/AKDCtzScDaadPzk11pCw0SeYMrH9fzhr1rrtHKmaxJLbKiyYsNUEgCPU3xWvh+s/jGr5SjbyY9oMbC44++A/jCquYqrV0OlMLovBupJNxa4Mi84M9I184a79IGa8qxELyifiL45LkrlC6iDLuoDEn+USdI9d/bFLp07WEkHBNSmviQny7CZvPuJ3OJhlSV1cTFvbjHXhijgbxYK/n6rSAAMKDJV6tBxUpOyOo+YevF9/+MXev/6n5g+Evgr5bv5p1iLgSPL35xSaCgTYzIidrd+1sTVaZPmOkX4na+BngilI9RoKtPviD45zGYlU/wBOkQQUmS09zFrdsVpwJsCA1xP7746EbHj+/HtjrwgLT++LjvgooY4RxY2lKRmSpJMNsDcf7z3xLm89NLwrnTN5uTP5mdz2BwCySt5nv/v++cddPoqzkHzGObRacE0ZsorTHpmap0w1tLwQARMhhB35339Maz+bApKgtq8zEqJJkwNW9h++MAoS5JHBAH+8/wDGG3WemVFVHcMBoXa6zsRYxMGcX/sLVjSSMzT8s+sYzDhMnWYAwb3+ZefcTjMF6ilrKuWRaQ0sCZAE9+ZgdiZwVQfwjDLA1eYDcgG4juO3pjMzVoqvnIZmhgNzMDn1wOlRquacsDEHk2iDJPewv3OMl8gbSbUGZ6Zp1MQPCLeWTdoP6BPHM/fHFBgG0geVSRLAH7fbDH4rqupSlEBBqFonVa9hPlAv74TZPTN76vSSOP8AODY4lllRWzovxGMtSdVph3jysHspJsGEbTeB/vgHrfxLmczl1y1QIACCXAN+YHYDc97bYEpUhPlEKZ9O3/I98HZKmrlgoIgE7bQLH+o39MZ/TiY7nWd2hLvCF6X0VaqkIys23lvH0GBsxlKlHMF3qMqKWKhGIYCDoA4BnSCZnfHAaoKzOaQQadSOJDbAbzB9bdvY2Dq2WquiePUQeUecwCRaFOneMWZDG7JBBVA5VPo1X8TxWZ2JILsWJLdpk3j1xP1uurspSbC9uThhmctTRSVJcGLqO/8A5QN9sDUKYMECxFuDIiZnYxHphvIEh9aVk1lE9EqhQahMBFLmN/L2EYiq5w5uXKBEHlCzck3IkdrE/TvOGGWQrAQ6WIgD3uRI9JBm2+FubZy0lrcS2ogf3wpvEuLgM+UHLuE86ehaFsLRZZNv0rwB/wBxwZ8XBFyS0487uCsCfkuxmdokfXC/IZrRSZ7mBZZgsfpcD1xXTlK1SoTVLBzyZuDwo4AvjOyLlJzJoNN/MpceDZWshl/EpeJTALIbibjTeY5nG6+cexCIq22HMcxE/vfFm6fkadCk7uoChdu8/wCTGKq1FQ2oGReADMentjZHM2RzsYGlpZIHLVOhpaHIBB83pbj74mfKw1gSBu0W7EwBYX3xM9HzMLFpESdRMCb/AIE4np5soxUgCFjzCV2v5YwZebwjQtOhuRG5EReRaT2G1t98dDKbxMj5oXb37+uJadIu1lAQbckxvPI32GISYjTffe3fTAFjx9J98WD7q1BUpHeSQYvEbdxx7YIosqLHefNvFhb+uBWgmJgg2vYx/wA/jEoqFnUATpmBwIi5782HYYZkiirAKly+XpinqL+YzAA7XE/n7YP6p01106xxJvYkDj0uPXfBnw1RpyquAbguJ0kTKqoJ2JJmN/LHIkr4yzTGrTBhkKkyTMmSLD3gRfbfEFkoiMKqt1KDF7dif/8AWMxLSy0gG1xPyzv6zfG8X8KBEJknVk8qmodyeD/TbHWRqxVqln8qiZAJCmRwLkzjKbMCztUMA6VBJ3PaBYc2wb0isAqrKgNKtA31W0kGdW/OMjjjKT80P1vMLXPiIxZVAWCLjSOQdpufxhUMzpb/AE0+pE37DFgPRNLPmqflWmBrBgqw5U0yZJjVYH2gxgTrFFadd0o+ZQ50GDcA/qJ7c9/ri43sqm5RlpDeXYrA7imWqoDaABIknYR9va+MNJisHyTyIt9YkX9ecR6CoUhm1u3mPex2i0Y6p1aiJDAPDbNa44nc/XEtLDvCkodVZfI6rUKneYMjuYvJEmOcGnpy1UeqwhEXVA9B8sbTMiZ3OAqFSkxZ2JRjBKROwi0jzTGBKvxORRfLimdLNqkpBiZg3+XVfvxhZicT/wAYzefl3Q8bK56fk2La6jQSCsEz5WBsBM23AHIGD+m5SUp2kSfuTf8ApH0OEvSnY1lLwRBEteORODKurLV9QdmpkklA0DzSCACY5BEgXGGytcfhvP5hW4EmrT4dMdgDJBA2Em4tb7Tiel8PMGk1EB7c37iLYO6h1RPAp6VLOxU6XTYf902Y8RfnElHPUnqAQUuRqUAAEcBVtFjcDHLEsnEmvKWR8Puu6PSh89R1ibgsDYXJDKbD3jC3r/UaRzFH+HdagCQQCCPmsARt33xL1+vTrAZemzsWYAwpgDc6tXt+McV/gvLrTlqjAHzSAAfQifxgIywU6WxeAK+6jWYrymebr0koipVgAbKLliTYKP1E2t6483z+rxHLDwQ5LaYnSGPpe22DM9UqUqg8CmSxBUVqhNRhP/0S1+dzfGZfoNSowNSqTO5ifsTjodNEzpxyc7f5pNYGxjJQNRgAAriRHMAx6kC57emJKtHVSarJgHSwjYQNpN+L/wC+Gmc6AlFGlomILdzPHe/9MLunEqWiDYiD7WPI7WxqbK17eTE4OBFhaqDw6NPT+tSSdRkbWKzbviH5mVFLvLQWHbgKJ9SeNhiRqbeHBHm29b2ggfX74noC3ygED5vYGBHO/wC5wYxlWokosrQZOoyRG0fQ3gj2HOJshXVcypgAE3Cw23/HON0agU6zBf8A8iTFgZOwna/GB66woJBm0R6XPA25+mCAB2iByrz0/pSPnKfiBXoEyJUEghZGtt7EzImD2thH8cCn/GBKZlFse4k3G0gAcb4XpVqLTCMWCxKkmNJJBYj14k4CzrMXmILCzbE+vub4NgRFdML2NuJW8evkxmBfDbsPt/vjMVxS6RH8VUeSw8gNgsyDOwJ3MEn6YdAkCmTTgCCfcEGI52/ODXyWkRTuoEwOT329xjWcqVnVaKroSmQW76h5iL955745zpQ4jiKVMYHgk4r7lcjodQuJJanr11VmdSzIEbGRbAvWQXbxUC6tJLBirapMyYIvBFgSd/XDdahDU2JdIVgfD1CbGSY3tOBcpmMu1KoadaIGnwykSJBkXttv6HCmyOwfHsltD3mh2VXyfUKrPpIU7kLAAEdjiQZypVBZlgAHzKD5ZMGPW2++N1uluSukrpMtNwILET/4yN8SZDOg02osNCoDqi4JmfNG4HHG/pjcSCLaEwtHG11VyC6FZWLAmLyLjgjnvad8Q53JAUldhOlgfSP2MTZPrNBqqJodvMBrEC5tMHjb/GJs1XD0XRDpVGAg7sNt4+sYr4mkWlgFArnIJelTAC+a478CeIJw96R8QIrJXelqMFTKalKkQZE+p274U06BNB1gTciOQOPfnEeRA0LJJP8AKBx9PrinBpz4S0Yfic6tNhTEQWWWMWk8gnDLI9XoqC2sMXMCFuszcz2nFXbLDWbiDeTYe1+RtgnLI6MCIggxIBE+/Hf6YF8EfZWWNV16atJSosrEd5Yz34k9uMNM9lmddJQssfYCfXzWNvviqZDOKqDxG8RWsbSUPpF49MWuiFND9TaJiGi29u4M845k0ZDrSSCEproqmHIQSRBsSFHHrjfTiPmVZFjttx9hhblMmdYaDBGqDfkzB9xhlk6jNAEoFMevvtH+L4XI0AVaEZU/XejmukQWU3twfpzv6HFa6v8ADb5emtczAYCTaJ5m3aMeg182KVK5ICrqY7kiP+037Rv9ceO9Y6zVru3iVHZZJUEwBc/pFtrY0f44TPPFppo2tMV/RT5WoAoJOxBm4Ha55x1/FhCy3tYxvvM334tiBbqNLajBASO9gfUx9rYlorAIZQRO43ExP2iNu+OwQtClp6SwAJCmTMGJG8km3A+2ODT8VpuiU7Mf6yODxF5xNl2CMTpDDb7fLIPBIAOCfh/pP8UxDMVuWchSxIvcBRvIO2LBoKa2uz1IGop06yDEsI3G0cm4PG/GJv8Apr16JbSJ2HlgmNz9zsP7YAZaYKAqZUkEt5QYJ2gSLWgjnjD6hmNAidJpmVb9SnkHTY6hIva57YEnjpWTaVfwDC3a2/8AtjMOkqLAlL/+ZH4m2NYrPlTkuui5h8qA9NJEEgMdSzebwP5p+gxIvV8zdSKfnbYmd78DEvWGLCk1SoCknSqggAx8pk3Ivcx+MD5TSSpQBm1lmJMQY9dzG2OU4h2TlFJ1E3THg09gdBTHKt4a0iGbymWgcsx034n+v1xBS6MoQFUhgNVQaSfEUQYJUSBIM3PFrYbZqVA0kgBSJ1ATyBe3H4xXavxFVqUIkCSV8iktBidU2AkAwMRgectSIa9S3aQPU869UkuopgLpUAWUTOkkD9zgGpUVVKIurVEsYggbggX53/xgg5eoQZIYEa2WNo5t2PHriGr5VmFkgFfT0gG3tjY2hgKPkcXcjtSZFlQhtERMMLGRyJPHYzifpZpgR87DzMI0i29z6Y4ybsUXyXYMRBtYj67j8Y1VcikE8JZY3YWn0vO+I42SClCiaKY5am4Z2MCm0tC3AF9miRAPfGUcssCoo8p8rSIM8MAe4H4xzlssgQqkqxU2YgBibAHvvifqlc0cuA0FoBHpG0je5n84WSeyFLuoOjOKay2m5JvBJ789sQ1MwqEIwYEG0CQZPbi3GF2RrMamq4JkkxO974b1spUZdW0NPYwNoP5w4jiRaI0NrvJ9P1UqtcHSuv5CPMo4Y9wdoi0DvgX+OqoyOlWrqAsFMD/5LBDH1+vtZ+ikVF9Y0kEQDPp6/wBdsCdZyXgqGdNS2UaRf9+mM46lpk4kZQh/spOkZ9KgKj/TqkQVJswkToP/APU37ThqKnzNoH5B9vt6Y84zT7+Qqfb+3OG/Teu16awxFRSIHiGWH1F/oZ+mAm6SxyZ+yjo/CI+KWrMjFKh0mNSTAInt733xXct0mqSPLIJ/Zviw5zTUcFZj22n0N8M8qypTlpsC15vHA/ZwbJ3QxhrQoJC3CqOWrpTbUyixsOD3kWnuIwx6aVqGHOkCwYpqI+nMiZj7c4V0HXUSVntHBgxB7T+MMMhRPi7kBTquYmOOQG7RPrjpHOVqtRV6jKHWEIY+YwRAF4Ue54vGJem52pT1MpYTaAdK2teLkQxESNz9NEl2YvpIJkgkAkz9zPb74k6jmiHa6CGJETCqdlWRwIBJnY4qzpSsKLNZlpSo0FgSf/EWIkc3J39e1nGSYEAEEBSC7apiJixG+239owmoZvz0mgMASRI+0jmOfthhlMy1R9TkOyzGnubzve8i9oi2KkojKtNDkqh+VxHHnItxbjGsdpnnAANEkgQT5P8AGMwjn7I0CemAMEq1zqiQG3DXK3J7Hf8AGDaPWKC2VC/+mG2iWBC/N3k3Pviq52n4hpl9VxBZhyFtx6fg4uvg0aK3sj0/mtHlvqX1kAkcxOM8kYxyN39FTHBwoNBI7nwldXN5lkLKqEMANDARTfU8mWNlKleT/fFc6H1zwC61BqSoSWIIJm1xNoMQRPOLeatOqUWtKhtio1Ai8MbzxcXi3GKH8SpTXMMtBHVDMFzOs8sBHlB/l49NsaOnaH2xza/pBzLm8Sm+dzusKSqKzEnyiAFMR/cyfTHFIKAfEhZIMxMEDn74F6bm3CFXUMQsAn9IUQJ7xYAegGJst05oUGSD5pa2/N/TEe0NsaSxVH5IwumrWpZ76QSNI8oHG0XGDqNRmIWooAUg6uPWccZzKpRUGrVUKPlCC5J7dzYe0cY2+bWtSpKqaabTuIPlO1iZvffnGY/EOQ15SKO06ylBKrGBJpjUC21vpcjtirddzdXxaiOBp1FUUfyofK086twew9cWvo9CEbSSIOqF9wPMGuRt+O+F/wAa55FREZDvr1RcTaF+0n6YXBLUvAC7+yNuMKq5Cv4bFrC0AMO/rgzJoWcEtpJ2IP8Ag2xGpUNLHU0dp3/GHWSTWAAvvP0/tP2xrlfSB5pT5HKOtTXrMn8hcR08oKh1ux87TJk392Y8esAYaVsyUUzBIEj3wNTzRrFQhUaOBabxI5537Y5/N+T90HLCX9V6E9RgabCFGm/3swmd+e2NVOhGkquT6WuZ35jti0CrTXy1KhkfoZiQLz2wTWpBxpYWm3IP03H0Awk9Y8UOysFVjJ5diLrMdyB9GAwa+UYIwRPNBheCbwIPM89sdfEebpZU61SWCyQDHMbySP8AbFc658atVRFoK9KbuxIk2+URMD132w2KOachzBg+VbIyTaV9PqKIm8evpz9SBg/J1nQFG0sxMgkdrGCN9jF++IOltokaRJWAP9/+LwcdrU1ONEJYXZifl3P8wJaWt7DHZI5EhawiOsV3BQKIMRMadU7Fp7WEiNhgFkaqt1VTdixO4kzz6jDXr3h1K4pU4dokONmYb3P6bCALb41llExJVgfPpItbhWMTx9sFoBGBaT0csrKNJIYbDj6j77dsNemlV1X03GmJgnY624iRY98df9OR6shIUnkky0bz7yY9CMSUum6gQTA3bVNtMkgn22t2wJNoqNrKwJZj4ibn97YzA6ZUEA6he92H+cZicD5Rcmo0aaoCimQNZioOJi+22EPV2c1ApklVhRNiIgleACCfvi25IKwRgUVtP/toxBO8kgnTfePTCLqdFPCqKzHUjJ4Z0Qb6g4kfMsAN3BMbEYzQOBeR4WVrDsI34LypZKodvIi65n5ZPygH6/jAXxFmKVetTWiIWmYkCxmO3tHP0wtpZhDT8xhRa25JIEmeMMDmaWVIDeeRKkdjzJOxvgiwh5eNnSs+yXeJ59N/WB/nDnM5zwqJY3UD5ZiZPJgwNsLauYqvVBpIB2BEzPf6njFgz3T5pNSdNI0xJOzAEifrpOFyuALQ76hARar+SorVqF3HzpqItIP8pHFgT7Rhhk8tLliB5RpUXi3oN4ud8HfBdKnmPE8UpTII2tI7C9/v2wxzmeymWOlmDFtv1AXEE6flG/8AvhM07vUMbQb8Jbg44CafDvT/ADaysRYNG4sTvxIX7YSf+pUE08uRcHxWabtuoWPyT7fR4tSki65VTHzTb6fs4qmdyLVGNQzLH1MR6nsIxh6b/wA/qOOtfNXy4tSSk2m0eb+bgE9/rhhl85VSkzUyrVhpsSI+YahvG03nBH8GFAVoG9u8em5xmVyMyeI3x0TM0iyP7Qc/IU70FP8AqeZpliNzq+mw442xB03INHiO2nkGYA9sH5OsKSFzdU3HpzvaBgLp1Fmcq221+I29MZ+R4nx+YQE4tSUa1ZgxiRcza8dwwvhjl65hREFt534sALH7DDBMiggCTABABNp/xb84Np5Lyh43bS1hv6YyvmB7IASVWerdL8eFa82lTH4J49vripZ/LChVeiSGCgHubgEA7XAIn3x6p0OtlK3iMlamRTs5JKxH83iW02MNtvjyr4pz/wDEZqpVAUAnSunYqlgZ5kCcdH/HulLyxwIAHfytkQcNopSAwJMEiRG5sNh7c/4xzmazK3iLIPEESpG1+MLEzLm7gMV2BvawHuABg7NQdIF2OnUT3IuI95H3jHS4cSnjCkyuZWVkXB1b3BHrtG/49cT9WzYas7qPmbULD8RA3wtCE6oixPpP03OJ+nhmAQjYiTwCe59YEfXBOA2Fdo9apgaGjT5vlNzN4gea3BiIwfmKjeBAIVWNjP6uNV/La8RgHNug0qoETEiQAI9TvM/sYHqZ3xNKQ25VmB1aryLH5YgWnCwLyUwurCFfKLJnMqTydZv/APXGYYVMqgJGgWMXYA/WBGMw31R4QcUxpdSh0LKFLiDyfNME2gW0iPXtgLq3OqNBOoRuSREzwI4xFSf+IOpzFtIJsOwLQLWwo6lWdWCGNCfKkWAkxMXO/N8Yo4QXeD3VNeGEtGQiskV0NSKyz22kgd4/OAOoZAJ4arUaoCNJB/SZJgdu8e+IVYkgrPYQefpgqtlCg8whjsdjPp7d8aw3g7e1HO5ADwjOnZt1qIAxPDTwP8jf6Ye9UphnZxVkhb3PIj/OK6ENMbSCNJIuRPf/ADhhkKOoyGngnmw2v7jGOZovmsz/AIRYQP8A1BRTdFDamMFSIEQRM+k46TpDAKD7Ww16x8Ps1KUB1rt69wf3wMKvh/Ou1dKbkgXSG4IFt9riMEx4fGXRHW/KoHk22reayBWkWv5QSJ45xbMh1UVqVNtPnI8xGxnaBwdjiXO0lpUKtSotkEkd+w9STAxQek9Wq0wwp6FVr7TpI/ln7X9MZ2MPVxk1kHB+apjS8ZRXxfUYV9XmGlVjggi/9YOPQMvkvKuoaZA1cwYBI9RJNsedjP1WqeLVZS6sHGoCJXYRtEY9N6b1WjXQeHUVj5WcD9NiIPbm2A68OZExta2QrmZ8IUeZyYuGXyEEFe82iRvaRhN0PKNrUOpVgBPO1hfmw3nfFwzZQeGhYf6hABJmXfYbWMg3xX/iLrlLL1RSdTqVdUgTr4C/9u257450L5HAxsF3lKDHEUm9LJkwJ274G6v1ihlGpjMFlFSYIUt8sSSBfkYpfXPjyrUVRlg9C0VDIJPopiwF72Ptir9TzNasxrVnao5hdTbwoiB2sALY2dP/AIl7iDMaHgb/AH17prYQNqf4h6hSr5mrUpU9CMxKiL7RPoWI1H1OAMtcXJgWEep/3xEtOLD9/s4kRyAUIvM/jHfDQ1oaOyemyJAIA/TEntuf841RPlJ3AvcfKNh5h9dvXEdCodGgiLGSRc22J7YkSk5phQ2pJ1AA22t7mLfjCxjasZwjcjmVLBGUFXFzeZIPmB3YcRtgjL5khjEAxGo8cSPpP3PfC6hUhbeVgNM3JvxGyjufbucSvTCkQSTAiDa4B+nFjinIgmGW6l4SVktrdUUSBGnc/e1jgTIGSLqvEloid5HbHApDUuuwJG3H+L2xJmqKkkLEiLgx95scAaKMDNo05Kb659v7XxmBkyYgbbfzj/OMwvkEdlFfCuUDUhqmRwffnAnxX/DMyLRaahHmZSCI4vy3pwMNsrQUDbzAQWJiBImB/fCjLdJ8WvUqAECWKgbQNge84zMePUdISsONoHK5YKIuI+p+pj8YbVKIrBSRJWwJEfNHH0G+Jcl0/VqkmNUCP84hpZl8vV1ESsw47349rYt0hc74TlDZtMOm9KJkEG28f8YMzGXp0SjswVFMMT/3RH5jD3MBKVPxnaEN5FwZ2gD0xRPj7qNGqaS0KmsBSXImPNp0j1Ig+2MXT+p1EtGwO6pjCTlEdb+MwyFMtqBmDUiIA/lG9++KmzMyPfUAwluZebmbmSN/bEKCN4PpOOquZZgqG4X5QI59dyPfHeg6dkLaYE8NA0sq5uo4Cs7sOAzExHviEJcRvviXRaCpni8R397Y6KwsxY29bb3j1xoFDStZEgd7zO0Wwd07OPQJ8JmXUADFu17gzGOKIUg7AFouZPtx99sOulIgGpk1tsDAAEbHeZMHGeVwqiL9lNqTO9UzGYVFrEBQdwInuX9wZkQPTCL+HNR2aYEEg3JM+25wf1XOvJKwF29sR5FtTKwBBCwYPB4++ERAMZYAA9kQCXvliG0jc7d8cUzfT779/wBjDRKwRgwiZtYWBsT+Thd/DElyu17k73/OGh94KhGaUFY3iP8AfHWYHlB2PAHHbE7UQ0ff88d9xiPXoBJEiDHvMf2wQOqS7Q9MSZnce/bjDFcyYK1CVWLEcEbAAcTOIhlgWI4F7djiSplPWwPJ79/tiOeDtTlS3QqFF1RBmQd/v2EHEtJ5FyFPqp47kbYIz/Swmqm+ZoB1a9q52t+mgQduJ2xP0zI0wL1qDaihlhWEAG4BOXldVhMi3BtEqxlG0hD0vNTkuoIvEG32ET2xFXYKwAJZf5hYwPtP72w0z1OiwAWpl0IsSPHM+v8A7EH3GIMr0oMVRMxRJJgf+8Lna5ogD6kYCqRckF4w4D/bGsb0nv8Ag/4xmBsKrVxWgvhi28k/v6Y4otpy7MtiKZIPsCR+cZjMch36vqFmbtJfhPO1HpOWaSDANtoJ+t8H9RoqUaR+kN9YN8ZjMPnFTmvZR20gydVvCqrJ0hSQJsI7YX06Y0gxfGYzHQj25aI+62aKxt3/AKYDy6CT9P64zGY0t0i7ozNGHYcadonj1xDqMASY1f1/4GMxmJ/qEJ2pK+67fbDPK2pk83P9cbxmM0n6QrCXIxIIJtG2J8iYRiOBP2OMxmI7X7KLqtRUpTMCWBJO0nURx6DEZMUhHY4zGYr/ALVOWqlnQD0/GO+r0x4ItxOMxmLH6mpfcIHp91+v7/oMGZKodLGd1b/+WN4zDJO6s7UmWUEiRjjNGNuST9QcZjMJH6kLdrig078/7YwudLfX+uMxmCO00rtl/c4zGYzFKL//2Q=="/>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0496" name="AutoShape 18" descr="data:image/jpeg;base64,/9j/4AAQSkZJRgABAQAAAQABAAD/2wCEAAkGBxQTEhQUExQWFhUXGB4bGBgYGR0gGhwYHxsdHyAdHR0hICggHRolHBgcITEhJSkrLi4uGB8zODMtNygtLisBCgoKDg0OGxAQGzQmICYvLSwvNDAvLCw0NDQsLCwsLCwsLCwsLCwsLCwsLCwsLCwsLCwsLCwsLCwsLCwsLCwsLP/AABEIARMAtwMBIgACEQEDEQH/xAAbAAABBQEBAAAAAAAAAAAAAAAFAAIDBAYBB//EADwQAAIBAgUDAgUBBwMCBwEAAAECEQMhAAQSMUEFIlETYQYycYGRoSNCUrHB0fAUYuFy8QcVFkOCkrKi/8QAGgEAAgMBAQAAAAAAAAAAAAAAAgMAAQQFBv/EADARAAICAgEDAwIEBQUAAAAAAAECABEDIRIEMUETIlFh8IGRsdEjMkJxoQUUweHx/9oADAMBAAIRAxEAPwDyL02dQd4G0+/6WnETJG/4tb64sU37dIm4ueAPfxh2YywWmrGzVLqtxCD98zvqvHsCfGEqTFrs7lVX2kAx9f5+NsJxMH8/X6f5thg9t8XKnYRpGlhYgNJBIIg++4+8cYadbhRuXdQt+JJExPi/ER9cNzTAu2gWOwjn/vP5wwAtJtIuSSJ4sB7EfrjjuJkSLeeeb+P74GpInN7e1j/nnCpUtXj8/wBMcgah4tt4wlJA3ufGL8QjJ6dPfaw5PuP+33xyhR1SswQbSDv4kCwOLlEqVpw37UsbC2hEQRPB1Fj79mJA5JRQysZIWLgnc3i4GEkkCK2JEEUQimJsGi53uT+luMHaVcUqLU1JVSjLrNu5jG3KyFn6H6YDvknLBnXTe0iBYTG0E4t5t09NQrqXbYCPl0/Kf/kMJuyPMlfMhz9Wq8rXCIADGlAoZh2g9q90Egz/AHwLrJFgGAEdx4N/tc/ywearRYUyadRRrIlmMEGAAJsDKg2n7Yp5jJMCD6kFZ97k9gPvcnu/nhoIuQbMgMsQzqBaxCsNxF/pivTMNpIB43ifoftgrVyp9MGrOq7Ak6oiVIPiTH6YGmiHEKGeJgqNhE3HjcH+eKU2YHA8qMirShjfT2gGxBvwDY/3wlq3km1t99vH23wqdLTDPaQNO0wQYMHdbETh3o92mR2gFmkEfWfoeecGahmcWkswzQR7TM8D7ecXKWSBnUpI/iMj6TGGVwBDT8w5iDttYQfuNxinUUkED5Rv/wA4CiexqDxYnRienLNo+UMdLG1uP0xLmbrTBsvtwJJMDz3TGO5V4YpNrkiBcx/b+uIyrxcNfwDf/m2CuzG2wkOYqS5aBczbbCw9qajSQ0m4YeCP++/kHHcMhdp1EhTMfLIIi8kWPkxJ+3jEeZqmoWfuY2lj7WG1gIgD6Ys5cOEGlJvPBBgfz/thnouVAJIUST7X30+cCrUdwOx3Ke0Y6Baffbn/AD+2LSZkrUJK6gQQQ15Q+/nkNvIxylTCmSQUO5IO3APkzEgeDhlw6kdRDAMAAiQAbkfTfEQU+N8FKYBILFpZ9MgieD9OdhGNV1D4fpKH9NXFZFEQxgst9jwYE/0xmydUuM0fMVzlzo/wHQpqGzRWo5g6delVg3EgywIKg7bHGc+JfhR6ddEy6PUFQMwUDVGloIB5USL41XSOpHNr6gRtZZV0CCNUb6jH8VkN5IG98TvmmpzrsKcjuAlR7nwQN54GOYvU9RjyEsb+kT6rgzD/AAv01GrMa2pRSFwd/UuCsexBtjSZnJ0qTrVp0VWAJBZVgsFFxMRMiRvBGBq9aVyWCAu1VpFttQYHbkASebjF1MpAHqanYCYAElySApN9IEknm+GZ2YvbGvFSZHIMLj9q1M1SDpcEdkox0mJBMrAOqATIicV+ufDqV2RkISqx1FiIQxIVdI2csCSw2034xOMmxBJVjEPTUGES8T9gL+YM+17JCWXUYUjuBHm8z9BO3t4xiGZsZBQ/tADzzLqdOpSq+jXUa1K/K0xqAO4MHcfSMHEzlKhpDgmuggFtNhe4gW3vuzE2IF8CPiLqJrVw7poIA7ShDFZlSxNyxH71rC22B9OkTDA9xNxf5jt9Zx3QpZRepsRiNwnnKeYrzUpoakb6ILiLXpjuVPFo98RZPrxRSB2iI0aVIPiWImAbwfpiLJ5asrEiVZeTqVlM8GzKd/xjmYqCobuNQMFnAn/77t8tp8nBigKl2O8ptUDOSURZ3FwJ5PtPjE1ZgokKonwLR76gScSZeRqJjTeZvBn5lPJnY+3viM1NRI1AezN22tN99pj7YhNnUGrMjqV1ZNOkggysGQNh9YOI1tCwbi4G8/3GJW7BNjJgRz7xxYcecNognuAki3uSdv0nBVGBfEZUBsRO24vaf5icPFZzJ1tc933/AL/0wguoEEQwvsZnk/0j3xbrZQU0pubkhWbUNmloVf4pSJ+hxNS68weQbk7ecLDqksCw2nYWj9cLF3BN3qWui5WrVqhKKM7x8qTP1/5OH9RRkeolUMlRSdSv802t9YIM43Xw5lqWW01KGo1mHeZJGlx8toG4VhIP3jBDqPT6ObP7ZEFSVJcwrQour1DukWtLWF8c1uuT1arUztkXlRnlCuJAm35sfPmCP0wswhm/2NgP0xvf/EKnRFKhUQIlQtCBFCsU0iZAgdpgTjB06YaRfVEgfS5530yftjZgzeqgcCoxGLdpHTBaFkxNhx7/AExpundUqVOxiTUgFPLJuQP91hH3xmtII4BEfQidyeDti9VDhVJtUWG1g96gXBtuQT58YLLjVxuEyAz0LL5s1CNLFRTLMIaFEAQxM3bVeT9BhvVP2mrXDBgASVIDoBESNoAVQw2tOI62e9SrSqEr+3p03dU/dZV0Mp4uyl//AJYu9RQG6DYEg+zD5T9gfyPGOIwKPUxPatUyaZKnl1AVy1QVAxVlBIBUqu25+a0xcHBnpGTQozMxDs8EzqNzJhRcG+keL4DZ5ZzlFEMaxBv+9JI95DCwMkTuca3pdL9irk6dI7V4Gnfa9oJmZBGHdS54gnzLybAMuijVKStRjpM6NXbcn5tyWgEmYgcYGdV6suWHq1FgMWAFNY74MA8X0z7YtZpgXDKusR8jWaDERMTAME/rgH8RA1aC0TSY98reCDBEm5BgGL+PbGPCqs4D9vPiVjHu3MR1nqb5ms1WpEmAACYVQICiSTAwb6OtOnQFWoO9aqhZNhADDbYcnzAwA/0pSoUcEad7fujn6H+uCTuoAKtP/ud20gEKoX6zvwova/fyAFQo0PpNLH4moy1Jcw59UFlaCwD6ZJNlY/MfwMCK3w41TM16dFlCoDer811EKNINzJi0AC5xdyVqfdquI0gi4Puo+eSTIm+5thnw7ljFi5IJUsCVkTMNN9/Im5GMKucfIg/SJXIRcDf+UVTW9EUwXjbX2DVG7AwQJHPG2G5jJ1sizCsmh2Rgt5kNbWpEyPc+4xsctTmtrQ6kRNUgwxAG58xMwIsB5wK+OcqutcytXU5ChabCQEVfmB9jBM8sd8Mw9UWcIfP6wseQFqmSp0JAWRa4M7Ag+fcY6tMglSJQ2IF+bEe8x/hxJqASSTqnfkkn6fe8Ya9YoxACgiYe5Pmd429sbQSe02EgiX+n06YUs76o2UKSfmHJGwkNBYA4qZ7qFSqDTeCAwYSo1WBAE8CG2+mJMvSqVA3qHsK8kWG4MeJm3kHEWdzQY2iB8p/qfqZ29sUDR+sWzmounUt5mWMRyIvJ232wsOyfdLEieb3+wg45hWQ+6WM4AqbujWWgVQSxZKbbQF17DfusR7XjBCrXYgz286dNtt4vE+ZsYwC6Lm6taqrsgIWmq3t2rEAE2Jlp+k+MGer1ar0T6YX1QEVSWA+chREgTpmYPsb45GXH/Er58zmvbNUB/HPpmjTpiPXQlgsEkUyW1d20WU3nY4xFKm5NgSQPHGJ8xQqvVqAzWqJJYr39qWLSB8oHPGOIFKksL7Lb7ybzttuMdnDj9LGEu/8AubVtBUgupIuODI4kH+mLmXzEdglVE6p/mBNr20+5xcynRcyYFGmaoemzDRNlmGF4hjpiNyDAxVyFKHAbUO75SkSb2JmbT/O2GM4IMZepoWUt04V6D6alBytRD8wou5ZagB4FRj9n9sFPg3rIzRrDMMVelQNQvTVSKlOkIIi0VSsAHYkXGM3lawStTelBYsNQYzqpyJQjYoVPG/tGD9PIlMw0FfTZqgCRqCswK3AvBMncEXsdsY8jYwtMIDFSNxdTytOpUWs1P02RtSKjC6lgVQ2N1axYcE4M0oIqAyoeoWY8DUI0jydZsANsCcw0O69h9MLJne5mCLRePB3xZ6ZnhUliCGWWAmQQDzPK/NYXg4xZS5UTKWNbhStl0cioyk1NJUkSNILHUovF7EsJmwnDzVo0UFSqQNBt4m5GqN9+P4ROI6tYpRSqG3MHuFjLEMP9puPAI+mAXWuj1a7PDgL6ICq3yAxMK214kt5P4yIvqN72ofepaJZ3KfxP8SUK5lF9QFu/Uvc+mSoFTcLqkkDcHjAYZakMnTqmonreswNGbikVEGPAcNzsRgNTUtAUFtwAB5OC2b6c1JKFRgdJUEsCDBkkof4WAGx8476YlxIEWaTQWhLtHOVZUUyU1llY6ZIBEruLWGDQ6alOkFLEVBPpkG4fg7wVm3OAFLrirQamka3gFiLqP+rfY7Dcx4wZrViipUqKRTSABEDVAEjxPm/5OMWUMCPG/wA5laxUgqdSYUyKJAYgkLxex3vquR98V6nRs3Uoiu9Vm9IFgkQVI+YrHaYAv9DiJSwqtpYaPmAU7eJm6+2NPV6vGTelT0vWqak9FxqbTpsbwVWWaB8pP1xdshHD7/aMVqbQnmfq2IIuTMzz9MTMZRP4pP4sBgxk+jqW9MqFqGIJa4JEEGJ7Qd7efGB+aPpVKlIqoKMUJjUCVMH5tlJEzE46AyK5pfE0hgTQkdetICajAiDEyZv+mK1OnJtx+T9PfEbG9j+OMPesWMk74MLWhLOzC+XyQA16CyEWJIXS3Ia/mY8yMLAhYIIIB2MgCRuPwbfjCws4rOzFnGCZ6B8OgCgGb94GQbKB8o2NzDTbxi9W60tJgPUpIrpEVUDVGubd1l2+YT8wwPcacpRJEaokgKSFiJmJAE/efthnXOn5ajlHZkLVmgU3BbUreWbaNN/F12xykIOTfk0KmVCOUo5/P0KanL5YKj1Cuqqr9qJckEgySRv4FucAP9NAj25BBPI+nEDFMLDf5H0xoOh5QVA1TRrWkBUck3WmrKGDDkDWPsrG0Y6QxjGutzRwhH4Z6sylMsrSqFoJgXbTqi20iYPgecCvirW+ZqEjSpgCxhoC9x8zyR4E4IZbJoM3UGXdaqbg209w1ESd1UmJ/wBuI+p9WOdVKNFCUpsCCT3ToYbcJCkn6C2M6WMxcDVb+koMeRMEdGqUlKmuzjSVZComCpI7hvpsLDxjWZfPppaKilnUldMFiGJBad1jVIMTvzfFF/hI1KKGlC11ZjUJft0fMoAgAWO+x3xF/ocllRUL12atdQKaxTZeLHuk6bnYTGKynFm2CSfgSyA4uczvUCupSshnBKvcsUEAGN51E8QYF4xe6TngKwlVH+2JAlriCN4JER/TAV6/q1Ka04EgxuImSWne8zvxfFpssqt2gxpGrUwkkncCSZJAsTMcYp1BTiZnImpzeupUUs2unTMKO0KGtEKBsRBuff3xR+MadRqJFMkKGO3PGkxxH/5xeVZ0AhYA+YgAgBpuY8HfxbFDOfG1ClqFMGowNgVKgzImSDbkWnHOxDI2RSi3UZiJmCyrQpfcKyyByDO3HB/GNBQ6vSOVzKVCIYB6SaTJqWFrmIYsTfaY3jAjqfV3zFV3006evT2qIA02B92uST74sdCyWpiW7gDeD9pnfTP9Md52CrybUdYWGfhf4eouBVrghKagsJ7SYmWPsbQDxfkYIfFWYy9eiyrmVTR3KqkHWbaRA3FrR7GMXa1Ckcu1Oo4p0ykTwASQH94t+uPPKlKmKrClULoD2uV0k++mTGOdhB6jIchJ9p18fnF99mX8uWOka5MzaP8AjzvjW9NyaOFJL+oCAgSIvuCOZMAAbzjE5GqAx1LJuL8HjjFnqfUHZKdIlEAbUrAaSTaNRBi24MWw7LhZ2ABqAEJML/G3V6f+oprTXupKy1IYBCGOoKpW8oWYEzvbjGZq9Nq+iazCFBEkm51GxHkyfxfFjKUSx0QSxMXF/MX2AmcEM7m2r5dV9MHS/axdQRFiCJuCAYjzhyD0uKr27EmNU1oTMxh1N4MjfEmaotTco4CstjBB3vuCQd/OGvBEgQB78/1xsuOEmrFZYgswIBmACvkMNpnkH+eFiOkSpMggRcXg3tI5x3EoS9zZ9MBNFHtoQKrMxUMNxA1GdJF4AM38Yg+NeqfsqdKm6sKl2KNPattJANlJMwf4RjYf+H/T6FXJV1rMAlQKLagdSjV3MwFMSBIHzRMnGA+KPhlsozDdSsgxAmx/UWjiMc/HhT1Q5iU6f+uVPhBcuc0gzTKtKD8/yF4OkP4Wbz7DicarO0aarWpBQiVHUVhTI0FVYGVgxp7QxHBOAnwfkQrl6yKyMkKCAwvIOocfz2wQyHQ61Cpqo+kaROvS7wQAR9gRIEmRETbFZ3VshAaiPy/9gswLUDuWsvkAiM1ISQYIAkQB2vcEmZFh5xcyuXy1Mu1KloB7oUksCOAWMdsm2wDYqdbzFKmiVKdUmi7CTzTfcqVtDQQbSDFoG1fKfEpqvTV1VKasGLaTsBYMRbbwDa04zPhykH4+/wA4hlYahPPF6oDjUCBp086fmBtsgm52AcjFf/03QBNQk1HYyTVGoXE2AIt7m/8ALFjptanVEeooUEH1Cp1AcAwRCmIv7bYtuAikagWiT4gna03gBpJAi3nGfm+P2rqDzIFCCOo5X011ZfLrrUH1FViygRDMDsI/hBtin1DrmWqlEisFVw4DAErUtqEgnUGNwDh3VviVw7qjtpftcdwk8kgMJN4hpEbzOMsigv8ALMcD+otFzsMdDDgtbfv8xygcdz1foWVXMKGDLB8kExO0TbaTPjGG/wDEDQMwKSpSlAZem4Zmk2V7wCsbbwftiToOVKVNdVL7qTsVFu0DeYi+K3xVTVq5cIqiApIF3qEkk6eGj/8AOEdLhGLqCbsVqGlCB6eVXRc3kn5SSF/vv9IODXSaohUQGZjabQZmeP74MZvIp/otKUiXUg0zPcG2vAmpa2nk4DV6QpLlXHcaiVWKmAFKuRqB/gaBvcaSMaeQzqa+sH+YXDOb6XSNWgzlSVViUcdrHhd7Qt/rx5AtRpNllakjeqpYN7ibDSLQFI7ovecaHL52glN2rIz9hAIUtDNs2uYTui5gfXAX19LLLKJtYm9pk8AX+XgnCMJcLXx/xLLHj2g7p/TKx01KaB4Y6kD98CJMHYXF8TsKoDBqKJ7NeQTaR7cMfzgumcSnNV1IpqIYwZ1NsJ/MQQbTxjlDMtXo1WKMIVmdQ19ESRqYkmBpMEbyLYd6rn3Eag8mIuoLDv6LUvRSnrC66x1tVKDZVLPCKeYAmANscyVapQJ0JRcAEjWhYgeTtpaL3HF4xDS6saamO4wJk3iP1HG9hHnFTMdZqOukwFJMwLwYtO8Ww/jkbuNRmzK70+5pOoyTIvNzJHkH+uKxxLfbxNx/m398RoxBB5BBE7SMaV1GKPmXKLDVrcTAsvLWj7ACP0wsRZmpdjF2MyeLSQPvb6DHcQAncMbmoyObrpRSmtbTTCl0XjU6lGYAxYqWUm4gkxiH/wA/zYpLTOYqehLHQ/cCIIjuBkEGAt4n2x3Iu7UDMIALqlFRYKACXiwJuwuSeDh/S6E1kAX1BKjSFKllsdj3bTDcxjGzcdzIcjA94P8Ah7Mt3SOxUZmIvpgb/mBYfTGiqdeoJSl/2lOpqpstJgGEpdvPAtFwTj0jpFfp+TyZzD0xTeqAKrMi66lT+BQJBkCdKgCGJMEnHkFLKUcyK1RKHpKlYCGc6VRtZ0E7AnSYFrqImcU2LG7DJ+kd6CXyhGnTUrl2kPqkoYDU9K/MWU7VIZVgwBPOMtRdqrkIkiWfSYVY3iPpaBfxglkM2+YYIxVUNoIVdREwJtZQ0CZ3Htiz1bo1UVg5VyraRq3E6bA/7gBYcx7HEDKhKmKYi6jMsKlIo7UwquupCZMiYkX4Nu4WscNr9XEBVJBETFyI/dH98EOo9EchXV7KpB1GBp3Mnbgmf7YzlWmV7yDpJhTBg2Nx5E2nCsfDJ7ooKO4ndAgsxIXuEkGCYmJGzEjnwZOCfRcjrOp4X5QJJgXiJkniTv4xX6RrqVVpBS6ioTpBs9rSfIX947TjRllX1lRVU0t2M9rEXGkzOkMYPJwWfIV9ojWYjQnc5mdQX06X7QyanqCVgMVUq0wo0rJEWO03wOr/ALJ0Hpur7LqG7m0XuRvvG5tg10rp1WpTBpj09THW7ERpEQwECCoBEiRfziouXFR1NFUdqTM9JTcVPTJ7edakDVMmDae7CcZQniJFUs1VL+SqmkutmRjTUvUawWnHyxMHvuFG7EW84wuYzIzGZ1oKgUsSAe5gSS303M/fA/NZlqjMxMExInc+/vMm+04kyWaFN0JUOn7ynkbN9DvGNmLphjBI7mF6YUUJo89UpVKaKhL5jXAUE6dJjUXO3ECNvcbUmy9RopxS1KTIBBYxYwfFuPGL6Z0uNdBVp6W0hWeS5NwbCBpAvO+r2xDks7pqs5UU31zpFgjeVG86pMbS2M4tRVdvxMojVTSdPFWlTYI5pioNLQR3C8KZBExJA98OzPw3Uaj6NKoac6pmSHLW0m06SZmJtxxjPQHamXqMBTcMpJOj2sR2cXOLD9bzTyVqtTknTpQAQfBIJG0TM3OM3p5QQVb677QApHmZLq2XalVek8aqRKEqZUweDyMVVH3xpen9NE3AamEIGk3P0999t5vgP1jIGlUYC6/eFJE6T/ug462POrHh5mlSIygBcHaPMc2/BjEBgH6b/X+2HvQcKrR2tOmCD9QYuD7HEbex4/X+2GVJxj6rzvewgz+f1wsNYyv0N/EH28yMLBDUKviFsv1NFhhRAIC6GUmZQjUSJvq2O2+NB8MsrhWps+tjDEgfs7kQB+9Yg77GI5wEr0lUooUFmRTpYaTcESCInyPpijQrVaJgFim5Qk6WFptNiQN98ZMiDIpHaIKWdTd9Z6dVzj5fJmrSotlqbSahhWr1G1BZHyuUNMAnc6h7YxFHJVBWbLGRV9b02QNINQMVN5gwZg/jfGp+Ga61aiU0pnS+pmDsJY6GHaZ+bum9yVB3xjO+hWnuV6dQw3OpW3nkzfB4jdr8Rgo6Ms121aqOhQweGaCCQttJXYd0kn6eMarpmTYIA7uALgljFrSPBv8AgnGfyj0mc1Azeq9SfTYE6tUklXmZ1Hm/1xsctkJVgSASpNiJVbXIBgNPj+eMXW5KAHaZsppq8R2bzQFMF3CIoO5VQ7RIUFoHBjzjPZ/PUKmUOioNUACmQxdF1AxJsoHkbk4I0fglKjhar1gw7dwZnY3kxcWH6b4xVbL+lWenrVtDFSyzpJH284rpceE/ytZG/iGnGrE9B+E6FGkgYpqtF5ABPcTETfSqjfkzwDn+io1HY6ZE7EX3mJIkgOYi0iRfGf6U0QnaQ4UoVErqKk6RJ4JKxbBxKoKs7BgVg6HI3jkgcxY78Y5/UcvULXEMxswb17p2YzNZaQINCwFJe06xy20rJkGYk7TizkcqMuUYBey67gyQZhgbHiw9r4n+LetNQotUpmmzaV+e2/hf4hwp/iJ4x5Xmup1GrLW16nBDAkWBHAUyI+mNXSYcufGCTQHaPxhj7gaqGPjWiz1mzBpKgazCnw0bt5LG5MDeIwAytLUwWNz97Cbe+/4xtOmdbp5pStVdLEEMACUYWFjupgxfyIOAnWehnK1QyanpTZmG0zaeTY3gHG7DmI/hPpvEarkmm7wn0fpy0VarWAgAaSNhIG8Cxj62O+AnVc0pqAUmLHdmJkaiSbW4xpKWfrVsqFpqtZo+Vlge44BkbYy+Vyt3DAhiWSBFn58jTzbC8Fks7nfaAq/1TiBmIub2jzPngfT6YMZJtJUQYJEDYmeD4j6XxeTIf6fL1GNKX7dPhpMKfp3fyxXyOUb06jm9UqJUwZvaP9mmw8YF8gca7dpagXDGVyxRi5IVVkqpkgEyb72G0e+BvxaF9EMqrqJHqETcbBo4YSBPI4wUyGXL00VnhnMmCTpCg3sBKnYjcWOBfxUqrl2WYIYWAJOq3zkiRyNzzjLhP8Yb8wqNzLioIEUwItdp34FpxWYhQbXNgSOOY98Ro8AxuZv7bf4cOrMTM2BMxxN/6Y7XGjJxINzhEKDf38f5bCxJl6LNsCQfHkf1i+Fg+VRlERr5hmuzM0LoXUxJA8A8ACYG18S0cywiDHgbgke2IawFtO0Ak+/I+mJaTA6QdokTETff2wLURKkz5pmBFgOCoi/H0v8AriXqfUtaBGpIGAEMNwQRJA4LAXuccdCAdQAETIG223v7Yiz1NmJcAlJjWFOnbaeDHGFJV9ooH3STpdVNSM/atMqzt4AYbDck2x6vlQEDJAixU3UlWUSGn90wDBx5FTy8qLDeP6/rMWwX/wDUGZTLCgCoQA6HUQ4GqTDA8kxJvfGPrOmOauBi2UNPRA+kGow7ZOrSJ7bAnSJaIjiLzjz34r6yudzSlaemBoOnu1QT3jtBMi/de3GN3U64KGRapRr0jmBSBLMAdwupRJlnOxOMZ8LdBXMF6jM+oNMJyTe43EzxxjJ0aphVsr+NSKAo3C/RNS0qZZG0apB3kC4In5ojV5gnwMaCpRAqVIIU31L3EEfN9Wn6SIGIsvS0U/SV2IpxAntVraVUbQDMm+5wQzFVkqHSU9RTp9RhEVBv7kkGNj9sZcuTkxqKyVepgPjH4dZA2aJLK5HkENYBuQUJtEyP5Zmplv2QcEWOkgnuMyQyjleCeCR5x6d8UZyjXoVqbOB6YCTYKtTUCBpB5PbbbVOwOPL8rUPcBuVgAjjkDwSLe4Jx2ugyO+IcvH6TRjJI3CHws+iqKxEqsrYiSzCBAIMwJP8AY4NfE3UlqtSpo1T0yAxVgIJIs6gTYAQTN545zWWqsLgkaYiNgN7TsTF8X+kUT6hqP2mNQAUCQfvtc/acMyIvP1D3AjCt2ZO/T2aBqleRr0iwF7G4v74KdKyCLp7bg6dJusT8ovyCTJ3OKCZ0zsNYACLcbe/8O+841PTa90NQKAb3mCRyggEwRBaLecYsz5AtRQDEACS1Kw0FQgA13ZgJIgxpiw3H2EYwNDLxmGRyVeW0kTPOwj9PtjYdI6tSq1mpaWLksF1MpkwSw1EwbqYE+25wK+K83l/VQ07VJlmESFHJ4b2iDA3M4rpg6MUK9xDPIGjLb5gJT11iWaQyKumSdJuCuyeQR4GKWezdLMFfUJAA+ZtWncQCNRmPJjfFvo2YpVEJqACIAEnVINjp89xP0nF3K5VCq02AiS6sFAqdy3U+U1CV3viuSoTYo/faQOQNyv8AC3TqOZqVKehdK6WFR1OmTYHY2YiADAM4E9Z+EqmWrrTLowrGU0NdQSRDSoAva3jjFTohrU6y1CjqFJGkhhadQBA0kgGOYEDHqWQ+KKVRzSSnpWqNOhwugSIKqVjTMm/nxjUW9M0DHIUIq9zy+noWrUpMyg0mMFyEDGIMmJMEt42F+MLEnWvhlKaVStYepRI9Vaj2YNphkbQJILQymIjnnuNigEWDIVMAU6f/ALbECYIPhot9sTP0xxAJWYLIQd43GI8zlyDBktA2G9rRG4xDqaNLSQCYBkaWO5+ttjiUTsGADJ6z3YiQp7dt4/QGI/GI6eXJvqWADz7G39MX+jdMeuCF7SYCz8pGx95228YdnyyQtppgKO2BYntEb2vqwvmAxUd5LG7j8gwCovp6XDAFye3TN+2JJP1icWKqhiAs28XAAMm/Egm3uRhlBdSyukGVBB1XDkw3stoOxEziOlqZBqhZ+WBEfrhL3dwDXcxuYy5FMemsm949jtP6H2wzIddam5qIqhSF1ILAxYx4m5+5xey+VdQvc0kzyQfEjlvvhdeoIwq1jCvZvZ5gQBt5JIE/TEVkb2Nu5EKtqHfhr4tqV6mh6aRJYMJseJLEiSNQmLE40VaoqMWqwSCGJZu1ZkLE2tJ38jGA+CsqWrsRpgLfUYsxgCI5uD4tjVdVzIoUm1hWOwV3G0eN2vYj2jbHO6rCq5+KD8IOSyQDPPM50mstTQ1Ni5GrtGolST3WkxY3PjFVRJH6e/8AfbG0+HsxUqP61apqYgLNgYiALDx/TFvK5J3erXeilMt8yFVU6RABQjiBvME+cdE9XVgjtIcupk26PUXSagYA9wkfMPY3t77DBuhTJQhFnRTNhqIRAAC24DXMy0xJPthvxDWzQqJ65AR1JoopBVFJGqbAzbfnfFDp1b1AS3n8mLTNzxiOzFOR/wARoojcpT6cwRqG35v+h/TGh+Hm1Ai/iG+8x4uTtgHnunnUQTOoA+BOx/X+eNF0zMp6jKvZ+zT1e6JqRDadzpPaZ3kthfUUcWu8R2Ek6/0P1qetRTDyCHLKsj3tLG2KuY+HTWZSzhStMbERpuTwZNzF+IxQ6tl6tXMMtYs8klAEJGgC2gLayi/iDvhtPrgy8pQVKgF1eWA0kA/KIOoXm+4wKY8wQBGs/v8AWGAfEtZzpppCigLahqZ5UgaToKd374gGSNiPJODfRCKzNLSAmkAm0CNpB5J/GAVb4pZ1RVQ6jBOpu0OGBGkbXAg6hzzgl0Xqms/u6mJYggDaSRwPx4wvqEylLYbgsrEQnp0xqgg797i9xeCL2B34HFsVq2WAlHUaTBI1RsQQy7yLDcR3c4u1M6qqNR3nSeCbAXIO3jbfzjmYUU0Zhpc00JA1QDYWvBHcT+MY1drH+IkBr1Mv8U9HREFRFCU1UB4N2lu2EJuZJkTbxbHMRdb+LalVAlNfSVgC+xLEH90kfKIHvbCx6DCrhPd3m1brcqdOpKqhyQCq6t7/AF+l4+uLeWyWtXak4RZnU1xo086tv+rA3LoCHDOflDCBIYePNsTEvUCDX+xkm86Qy9v1giIH+4++EFTd3FkGXaWbRfR9M6Qo72YRrFvlF21G/gbbYs9ZqrXgk6VgG++kDke+ImRS2ospVQO8i0nwPOyi0CGw3M5igqPqJZ6gIG4OwjiItzsD74RQLAjvA2TLmQ6dqVqzkBmUAICJAUzbyYIO3nDnp6XCtKdtzBlfEHb/AL4p185Rq06Zp+oKlMibdhjgkexsd9sE+kUnasxao/zySSx0wZ0GbjtOmNoGFZOQBZj+EjdtyeoUpqrVYVGVtDVCbleQRaQTYHfAbr+dpU1oGiy1HZSSVYEKhsUK3Ktf+dsG/ig0Xpuug1K7NFxUCIpB/aISSCQI5H0xkcxln0js0qYUEgs7abdpAsNrAcYPpsaGnv8ACMUKJzM5o1RTVAU0DzJMxuedtv0vg/nco1YIAFHdqZdh8u94Iv8A5bAzJZFKTkVGIdbtTgzEbWsrTDX8YPVmSmyGsyqGTV3kEmbAnk7TzviZ2ogJ4isnInXiPymU0rYRdY+5m/5wT6rWq0suz0AGqKOb6VIJZgOSLQOBOAGa+IECSiGoQ0KCjC+2omJiNhufG8VevfFYq0TSpIyEwHJIEWkixn8++Ejp8rMGrz5gDG13UD9O6atU6S2mabaSTIDKLAk8T+MTdESopplYddQLJIH5b90W5jbFRmAspCyNJubhvteNiJOCGWetQy7sFHzqjI4B7GUsZU7qYAnYexvjpMCRU0Kdbl6tn6LwEKa4gwDpDz8yuYGnzxgnl8utMitUpFyy2UHTfiTsFEbxzjMUlpibATsBJj741nTaqNQp6nBNlC1CNRYC4AJBJiL/AE84wZwFHtGpnLAk1BLdZqmm1F6dy8lryqgiyCLGdmm0/fAen8N12AKKrA/7lW3Fj7CbTGNrWywNUSsACSAIMCbfmN/GJqcMZkHTedzb3A+2qPOBXrCg9gEr1SooTDZvpNXL+mKiFS8lTIIKpBMEE3uPFsVcwe41P+pvuYCyPYnf2wd+LP8AUF6Zq6TSXUKLhYUAldXqXkEDSL78YC1qmhUIvpsSNiPrHPg43YnLAE0b+JrVrXcdlc7WZtS1GW0T7c2iN8d6j1LMhSlSoSHGxUAxPECwMfphdOzVJG7iXTggFWBtaB+JwOztcPUZgCATaTNv8v8AfBri9+1Ff2i1VuX0kM47jmFjTGzQvlyjAqisDGkyReLzfzx74NdGy9FMrm1qqnrU3TSd4So6EaQY3uJItbzjNZDPsQVMkhSSx4AI/wCL/TDVzOisWo6mR1KOD++psynexiQeIEbYyKjC1aCNTU1qSV6VVQApcLpUbAoe2fqNz/uwK63R9JFI0kqSG1b3AmACCRMbcHFnI5oL3K0qYKhzBUgwVYgWb9CfqcBviPNerU1wTSDQphRewYSJ8WJ33jGfAjnLR7RSKbmp+HqzenTanSVXMkgnsiYnawgqY/3DDlq+kyO5ARjBdWHbsJIn5RuSL9tsDui1GqimGUqrM44Ep2sCSYsPPsMFa+RXuUKrFYBWZJA/h2LLEYz5AFcg+ZGIBIjOvdTDRTo6a2sXeGGkhhBQkDUGA38HA+oalTTTUsDB093yx8xW9gedthgpVyx0BkpneDwAF5AvMkQOMB69FGdtULGqwnaLiRu0QeBaNsTBwUUBofnEk/EGZtCrmoghldtQUaZAkGOCCAZHn64L/wDlVOsoZm7kXUIBOpbaQR4DMeYgHEdPKlXUlDrJbSZAB07xwFuNwPGCPRs0qM0tGimoVN2aJtH8Ny0nxGH5sjAWveOXITvzJqfTvTRFtMDYEGdrjyYxV630lBlmdWK+kthpkHvGlTGxnnaGwMqfFTVadWQyvpIUq2wsB3G8wWNhewtMigfifMf6b/SdgQAqTp7yp3BMwbGJiYxWHp84YMT53LVWEEC8AnYc40fwplyxqBWKuRpneEIg87QcZ5ARuN4n6QQfvcYtdIeuSadBqg1XYJPAMkxcACZPjG7KvJSAYTC9AyfOIlKq9MVA6IxAcQdSg7i+IjmyzBosGBgjgHb6YudU6ahpUMxSgIwWnUAO1VV+YeFYCQDG3vix0wUWq6NaBFF3ZrExJIttaNsLccd1cUy8ToTUdKcmik9xuIJloDsBI4tB8bYvohgGCbme4Ra/i0bFSOcYV8+oqo+WJd9IQD0yCVUizRYiALzsL4l6H1Ks1WqKFL1TW7igIUAj95RtYb4wv0ZNsso4STcvfE3WwFZO9GgaEgQ07kkHYRGk3xn/APV6O0zcXsCAY+uGuSalRqkFlIBCmQByAdp4nzOOdYygEONm9gON4/Qx4nGzFiRKT7uOAC+2Vc2U/dibEaJ0ke4a6t7C2K2FjmNoFRkfTWdr/wCf845iQtG4g/f/AC/9MLFWYNyLFjK12UEAwCQD+uIG3O2DeWytI5cMHQPqOpSw1CbAxN1uLjzheVqGxLfQlOnlW77vcDUqizXkajIi8cHBbpfTmQFk7WNiYkR4gmDY/wAP4xNlqqIWVyFcG4tH1vbTH/OJanWaVPlS0RCAEn2tafxjG+XIfaoiOTnUIZCjUKECpZQITSoAH8JFpW1vri3Uan6q+mzEKFDA7ibNEi8C1sQ9PzLujMKTq78EgyALajHa0k2i1sOpVqliqqrpNz3KAbkk3kWI83xiaySDKvuDJaOaZx6d0dpCzwNOoW45GKDq5IJsYFtNiDckmNoGwxK5LhWpgqWGosG7gJM3I2nn64hpAqdFyoOosRpGqJ7t+6BcYICtweMccqAKZqB2HhY1BZAuDttM832xJmsoCX0Asqy++rSkWDsCIgXYTFzzhdM6o1WozOwQOrL2iSUPyhVWCIImQfzhZvNCnlqrStQhYMqRpJNi2w1FgBBBvE7Yqn5BfM0piXj+J/xM5n8siMUqaVqQTbmbjbk8HxH1xRTLWXSQGJ2bmQNsGX11mGZqqF0rpi5IUTGr+nsLYkyQVap03YQREntPI8G52841+pxFefMUx1qVjSWASqybAybW2Kke39NsWOnFlAKMVJQ7GIW4MgWK7m/jDOuLU1ECIUBLg6trggz8p5F+fpX6fScNaeNpufpv7eMV3W7i1sQQQFdkYau/u0v2HTtETPN8XFyKSIVwdwTMSPwfecTZvp5JVqCAqshtJnSwMlTO8TIIsR9Dgzkwx7WdmBggATY8SRA4G+G5cxAFRmRyDI6nTaJPqZY1lRlhg5g/u/s1g9wNyS0iBscVqGV9GGUBSZ0kEltJBBIJixBI43OC1emqCHlneyUkMQD7TIHliDM+MWMyWltaqrAKApXWwWLKq8DmeZxlbMx7mLZy24F6ZlKQuYVSRckRP4NvoIGA/wAS1waxVW1KvuCNR3gjjbGpekyEkMF8jSAu1pEHSdxxgZR+HKW7E+dIj7CNRkXGDw5kVubGFjcDvMnjqkX88fn9bSMbTrPRErJrplEcAm4s6gQACGIBt4H2xiQ046GHMMq2JoVrEczzc/5/k4WFGxifv/n64WGy6k9ZZEquxvv9h7DEEcEX/X6YsVacFiSRe4F7EzwdsWP9UJDoO8nutLAWuBtthYY+JNgSrSyjMyrAWdi1gPf/ADxjQZDKmno9EMrNJNYwGYG0Ux/7aaZkmWPMbYiymVZqmtt9II9gQLb7iY+oxpv9Sqqopi62MmzRsRsRGMefqiNCIbL4Eko0kp0tNTSKQGoqIgAfxHczF53tgfks9RkldaeuG0BVHdpAAEcKSYn6njAX4o6mWApyPLweRsI+pnyTin0imUU5hidFOVUX7mI2HgSeOThePprx82Oz4l41oWZselZhnWoEUoAQlRxB1kgsVWbAKbSSQdQtivWYVKhegH9G+t3He7sIJ4kARIA2O5wP6BRNWkyS0tD+F1MD3ETe0RawE84JtReoqU6ZK04PdYFlgXtcL4BMxhT0rkD7/eMbIAnD7/CRUNdJaSmqdflUh6RAsdWxBvc4sTOiaR0QquW2qPcsbGDE7Ebk4rtnv2ffeVkECH0kwBJJ1GIIJ98BvijNsadFBUcqoNthFtJPlvmEm9sEqM7hYvGdFblaj1Y06lWmiqUJdRF4W/yk3tE3+mDXR69N2KoQ+rgzIAAgARIHHNhjGgz7Ec4lLkEMpINoi0EbR5P35xsyYFe/mWyg6npdKihAEAs4tEkRydUdzXv4xBU6YEU6itidJF1i1wfE8g7HbFbo3UmemDMsI1kAghgL8bzyPfjBDqfxFSokGq0s62EsbGxLCNMfi/nHGK5A/EDcAKSagnrkZRUFPsetPeFtazGJsTq2vAOMzRzb00lnYGSqwxBtF9778+MWTQVqtUKw0EsKbBtSryBPsIGKfVMgaaKz1dbkwFMm1zqUncTaSORjq4UVfYTuGtXRhrIddOpiwGuNKvKpqaNjI0oTBGrbE/RcyalaWoVEdAGcs8Aw1gDplZU8TMe+MhSWQRMk/wB/J+pH3xsvhvrlIIKNQ3VJ9RgIEmYViZVRP6YrqcQRCUWzLdABaiFMyVFe3fr3bmb3i4MExHgYipqBGklZuREEncW8x+9bjBJKCEwFHdCGDcMe2bARq1Agngj64c+R0A60IgG6yJGxi99x53GOSH+YgKYKeqrKFcqVvMF9MxtvfnuiMZP4oy6LUQIVMpJCXi8Dbt28ffGvzyimAanaoMMyXVYUCe0kx3Tbk+Med5usHqO4AUFiQBwMdLoFslh2j0FCMYRvfyPGFh9PLzFx9iCQPcC+FjpXD5idpsqtEhlnjkYkybBKqPcgMPYkT+hvhmYLbObD2sPxiOfexP8AhxQFj+8IATVPnKKoWNTS2lmVYDHVEqPpq3O1yccy3XKPog1GAqwdQCtE6rW/6Zn3jGbpqWGiJM9p9/4fF+PfENOppMgD6H+uM/8AtEqjF+kId6Nm6dWsVr0kd6jIEJEAHYBoIhSLnyRfEPxFng+mmtvTZgVA7QVOkQRYj5jbzgYsFYMQOAADf9TiGBxh3pjncuhc3fQc2qIvaWJXTCxJlQ3zGAO0x7CMP6Fmy9IalAPyObk6ZgBRwxuSeY4nGf8AhrPnWFczE6ZMyQsKscwf/wCZ8DGiqZsUaBqEHtF6ZIsZIAJHHd9r745mfHxYitkiLfvRkPXc16FSlSemWXU3qGO9TC6VnaR83gyfbArra66ZKi0AiSdUA8/7pB/O+KtPrZqMfURIZgSEBj51J3PhYB8fkEs8jKDB3LFedIaYHvCnDihxFb7wuNNQmUduBEDEzMDJnjxY/XxYxPtitp4w+PzjoGoZG4Ry/Vnpkmm5pkLAjk+CBYz5Nt8M6p1epmFphwkpMFRBMxvfyNhycUSp/piRnI0kEah44i39MLGNQQQNygPiXMrnGoOqkShIZkN/YkHgxzPAwS631ihUpGlRpsTrVjVaAdKgnSBE7tO/GBdaqCKTNcXDQL9pBj7hh+uIadXQRpjab+SLgn2j9cAcQLBz3EsqLuRgCDubjji//H6Yd/oyW0gg+4vI3B/GER80TEwB5Y/5P4x3M1TCg/LA2tMDcjzfDd+IXibj4c6lSdAiliyIA2q9gIDTzsI8QMEev9Z/0qUn3Dl1MGWUhVsZiVYMdrCPOPNnWFXyD+u+/wBsR5nMvUILsWIEAneP++MA/wBPRsvK9fErjU0vxF8V+rS9KmBDABmIOoDwDN5mDaLCNpxlR9MOenEffDcb8OJMS8UkjtPbPvH5/wC2OY6iTbnjHMFqVUtCuFnQWnxAK/8Ab7YrmSY2nwPItH1xIQAsg3O3kC/6zhrDkHuBuPB3BHt/LFLUIipKtd6d0YibMLbxNxcWm1rXwzM11eTohiZJ1GCTv28AmTxjtNp9QkwSQR+TP/6xWGCUSR+v7Wg++OE45jhxYEqhLPTw3qIUMMrBgfGk6p+0Y3RhgASrCII42AHuzH+HiMDOlZGktNq1NpVE72K227lIIMG8CPbfBjK0wtL1CQaejUTeNMe0RKkccjHK6rJyYa7aiMlkzF5itTp5mofTUqCQqo3aDAEzH1kcEnxiyueo1e+sAuhQq0xPdb5p2Hj74F9QWmKriiSaWrsLb6ff/OMV5x0DiDAGPoTrtJJgAeBx7Y7qIjcWw3DlNx7fyw0iQTu9hycMBw6SGnwZxxzJJFgTbFCWTOhrQSYkn7xE/oBhzTBG8X+nP4g4jjD1mxt/nn2xD8yCSGQAZnx/1EfzAw90EPvEqw87wf5/ph2WUEljZUEidtRIAH6z/wDHDGuo3A87zfkW5nAXJcWaMrTM8Gfz/wAYhqoQFnkW/OG6fviY1FNMAzrDW8aI/nP88WBVVIDEZ0iAD7QCftNwfpiG30P9cOpvAO88R5nDW84sCpQE4Tt/n+Wx3HMLBUJI4tb/AC9/+MJTeb78YacdLTA4G1h5n7/fEqWTcciTJHFyPbk4kNHUOwSeYN//AKyf0xDTcqZG/wDlj5GH5jTMpIBEwf3TyAfHj64qtypHhYWHBhsRb9fzgoQEcKjaSNTQTcCdJI88E4sHqtb0/S9V/TgLom2kbDzHtisCIuxgccfa9sKnE3Ij73+mBoGQiMwsKd/GFgpUWOj3xzCxUqPrm52+2GYWFidpJKSBGm55Mc+w8fXEiyJm5g/r/aMQrUI2t7gmY8fTD6VWI/B+nB+2AYfEu4/K1x8tSSn3kW3Hv9cSN3FmDAWkARAAgQATJ/Hk4qQL3+lt/wC2HUDvtsd4/wAm2IR5EqRnDnUcfb6f5bCqPJJACjwNh9PbHU2In3wXaSJYJE2EXjfDV4nbnDqTL+9q+0f14xypE9sx74ku5yN7/fCxwnHcXUqcwsLCxYkiwsLCxZkiwsLCxJJw47juFiGX4nMLCwsVKnBjpx3CxUk5hYWFghJFhY7hYod5I0Y6cLCxYkiOFhYWLMkWFhYWA8yRYWFhYuSf/9k="/>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pic>
        <p:nvPicPr>
          <p:cNvPr id="20497" name="Picture 20" descr="C:\Users\Administrator\Pictures\dia y.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8683" y="1934771"/>
            <a:ext cx="2143125" cy="252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7"/>
          <p:cNvSpPr txBox="1">
            <a:spLocks noChangeArrowheads="1"/>
          </p:cNvSpPr>
          <p:nvPr/>
        </p:nvSpPr>
        <p:spPr bwMode="auto">
          <a:xfrm>
            <a:off x="8498684" y="4461597"/>
            <a:ext cx="2143122" cy="5191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i="1">
                <a:solidFill>
                  <a:srgbClr val="000066"/>
                </a:solidFill>
              </a:rPr>
              <a:t>Địa y</a:t>
            </a:r>
          </a:p>
        </p:txBody>
      </p:sp>
      <p:sp>
        <p:nvSpPr>
          <p:cNvPr id="19" name="Rectangle 3"/>
          <p:cNvSpPr>
            <a:spLocks noChangeArrowheads="1"/>
          </p:cNvSpPr>
          <p:nvPr/>
        </p:nvSpPr>
        <p:spPr bwMode="auto">
          <a:xfrm>
            <a:off x="2108198" y="983673"/>
            <a:ext cx="7635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vi-VN" altLang="en-US" sz="2800" b="1" u="sng" dirty="0">
                <a:solidFill>
                  <a:srgbClr val="0070C0"/>
                </a:solidFill>
                <a:latin typeface="+mn-lt"/>
              </a:rPr>
              <a:t>Nội dung 1</a:t>
            </a:r>
            <a:r>
              <a:rPr lang="en-US" altLang="en-US" sz="2800" b="1" dirty="0">
                <a:solidFill>
                  <a:srgbClr val="0070C0"/>
                </a:solidFill>
                <a:latin typeface="+mn-lt"/>
              </a:rPr>
              <a:t>:</a:t>
            </a:r>
            <a:r>
              <a:rPr lang="vi-VN" altLang="en-US" sz="2800" b="1" dirty="0">
                <a:solidFill>
                  <a:srgbClr val="0070C0"/>
                </a:solidFill>
                <a:latin typeface="+mn-lt"/>
              </a:rPr>
              <a:t> Phân loại thế giới sống</a:t>
            </a:r>
            <a:endParaRPr lang="en-US" altLang="en-US" sz="2800" b="1" dirty="0">
              <a:solidFill>
                <a:srgbClr val="0070C0"/>
              </a:solidFill>
              <a:latin typeface="+mn-lt"/>
            </a:endParaRPr>
          </a:p>
        </p:txBody>
      </p:sp>
      <p:sp>
        <p:nvSpPr>
          <p:cNvPr id="20" name="Rectangle 19"/>
          <p:cNvSpPr>
            <a:spLocks noChangeArrowheads="1"/>
          </p:cNvSpPr>
          <p:nvPr/>
        </p:nvSpPr>
        <p:spPr bwMode="auto">
          <a:xfrm>
            <a:off x="624968" y="1411551"/>
            <a:ext cx="106023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vi-VN" altLang="en-US" sz="2800" b="1" dirty="0">
                <a:solidFill>
                  <a:srgbClr val="0070C0"/>
                </a:solidFill>
                <a:latin typeface="Arial" panose="020B0604020202020204" pitchFamily="34" charset="0"/>
              </a:rPr>
              <a:t>3</a:t>
            </a:r>
            <a:r>
              <a:rPr lang="en-US" altLang="en-US" sz="2800" b="1" dirty="0">
                <a:solidFill>
                  <a:srgbClr val="0070C0"/>
                </a:solidFill>
                <a:latin typeface="Arial" panose="020B0604020202020204" pitchFamily="34" charset="0"/>
              </a:rPr>
              <a:t>. </a:t>
            </a:r>
            <a:r>
              <a:rPr lang="vi-VN" altLang="en-US" sz="2800" b="1" dirty="0">
                <a:solidFill>
                  <a:srgbClr val="0070C0"/>
                </a:solidFill>
                <a:latin typeface="Arial" panose="020B0604020202020204" pitchFamily="34" charset="0"/>
              </a:rPr>
              <a:t>Tìm hiểu về năm giới sinh vật</a:t>
            </a:r>
            <a:endParaRPr lang="en-US" altLang="en-US" sz="2800" b="1" dirty="0">
              <a:solidFill>
                <a:srgbClr val="0070C0"/>
              </a:solidFill>
              <a:latin typeface="Arial" panose="020B0604020202020204" pitchFamily="34" charset="0"/>
            </a:endParaRPr>
          </a:p>
        </p:txBody>
      </p:sp>
      <p:sp>
        <p:nvSpPr>
          <p:cNvPr id="22" name="Title 1"/>
          <p:cNvSpPr txBox="1">
            <a:spLocks/>
          </p:cNvSpPr>
          <p:nvPr/>
        </p:nvSpPr>
        <p:spPr>
          <a:xfrm>
            <a:off x="0" y="0"/>
            <a:ext cx="12192000" cy="983673"/>
          </a:xfrm>
          <a:prstGeom prst="rect">
            <a:avLst/>
          </a:prstGeom>
          <a:solidFill>
            <a:schemeClr val="accent3">
              <a:lumMod val="40000"/>
              <a:lumOff val="60000"/>
            </a:schemeClr>
          </a:solidFill>
          <a:ln w="28575"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spcBef>
                <a:spcPts val="0"/>
              </a:spcBef>
            </a:pPr>
            <a:r>
              <a:rPr lang="vi-VN" sz="2800" u="sng" dirty="0">
                <a:solidFill>
                  <a:srgbClr val="FF0000"/>
                </a:solidFill>
              </a:rPr>
              <a:t>CHỦ ĐỀ 8</a:t>
            </a:r>
            <a:r>
              <a:rPr lang="vi-VN" sz="2800" dirty="0">
                <a:solidFill>
                  <a:srgbClr val="FF0000"/>
                </a:solidFill>
              </a:rPr>
              <a:t>: ĐA DẠNG THẾ GIỚI SỐNG</a:t>
            </a:r>
            <a:br>
              <a:rPr lang="vi-VN" sz="2800" dirty="0">
                <a:solidFill>
                  <a:srgbClr val="FF0000"/>
                </a:solidFill>
              </a:rPr>
            </a:br>
            <a:r>
              <a:rPr lang="vi-VN" sz="2800" dirty="0">
                <a:solidFill>
                  <a:srgbClr val="7030A0"/>
                </a:solidFill>
              </a:rPr>
              <a:t>Phân loại thế giới sống</a:t>
            </a:r>
            <a:br>
              <a:rPr lang="vi-VN" sz="2800" dirty="0">
                <a:solidFill>
                  <a:srgbClr val="7030A0"/>
                </a:solidFill>
              </a:rPr>
            </a:br>
            <a:endParaRPr lang="en-US" sz="2800" dirty="0">
              <a:solidFill>
                <a:srgbClr val="7030A0"/>
              </a:solidFill>
            </a:endParaRPr>
          </a:p>
        </p:txBody>
      </p:sp>
    </p:spTree>
    <p:extLst>
      <p:ext uri="{BB962C8B-B14F-4D97-AF65-F5344CB8AC3E}">
        <p14:creationId xmlns:p14="http://schemas.microsoft.com/office/powerpoint/2010/main" val="2105032859"/>
      </p:ext>
    </p:extLst>
  </p:cSld>
  <p:clrMapOvr>
    <a:masterClrMapping/>
  </p:clrMapOvr>
  <p:transition advClick="0" advTm="7000">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6019"/>
                                        </p:tgtEl>
                                        <p:attrNameLst>
                                          <p:attrName>style.visibility</p:attrName>
                                        </p:attrNameLst>
                                      </p:cBhvr>
                                      <p:to>
                                        <p:strVal val="visible"/>
                                      </p:to>
                                    </p:set>
                                    <p:animEffect transition="in" filter="box(in)">
                                      <p:cBhvr>
                                        <p:cTn id="7" dur="500"/>
                                        <p:tgtEl>
                                          <p:spTgt spid="86019"/>
                                        </p:tgtEl>
                                      </p:cBhvr>
                                    </p:animEffect>
                                  </p:childTnLst>
                                </p:cTn>
                              </p:par>
                            </p:childTnLst>
                          </p:cTn>
                        </p:par>
                        <p:par>
                          <p:cTn id="8" fill="hold" nodeType="afterGroup">
                            <p:stCondLst>
                              <p:cond delay="500"/>
                            </p:stCondLst>
                            <p:childTnLst>
                              <p:par>
                                <p:cTn id="9" presetID="18" presetClass="entr" presetSubtype="9" fill="hold" grpId="0" nodeType="afterEffect">
                                  <p:stCondLst>
                                    <p:cond delay="0"/>
                                  </p:stCondLst>
                                  <p:childTnLst>
                                    <p:set>
                                      <p:cBhvr>
                                        <p:cTn id="10" dur="1" fill="hold">
                                          <p:stCondLst>
                                            <p:cond delay="0"/>
                                          </p:stCondLst>
                                        </p:cTn>
                                        <p:tgtEl>
                                          <p:spTgt spid="86024"/>
                                        </p:tgtEl>
                                        <p:attrNameLst>
                                          <p:attrName>style.visibility</p:attrName>
                                        </p:attrNameLst>
                                      </p:cBhvr>
                                      <p:to>
                                        <p:strVal val="visible"/>
                                      </p:to>
                                    </p:set>
                                    <p:animEffect transition="in" filter="strips(upLeft)">
                                      <p:cBhvr>
                                        <p:cTn id="11" dur="500"/>
                                        <p:tgtEl>
                                          <p:spTgt spid="86024"/>
                                        </p:tgtEl>
                                      </p:cBhvr>
                                    </p:animEffect>
                                  </p:childTnLst>
                                </p:cTn>
                              </p:par>
                            </p:childTnLst>
                          </p:cTn>
                        </p:par>
                        <p:par>
                          <p:cTn id="12" fill="hold" nodeType="afterGroup">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86022"/>
                                        </p:tgtEl>
                                        <p:attrNameLst>
                                          <p:attrName>style.visibility</p:attrName>
                                        </p:attrNameLst>
                                      </p:cBhvr>
                                      <p:to>
                                        <p:strVal val="visible"/>
                                      </p:to>
                                    </p:set>
                                    <p:animEffect transition="in" filter="strips(upLeft)">
                                      <p:cBhvr>
                                        <p:cTn id="15" dur="500"/>
                                        <p:tgtEl>
                                          <p:spTgt spid="86022"/>
                                        </p:tgtEl>
                                      </p:cBhvr>
                                    </p:animEffect>
                                  </p:childTnLst>
                                </p:cTn>
                              </p:par>
                            </p:childTnLst>
                          </p:cTn>
                        </p:par>
                        <p:par>
                          <p:cTn id="16" fill="hold" nodeType="afterGroup">
                            <p:stCondLst>
                              <p:cond delay="1500"/>
                            </p:stCondLst>
                            <p:childTnLst>
                              <p:par>
                                <p:cTn id="17" presetID="18" presetClass="entr" presetSubtype="9" fill="hold" grpId="0" nodeType="afterEffect">
                                  <p:stCondLst>
                                    <p:cond delay="0"/>
                                  </p:stCondLst>
                                  <p:childTnLst>
                                    <p:set>
                                      <p:cBhvr>
                                        <p:cTn id="18" dur="1" fill="hold">
                                          <p:stCondLst>
                                            <p:cond delay="0"/>
                                          </p:stCondLst>
                                        </p:cTn>
                                        <p:tgtEl>
                                          <p:spTgt spid="86025"/>
                                        </p:tgtEl>
                                        <p:attrNameLst>
                                          <p:attrName>style.visibility</p:attrName>
                                        </p:attrNameLst>
                                      </p:cBhvr>
                                      <p:to>
                                        <p:strVal val="visible"/>
                                      </p:to>
                                    </p:set>
                                    <p:animEffect transition="in" filter="strips(upLeft)">
                                      <p:cBhvr>
                                        <p:cTn id="19" dur="500"/>
                                        <p:tgtEl>
                                          <p:spTgt spid="86025"/>
                                        </p:tgtEl>
                                      </p:cBhvr>
                                    </p:animEffect>
                                  </p:childTnLst>
                                </p:cTn>
                              </p:par>
                            </p:childTnLst>
                          </p:cTn>
                        </p:par>
                        <p:par>
                          <p:cTn id="20" fill="hold" nodeType="afterGroup">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86020"/>
                                        </p:tgtEl>
                                        <p:attrNameLst>
                                          <p:attrName>style.visibility</p:attrName>
                                        </p:attrNameLst>
                                      </p:cBhvr>
                                      <p:to>
                                        <p:strVal val="visible"/>
                                      </p:to>
                                    </p:set>
                                    <p:animEffect transition="in" filter="box(in)">
                                      <p:cBhvr>
                                        <p:cTn id="23" dur="500"/>
                                        <p:tgtEl>
                                          <p:spTgt spid="86020"/>
                                        </p:tgtEl>
                                      </p:cBhvr>
                                    </p:animEffect>
                                  </p:childTnLst>
                                </p:cTn>
                              </p:par>
                            </p:childTnLst>
                          </p:cTn>
                        </p:par>
                        <p:par>
                          <p:cTn id="24" fill="hold" nodeType="afterGroup">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86021"/>
                                        </p:tgtEl>
                                        <p:attrNameLst>
                                          <p:attrName>style.visibility</p:attrName>
                                        </p:attrNameLst>
                                      </p:cBhvr>
                                      <p:to>
                                        <p:strVal val="visible"/>
                                      </p:to>
                                    </p:set>
                                    <p:animEffect transition="in" filter="box(in)">
                                      <p:cBhvr>
                                        <p:cTn id="27" dur="500"/>
                                        <p:tgtEl>
                                          <p:spTgt spid="86021"/>
                                        </p:tgtEl>
                                      </p:cBhvr>
                                    </p:animEffect>
                                  </p:childTnLst>
                                </p:cTn>
                              </p:par>
                            </p:childTnLst>
                          </p:cTn>
                        </p:par>
                        <p:par>
                          <p:cTn id="28" fill="hold" nodeType="afterGroup">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86023"/>
                                        </p:tgtEl>
                                        <p:attrNameLst>
                                          <p:attrName>style.visibility</p:attrName>
                                        </p:attrNameLst>
                                      </p:cBhvr>
                                      <p:to>
                                        <p:strVal val="visible"/>
                                      </p:to>
                                    </p:set>
                                    <p:animEffect transition="in" filter="box(in)">
                                      <p:cBhvr>
                                        <p:cTn id="31" dur="500"/>
                                        <p:tgtEl>
                                          <p:spTgt spid="86023"/>
                                        </p:tgtEl>
                                      </p:cBhvr>
                                    </p:animEffect>
                                  </p:childTnLst>
                                </p:cTn>
                              </p:par>
                            </p:childTnLst>
                          </p:cTn>
                        </p:par>
                        <p:par>
                          <p:cTn id="32" fill="hold" nodeType="afterGroup">
                            <p:stCondLst>
                              <p:cond delay="3500"/>
                            </p:stCondLst>
                            <p:childTnLst>
                              <p:par>
                                <p:cTn id="33" presetID="18" presetClass="entr" presetSubtype="12" fill="hold" nodeType="afterEffect">
                                  <p:stCondLst>
                                    <p:cond delay="0"/>
                                  </p:stCondLst>
                                  <p:childTnLst>
                                    <p:set>
                                      <p:cBhvr>
                                        <p:cTn id="34" dur="1" fill="hold">
                                          <p:stCondLst>
                                            <p:cond delay="0"/>
                                          </p:stCondLst>
                                        </p:cTn>
                                        <p:tgtEl>
                                          <p:spTgt spid="86026"/>
                                        </p:tgtEl>
                                        <p:attrNameLst>
                                          <p:attrName>style.visibility</p:attrName>
                                        </p:attrNameLst>
                                      </p:cBhvr>
                                      <p:to>
                                        <p:strVal val="visible"/>
                                      </p:to>
                                    </p:set>
                                    <p:animEffect transition="in" filter="strips(downLeft)">
                                      <p:cBhvr>
                                        <p:cTn id="35" dur="500"/>
                                        <p:tgtEl>
                                          <p:spTgt spid="86026"/>
                                        </p:tgtEl>
                                      </p:cBhvr>
                                    </p:animEffect>
                                  </p:childTnLst>
                                </p:cTn>
                              </p:par>
                            </p:childTnLst>
                          </p:cTn>
                        </p:par>
                        <p:par>
                          <p:cTn id="36" fill="hold" nodeType="afterGroup">
                            <p:stCondLst>
                              <p:cond delay="4000"/>
                            </p:stCondLst>
                            <p:childTnLst>
                              <p:par>
                                <p:cTn id="37" presetID="18" presetClass="entr" presetSubtype="12" fill="hold" nodeType="afterEffect">
                                  <p:stCondLst>
                                    <p:cond delay="0"/>
                                  </p:stCondLst>
                                  <p:childTnLst>
                                    <p:set>
                                      <p:cBhvr>
                                        <p:cTn id="38" dur="1" fill="hold">
                                          <p:stCondLst>
                                            <p:cond delay="0"/>
                                          </p:stCondLst>
                                        </p:cTn>
                                        <p:tgtEl>
                                          <p:spTgt spid="86028"/>
                                        </p:tgtEl>
                                        <p:attrNameLst>
                                          <p:attrName>style.visibility</p:attrName>
                                        </p:attrNameLst>
                                      </p:cBhvr>
                                      <p:to>
                                        <p:strVal val="visible"/>
                                      </p:to>
                                    </p:set>
                                    <p:animEffect transition="in" filter="strips(downLeft)">
                                      <p:cBhvr>
                                        <p:cTn id="39" dur="500"/>
                                        <p:tgtEl>
                                          <p:spTgt spid="86028"/>
                                        </p:tgtEl>
                                      </p:cBhvr>
                                    </p:animEffect>
                                  </p:childTnLst>
                                </p:cTn>
                              </p:par>
                            </p:childTnLst>
                          </p:cTn>
                        </p:par>
                        <p:par>
                          <p:cTn id="40" fill="hold" nodeType="afterGroup">
                            <p:stCondLst>
                              <p:cond delay="4500"/>
                            </p:stCondLst>
                            <p:childTnLst>
                              <p:par>
                                <p:cTn id="41" presetID="18" presetClass="entr" presetSubtype="12"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strips(downLeft)">
                                      <p:cBhvr>
                                        <p:cTn id="43" dur="500"/>
                                        <p:tgtEl>
                                          <p:spTgt spid="14"/>
                                        </p:tgtEl>
                                      </p:cBhvr>
                                    </p:animEffect>
                                  </p:childTnLst>
                                </p:cTn>
                              </p:par>
                            </p:childTnLst>
                          </p:cTn>
                        </p:par>
                        <p:par>
                          <p:cTn id="44" fill="hold" nodeType="afterGroup">
                            <p:stCondLst>
                              <p:cond delay="5000"/>
                            </p:stCondLst>
                            <p:childTnLst>
                              <p:par>
                                <p:cTn id="45" presetID="18" presetClass="entr" presetSubtype="9"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strips(upLeft)">
                                      <p:cBhvr>
                                        <p:cTn id="47" dur="500"/>
                                        <p:tgtEl>
                                          <p:spTgt spid="15"/>
                                        </p:tgtEl>
                                      </p:cBhvr>
                                    </p:animEffect>
                                  </p:childTnLst>
                                </p:cTn>
                              </p:par>
                            </p:childTnLst>
                          </p:cTn>
                        </p:par>
                        <p:par>
                          <p:cTn id="48" fill="hold" nodeType="afterGroup">
                            <p:stCondLst>
                              <p:cond delay="5500"/>
                            </p:stCondLst>
                            <p:childTnLst>
                              <p:par>
                                <p:cTn id="49" presetID="4"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ox(in)">
                                      <p:cBhvr>
                                        <p:cTn id="51" dur="500"/>
                                        <p:tgtEl>
                                          <p:spTgt spid="21"/>
                                        </p:tgtEl>
                                      </p:cBhvr>
                                    </p:animEffect>
                                  </p:childTnLst>
                                </p:cTn>
                              </p:par>
                              <p:par>
                                <p:cTn id="52" presetID="2" presetClass="entr" presetSubtype="4" fill="hold" grpId="1" nodeType="withEffect">
                                  <p:stCondLst>
                                    <p:cond delay="0"/>
                                  </p:stCondLst>
                                  <p:childTnLst>
                                    <p:set>
                                      <p:cBhvr>
                                        <p:cTn id="53" dur="1" fill="hold">
                                          <p:stCondLst>
                                            <p:cond delay="0"/>
                                          </p:stCondLst>
                                        </p:cTn>
                                        <p:tgtEl>
                                          <p:spTgt spid="86019"/>
                                        </p:tgtEl>
                                        <p:attrNameLst>
                                          <p:attrName>style.visibility</p:attrName>
                                        </p:attrNameLst>
                                      </p:cBhvr>
                                      <p:to>
                                        <p:strVal val="visible"/>
                                      </p:to>
                                    </p:set>
                                    <p:anim calcmode="lin" valueType="num">
                                      <p:cBhvr additive="base">
                                        <p:cTn id="54" dur="500" fill="hold"/>
                                        <p:tgtEl>
                                          <p:spTgt spid="86019"/>
                                        </p:tgtEl>
                                        <p:attrNameLst>
                                          <p:attrName>ppt_x</p:attrName>
                                        </p:attrNameLst>
                                      </p:cBhvr>
                                      <p:tavLst>
                                        <p:tav tm="0">
                                          <p:val>
                                            <p:strVal val="#ppt_x"/>
                                          </p:val>
                                        </p:tav>
                                        <p:tav tm="100000">
                                          <p:val>
                                            <p:strVal val="#ppt_x"/>
                                          </p:val>
                                        </p:tav>
                                      </p:tavLst>
                                    </p:anim>
                                    <p:anim calcmode="lin" valueType="num">
                                      <p:cBhvr additive="base">
                                        <p:cTn id="55" dur="500" fill="hold"/>
                                        <p:tgtEl>
                                          <p:spTgt spid="86019"/>
                                        </p:tgtEl>
                                        <p:attrNameLst>
                                          <p:attrName>ppt_y</p:attrName>
                                        </p:attrNameLst>
                                      </p:cBhvr>
                                      <p:tavLst>
                                        <p:tav tm="0">
                                          <p:val>
                                            <p:strVal val="1+#ppt_h/2"/>
                                          </p:val>
                                        </p:tav>
                                        <p:tav tm="100000">
                                          <p:val>
                                            <p:strVal val="#ppt_y"/>
                                          </p:val>
                                        </p:tav>
                                      </p:tavLst>
                                    </p:anim>
                                  </p:childTnLst>
                                </p:cTn>
                              </p:par>
                              <p:par>
                                <p:cTn id="56" presetID="2" presetClass="entr" presetSubtype="4" fill="hold" grpId="1" nodeType="withEffect">
                                  <p:stCondLst>
                                    <p:cond delay="0"/>
                                  </p:stCondLst>
                                  <p:childTnLst>
                                    <p:set>
                                      <p:cBhvr>
                                        <p:cTn id="57" dur="1" fill="hold">
                                          <p:stCondLst>
                                            <p:cond delay="0"/>
                                          </p:stCondLst>
                                        </p:cTn>
                                        <p:tgtEl>
                                          <p:spTgt spid="86020"/>
                                        </p:tgtEl>
                                        <p:attrNameLst>
                                          <p:attrName>style.visibility</p:attrName>
                                        </p:attrNameLst>
                                      </p:cBhvr>
                                      <p:to>
                                        <p:strVal val="visible"/>
                                      </p:to>
                                    </p:set>
                                    <p:anim calcmode="lin" valueType="num">
                                      <p:cBhvr additive="base">
                                        <p:cTn id="58" dur="500" fill="hold"/>
                                        <p:tgtEl>
                                          <p:spTgt spid="86020"/>
                                        </p:tgtEl>
                                        <p:attrNameLst>
                                          <p:attrName>ppt_x</p:attrName>
                                        </p:attrNameLst>
                                      </p:cBhvr>
                                      <p:tavLst>
                                        <p:tav tm="0">
                                          <p:val>
                                            <p:strVal val="#ppt_x"/>
                                          </p:val>
                                        </p:tav>
                                        <p:tav tm="100000">
                                          <p:val>
                                            <p:strVal val="#ppt_x"/>
                                          </p:val>
                                        </p:tav>
                                      </p:tavLst>
                                    </p:anim>
                                    <p:anim calcmode="lin" valueType="num">
                                      <p:cBhvr additive="base">
                                        <p:cTn id="59" dur="500" fill="hold"/>
                                        <p:tgtEl>
                                          <p:spTgt spid="86020"/>
                                        </p:tgtEl>
                                        <p:attrNameLst>
                                          <p:attrName>ppt_y</p:attrName>
                                        </p:attrNameLst>
                                      </p:cBhvr>
                                      <p:tavLst>
                                        <p:tav tm="0">
                                          <p:val>
                                            <p:strVal val="1+#ppt_h/2"/>
                                          </p:val>
                                        </p:tav>
                                        <p:tav tm="100000">
                                          <p:val>
                                            <p:strVal val="#ppt_y"/>
                                          </p:val>
                                        </p:tav>
                                      </p:tavLst>
                                    </p:anim>
                                  </p:childTnLst>
                                </p:cTn>
                              </p:par>
                              <p:par>
                                <p:cTn id="60" presetID="2" presetClass="entr" presetSubtype="4" fill="hold" grpId="1" nodeType="withEffect">
                                  <p:stCondLst>
                                    <p:cond delay="0"/>
                                  </p:stCondLst>
                                  <p:childTnLst>
                                    <p:set>
                                      <p:cBhvr>
                                        <p:cTn id="61" dur="1" fill="hold">
                                          <p:stCondLst>
                                            <p:cond delay="0"/>
                                          </p:stCondLst>
                                        </p:cTn>
                                        <p:tgtEl>
                                          <p:spTgt spid="86021"/>
                                        </p:tgtEl>
                                        <p:attrNameLst>
                                          <p:attrName>style.visibility</p:attrName>
                                        </p:attrNameLst>
                                      </p:cBhvr>
                                      <p:to>
                                        <p:strVal val="visible"/>
                                      </p:to>
                                    </p:set>
                                    <p:anim calcmode="lin" valueType="num">
                                      <p:cBhvr additive="base">
                                        <p:cTn id="62" dur="500" fill="hold"/>
                                        <p:tgtEl>
                                          <p:spTgt spid="86021"/>
                                        </p:tgtEl>
                                        <p:attrNameLst>
                                          <p:attrName>ppt_x</p:attrName>
                                        </p:attrNameLst>
                                      </p:cBhvr>
                                      <p:tavLst>
                                        <p:tav tm="0">
                                          <p:val>
                                            <p:strVal val="#ppt_x"/>
                                          </p:val>
                                        </p:tav>
                                        <p:tav tm="100000">
                                          <p:val>
                                            <p:strVal val="#ppt_x"/>
                                          </p:val>
                                        </p:tav>
                                      </p:tavLst>
                                    </p:anim>
                                    <p:anim calcmode="lin" valueType="num">
                                      <p:cBhvr additive="base">
                                        <p:cTn id="63" dur="500" fill="hold"/>
                                        <p:tgtEl>
                                          <p:spTgt spid="86021"/>
                                        </p:tgtEl>
                                        <p:attrNameLst>
                                          <p:attrName>ppt_y</p:attrName>
                                        </p:attrNameLst>
                                      </p:cBhvr>
                                      <p:tavLst>
                                        <p:tav tm="0">
                                          <p:val>
                                            <p:strVal val="1+#ppt_h/2"/>
                                          </p:val>
                                        </p:tav>
                                        <p:tav tm="100000">
                                          <p:val>
                                            <p:strVal val="#ppt_y"/>
                                          </p:val>
                                        </p:tav>
                                      </p:tavLst>
                                    </p:anim>
                                  </p:childTnLst>
                                </p:cTn>
                              </p:par>
                              <p:par>
                                <p:cTn id="64" presetID="2" presetClass="entr" presetSubtype="4" fill="hold" grpId="1" nodeType="withEffect">
                                  <p:stCondLst>
                                    <p:cond delay="0"/>
                                  </p:stCondLst>
                                  <p:childTnLst>
                                    <p:set>
                                      <p:cBhvr>
                                        <p:cTn id="65" dur="1" fill="hold">
                                          <p:stCondLst>
                                            <p:cond delay="0"/>
                                          </p:stCondLst>
                                        </p:cTn>
                                        <p:tgtEl>
                                          <p:spTgt spid="86022"/>
                                        </p:tgtEl>
                                        <p:attrNameLst>
                                          <p:attrName>style.visibility</p:attrName>
                                        </p:attrNameLst>
                                      </p:cBhvr>
                                      <p:to>
                                        <p:strVal val="visible"/>
                                      </p:to>
                                    </p:set>
                                    <p:anim calcmode="lin" valueType="num">
                                      <p:cBhvr additive="base">
                                        <p:cTn id="66" dur="500" fill="hold"/>
                                        <p:tgtEl>
                                          <p:spTgt spid="86022"/>
                                        </p:tgtEl>
                                        <p:attrNameLst>
                                          <p:attrName>ppt_x</p:attrName>
                                        </p:attrNameLst>
                                      </p:cBhvr>
                                      <p:tavLst>
                                        <p:tav tm="0">
                                          <p:val>
                                            <p:strVal val="#ppt_x"/>
                                          </p:val>
                                        </p:tav>
                                        <p:tav tm="100000">
                                          <p:val>
                                            <p:strVal val="#ppt_x"/>
                                          </p:val>
                                        </p:tav>
                                      </p:tavLst>
                                    </p:anim>
                                    <p:anim calcmode="lin" valueType="num">
                                      <p:cBhvr additive="base">
                                        <p:cTn id="67" dur="500" fill="hold"/>
                                        <p:tgtEl>
                                          <p:spTgt spid="86022"/>
                                        </p:tgtEl>
                                        <p:attrNameLst>
                                          <p:attrName>ppt_y</p:attrName>
                                        </p:attrNameLst>
                                      </p:cBhvr>
                                      <p:tavLst>
                                        <p:tav tm="0">
                                          <p:val>
                                            <p:strVal val="1+#ppt_h/2"/>
                                          </p:val>
                                        </p:tav>
                                        <p:tav tm="100000">
                                          <p:val>
                                            <p:strVal val="#ppt_y"/>
                                          </p:val>
                                        </p:tav>
                                      </p:tavLst>
                                    </p:anim>
                                  </p:childTnLst>
                                </p:cTn>
                              </p:par>
                              <p:par>
                                <p:cTn id="68" presetID="2" presetClass="entr" presetSubtype="4" fill="hold" grpId="1" nodeType="withEffect">
                                  <p:stCondLst>
                                    <p:cond delay="0"/>
                                  </p:stCondLst>
                                  <p:childTnLst>
                                    <p:set>
                                      <p:cBhvr>
                                        <p:cTn id="69" dur="1" fill="hold">
                                          <p:stCondLst>
                                            <p:cond delay="0"/>
                                          </p:stCondLst>
                                        </p:cTn>
                                        <p:tgtEl>
                                          <p:spTgt spid="86023"/>
                                        </p:tgtEl>
                                        <p:attrNameLst>
                                          <p:attrName>style.visibility</p:attrName>
                                        </p:attrNameLst>
                                      </p:cBhvr>
                                      <p:to>
                                        <p:strVal val="visible"/>
                                      </p:to>
                                    </p:set>
                                    <p:anim calcmode="lin" valueType="num">
                                      <p:cBhvr additive="base">
                                        <p:cTn id="70" dur="500" fill="hold"/>
                                        <p:tgtEl>
                                          <p:spTgt spid="86023"/>
                                        </p:tgtEl>
                                        <p:attrNameLst>
                                          <p:attrName>ppt_x</p:attrName>
                                        </p:attrNameLst>
                                      </p:cBhvr>
                                      <p:tavLst>
                                        <p:tav tm="0">
                                          <p:val>
                                            <p:strVal val="#ppt_x"/>
                                          </p:val>
                                        </p:tav>
                                        <p:tav tm="100000">
                                          <p:val>
                                            <p:strVal val="#ppt_x"/>
                                          </p:val>
                                        </p:tav>
                                      </p:tavLst>
                                    </p:anim>
                                    <p:anim calcmode="lin" valueType="num">
                                      <p:cBhvr additive="base">
                                        <p:cTn id="71" dur="500" fill="hold"/>
                                        <p:tgtEl>
                                          <p:spTgt spid="86023"/>
                                        </p:tgtEl>
                                        <p:attrNameLst>
                                          <p:attrName>ppt_y</p:attrName>
                                        </p:attrNameLst>
                                      </p:cBhvr>
                                      <p:tavLst>
                                        <p:tav tm="0">
                                          <p:val>
                                            <p:strVal val="1+#ppt_h/2"/>
                                          </p:val>
                                        </p:tav>
                                        <p:tav tm="100000">
                                          <p:val>
                                            <p:strVal val="#ppt_y"/>
                                          </p:val>
                                        </p:tav>
                                      </p:tavLst>
                                    </p:anim>
                                  </p:childTnLst>
                                </p:cTn>
                              </p:par>
                              <p:par>
                                <p:cTn id="72" presetID="2" presetClass="entr" presetSubtype="4" fill="hold" grpId="1" nodeType="withEffect">
                                  <p:stCondLst>
                                    <p:cond delay="0"/>
                                  </p:stCondLst>
                                  <p:childTnLst>
                                    <p:set>
                                      <p:cBhvr>
                                        <p:cTn id="73" dur="1" fill="hold">
                                          <p:stCondLst>
                                            <p:cond delay="0"/>
                                          </p:stCondLst>
                                        </p:cTn>
                                        <p:tgtEl>
                                          <p:spTgt spid="86024"/>
                                        </p:tgtEl>
                                        <p:attrNameLst>
                                          <p:attrName>style.visibility</p:attrName>
                                        </p:attrNameLst>
                                      </p:cBhvr>
                                      <p:to>
                                        <p:strVal val="visible"/>
                                      </p:to>
                                    </p:set>
                                    <p:anim calcmode="lin" valueType="num">
                                      <p:cBhvr additive="base">
                                        <p:cTn id="74" dur="500" fill="hold"/>
                                        <p:tgtEl>
                                          <p:spTgt spid="86024"/>
                                        </p:tgtEl>
                                        <p:attrNameLst>
                                          <p:attrName>ppt_x</p:attrName>
                                        </p:attrNameLst>
                                      </p:cBhvr>
                                      <p:tavLst>
                                        <p:tav tm="0">
                                          <p:val>
                                            <p:strVal val="#ppt_x"/>
                                          </p:val>
                                        </p:tav>
                                        <p:tav tm="100000">
                                          <p:val>
                                            <p:strVal val="#ppt_x"/>
                                          </p:val>
                                        </p:tav>
                                      </p:tavLst>
                                    </p:anim>
                                    <p:anim calcmode="lin" valueType="num">
                                      <p:cBhvr additive="base">
                                        <p:cTn id="75" dur="500" fill="hold"/>
                                        <p:tgtEl>
                                          <p:spTgt spid="86024"/>
                                        </p:tgtEl>
                                        <p:attrNameLst>
                                          <p:attrName>ppt_y</p:attrName>
                                        </p:attrNameLst>
                                      </p:cBhvr>
                                      <p:tavLst>
                                        <p:tav tm="0">
                                          <p:val>
                                            <p:strVal val="1+#ppt_h/2"/>
                                          </p:val>
                                        </p:tav>
                                        <p:tav tm="100000">
                                          <p:val>
                                            <p:strVal val="#ppt_y"/>
                                          </p:val>
                                        </p:tav>
                                      </p:tavLst>
                                    </p:anim>
                                  </p:childTnLst>
                                </p:cTn>
                              </p:par>
                              <p:par>
                                <p:cTn id="76" presetID="2" presetClass="entr" presetSubtype="4" fill="hold" grpId="1" nodeType="withEffect">
                                  <p:stCondLst>
                                    <p:cond delay="0"/>
                                  </p:stCondLst>
                                  <p:childTnLst>
                                    <p:set>
                                      <p:cBhvr>
                                        <p:cTn id="77" dur="1" fill="hold">
                                          <p:stCondLst>
                                            <p:cond delay="0"/>
                                          </p:stCondLst>
                                        </p:cTn>
                                        <p:tgtEl>
                                          <p:spTgt spid="86025"/>
                                        </p:tgtEl>
                                        <p:attrNameLst>
                                          <p:attrName>style.visibility</p:attrName>
                                        </p:attrNameLst>
                                      </p:cBhvr>
                                      <p:to>
                                        <p:strVal val="visible"/>
                                      </p:to>
                                    </p:set>
                                    <p:anim calcmode="lin" valueType="num">
                                      <p:cBhvr additive="base">
                                        <p:cTn id="78" dur="500" fill="hold"/>
                                        <p:tgtEl>
                                          <p:spTgt spid="86025"/>
                                        </p:tgtEl>
                                        <p:attrNameLst>
                                          <p:attrName>ppt_x</p:attrName>
                                        </p:attrNameLst>
                                      </p:cBhvr>
                                      <p:tavLst>
                                        <p:tav tm="0">
                                          <p:val>
                                            <p:strVal val="#ppt_x"/>
                                          </p:val>
                                        </p:tav>
                                        <p:tav tm="100000">
                                          <p:val>
                                            <p:strVal val="#ppt_x"/>
                                          </p:val>
                                        </p:tav>
                                      </p:tavLst>
                                    </p:anim>
                                    <p:anim calcmode="lin" valueType="num">
                                      <p:cBhvr additive="base">
                                        <p:cTn id="79" dur="500" fill="hold"/>
                                        <p:tgtEl>
                                          <p:spTgt spid="86025"/>
                                        </p:tgtEl>
                                        <p:attrNameLst>
                                          <p:attrName>ppt_y</p:attrName>
                                        </p:attrNameLst>
                                      </p:cBhvr>
                                      <p:tavLst>
                                        <p:tav tm="0">
                                          <p:val>
                                            <p:strVal val="1+#ppt_h/2"/>
                                          </p:val>
                                        </p:tav>
                                        <p:tav tm="100000">
                                          <p:val>
                                            <p:strVal val="#ppt_y"/>
                                          </p:val>
                                        </p:tav>
                                      </p:tavLst>
                                    </p:anim>
                                  </p:childTnLst>
                                </p:cTn>
                              </p:par>
                              <p:par>
                                <p:cTn id="80" presetID="2" presetClass="entr" presetSubtype="4" fill="hold" nodeType="withEffect">
                                  <p:stCondLst>
                                    <p:cond delay="0"/>
                                  </p:stCondLst>
                                  <p:childTnLst>
                                    <p:set>
                                      <p:cBhvr>
                                        <p:cTn id="81" dur="1" fill="hold">
                                          <p:stCondLst>
                                            <p:cond delay="0"/>
                                          </p:stCondLst>
                                        </p:cTn>
                                        <p:tgtEl>
                                          <p:spTgt spid="86026"/>
                                        </p:tgtEl>
                                        <p:attrNameLst>
                                          <p:attrName>style.visibility</p:attrName>
                                        </p:attrNameLst>
                                      </p:cBhvr>
                                      <p:to>
                                        <p:strVal val="visible"/>
                                      </p:to>
                                    </p:set>
                                    <p:anim calcmode="lin" valueType="num">
                                      <p:cBhvr additive="base">
                                        <p:cTn id="82" dur="500" fill="hold"/>
                                        <p:tgtEl>
                                          <p:spTgt spid="86026"/>
                                        </p:tgtEl>
                                        <p:attrNameLst>
                                          <p:attrName>ppt_x</p:attrName>
                                        </p:attrNameLst>
                                      </p:cBhvr>
                                      <p:tavLst>
                                        <p:tav tm="0">
                                          <p:val>
                                            <p:strVal val="#ppt_x"/>
                                          </p:val>
                                        </p:tav>
                                        <p:tav tm="100000">
                                          <p:val>
                                            <p:strVal val="#ppt_x"/>
                                          </p:val>
                                        </p:tav>
                                      </p:tavLst>
                                    </p:anim>
                                    <p:anim calcmode="lin" valueType="num">
                                      <p:cBhvr additive="base">
                                        <p:cTn id="83" dur="500" fill="hold"/>
                                        <p:tgtEl>
                                          <p:spTgt spid="86026"/>
                                        </p:tgtEl>
                                        <p:attrNameLst>
                                          <p:attrName>ppt_y</p:attrName>
                                        </p:attrNameLst>
                                      </p:cBhvr>
                                      <p:tavLst>
                                        <p:tav tm="0">
                                          <p:val>
                                            <p:strVal val="1+#ppt_h/2"/>
                                          </p:val>
                                        </p:tav>
                                        <p:tav tm="100000">
                                          <p:val>
                                            <p:strVal val="#ppt_y"/>
                                          </p:val>
                                        </p:tav>
                                      </p:tavLst>
                                    </p:anim>
                                  </p:childTnLst>
                                </p:cTn>
                              </p:par>
                              <p:par>
                                <p:cTn id="84" presetID="2" presetClass="entr" presetSubtype="4" fill="hold" nodeType="withEffect">
                                  <p:stCondLst>
                                    <p:cond delay="0"/>
                                  </p:stCondLst>
                                  <p:childTnLst>
                                    <p:set>
                                      <p:cBhvr>
                                        <p:cTn id="85" dur="1" fill="hold">
                                          <p:stCondLst>
                                            <p:cond delay="0"/>
                                          </p:stCondLst>
                                        </p:cTn>
                                        <p:tgtEl>
                                          <p:spTgt spid="86028"/>
                                        </p:tgtEl>
                                        <p:attrNameLst>
                                          <p:attrName>style.visibility</p:attrName>
                                        </p:attrNameLst>
                                      </p:cBhvr>
                                      <p:to>
                                        <p:strVal val="visible"/>
                                      </p:to>
                                    </p:set>
                                    <p:anim calcmode="lin" valueType="num">
                                      <p:cBhvr additive="base">
                                        <p:cTn id="86" dur="500" fill="hold"/>
                                        <p:tgtEl>
                                          <p:spTgt spid="86028"/>
                                        </p:tgtEl>
                                        <p:attrNameLst>
                                          <p:attrName>ppt_x</p:attrName>
                                        </p:attrNameLst>
                                      </p:cBhvr>
                                      <p:tavLst>
                                        <p:tav tm="0">
                                          <p:val>
                                            <p:strVal val="#ppt_x"/>
                                          </p:val>
                                        </p:tav>
                                        <p:tav tm="100000">
                                          <p:val>
                                            <p:strVal val="#ppt_x"/>
                                          </p:val>
                                        </p:tav>
                                      </p:tavLst>
                                    </p:anim>
                                    <p:anim calcmode="lin" valueType="num">
                                      <p:cBhvr additive="base">
                                        <p:cTn id="87" dur="500" fill="hold"/>
                                        <p:tgtEl>
                                          <p:spTgt spid="86028"/>
                                        </p:tgtEl>
                                        <p:attrNameLst>
                                          <p:attrName>ppt_y</p:attrName>
                                        </p:attrNameLst>
                                      </p:cBhvr>
                                      <p:tavLst>
                                        <p:tav tm="0">
                                          <p:val>
                                            <p:strVal val="1+#ppt_h/2"/>
                                          </p:val>
                                        </p:tav>
                                        <p:tav tm="100000">
                                          <p:val>
                                            <p:strVal val="#ppt_y"/>
                                          </p:val>
                                        </p:tav>
                                      </p:tavLst>
                                    </p:anim>
                                  </p:childTnLst>
                                </p:cTn>
                              </p:par>
                              <p:par>
                                <p:cTn id="88" presetID="2" presetClass="entr" presetSubtype="4" fill="hold" nodeType="withEffect">
                                  <p:stCondLst>
                                    <p:cond delay="0"/>
                                  </p:stCondLst>
                                  <p:childTnLst>
                                    <p:set>
                                      <p:cBhvr>
                                        <p:cTn id="89" dur="1" fill="hold">
                                          <p:stCondLst>
                                            <p:cond delay="0"/>
                                          </p:stCondLst>
                                        </p:cTn>
                                        <p:tgtEl>
                                          <p:spTgt spid="14"/>
                                        </p:tgtEl>
                                        <p:attrNameLst>
                                          <p:attrName>style.visibility</p:attrName>
                                        </p:attrNameLst>
                                      </p:cBhvr>
                                      <p:to>
                                        <p:strVal val="visible"/>
                                      </p:to>
                                    </p:set>
                                    <p:anim calcmode="lin" valueType="num">
                                      <p:cBhvr additive="base">
                                        <p:cTn id="90" dur="500" fill="hold"/>
                                        <p:tgtEl>
                                          <p:spTgt spid="14"/>
                                        </p:tgtEl>
                                        <p:attrNameLst>
                                          <p:attrName>ppt_x</p:attrName>
                                        </p:attrNameLst>
                                      </p:cBhvr>
                                      <p:tavLst>
                                        <p:tav tm="0">
                                          <p:val>
                                            <p:strVal val="#ppt_x"/>
                                          </p:val>
                                        </p:tav>
                                        <p:tav tm="100000">
                                          <p:val>
                                            <p:strVal val="#ppt_x"/>
                                          </p:val>
                                        </p:tav>
                                      </p:tavLst>
                                    </p:anim>
                                    <p:anim calcmode="lin" valueType="num">
                                      <p:cBhvr additive="base">
                                        <p:cTn id="91" dur="500" fill="hold"/>
                                        <p:tgtEl>
                                          <p:spTgt spid="14"/>
                                        </p:tgtEl>
                                        <p:attrNameLst>
                                          <p:attrName>ppt_y</p:attrName>
                                        </p:attrNameLst>
                                      </p:cBhvr>
                                      <p:tavLst>
                                        <p:tav tm="0">
                                          <p:val>
                                            <p:strVal val="1+#ppt_h/2"/>
                                          </p:val>
                                        </p:tav>
                                        <p:tav tm="100000">
                                          <p:val>
                                            <p:strVal val="#ppt_y"/>
                                          </p:val>
                                        </p:tav>
                                      </p:tavLst>
                                    </p:anim>
                                  </p:childTnLst>
                                </p:cTn>
                              </p:par>
                              <p:par>
                                <p:cTn id="92" presetID="2" presetClass="entr" presetSubtype="4" fill="hold" grpId="1" nodeType="withEffect">
                                  <p:stCondLst>
                                    <p:cond delay="0"/>
                                  </p:stCondLst>
                                  <p:childTnLst>
                                    <p:set>
                                      <p:cBhvr>
                                        <p:cTn id="93" dur="1" fill="hold">
                                          <p:stCondLst>
                                            <p:cond delay="0"/>
                                          </p:stCondLst>
                                        </p:cTn>
                                        <p:tgtEl>
                                          <p:spTgt spid="15"/>
                                        </p:tgtEl>
                                        <p:attrNameLst>
                                          <p:attrName>style.visibility</p:attrName>
                                        </p:attrNameLst>
                                      </p:cBhvr>
                                      <p:to>
                                        <p:strVal val="visible"/>
                                      </p:to>
                                    </p:set>
                                    <p:anim calcmode="lin" valueType="num">
                                      <p:cBhvr additive="base">
                                        <p:cTn id="94" dur="500" fill="hold"/>
                                        <p:tgtEl>
                                          <p:spTgt spid="15"/>
                                        </p:tgtEl>
                                        <p:attrNameLst>
                                          <p:attrName>ppt_x</p:attrName>
                                        </p:attrNameLst>
                                      </p:cBhvr>
                                      <p:tavLst>
                                        <p:tav tm="0">
                                          <p:val>
                                            <p:strVal val="#ppt_x"/>
                                          </p:val>
                                        </p:tav>
                                        <p:tav tm="100000">
                                          <p:val>
                                            <p:strVal val="#ppt_x"/>
                                          </p:val>
                                        </p:tav>
                                      </p:tavLst>
                                    </p:anim>
                                    <p:anim calcmode="lin" valueType="num">
                                      <p:cBhvr additive="base">
                                        <p:cTn id="95" dur="500" fill="hold"/>
                                        <p:tgtEl>
                                          <p:spTgt spid="15"/>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nodePh="1">
                                  <p:stCondLst>
                                    <p:cond delay="0"/>
                                  </p:stCondLst>
                                  <p:endCondLst>
                                    <p:cond evt="begin" delay="0">
                                      <p:tn val="96"/>
                                    </p:cond>
                                  </p:endCondLst>
                                  <p:childTnLst>
                                    <p:set>
                                      <p:cBhvr>
                                        <p:cTn id="97" dur="1" fill="hold">
                                          <p:stCondLst>
                                            <p:cond delay="0"/>
                                          </p:stCondLst>
                                        </p:cTn>
                                        <p:tgtEl>
                                          <p:spTgt spid="20494"/>
                                        </p:tgtEl>
                                        <p:attrNameLst>
                                          <p:attrName>style.visibility</p:attrName>
                                        </p:attrNameLst>
                                      </p:cBhvr>
                                      <p:to>
                                        <p:strVal val="visible"/>
                                      </p:to>
                                    </p:set>
                                    <p:anim calcmode="lin" valueType="num">
                                      <p:cBhvr additive="base">
                                        <p:cTn id="98" dur="500" fill="hold"/>
                                        <p:tgtEl>
                                          <p:spTgt spid="20494"/>
                                        </p:tgtEl>
                                        <p:attrNameLst>
                                          <p:attrName>ppt_x</p:attrName>
                                        </p:attrNameLst>
                                      </p:cBhvr>
                                      <p:tavLst>
                                        <p:tav tm="0">
                                          <p:val>
                                            <p:strVal val="#ppt_x"/>
                                          </p:val>
                                        </p:tav>
                                        <p:tav tm="100000">
                                          <p:val>
                                            <p:strVal val="#ppt_x"/>
                                          </p:val>
                                        </p:tav>
                                      </p:tavLst>
                                    </p:anim>
                                    <p:anim calcmode="lin" valueType="num">
                                      <p:cBhvr additive="base">
                                        <p:cTn id="99" dur="500" fill="hold"/>
                                        <p:tgtEl>
                                          <p:spTgt spid="20494"/>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nodePh="1">
                                  <p:stCondLst>
                                    <p:cond delay="0"/>
                                  </p:stCondLst>
                                  <p:endCondLst>
                                    <p:cond evt="begin" delay="0">
                                      <p:tn val="100"/>
                                    </p:cond>
                                  </p:endCondLst>
                                  <p:childTnLst>
                                    <p:set>
                                      <p:cBhvr>
                                        <p:cTn id="101" dur="1" fill="hold">
                                          <p:stCondLst>
                                            <p:cond delay="0"/>
                                          </p:stCondLst>
                                        </p:cTn>
                                        <p:tgtEl>
                                          <p:spTgt spid="20495"/>
                                        </p:tgtEl>
                                        <p:attrNameLst>
                                          <p:attrName>style.visibility</p:attrName>
                                        </p:attrNameLst>
                                      </p:cBhvr>
                                      <p:to>
                                        <p:strVal val="visible"/>
                                      </p:to>
                                    </p:set>
                                    <p:anim calcmode="lin" valueType="num">
                                      <p:cBhvr additive="base">
                                        <p:cTn id="102" dur="500" fill="hold"/>
                                        <p:tgtEl>
                                          <p:spTgt spid="20495"/>
                                        </p:tgtEl>
                                        <p:attrNameLst>
                                          <p:attrName>ppt_x</p:attrName>
                                        </p:attrNameLst>
                                      </p:cBhvr>
                                      <p:tavLst>
                                        <p:tav tm="0">
                                          <p:val>
                                            <p:strVal val="#ppt_x"/>
                                          </p:val>
                                        </p:tav>
                                        <p:tav tm="100000">
                                          <p:val>
                                            <p:strVal val="#ppt_x"/>
                                          </p:val>
                                        </p:tav>
                                      </p:tavLst>
                                    </p:anim>
                                    <p:anim calcmode="lin" valueType="num">
                                      <p:cBhvr additive="base">
                                        <p:cTn id="103" dur="500" fill="hold"/>
                                        <p:tgtEl>
                                          <p:spTgt spid="20495"/>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nodePh="1">
                                  <p:stCondLst>
                                    <p:cond delay="0"/>
                                  </p:stCondLst>
                                  <p:endCondLst>
                                    <p:cond evt="begin" delay="0">
                                      <p:tn val="104"/>
                                    </p:cond>
                                  </p:endCondLst>
                                  <p:childTnLst>
                                    <p:set>
                                      <p:cBhvr>
                                        <p:cTn id="105" dur="1" fill="hold">
                                          <p:stCondLst>
                                            <p:cond delay="0"/>
                                          </p:stCondLst>
                                        </p:cTn>
                                        <p:tgtEl>
                                          <p:spTgt spid="20496"/>
                                        </p:tgtEl>
                                        <p:attrNameLst>
                                          <p:attrName>style.visibility</p:attrName>
                                        </p:attrNameLst>
                                      </p:cBhvr>
                                      <p:to>
                                        <p:strVal val="visible"/>
                                      </p:to>
                                    </p:set>
                                    <p:anim calcmode="lin" valueType="num">
                                      <p:cBhvr additive="base">
                                        <p:cTn id="106" dur="500" fill="hold"/>
                                        <p:tgtEl>
                                          <p:spTgt spid="20496"/>
                                        </p:tgtEl>
                                        <p:attrNameLst>
                                          <p:attrName>ppt_x</p:attrName>
                                        </p:attrNameLst>
                                      </p:cBhvr>
                                      <p:tavLst>
                                        <p:tav tm="0">
                                          <p:val>
                                            <p:strVal val="#ppt_x"/>
                                          </p:val>
                                        </p:tav>
                                        <p:tav tm="100000">
                                          <p:val>
                                            <p:strVal val="#ppt_x"/>
                                          </p:val>
                                        </p:tav>
                                      </p:tavLst>
                                    </p:anim>
                                    <p:anim calcmode="lin" valueType="num">
                                      <p:cBhvr additive="base">
                                        <p:cTn id="107" dur="500" fill="hold"/>
                                        <p:tgtEl>
                                          <p:spTgt spid="20496"/>
                                        </p:tgtEl>
                                        <p:attrNameLst>
                                          <p:attrName>ppt_y</p:attrName>
                                        </p:attrNameLst>
                                      </p:cBhvr>
                                      <p:tavLst>
                                        <p:tav tm="0">
                                          <p:val>
                                            <p:strVal val="1+#ppt_h/2"/>
                                          </p:val>
                                        </p:tav>
                                        <p:tav tm="100000">
                                          <p:val>
                                            <p:strVal val="#ppt_y"/>
                                          </p:val>
                                        </p:tav>
                                      </p:tavLst>
                                    </p:anim>
                                  </p:childTnLst>
                                </p:cTn>
                              </p:par>
                              <p:par>
                                <p:cTn id="108" presetID="2" presetClass="entr" presetSubtype="4" fill="hold" nodeType="withEffect">
                                  <p:stCondLst>
                                    <p:cond delay="0"/>
                                  </p:stCondLst>
                                  <p:childTnLst>
                                    <p:set>
                                      <p:cBhvr>
                                        <p:cTn id="109" dur="1" fill="hold">
                                          <p:stCondLst>
                                            <p:cond delay="0"/>
                                          </p:stCondLst>
                                        </p:cTn>
                                        <p:tgtEl>
                                          <p:spTgt spid="20497"/>
                                        </p:tgtEl>
                                        <p:attrNameLst>
                                          <p:attrName>style.visibility</p:attrName>
                                        </p:attrNameLst>
                                      </p:cBhvr>
                                      <p:to>
                                        <p:strVal val="visible"/>
                                      </p:to>
                                    </p:set>
                                    <p:anim calcmode="lin" valueType="num">
                                      <p:cBhvr additive="base">
                                        <p:cTn id="110" dur="500" fill="hold"/>
                                        <p:tgtEl>
                                          <p:spTgt spid="20497"/>
                                        </p:tgtEl>
                                        <p:attrNameLst>
                                          <p:attrName>ppt_x</p:attrName>
                                        </p:attrNameLst>
                                      </p:cBhvr>
                                      <p:tavLst>
                                        <p:tav tm="0">
                                          <p:val>
                                            <p:strVal val="#ppt_x"/>
                                          </p:val>
                                        </p:tav>
                                        <p:tav tm="100000">
                                          <p:val>
                                            <p:strVal val="#ppt_x"/>
                                          </p:val>
                                        </p:tav>
                                      </p:tavLst>
                                    </p:anim>
                                    <p:anim calcmode="lin" valueType="num">
                                      <p:cBhvr additive="base">
                                        <p:cTn id="111" dur="500" fill="hold"/>
                                        <p:tgtEl>
                                          <p:spTgt spid="20497"/>
                                        </p:tgtEl>
                                        <p:attrNameLst>
                                          <p:attrName>ppt_y</p:attrName>
                                        </p:attrNameLst>
                                      </p:cBhvr>
                                      <p:tavLst>
                                        <p:tav tm="0">
                                          <p:val>
                                            <p:strVal val="1+#ppt_h/2"/>
                                          </p:val>
                                        </p:tav>
                                        <p:tav tm="100000">
                                          <p:val>
                                            <p:strVal val="#ppt_y"/>
                                          </p:val>
                                        </p:tav>
                                      </p:tavLst>
                                    </p:anim>
                                  </p:childTnLst>
                                </p:cTn>
                              </p:par>
                              <p:par>
                                <p:cTn id="112" presetID="2" presetClass="entr" presetSubtype="4" fill="hold" grpId="1" nodeType="with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additive="base">
                                        <p:cTn id="114" dur="500" fill="hold"/>
                                        <p:tgtEl>
                                          <p:spTgt spid="21"/>
                                        </p:tgtEl>
                                        <p:attrNameLst>
                                          <p:attrName>ppt_x</p:attrName>
                                        </p:attrNameLst>
                                      </p:cBhvr>
                                      <p:tavLst>
                                        <p:tav tm="0">
                                          <p:val>
                                            <p:strVal val="#ppt_x"/>
                                          </p:val>
                                        </p:tav>
                                        <p:tav tm="100000">
                                          <p:val>
                                            <p:strVal val="#ppt_x"/>
                                          </p:val>
                                        </p:tav>
                                      </p:tavLst>
                                    </p:anim>
                                    <p:anim calcmode="lin" valueType="num">
                                      <p:cBhvr additive="base">
                                        <p:cTn id="11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animBg="1" autoUpdateAnimBg="0"/>
      <p:bldP spid="86019" grpId="1" animBg="1"/>
      <p:bldP spid="86020" grpId="0" animBg="1" autoUpdateAnimBg="0"/>
      <p:bldP spid="86020" grpId="1" animBg="1"/>
      <p:bldP spid="86021" grpId="0" animBg="1" autoUpdateAnimBg="0"/>
      <p:bldP spid="86021" grpId="1" animBg="1"/>
      <p:bldP spid="86022" grpId="0" animBg="1"/>
      <p:bldP spid="86022" grpId="1" animBg="1"/>
      <p:bldP spid="86023" grpId="0" animBg="1" autoUpdateAnimBg="0"/>
      <p:bldP spid="86023" grpId="1" animBg="1"/>
      <p:bldP spid="86024" grpId="0" animBg="1"/>
      <p:bldP spid="86024" grpId="1" animBg="1"/>
      <p:bldP spid="86025" grpId="0" animBg="1"/>
      <p:bldP spid="86025" grpId="1" animBg="1"/>
      <p:bldP spid="15" grpId="0" animBg="1"/>
      <p:bldP spid="15" grpId="1" animBg="1"/>
      <p:bldP spid="20494" grpId="0"/>
      <p:bldP spid="20495" grpId="0"/>
      <p:bldP spid="20496" grpId="0"/>
      <p:bldP spid="21" grpId="0" animBg="1" autoUpdateAnimBg="0"/>
      <p:bldP spid="21"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39" name="Rectangle 43"/>
          <p:cNvSpPr>
            <a:spLocks noChangeArrowheads="1"/>
          </p:cNvSpPr>
          <p:nvPr/>
        </p:nvSpPr>
        <p:spPr bwMode="auto">
          <a:xfrm>
            <a:off x="8436677" y="5251557"/>
            <a:ext cx="2571750"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eaLnBrk="1" hangingPunct="1">
              <a:spcBef>
                <a:spcPct val="20000"/>
              </a:spcBef>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lúa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endParaRPr lang="en-US" sz="2400" dirty="0">
              <a:latin typeface="Times New Roman" pitchFamily="18" charset="0"/>
              <a:cs typeface="Times New Roman" pitchFamily="18" charset="0"/>
            </a:endParaRPr>
          </a:p>
        </p:txBody>
      </p:sp>
      <p:sp>
        <p:nvSpPr>
          <p:cNvPr id="21508" name="Rectangle 41"/>
          <p:cNvSpPr>
            <a:spLocks noChangeArrowheads="1"/>
          </p:cNvSpPr>
          <p:nvPr/>
        </p:nvSpPr>
        <p:spPr bwMode="auto">
          <a:xfrm>
            <a:off x="6306972" y="5463743"/>
            <a:ext cx="1436688"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eaLnBrk="1" hangingPunct="1">
              <a:spcBef>
                <a:spcPct val="20000"/>
              </a:spcBef>
            </a:pPr>
            <a:r>
              <a:rPr lang="en-US" sz="2400" b="1" dirty="0" err="1">
                <a:latin typeface="Times New Roman" pitchFamily="18" charset="0"/>
                <a:cs typeface="Times New Roman" pitchFamily="18" charset="0"/>
              </a:rPr>
              <a:t>Đại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diện</a:t>
            </a:r>
            <a:endParaRPr lang="en-US" sz="2400" b="1" dirty="0">
              <a:latin typeface="Times New Roman" pitchFamily="18" charset="0"/>
              <a:cs typeface="Times New Roman" pitchFamily="18" charset="0"/>
            </a:endParaRPr>
          </a:p>
        </p:txBody>
      </p:sp>
      <p:sp>
        <p:nvSpPr>
          <p:cNvPr id="29708" name="Rectangle 12"/>
          <p:cNvSpPr>
            <a:spLocks noChangeArrowheads="1"/>
          </p:cNvSpPr>
          <p:nvPr/>
        </p:nvSpPr>
        <p:spPr bwMode="auto">
          <a:xfrm>
            <a:off x="8436677" y="4296862"/>
            <a:ext cx="2643187"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eaLnBrk="1" hangingPunct="1"/>
            <a:r>
              <a:rPr lang="en-US" sz="2400" dirty="0" err="1">
                <a:latin typeface="Times New Roman" pitchFamily="18" charset="0"/>
                <a:cs typeface="Times New Roman" pitchFamily="18" charset="0"/>
              </a:rPr>
              <a:t>Quang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dưỡng</a:t>
            </a:r>
            <a:endParaRPr lang="en-US" sz="2400" dirty="0">
              <a:latin typeface="Times New Roman" pitchFamily="18" charset="0"/>
              <a:cs typeface="Times New Roman" pitchFamily="18" charset="0"/>
            </a:endParaRPr>
          </a:p>
        </p:txBody>
      </p:sp>
      <p:sp>
        <p:nvSpPr>
          <p:cNvPr id="21510" name="Rectangle 13"/>
          <p:cNvSpPr>
            <a:spLocks noChangeArrowheads="1"/>
          </p:cNvSpPr>
          <p:nvPr/>
        </p:nvSpPr>
        <p:spPr bwMode="auto">
          <a:xfrm>
            <a:off x="5794174" y="4273769"/>
            <a:ext cx="2462284"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eaLnBrk="1" hangingPunct="1">
              <a:spcBef>
                <a:spcPct val="20000"/>
              </a:spcBef>
            </a:pPr>
            <a:r>
              <a:rPr lang="en-US" sz="2400" b="1" dirty="0" err="1">
                <a:latin typeface="Times New Roman" pitchFamily="18" charset="0"/>
                <a:cs typeface="Times New Roman" pitchFamily="18" charset="0"/>
              </a:rPr>
              <a:t>Kiểu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dưỡng</a:t>
            </a:r>
            <a:endParaRPr lang="en-US" sz="2400" b="1" dirty="0">
              <a:latin typeface="Times New Roman" pitchFamily="18" charset="0"/>
              <a:cs typeface="Times New Roman" pitchFamily="18" charset="0"/>
            </a:endParaRPr>
          </a:p>
        </p:txBody>
      </p:sp>
      <p:sp>
        <p:nvSpPr>
          <p:cNvPr id="29710" name="Rectangle 14"/>
          <p:cNvSpPr>
            <a:spLocks noChangeArrowheads="1"/>
          </p:cNvSpPr>
          <p:nvPr/>
        </p:nvSpPr>
        <p:spPr bwMode="auto">
          <a:xfrm>
            <a:off x="8451639" y="2983930"/>
            <a:ext cx="2643187"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just" eaLnBrk="1" hangingPunct="1"/>
            <a:r>
              <a:rPr lang="vi-VN" sz="2200" dirty="0">
                <a:latin typeface="Arial" panose="020B0604020202020204" pitchFamily="34" charset="0"/>
                <a:cs typeface="Arial" panose="020B0604020202020204" pitchFamily="34" charset="0"/>
              </a:rPr>
              <a:t>Đ</a:t>
            </a:r>
            <a:r>
              <a:rPr lang="en-US" sz="2200" dirty="0">
                <a:latin typeface="Arial" panose="020B0604020202020204" pitchFamily="34" charset="0"/>
                <a:cs typeface="Arial" panose="020B0604020202020204" pitchFamily="34" charset="0"/>
              </a:rPr>
              <a:t>a </a:t>
            </a:r>
            <a:r>
              <a:rPr lang="en-US" sz="2200" dirty="0" err="1">
                <a:latin typeface="Arial" panose="020B0604020202020204" pitchFamily="34" charset="0"/>
                <a:cs typeface="Arial" panose="020B0604020202020204" pitchFamily="34" charset="0"/>
              </a:rPr>
              <a:t>bào</a:t>
            </a:r>
            <a:r>
              <a:rPr lang="vi-VN" sz="2200" dirty="0">
                <a:latin typeface="Arial" panose="020B0604020202020204" pitchFamily="34" charset="0"/>
                <a:cs typeface="Arial" panose="020B0604020202020204" pitchFamily="34" charset="0"/>
              </a:rPr>
              <a:t> phức tạp,</a:t>
            </a:r>
          </a:p>
          <a:p>
            <a:pPr algn="just" eaLnBrk="1" hangingPunct="1"/>
            <a:r>
              <a:rPr lang="vi-VN" sz="2200" dirty="0">
                <a:latin typeface="Arial" panose="020B0604020202020204" pitchFamily="34" charset="0"/>
                <a:cs typeface="Arial" panose="020B0604020202020204" pitchFamily="34" charset="0"/>
              </a:rPr>
              <a:t>Khả năng cảm ứng chậm</a:t>
            </a:r>
          </a:p>
          <a:p>
            <a:pPr eaLnBrk="1" hangingPunct="1"/>
            <a:endParaRPr lang="en-US" sz="2400" dirty="0"/>
          </a:p>
        </p:txBody>
      </p:sp>
      <p:sp>
        <p:nvSpPr>
          <p:cNvPr id="21512" name="Rectangle 15"/>
          <p:cNvSpPr>
            <a:spLocks noChangeArrowheads="1"/>
          </p:cNvSpPr>
          <p:nvPr/>
        </p:nvSpPr>
        <p:spPr bwMode="auto">
          <a:xfrm>
            <a:off x="5679001" y="2786207"/>
            <a:ext cx="2577457"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eaLnBrk="1" hangingPunct="1">
              <a:spcBef>
                <a:spcPct val="20000"/>
              </a:spcBef>
            </a:pPr>
            <a:r>
              <a:rPr lang="vi-VN" sz="2400" b="1" dirty="0">
                <a:latin typeface="Times New Roman" pitchFamily="18" charset="0"/>
                <a:cs typeface="Times New Roman" pitchFamily="18" charset="0"/>
              </a:rPr>
              <a:t>Mức độ tổ chức cơ thể</a:t>
            </a:r>
            <a:endParaRPr lang="en-US" sz="2400" b="1" dirty="0">
              <a:latin typeface="Times New Roman" pitchFamily="18" charset="0"/>
              <a:cs typeface="Times New Roman" pitchFamily="18" charset="0"/>
            </a:endParaRPr>
          </a:p>
        </p:txBody>
      </p:sp>
      <p:sp>
        <p:nvSpPr>
          <p:cNvPr id="21513" name="Rectangle 16"/>
          <p:cNvSpPr>
            <a:spLocks noChangeArrowheads="1"/>
          </p:cNvSpPr>
          <p:nvPr/>
        </p:nvSpPr>
        <p:spPr bwMode="auto">
          <a:xfrm>
            <a:off x="6821711" y="6202676"/>
            <a:ext cx="3669936"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eaLnBrk="1" hangingPunct="1">
              <a:spcBef>
                <a:spcPct val="20000"/>
              </a:spcBef>
            </a:pPr>
            <a:r>
              <a:rPr lang="en-US" sz="2400" b="1" dirty="0">
                <a:latin typeface="Times New Roman" pitchFamily="18" charset="0"/>
                <a:cs typeface="Times New Roman" pitchFamily="18" charset="0"/>
              </a:rPr>
              <a:t>4.  </a:t>
            </a:r>
            <a:r>
              <a:rPr lang="en-US" sz="2400" b="1" dirty="0" err="1">
                <a:latin typeface="Times New Roman" pitchFamily="18" charset="0"/>
                <a:cs typeface="Times New Roman" pitchFamily="18" charset="0"/>
              </a:rPr>
              <a:t>Giới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(Plantae)</a:t>
            </a:r>
          </a:p>
        </p:txBody>
      </p:sp>
      <p:sp>
        <p:nvSpPr>
          <p:cNvPr id="19466" name="Rectangle 17"/>
          <p:cNvSpPr>
            <a:spLocks noChangeArrowheads="1"/>
          </p:cNvSpPr>
          <p:nvPr/>
        </p:nvSpPr>
        <p:spPr bwMode="auto">
          <a:xfrm>
            <a:off x="6383339" y="1125539"/>
            <a:ext cx="1436687"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eaLnBrk="1" hangingPunct="1">
              <a:spcBef>
                <a:spcPct val="20000"/>
              </a:spcBef>
            </a:pPr>
            <a:endParaRPr lang="en-US"/>
          </a:p>
        </p:txBody>
      </p:sp>
      <p:sp>
        <p:nvSpPr>
          <p:cNvPr id="23" name="Rectangle 43"/>
          <p:cNvSpPr>
            <a:spLocks noChangeArrowheads="1"/>
          </p:cNvSpPr>
          <p:nvPr/>
        </p:nvSpPr>
        <p:spPr bwMode="auto">
          <a:xfrm>
            <a:off x="8467292" y="1699675"/>
            <a:ext cx="1592693" cy="70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eaLnBrk="1" hangingPunct="1">
              <a:spcBef>
                <a:spcPct val="20000"/>
              </a:spcBef>
            </a:pPr>
            <a:r>
              <a:rPr lang="vi-VN" sz="2400" dirty="0">
                <a:latin typeface="Times New Roman" pitchFamily="18" charset="0"/>
                <a:cs typeface="Times New Roman" pitchFamily="18" charset="0"/>
              </a:rPr>
              <a:t>Nhân thực</a:t>
            </a:r>
          </a:p>
        </p:txBody>
      </p:sp>
      <p:sp>
        <p:nvSpPr>
          <p:cNvPr id="21526" name="Rectangle 41"/>
          <p:cNvSpPr>
            <a:spLocks noChangeArrowheads="1"/>
          </p:cNvSpPr>
          <p:nvPr/>
        </p:nvSpPr>
        <p:spPr bwMode="auto">
          <a:xfrm>
            <a:off x="6105020" y="2149551"/>
            <a:ext cx="193105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eaLnBrk="1" hangingPunct="1">
              <a:spcBef>
                <a:spcPct val="20000"/>
              </a:spcBef>
            </a:pPr>
            <a:r>
              <a:rPr lang="vi-VN" sz="2400" b="1" dirty="0">
                <a:latin typeface="Times New Roman" pitchFamily="18" charset="0"/>
                <a:cs typeface="Times New Roman" pitchFamily="18" charset="0"/>
              </a:rPr>
              <a:t>Loại tế bào</a:t>
            </a:r>
            <a:endParaRPr lang="en-US" sz="2400" b="1" dirty="0">
              <a:latin typeface="Times New Roman" pitchFamily="18" charset="0"/>
              <a:cs typeface="Times New Roman" pitchFamily="18" charset="0"/>
            </a:endParaRPr>
          </a:p>
        </p:txBody>
      </p:sp>
      <p:pic>
        <p:nvPicPr>
          <p:cNvPr id="21530" name="Picture 26" descr="C:\Users\Administrator\Pictures\te bao thuc va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2702" y="1939636"/>
            <a:ext cx="4071938" cy="4379769"/>
          </a:xfrm>
          <a:prstGeom prst="rect">
            <a:avLst/>
          </a:prstGeom>
          <a:ln w="19050">
            <a:solidFill>
              <a:srgbClr val="7030A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6" name="TextBox 25"/>
          <p:cNvSpPr txBox="1">
            <a:spLocks noChangeArrowheads="1"/>
          </p:cNvSpPr>
          <p:nvPr/>
        </p:nvSpPr>
        <p:spPr bwMode="auto">
          <a:xfrm>
            <a:off x="8467292" y="2166331"/>
            <a:ext cx="2714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vi-VN" sz="2400" dirty="0">
                <a:latin typeface="Times New Roman" pitchFamily="18" charset="0"/>
                <a:cs typeface="Times New Roman" pitchFamily="18" charset="0"/>
              </a:rPr>
              <a:t>Thành TB chứa xenlulose,có lục lạp</a:t>
            </a:r>
            <a:endParaRPr lang="en-US" sz="2400" dirty="0">
              <a:latin typeface="Times New Roman" pitchFamily="18" charset="0"/>
              <a:cs typeface="Times New Roman" pitchFamily="18" charset="0"/>
            </a:endParaRPr>
          </a:p>
        </p:txBody>
      </p:sp>
      <p:graphicFrame>
        <p:nvGraphicFramePr>
          <p:cNvPr id="24" name="Table 23"/>
          <p:cNvGraphicFramePr>
            <a:graphicFrameLocks noGrp="1"/>
          </p:cNvGraphicFramePr>
          <p:nvPr>
            <p:extLst>
              <p:ext uri="{D42A27DB-BD31-4B8C-83A1-F6EECF244321}">
                <p14:modId xmlns:p14="http://schemas.microsoft.com/office/powerpoint/2010/main" val="2006308400"/>
              </p:ext>
            </p:extLst>
          </p:nvPr>
        </p:nvGraphicFramePr>
        <p:xfrm>
          <a:off x="5673805" y="1916115"/>
          <a:ext cx="5555669" cy="4428081"/>
        </p:xfrm>
        <a:graphic>
          <a:graphicData uri="http://schemas.openxmlformats.org/drawingml/2006/table">
            <a:tbl>
              <a:tblPr firstRow="1" bandRow="1">
                <a:tableStyleId>{5940675A-B579-460E-94D1-54222C63F5DA}</a:tableStyleId>
              </a:tblPr>
              <a:tblGrid>
                <a:gridCol w="2710815">
                  <a:extLst>
                    <a:ext uri="{9D8B030D-6E8A-4147-A177-3AD203B41FA5}">
                      <a16:colId xmlns:a16="http://schemas.microsoft.com/office/drawing/2014/main" val="2676102865"/>
                    </a:ext>
                  </a:extLst>
                </a:gridCol>
                <a:gridCol w="2844854">
                  <a:extLst>
                    <a:ext uri="{9D8B030D-6E8A-4147-A177-3AD203B41FA5}">
                      <a16:colId xmlns:a16="http://schemas.microsoft.com/office/drawing/2014/main" val="936103522"/>
                    </a:ext>
                  </a:extLst>
                </a:gridCol>
              </a:tblGrid>
              <a:tr h="104875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05764713"/>
                  </a:ext>
                </a:extLst>
              </a:tr>
              <a:tr h="1076512">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32385225"/>
                  </a:ext>
                </a:extLst>
              </a:tr>
              <a:tr h="1226299">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159567408"/>
                  </a:ext>
                </a:extLst>
              </a:tr>
              <a:tr h="1076512">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6738123"/>
                  </a:ext>
                </a:extLst>
              </a:tr>
            </a:tbl>
          </a:graphicData>
        </a:graphic>
      </p:graphicFrame>
      <p:sp>
        <p:nvSpPr>
          <p:cNvPr id="25" name="Rectangle 3"/>
          <p:cNvSpPr>
            <a:spLocks noChangeArrowheads="1"/>
          </p:cNvSpPr>
          <p:nvPr/>
        </p:nvSpPr>
        <p:spPr bwMode="auto">
          <a:xfrm>
            <a:off x="2108198" y="983673"/>
            <a:ext cx="7635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vi-VN" altLang="en-US" sz="2800" b="1" u="sng" dirty="0">
                <a:solidFill>
                  <a:srgbClr val="0070C0"/>
                </a:solidFill>
                <a:latin typeface="+mn-lt"/>
              </a:rPr>
              <a:t>Nội dung 1</a:t>
            </a:r>
            <a:r>
              <a:rPr lang="en-US" altLang="en-US" sz="2800" b="1" dirty="0">
                <a:solidFill>
                  <a:srgbClr val="0070C0"/>
                </a:solidFill>
                <a:latin typeface="+mn-lt"/>
              </a:rPr>
              <a:t>:</a:t>
            </a:r>
            <a:r>
              <a:rPr lang="vi-VN" altLang="en-US" sz="2800" b="1" dirty="0">
                <a:solidFill>
                  <a:srgbClr val="0070C0"/>
                </a:solidFill>
                <a:latin typeface="+mn-lt"/>
              </a:rPr>
              <a:t> Phân loại thế giới sống</a:t>
            </a:r>
            <a:endParaRPr lang="en-US" altLang="en-US" sz="2800" b="1" dirty="0">
              <a:solidFill>
                <a:srgbClr val="0070C0"/>
              </a:solidFill>
              <a:latin typeface="+mn-lt"/>
            </a:endParaRPr>
          </a:p>
        </p:txBody>
      </p:sp>
      <p:sp>
        <p:nvSpPr>
          <p:cNvPr id="27" name="Rectangle 26"/>
          <p:cNvSpPr>
            <a:spLocks noChangeArrowheads="1"/>
          </p:cNvSpPr>
          <p:nvPr/>
        </p:nvSpPr>
        <p:spPr bwMode="auto">
          <a:xfrm>
            <a:off x="624968" y="1411551"/>
            <a:ext cx="106023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vi-VN" altLang="en-US" sz="2800" b="1" dirty="0">
                <a:solidFill>
                  <a:srgbClr val="0070C0"/>
                </a:solidFill>
                <a:latin typeface="Arial" panose="020B0604020202020204" pitchFamily="34" charset="0"/>
              </a:rPr>
              <a:t>3</a:t>
            </a:r>
            <a:r>
              <a:rPr lang="en-US" altLang="en-US" sz="2800" b="1" dirty="0">
                <a:solidFill>
                  <a:srgbClr val="0070C0"/>
                </a:solidFill>
                <a:latin typeface="Arial" panose="020B0604020202020204" pitchFamily="34" charset="0"/>
              </a:rPr>
              <a:t>. </a:t>
            </a:r>
            <a:r>
              <a:rPr lang="vi-VN" altLang="en-US" sz="2800" b="1" dirty="0">
                <a:solidFill>
                  <a:srgbClr val="0070C0"/>
                </a:solidFill>
                <a:latin typeface="Arial" panose="020B0604020202020204" pitchFamily="34" charset="0"/>
              </a:rPr>
              <a:t>Tìm hiểu về năm giới sinh vật</a:t>
            </a:r>
            <a:endParaRPr lang="en-US" altLang="en-US" sz="2800" b="1" dirty="0">
              <a:solidFill>
                <a:srgbClr val="0070C0"/>
              </a:solidFill>
              <a:latin typeface="Arial" panose="020B0604020202020204" pitchFamily="34" charset="0"/>
            </a:endParaRPr>
          </a:p>
        </p:txBody>
      </p:sp>
      <p:sp>
        <p:nvSpPr>
          <p:cNvPr id="28" name="Title 1"/>
          <p:cNvSpPr txBox="1">
            <a:spLocks/>
          </p:cNvSpPr>
          <p:nvPr/>
        </p:nvSpPr>
        <p:spPr>
          <a:xfrm>
            <a:off x="0" y="0"/>
            <a:ext cx="12192000" cy="983673"/>
          </a:xfrm>
          <a:prstGeom prst="rect">
            <a:avLst/>
          </a:prstGeom>
          <a:solidFill>
            <a:schemeClr val="accent3">
              <a:lumMod val="40000"/>
              <a:lumOff val="60000"/>
            </a:schemeClr>
          </a:solidFill>
          <a:ln w="28575"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spcBef>
                <a:spcPts val="0"/>
              </a:spcBef>
            </a:pPr>
            <a:r>
              <a:rPr lang="vi-VN" sz="2800" u="sng" dirty="0">
                <a:solidFill>
                  <a:srgbClr val="FF0000"/>
                </a:solidFill>
              </a:rPr>
              <a:t>CHỦ ĐỀ 8</a:t>
            </a:r>
            <a:r>
              <a:rPr lang="vi-VN" sz="2800" dirty="0">
                <a:solidFill>
                  <a:srgbClr val="FF0000"/>
                </a:solidFill>
              </a:rPr>
              <a:t>: ĐA DẠNG THẾ GIỚI SỐNG</a:t>
            </a:r>
            <a:br>
              <a:rPr lang="vi-VN" sz="2800" dirty="0">
                <a:solidFill>
                  <a:srgbClr val="FF0000"/>
                </a:solidFill>
              </a:rPr>
            </a:br>
            <a:r>
              <a:rPr lang="vi-VN" sz="2800" dirty="0">
                <a:solidFill>
                  <a:srgbClr val="7030A0"/>
                </a:solidFill>
              </a:rPr>
              <a:t>Phân loại thế giới sống</a:t>
            </a:r>
            <a:br>
              <a:rPr lang="vi-VN" sz="2800" dirty="0">
                <a:solidFill>
                  <a:srgbClr val="7030A0"/>
                </a:solidFill>
              </a:rPr>
            </a:br>
            <a:endParaRPr lang="en-US" sz="2800" dirty="0">
              <a:solidFill>
                <a:srgbClr val="7030A0"/>
              </a:solidFill>
            </a:endParaRPr>
          </a:p>
        </p:txBody>
      </p:sp>
    </p:spTree>
    <p:extLst>
      <p:ext uri="{BB962C8B-B14F-4D97-AF65-F5344CB8AC3E}">
        <p14:creationId xmlns:p14="http://schemas.microsoft.com/office/powerpoint/2010/main" val="1813042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1530"/>
                                        </p:tgtEl>
                                        <p:attrNameLst>
                                          <p:attrName>style.visibility</p:attrName>
                                        </p:attrNameLst>
                                      </p:cBhvr>
                                      <p:to>
                                        <p:strVal val="visible"/>
                                      </p:to>
                                    </p:set>
                                    <p:animEffect transition="in" filter="box(in)">
                                      <p:cBhvr>
                                        <p:cTn id="7" dur="500"/>
                                        <p:tgtEl>
                                          <p:spTgt spid="2153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1526"/>
                                        </p:tgtEl>
                                        <p:attrNameLst>
                                          <p:attrName>style.visibility</p:attrName>
                                        </p:attrNameLst>
                                      </p:cBhvr>
                                      <p:to>
                                        <p:strVal val="visible"/>
                                      </p:to>
                                    </p:set>
                                    <p:animEffect transition="in" filter="box(in)">
                                      <p:cBhvr>
                                        <p:cTn id="10" dur="500"/>
                                        <p:tgtEl>
                                          <p:spTgt spid="2152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1512"/>
                                        </p:tgtEl>
                                        <p:attrNameLst>
                                          <p:attrName>style.visibility</p:attrName>
                                        </p:attrNameLst>
                                      </p:cBhvr>
                                      <p:to>
                                        <p:strVal val="visible"/>
                                      </p:to>
                                    </p:set>
                                    <p:animEffect transition="in" filter="box(in)">
                                      <p:cBhvr>
                                        <p:cTn id="13" dur="500"/>
                                        <p:tgtEl>
                                          <p:spTgt spid="2151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1510"/>
                                        </p:tgtEl>
                                        <p:attrNameLst>
                                          <p:attrName>style.visibility</p:attrName>
                                        </p:attrNameLst>
                                      </p:cBhvr>
                                      <p:to>
                                        <p:strVal val="visible"/>
                                      </p:to>
                                    </p:set>
                                    <p:animEffect transition="in" filter="box(in)">
                                      <p:cBhvr>
                                        <p:cTn id="16" dur="500"/>
                                        <p:tgtEl>
                                          <p:spTgt spid="2151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1508"/>
                                        </p:tgtEl>
                                        <p:attrNameLst>
                                          <p:attrName>style.visibility</p:attrName>
                                        </p:attrNameLst>
                                      </p:cBhvr>
                                      <p:to>
                                        <p:strVal val="visible"/>
                                      </p:to>
                                    </p:set>
                                    <p:animEffect transition="in" filter="box(in)">
                                      <p:cBhvr>
                                        <p:cTn id="19" dur="500"/>
                                        <p:tgtEl>
                                          <p:spTgt spid="21508"/>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1513"/>
                                        </p:tgtEl>
                                        <p:attrNameLst>
                                          <p:attrName>style.visibility</p:attrName>
                                        </p:attrNameLst>
                                      </p:cBhvr>
                                      <p:to>
                                        <p:strVal val="visible"/>
                                      </p:to>
                                    </p:set>
                                    <p:animEffect transition="in" filter="box(in)">
                                      <p:cBhvr>
                                        <p:cTn id="22" dur="500"/>
                                        <p:tgtEl>
                                          <p:spTgt spid="215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ox(in)">
                                      <p:cBhvr>
                                        <p:cTn id="27" dur="500"/>
                                        <p:tgtEl>
                                          <p:spTgt spid="2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ox(in)">
                                      <p:cBhvr>
                                        <p:cTn id="32" dur="500"/>
                                        <p:tgtEl>
                                          <p:spTgt spid="2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9710"/>
                                        </p:tgtEl>
                                        <p:attrNameLst>
                                          <p:attrName>style.visibility</p:attrName>
                                        </p:attrNameLst>
                                      </p:cBhvr>
                                      <p:to>
                                        <p:strVal val="visible"/>
                                      </p:to>
                                    </p:set>
                                    <p:animEffect transition="in" filter="box(in)">
                                      <p:cBhvr>
                                        <p:cTn id="37" dur="500"/>
                                        <p:tgtEl>
                                          <p:spTgt spid="297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9708"/>
                                        </p:tgtEl>
                                        <p:attrNameLst>
                                          <p:attrName>style.visibility</p:attrName>
                                        </p:attrNameLst>
                                      </p:cBhvr>
                                      <p:to>
                                        <p:strVal val="visible"/>
                                      </p:to>
                                    </p:set>
                                    <p:animEffect transition="in" filter="box(in)">
                                      <p:cBhvr>
                                        <p:cTn id="42" dur="500"/>
                                        <p:tgtEl>
                                          <p:spTgt spid="2970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9739"/>
                                        </p:tgtEl>
                                        <p:attrNameLst>
                                          <p:attrName>style.visibility</p:attrName>
                                        </p:attrNameLst>
                                      </p:cBhvr>
                                      <p:to>
                                        <p:strVal val="visible"/>
                                      </p:to>
                                    </p:set>
                                    <p:animEffect transition="in" filter="box(in)">
                                      <p:cBhvr>
                                        <p:cTn id="47" dur="500"/>
                                        <p:tgtEl>
                                          <p:spTgt spid="29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39" grpId="0"/>
      <p:bldP spid="21508" grpId="0"/>
      <p:bldP spid="29708" grpId="0"/>
      <p:bldP spid="21510" grpId="0"/>
      <p:bldP spid="29710" grpId="0"/>
      <p:bldP spid="21512" grpId="0"/>
      <p:bldP spid="21513" grpId="0"/>
      <p:bldP spid="23" grpId="0"/>
      <p:bldP spid="21526"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8" name="Line 8"/>
          <p:cNvSpPr>
            <a:spLocks noChangeShapeType="1"/>
          </p:cNvSpPr>
          <p:nvPr/>
        </p:nvSpPr>
        <p:spPr bwMode="auto">
          <a:xfrm flipH="1" flipV="1">
            <a:off x="7524750" y="3422658"/>
            <a:ext cx="248448" cy="16221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49" name="Line 9"/>
          <p:cNvSpPr>
            <a:spLocks noChangeShapeType="1"/>
          </p:cNvSpPr>
          <p:nvPr/>
        </p:nvSpPr>
        <p:spPr bwMode="auto">
          <a:xfrm>
            <a:off x="3363124" y="5611170"/>
            <a:ext cx="2331094" cy="7277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50" name="Line 10"/>
          <p:cNvSpPr>
            <a:spLocks noChangeShapeType="1"/>
          </p:cNvSpPr>
          <p:nvPr/>
        </p:nvSpPr>
        <p:spPr bwMode="auto">
          <a:xfrm>
            <a:off x="4821382" y="4757506"/>
            <a:ext cx="2018865" cy="8816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51" name="Line 11"/>
          <p:cNvSpPr>
            <a:spLocks noChangeShapeType="1"/>
          </p:cNvSpPr>
          <p:nvPr/>
        </p:nvSpPr>
        <p:spPr bwMode="auto">
          <a:xfrm flipV="1">
            <a:off x="5578185" y="3573226"/>
            <a:ext cx="4563341" cy="28427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87052" name="Picture 12" descr="Fissidens-fontanus-0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 y="3857408"/>
            <a:ext cx="249555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4" name="Picture 14" descr="images810661_duongxi">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5408" y="2176174"/>
            <a:ext cx="2552700" cy="211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Picture 17" descr="C:\Users\Administrator\Pictures\images (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3858" y="1934771"/>
            <a:ext cx="250031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Thuyết minh cây lúa nước - Theki.vn"/>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4" descr="Thuyết minh cây lúa nước - Theki.v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79921" y="1558794"/>
            <a:ext cx="2628967" cy="1863864"/>
          </a:xfrm>
          <a:prstGeom prst="rect">
            <a:avLst/>
          </a:prstGeom>
          <a:noFill/>
          <a:extLst>
            <a:ext uri="{909E8E84-426E-40DD-AFC4-6F175D3DCCD1}">
              <a14:hiddenFill xmlns:a14="http://schemas.microsoft.com/office/drawing/2010/main">
                <a:solidFill>
                  <a:srgbClr val="FFFFFF"/>
                </a:solidFill>
              </a14:hiddenFill>
            </a:ext>
          </a:extLst>
        </p:spPr>
      </p:pic>
      <p:sp>
        <p:nvSpPr>
          <p:cNvPr id="87044" name="Text Box 4"/>
          <p:cNvSpPr txBox="1">
            <a:spLocks noChangeArrowheads="1"/>
          </p:cNvSpPr>
          <p:nvPr/>
        </p:nvSpPr>
        <p:spPr bwMode="auto">
          <a:xfrm>
            <a:off x="885824" y="5737008"/>
            <a:ext cx="2477299" cy="5191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i="1" dirty="0" err="1"/>
              <a:t>Rêu</a:t>
            </a:r>
            <a:endParaRPr lang="en-US" sz="2800" dirty="0"/>
          </a:p>
        </p:txBody>
      </p:sp>
      <p:sp>
        <p:nvSpPr>
          <p:cNvPr id="87045" name="Text Box 5"/>
          <p:cNvSpPr txBox="1">
            <a:spLocks noChangeArrowheads="1"/>
          </p:cNvSpPr>
          <p:nvPr/>
        </p:nvSpPr>
        <p:spPr bwMode="auto">
          <a:xfrm>
            <a:off x="3575409" y="4277370"/>
            <a:ext cx="2552699" cy="52322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i="1" dirty="0" err="1"/>
              <a:t>Dương</a:t>
            </a:r>
            <a:r>
              <a:rPr lang="en-US" sz="2800" i="1" dirty="0"/>
              <a:t> </a:t>
            </a:r>
            <a:r>
              <a:rPr lang="en-US" sz="2800" i="1" dirty="0" err="1"/>
              <a:t>xỉ</a:t>
            </a:r>
            <a:r>
              <a:rPr lang="en-US" sz="2800" i="1" dirty="0"/>
              <a:t> </a:t>
            </a:r>
            <a:endParaRPr lang="en-US" sz="2800" dirty="0"/>
          </a:p>
        </p:txBody>
      </p:sp>
      <p:sp>
        <p:nvSpPr>
          <p:cNvPr id="87046" name="Text Box 6"/>
          <p:cNvSpPr txBox="1">
            <a:spLocks noChangeArrowheads="1"/>
          </p:cNvSpPr>
          <p:nvPr/>
        </p:nvSpPr>
        <p:spPr bwMode="auto">
          <a:xfrm>
            <a:off x="6366484" y="3626011"/>
            <a:ext cx="2500313" cy="5191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i="1" dirty="0" err="1"/>
              <a:t>Thông</a:t>
            </a:r>
            <a:r>
              <a:rPr lang="en-US" sz="2800" i="1" dirty="0"/>
              <a:t> </a:t>
            </a:r>
            <a:r>
              <a:rPr lang="en-US" sz="2800" i="1" dirty="0" err="1"/>
              <a:t>đất</a:t>
            </a:r>
            <a:r>
              <a:rPr lang="en-US" sz="2800" i="1" dirty="0"/>
              <a:t> </a:t>
            </a:r>
          </a:p>
        </p:txBody>
      </p:sp>
      <p:sp>
        <p:nvSpPr>
          <p:cNvPr id="87047" name="Text Box 7"/>
          <p:cNvSpPr txBox="1">
            <a:spLocks noChangeArrowheads="1"/>
          </p:cNvSpPr>
          <p:nvPr/>
        </p:nvSpPr>
        <p:spPr bwMode="auto">
          <a:xfrm>
            <a:off x="9079921" y="3494115"/>
            <a:ext cx="2694643" cy="52322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i="1" dirty="0" err="1"/>
              <a:t>Lúa</a:t>
            </a:r>
            <a:r>
              <a:rPr lang="en-US" sz="2800" i="1" dirty="0"/>
              <a:t> </a:t>
            </a:r>
            <a:r>
              <a:rPr lang="en-US" sz="2800" i="1" dirty="0" err="1"/>
              <a:t>nước</a:t>
            </a:r>
            <a:r>
              <a:rPr lang="en-US" sz="2800" i="1" dirty="0"/>
              <a:t> </a:t>
            </a:r>
            <a:r>
              <a:rPr lang="en-US" sz="2800" dirty="0">
                <a:latin typeface=".VnTime" pitchFamily="34" charset="0"/>
              </a:rPr>
              <a:t> </a:t>
            </a:r>
          </a:p>
        </p:txBody>
      </p:sp>
      <p:sp>
        <p:nvSpPr>
          <p:cNvPr id="18" name="Rectangle 3"/>
          <p:cNvSpPr>
            <a:spLocks noChangeArrowheads="1"/>
          </p:cNvSpPr>
          <p:nvPr/>
        </p:nvSpPr>
        <p:spPr bwMode="auto">
          <a:xfrm>
            <a:off x="2108198" y="983673"/>
            <a:ext cx="7635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vi-VN" altLang="en-US" sz="2800" b="1" u="sng" dirty="0">
                <a:solidFill>
                  <a:srgbClr val="0070C0"/>
                </a:solidFill>
                <a:latin typeface="+mn-lt"/>
              </a:rPr>
              <a:t>Nội dung 1</a:t>
            </a:r>
            <a:r>
              <a:rPr lang="en-US" altLang="en-US" sz="2800" b="1" dirty="0">
                <a:solidFill>
                  <a:srgbClr val="0070C0"/>
                </a:solidFill>
                <a:latin typeface="+mn-lt"/>
              </a:rPr>
              <a:t>:</a:t>
            </a:r>
            <a:r>
              <a:rPr lang="vi-VN" altLang="en-US" sz="2800" b="1" dirty="0">
                <a:solidFill>
                  <a:srgbClr val="0070C0"/>
                </a:solidFill>
                <a:latin typeface="+mn-lt"/>
              </a:rPr>
              <a:t> Phân loại thế giới sống</a:t>
            </a:r>
            <a:endParaRPr lang="en-US" altLang="en-US" sz="2800" b="1" dirty="0">
              <a:solidFill>
                <a:srgbClr val="0070C0"/>
              </a:solidFill>
              <a:latin typeface="+mn-lt"/>
            </a:endParaRPr>
          </a:p>
        </p:txBody>
      </p:sp>
      <p:sp>
        <p:nvSpPr>
          <p:cNvPr id="19" name="Rectangle 18"/>
          <p:cNvSpPr>
            <a:spLocks noChangeArrowheads="1"/>
          </p:cNvSpPr>
          <p:nvPr/>
        </p:nvSpPr>
        <p:spPr bwMode="auto">
          <a:xfrm>
            <a:off x="624968" y="1411551"/>
            <a:ext cx="106023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vi-VN" altLang="en-US" sz="2800" b="1" dirty="0">
                <a:solidFill>
                  <a:srgbClr val="0070C0"/>
                </a:solidFill>
                <a:latin typeface="Arial" panose="020B0604020202020204" pitchFamily="34" charset="0"/>
              </a:rPr>
              <a:t>3</a:t>
            </a:r>
            <a:r>
              <a:rPr lang="en-US" altLang="en-US" sz="2800" b="1" dirty="0">
                <a:solidFill>
                  <a:srgbClr val="0070C0"/>
                </a:solidFill>
                <a:latin typeface="Arial" panose="020B0604020202020204" pitchFamily="34" charset="0"/>
              </a:rPr>
              <a:t>. </a:t>
            </a:r>
            <a:r>
              <a:rPr lang="vi-VN" altLang="en-US" sz="2800" b="1" dirty="0">
                <a:solidFill>
                  <a:srgbClr val="0070C0"/>
                </a:solidFill>
                <a:latin typeface="Arial" panose="020B0604020202020204" pitchFamily="34" charset="0"/>
              </a:rPr>
              <a:t>Tìm hiểu về năm giới sinh vật</a:t>
            </a:r>
            <a:endParaRPr lang="en-US" altLang="en-US" sz="2800" b="1" dirty="0">
              <a:solidFill>
                <a:srgbClr val="0070C0"/>
              </a:solidFill>
              <a:latin typeface="Arial" panose="020B0604020202020204" pitchFamily="34" charset="0"/>
            </a:endParaRPr>
          </a:p>
        </p:txBody>
      </p:sp>
      <p:sp>
        <p:nvSpPr>
          <p:cNvPr id="20" name="Title 1"/>
          <p:cNvSpPr txBox="1">
            <a:spLocks/>
          </p:cNvSpPr>
          <p:nvPr/>
        </p:nvSpPr>
        <p:spPr>
          <a:xfrm>
            <a:off x="0" y="0"/>
            <a:ext cx="12192000" cy="983673"/>
          </a:xfrm>
          <a:prstGeom prst="rect">
            <a:avLst/>
          </a:prstGeom>
          <a:solidFill>
            <a:schemeClr val="accent3">
              <a:lumMod val="40000"/>
              <a:lumOff val="60000"/>
            </a:schemeClr>
          </a:solidFill>
          <a:ln w="28575"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spcBef>
                <a:spcPts val="0"/>
              </a:spcBef>
            </a:pPr>
            <a:r>
              <a:rPr lang="vi-VN" sz="2800" u="sng" dirty="0">
                <a:solidFill>
                  <a:srgbClr val="FF0000"/>
                </a:solidFill>
              </a:rPr>
              <a:t>CHỦ ĐỀ 8</a:t>
            </a:r>
            <a:r>
              <a:rPr lang="vi-VN" sz="2800" dirty="0">
                <a:solidFill>
                  <a:srgbClr val="FF0000"/>
                </a:solidFill>
              </a:rPr>
              <a:t>: ĐA DẠNG THẾ GIỚI SỐNG</a:t>
            </a:r>
            <a:br>
              <a:rPr lang="vi-VN" sz="2800" dirty="0">
                <a:solidFill>
                  <a:srgbClr val="FF0000"/>
                </a:solidFill>
              </a:rPr>
            </a:br>
            <a:r>
              <a:rPr lang="vi-VN" sz="2800" dirty="0">
                <a:solidFill>
                  <a:srgbClr val="7030A0"/>
                </a:solidFill>
              </a:rPr>
              <a:t>Phân loại thế giới sống</a:t>
            </a:r>
            <a:br>
              <a:rPr lang="vi-VN" sz="2800" dirty="0">
                <a:solidFill>
                  <a:srgbClr val="7030A0"/>
                </a:solidFill>
              </a:rPr>
            </a:br>
            <a:endParaRPr lang="en-US" sz="2800" dirty="0">
              <a:solidFill>
                <a:srgbClr val="7030A0"/>
              </a:solidFill>
            </a:endParaRPr>
          </a:p>
        </p:txBody>
      </p:sp>
      <p:sp>
        <p:nvSpPr>
          <p:cNvPr id="87043" name="Text Box 3"/>
          <p:cNvSpPr txBox="1">
            <a:spLocks noChangeArrowheads="1"/>
          </p:cNvSpPr>
          <p:nvPr/>
        </p:nvSpPr>
        <p:spPr bwMode="auto">
          <a:xfrm>
            <a:off x="2965808" y="6338887"/>
            <a:ext cx="6324600" cy="51911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dirty="0" err="1"/>
              <a:t>Giới</a:t>
            </a:r>
            <a:r>
              <a:rPr lang="en-US" sz="2800" b="1" dirty="0"/>
              <a:t> </a:t>
            </a:r>
            <a:r>
              <a:rPr lang="en-US" sz="2800" b="1" dirty="0" err="1"/>
              <a:t>Thực</a:t>
            </a:r>
            <a:r>
              <a:rPr lang="en-US" sz="2800" b="1" dirty="0"/>
              <a:t> </a:t>
            </a:r>
            <a:r>
              <a:rPr lang="en-US" sz="2800" b="1" dirty="0" err="1"/>
              <a:t>vật</a:t>
            </a:r>
            <a:endParaRPr lang="en-US" sz="2800" b="1" dirty="0"/>
          </a:p>
        </p:txBody>
      </p:sp>
    </p:spTree>
    <p:extLst>
      <p:ext uri="{BB962C8B-B14F-4D97-AF65-F5344CB8AC3E}">
        <p14:creationId xmlns:p14="http://schemas.microsoft.com/office/powerpoint/2010/main" val="3041184731"/>
      </p:ext>
    </p:extLst>
  </p:cSld>
  <p:clrMapOvr>
    <a:masterClrMapping/>
  </p:clrMapOvr>
  <p:transition advClick="0" advTm="7000">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7043"/>
                                        </p:tgtEl>
                                        <p:attrNameLst>
                                          <p:attrName>style.visibility</p:attrName>
                                        </p:attrNameLst>
                                      </p:cBhvr>
                                      <p:to>
                                        <p:strVal val="visible"/>
                                      </p:to>
                                    </p:set>
                                    <p:animEffect transition="in" filter="box(in)">
                                      <p:cBhvr>
                                        <p:cTn id="7" dur="500"/>
                                        <p:tgtEl>
                                          <p:spTgt spid="87043"/>
                                        </p:tgtEl>
                                      </p:cBhvr>
                                    </p:animEffect>
                                  </p:childTnLst>
                                </p:cTn>
                              </p:par>
                            </p:childTnLst>
                          </p:cTn>
                        </p:par>
                        <p:par>
                          <p:cTn id="8" fill="hold" nodeType="afterGroup">
                            <p:stCondLst>
                              <p:cond delay="500"/>
                            </p:stCondLst>
                            <p:childTnLst>
                              <p:par>
                                <p:cTn id="9" presetID="18" presetClass="entr" presetSubtype="9" fill="hold" grpId="0" nodeType="afterEffect">
                                  <p:stCondLst>
                                    <p:cond delay="0"/>
                                  </p:stCondLst>
                                  <p:childTnLst>
                                    <p:set>
                                      <p:cBhvr>
                                        <p:cTn id="10" dur="1" fill="hold">
                                          <p:stCondLst>
                                            <p:cond delay="0"/>
                                          </p:stCondLst>
                                        </p:cTn>
                                        <p:tgtEl>
                                          <p:spTgt spid="87049"/>
                                        </p:tgtEl>
                                        <p:attrNameLst>
                                          <p:attrName>style.visibility</p:attrName>
                                        </p:attrNameLst>
                                      </p:cBhvr>
                                      <p:to>
                                        <p:strVal val="visible"/>
                                      </p:to>
                                    </p:set>
                                    <p:animEffect transition="in" filter="strips(upLeft)">
                                      <p:cBhvr>
                                        <p:cTn id="11" dur="500"/>
                                        <p:tgtEl>
                                          <p:spTgt spid="87049"/>
                                        </p:tgtEl>
                                      </p:cBhvr>
                                    </p:animEffect>
                                  </p:childTnLst>
                                </p:cTn>
                              </p:par>
                            </p:childTnLst>
                          </p:cTn>
                        </p:par>
                        <p:par>
                          <p:cTn id="12" fill="hold" nodeType="afterGroup">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87050"/>
                                        </p:tgtEl>
                                        <p:attrNameLst>
                                          <p:attrName>style.visibility</p:attrName>
                                        </p:attrNameLst>
                                      </p:cBhvr>
                                      <p:to>
                                        <p:strVal val="visible"/>
                                      </p:to>
                                    </p:set>
                                    <p:animEffect transition="in" filter="strips(upLeft)">
                                      <p:cBhvr>
                                        <p:cTn id="15" dur="500"/>
                                        <p:tgtEl>
                                          <p:spTgt spid="87050"/>
                                        </p:tgtEl>
                                      </p:cBhvr>
                                    </p:animEffect>
                                  </p:childTnLst>
                                </p:cTn>
                              </p:par>
                            </p:childTnLst>
                          </p:cTn>
                        </p:par>
                        <p:par>
                          <p:cTn id="16" fill="hold" nodeType="afterGroup">
                            <p:stCondLst>
                              <p:cond delay="1500"/>
                            </p:stCondLst>
                            <p:childTnLst>
                              <p:par>
                                <p:cTn id="17" presetID="18" presetClass="entr" presetSubtype="9" fill="hold" grpId="0" nodeType="afterEffect">
                                  <p:stCondLst>
                                    <p:cond delay="0"/>
                                  </p:stCondLst>
                                  <p:childTnLst>
                                    <p:set>
                                      <p:cBhvr>
                                        <p:cTn id="18" dur="1" fill="hold">
                                          <p:stCondLst>
                                            <p:cond delay="0"/>
                                          </p:stCondLst>
                                        </p:cTn>
                                        <p:tgtEl>
                                          <p:spTgt spid="87051"/>
                                        </p:tgtEl>
                                        <p:attrNameLst>
                                          <p:attrName>style.visibility</p:attrName>
                                        </p:attrNameLst>
                                      </p:cBhvr>
                                      <p:to>
                                        <p:strVal val="visible"/>
                                      </p:to>
                                    </p:set>
                                    <p:animEffect transition="in" filter="strips(upLeft)">
                                      <p:cBhvr>
                                        <p:cTn id="19" dur="500"/>
                                        <p:tgtEl>
                                          <p:spTgt spid="87051"/>
                                        </p:tgtEl>
                                      </p:cBhvr>
                                    </p:animEffect>
                                  </p:childTnLst>
                                </p:cTn>
                              </p:par>
                            </p:childTnLst>
                          </p:cTn>
                        </p:par>
                        <p:par>
                          <p:cTn id="20" fill="hold" nodeType="afterGroup">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87048"/>
                                        </p:tgtEl>
                                        <p:attrNameLst>
                                          <p:attrName>style.visibility</p:attrName>
                                        </p:attrNameLst>
                                      </p:cBhvr>
                                      <p:to>
                                        <p:strVal val="visible"/>
                                      </p:to>
                                    </p:set>
                                    <p:animEffect transition="in" filter="strips(upLeft)">
                                      <p:cBhvr>
                                        <p:cTn id="23" dur="500"/>
                                        <p:tgtEl>
                                          <p:spTgt spid="87048"/>
                                        </p:tgtEl>
                                      </p:cBhvr>
                                    </p:animEffect>
                                  </p:childTnLst>
                                </p:cTn>
                              </p:par>
                            </p:childTnLst>
                          </p:cTn>
                        </p:par>
                        <p:par>
                          <p:cTn id="24" fill="hold" nodeType="afterGroup">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87044"/>
                                        </p:tgtEl>
                                        <p:attrNameLst>
                                          <p:attrName>style.visibility</p:attrName>
                                        </p:attrNameLst>
                                      </p:cBhvr>
                                      <p:to>
                                        <p:strVal val="visible"/>
                                      </p:to>
                                    </p:set>
                                    <p:animEffect transition="in" filter="box(in)">
                                      <p:cBhvr>
                                        <p:cTn id="27" dur="500"/>
                                        <p:tgtEl>
                                          <p:spTgt spid="87044"/>
                                        </p:tgtEl>
                                      </p:cBhvr>
                                    </p:animEffect>
                                  </p:childTnLst>
                                </p:cTn>
                              </p:par>
                            </p:childTnLst>
                          </p:cTn>
                        </p:par>
                        <p:par>
                          <p:cTn id="28" fill="hold" nodeType="afterGroup">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87045"/>
                                        </p:tgtEl>
                                        <p:attrNameLst>
                                          <p:attrName>style.visibility</p:attrName>
                                        </p:attrNameLst>
                                      </p:cBhvr>
                                      <p:to>
                                        <p:strVal val="visible"/>
                                      </p:to>
                                    </p:set>
                                    <p:animEffect transition="in" filter="box(in)">
                                      <p:cBhvr>
                                        <p:cTn id="31" dur="500"/>
                                        <p:tgtEl>
                                          <p:spTgt spid="87045"/>
                                        </p:tgtEl>
                                      </p:cBhvr>
                                    </p:animEffect>
                                  </p:childTnLst>
                                </p:cTn>
                              </p:par>
                            </p:childTnLst>
                          </p:cTn>
                        </p:par>
                        <p:par>
                          <p:cTn id="32" fill="hold" nodeType="afterGroup">
                            <p:stCondLst>
                              <p:cond delay="3500"/>
                            </p:stCondLst>
                            <p:childTnLst>
                              <p:par>
                                <p:cTn id="33" presetID="4" presetClass="entr" presetSubtype="16" fill="hold" grpId="0" nodeType="afterEffect">
                                  <p:stCondLst>
                                    <p:cond delay="0"/>
                                  </p:stCondLst>
                                  <p:childTnLst>
                                    <p:set>
                                      <p:cBhvr>
                                        <p:cTn id="34" dur="1" fill="hold">
                                          <p:stCondLst>
                                            <p:cond delay="0"/>
                                          </p:stCondLst>
                                        </p:cTn>
                                        <p:tgtEl>
                                          <p:spTgt spid="87046"/>
                                        </p:tgtEl>
                                        <p:attrNameLst>
                                          <p:attrName>style.visibility</p:attrName>
                                        </p:attrNameLst>
                                      </p:cBhvr>
                                      <p:to>
                                        <p:strVal val="visible"/>
                                      </p:to>
                                    </p:set>
                                    <p:animEffect transition="in" filter="box(in)">
                                      <p:cBhvr>
                                        <p:cTn id="35" dur="500"/>
                                        <p:tgtEl>
                                          <p:spTgt spid="87046"/>
                                        </p:tgtEl>
                                      </p:cBhvr>
                                    </p:animEffect>
                                  </p:childTnLst>
                                </p:cTn>
                              </p:par>
                            </p:childTnLst>
                          </p:cTn>
                        </p:par>
                        <p:par>
                          <p:cTn id="36" fill="hold" nodeType="afterGroup">
                            <p:stCondLst>
                              <p:cond delay="4000"/>
                            </p:stCondLst>
                            <p:childTnLst>
                              <p:par>
                                <p:cTn id="37" presetID="4" presetClass="entr" presetSubtype="16" fill="hold" grpId="0" nodeType="afterEffect">
                                  <p:stCondLst>
                                    <p:cond delay="0"/>
                                  </p:stCondLst>
                                  <p:childTnLst>
                                    <p:set>
                                      <p:cBhvr>
                                        <p:cTn id="38" dur="1" fill="hold">
                                          <p:stCondLst>
                                            <p:cond delay="0"/>
                                          </p:stCondLst>
                                        </p:cTn>
                                        <p:tgtEl>
                                          <p:spTgt spid="87047"/>
                                        </p:tgtEl>
                                        <p:attrNameLst>
                                          <p:attrName>style.visibility</p:attrName>
                                        </p:attrNameLst>
                                      </p:cBhvr>
                                      <p:to>
                                        <p:strVal val="visible"/>
                                      </p:to>
                                    </p:set>
                                    <p:animEffect transition="in" filter="box(in)">
                                      <p:cBhvr>
                                        <p:cTn id="39" dur="500"/>
                                        <p:tgtEl>
                                          <p:spTgt spid="87047"/>
                                        </p:tgtEl>
                                      </p:cBhvr>
                                    </p:animEffect>
                                  </p:childTnLst>
                                </p:cTn>
                              </p:par>
                            </p:childTnLst>
                          </p:cTn>
                        </p:par>
                        <p:par>
                          <p:cTn id="40" fill="hold" nodeType="afterGroup">
                            <p:stCondLst>
                              <p:cond delay="4500"/>
                            </p:stCondLst>
                            <p:childTnLst>
                              <p:par>
                                <p:cTn id="41" presetID="4" presetClass="entr" presetSubtype="16" fill="hold" nodeType="afterEffect">
                                  <p:stCondLst>
                                    <p:cond delay="0"/>
                                  </p:stCondLst>
                                  <p:childTnLst>
                                    <p:set>
                                      <p:cBhvr>
                                        <p:cTn id="42" dur="1" fill="hold">
                                          <p:stCondLst>
                                            <p:cond delay="0"/>
                                          </p:stCondLst>
                                        </p:cTn>
                                        <p:tgtEl>
                                          <p:spTgt spid="87052"/>
                                        </p:tgtEl>
                                        <p:attrNameLst>
                                          <p:attrName>style.visibility</p:attrName>
                                        </p:attrNameLst>
                                      </p:cBhvr>
                                      <p:to>
                                        <p:strVal val="visible"/>
                                      </p:to>
                                    </p:set>
                                    <p:animEffect transition="in" filter="box(in)">
                                      <p:cBhvr>
                                        <p:cTn id="43" dur="500"/>
                                        <p:tgtEl>
                                          <p:spTgt spid="87052"/>
                                        </p:tgtEl>
                                      </p:cBhvr>
                                    </p:animEffect>
                                  </p:childTnLst>
                                </p:cTn>
                              </p:par>
                            </p:childTnLst>
                          </p:cTn>
                        </p:par>
                        <p:par>
                          <p:cTn id="44" fill="hold" nodeType="afterGroup">
                            <p:stCondLst>
                              <p:cond delay="5000"/>
                            </p:stCondLst>
                            <p:childTnLst>
                              <p:par>
                                <p:cTn id="45" presetID="4" presetClass="entr" presetSubtype="16" fill="hold" nodeType="afterEffect">
                                  <p:stCondLst>
                                    <p:cond delay="0"/>
                                  </p:stCondLst>
                                  <p:childTnLst>
                                    <p:set>
                                      <p:cBhvr>
                                        <p:cTn id="46" dur="1" fill="hold">
                                          <p:stCondLst>
                                            <p:cond delay="0"/>
                                          </p:stCondLst>
                                        </p:cTn>
                                        <p:tgtEl>
                                          <p:spTgt spid="87054"/>
                                        </p:tgtEl>
                                        <p:attrNameLst>
                                          <p:attrName>style.visibility</p:attrName>
                                        </p:attrNameLst>
                                      </p:cBhvr>
                                      <p:to>
                                        <p:strVal val="visible"/>
                                      </p:to>
                                    </p:set>
                                    <p:animEffect transition="in" filter="box(in)">
                                      <p:cBhvr>
                                        <p:cTn id="47" dur="500"/>
                                        <p:tgtEl>
                                          <p:spTgt spid="87054"/>
                                        </p:tgtEl>
                                      </p:cBhvr>
                                    </p:animEffect>
                                  </p:childTnLst>
                                </p:cTn>
                              </p:par>
                            </p:childTnLst>
                          </p:cTn>
                        </p:par>
                        <p:par>
                          <p:cTn id="48" fill="hold">
                            <p:stCondLst>
                              <p:cond delay="5500"/>
                            </p:stCondLst>
                            <p:childTnLst>
                              <p:par>
                                <p:cTn id="49" presetID="6" presetClass="entr" presetSubtype="16" fill="hold" nodeType="afterEffect">
                                  <p:stCondLst>
                                    <p:cond delay="0"/>
                                  </p:stCondLst>
                                  <p:childTnLst>
                                    <p:set>
                                      <p:cBhvr>
                                        <p:cTn id="50" dur="1" fill="hold">
                                          <p:stCondLst>
                                            <p:cond delay="0"/>
                                          </p:stCondLst>
                                        </p:cTn>
                                        <p:tgtEl>
                                          <p:spTgt spid="22544"/>
                                        </p:tgtEl>
                                        <p:attrNameLst>
                                          <p:attrName>style.visibility</p:attrName>
                                        </p:attrNameLst>
                                      </p:cBhvr>
                                      <p:to>
                                        <p:strVal val="visible"/>
                                      </p:to>
                                    </p:set>
                                    <p:animEffect transition="in" filter="circle(in)">
                                      <p:cBhvr>
                                        <p:cTn id="51" dur="2000"/>
                                        <p:tgtEl>
                                          <p:spTgt spid="22544"/>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barn(inVertical)">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8" grpId="0" animBg="1"/>
      <p:bldP spid="87049" grpId="0" animBg="1"/>
      <p:bldP spid="87050" grpId="0" animBg="1"/>
      <p:bldP spid="87051" grpId="0" animBg="1"/>
      <p:bldP spid="87044" grpId="0" animBg="1"/>
      <p:bldP spid="87045" grpId="0" animBg="1"/>
      <p:bldP spid="87046" grpId="0" animBg="1"/>
      <p:bldP spid="87047" grpId="0" animBg="1"/>
      <p:bldP spid="8704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6" name="Rectangle 36"/>
          <p:cNvSpPr>
            <a:spLocks noChangeArrowheads="1"/>
          </p:cNvSpPr>
          <p:nvPr/>
        </p:nvSpPr>
        <p:spPr bwMode="auto">
          <a:xfrm>
            <a:off x="8715479" y="5000264"/>
            <a:ext cx="3077478" cy="1435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eaLnBrk="1" hangingPunct="1"/>
            <a:r>
              <a:rPr lang="en-US" sz="2400" dirty="0" err="1">
                <a:latin typeface="Times New Roman" pitchFamily="18" charset="0"/>
                <a:cs typeface="Times New Roman" pitchFamily="18" charset="0"/>
              </a:rPr>
              <a:t>Giun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vàng</a:t>
            </a:r>
            <a:r>
              <a:rPr lang="en-US" sz="2400" dirty="0">
                <a:latin typeface="Times New Roman" pitchFamily="18" charset="0"/>
                <a:cs typeface="Times New Roman" pitchFamily="18" charset="0"/>
              </a:rPr>
              <a:t>…..</a:t>
            </a:r>
          </a:p>
        </p:txBody>
      </p:sp>
      <p:sp>
        <p:nvSpPr>
          <p:cNvPr id="23558" name="Rectangle 34"/>
          <p:cNvSpPr>
            <a:spLocks noChangeArrowheads="1"/>
          </p:cNvSpPr>
          <p:nvPr/>
        </p:nvSpPr>
        <p:spPr bwMode="auto">
          <a:xfrm>
            <a:off x="6584375" y="5372966"/>
            <a:ext cx="143668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eaLnBrk="1" hangingPunct="1">
              <a:spcBef>
                <a:spcPct val="20000"/>
              </a:spcBef>
            </a:pPr>
            <a:r>
              <a:rPr lang="en-US" sz="2400" b="1" dirty="0" err="1">
                <a:latin typeface="Times New Roman" pitchFamily="18" charset="0"/>
                <a:cs typeface="Times New Roman" pitchFamily="18" charset="0"/>
              </a:rPr>
              <a:t>Đại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diện</a:t>
            </a:r>
            <a:endParaRPr lang="en-US" sz="2400" b="1" dirty="0">
              <a:latin typeface="Times New Roman" pitchFamily="18" charset="0"/>
              <a:cs typeface="Times New Roman" pitchFamily="18" charset="0"/>
            </a:endParaRPr>
          </a:p>
        </p:txBody>
      </p:sp>
      <p:sp>
        <p:nvSpPr>
          <p:cNvPr id="30732" name="Rectangle 12"/>
          <p:cNvSpPr>
            <a:spLocks noChangeArrowheads="1"/>
          </p:cNvSpPr>
          <p:nvPr/>
        </p:nvSpPr>
        <p:spPr bwMode="auto">
          <a:xfrm>
            <a:off x="8747133" y="4372553"/>
            <a:ext cx="1347354" cy="745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eaLnBrk="1" hangingPunct="1">
              <a:spcBef>
                <a:spcPct val="20000"/>
              </a:spcBef>
            </a:pPr>
            <a:r>
              <a:rPr lang="en-US" sz="2400" dirty="0" err="1">
                <a:latin typeface="Times New Roman" pitchFamily="18" charset="0"/>
                <a:cs typeface="Times New Roman" pitchFamily="18" charset="0"/>
              </a:rPr>
              <a:t>Dị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dưỡng</a:t>
            </a:r>
            <a:endParaRPr lang="en-US" sz="2400" dirty="0">
              <a:latin typeface="Times New Roman" pitchFamily="18" charset="0"/>
              <a:cs typeface="Times New Roman" pitchFamily="18" charset="0"/>
            </a:endParaRPr>
          </a:p>
        </p:txBody>
      </p:sp>
      <p:sp>
        <p:nvSpPr>
          <p:cNvPr id="23560" name="Rectangle 13"/>
          <p:cNvSpPr>
            <a:spLocks noChangeArrowheads="1"/>
          </p:cNvSpPr>
          <p:nvPr/>
        </p:nvSpPr>
        <p:spPr bwMode="auto">
          <a:xfrm>
            <a:off x="6082145" y="4319301"/>
            <a:ext cx="2504314" cy="853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eaLnBrk="1" hangingPunct="1">
              <a:spcBef>
                <a:spcPct val="20000"/>
              </a:spcBef>
            </a:pPr>
            <a:r>
              <a:rPr lang="en-US" sz="2400" b="1" dirty="0" err="1">
                <a:latin typeface="Times New Roman" pitchFamily="18" charset="0"/>
                <a:cs typeface="Times New Roman" pitchFamily="18" charset="0"/>
              </a:rPr>
              <a:t>Kiểu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dưỡng</a:t>
            </a:r>
            <a:endParaRPr lang="en-US" sz="2400" b="1" dirty="0">
              <a:latin typeface="Times New Roman" pitchFamily="18" charset="0"/>
              <a:cs typeface="Times New Roman" pitchFamily="18" charset="0"/>
            </a:endParaRPr>
          </a:p>
        </p:txBody>
      </p:sp>
      <p:sp>
        <p:nvSpPr>
          <p:cNvPr id="30734" name="Rectangle 14"/>
          <p:cNvSpPr>
            <a:spLocks noChangeArrowheads="1"/>
          </p:cNvSpPr>
          <p:nvPr/>
        </p:nvSpPr>
        <p:spPr bwMode="auto">
          <a:xfrm>
            <a:off x="8749439" y="2070173"/>
            <a:ext cx="221456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eaLnBrk="1" hangingPunct="1"/>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endParaRPr lang="en-US" sz="2400" dirty="0">
              <a:latin typeface="Times New Roman" pitchFamily="18" charset="0"/>
              <a:cs typeface="Times New Roman" pitchFamily="18" charset="0"/>
            </a:endParaRPr>
          </a:p>
        </p:txBody>
      </p:sp>
      <p:sp>
        <p:nvSpPr>
          <p:cNvPr id="23562" name="Rectangle 15"/>
          <p:cNvSpPr>
            <a:spLocks noChangeArrowheads="1"/>
          </p:cNvSpPr>
          <p:nvPr/>
        </p:nvSpPr>
        <p:spPr bwMode="auto">
          <a:xfrm>
            <a:off x="6419708" y="1969150"/>
            <a:ext cx="1766022"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eaLnBrk="1" hangingPunct="1">
              <a:spcBef>
                <a:spcPct val="20000"/>
              </a:spcBef>
            </a:pPr>
            <a:r>
              <a:rPr lang="vi-VN" sz="2400" b="1" dirty="0">
                <a:latin typeface="Times New Roman" pitchFamily="18" charset="0"/>
                <a:cs typeface="Times New Roman" pitchFamily="18" charset="0"/>
              </a:rPr>
              <a:t>Loại </a:t>
            </a:r>
            <a:r>
              <a:rPr lang="en-US" sz="2400" b="1" dirty="0" err="1">
                <a:latin typeface="Times New Roman" pitchFamily="18" charset="0"/>
                <a:cs typeface="Times New Roman" pitchFamily="18" charset="0"/>
              </a:rPr>
              <a:t>tế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bào</a:t>
            </a:r>
            <a:endParaRPr lang="en-US" sz="2400" b="1" dirty="0">
              <a:latin typeface="Times New Roman" pitchFamily="18" charset="0"/>
              <a:cs typeface="Times New Roman" pitchFamily="18" charset="0"/>
            </a:endParaRPr>
          </a:p>
        </p:txBody>
      </p:sp>
      <p:sp>
        <p:nvSpPr>
          <p:cNvPr id="23563" name="Rectangle 16"/>
          <p:cNvSpPr>
            <a:spLocks noChangeArrowheads="1"/>
          </p:cNvSpPr>
          <p:nvPr/>
        </p:nvSpPr>
        <p:spPr bwMode="auto">
          <a:xfrm>
            <a:off x="6951085" y="6328242"/>
            <a:ext cx="3972932" cy="43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eaLnBrk="1" hangingPunct="1">
              <a:spcBef>
                <a:spcPct val="20000"/>
              </a:spcBef>
            </a:pPr>
            <a:r>
              <a:rPr lang="en-US" sz="1600" b="1" dirty="0">
                <a:latin typeface="Times New Roman" pitchFamily="18" charset="0"/>
              </a:rPr>
              <a:t> </a:t>
            </a:r>
            <a:r>
              <a:rPr lang="en-US" sz="2400" b="1" dirty="0">
                <a:latin typeface="Times New Roman" pitchFamily="18" charset="0"/>
                <a:cs typeface="Times New Roman" pitchFamily="18" charset="0"/>
              </a:rPr>
              <a:t>5. </a:t>
            </a:r>
            <a:r>
              <a:rPr lang="en-US" sz="2400" b="1" dirty="0" err="1">
                <a:latin typeface="Times New Roman" pitchFamily="18" charset="0"/>
                <a:cs typeface="Times New Roman" pitchFamily="18" charset="0"/>
              </a:rPr>
              <a:t>Giới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(Animalia)</a:t>
            </a:r>
          </a:p>
        </p:txBody>
      </p:sp>
      <p:sp>
        <p:nvSpPr>
          <p:cNvPr id="21514" name="Rectangle 17"/>
          <p:cNvSpPr>
            <a:spLocks noChangeArrowheads="1"/>
          </p:cNvSpPr>
          <p:nvPr/>
        </p:nvSpPr>
        <p:spPr bwMode="auto">
          <a:xfrm>
            <a:off x="1666875" y="3286126"/>
            <a:ext cx="1436688"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eaLnBrk="1" hangingPunct="1">
              <a:spcBef>
                <a:spcPct val="20000"/>
              </a:spcBef>
            </a:pPr>
            <a:endParaRPr lang="en-US"/>
          </a:p>
        </p:txBody>
      </p:sp>
      <p:pic>
        <p:nvPicPr>
          <p:cNvPr id="23574" name="Picture 41" descr="Calopteryx vir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1038" y="2022331"/>
            <a:ext cx="4002087" cy="219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5" name="Rectangle 15"/>
          <p:cNvSpPr>
            <a:spLocks noChangeArrowheads="1"/>
          </p:cNvSpPr>
          <p:nvPr/>
        </p:nvSpPr>
        <p:spPr bwMode="auto">
          <a:xfrm>
            <a:off x="6082145" y="3286126"/>
            <a:ext cx="239669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eaLnBrk="1" hangingPunct="1">
              <a:spcBef>
                <a:spcPct val="20000"/>
              </a:spcBef>
            </a:pPr>
            <a:r>
              <a:rPr lang="en-US" sz="2400" b="1" dirty="0" err="1">
                <a:latin typeface="Times New Roman" pitchFamily="18" charset="0"/>
                <a:cs typeface="Times New Roman" pitchFamily="18" charset="0"/>
              </a:rPr>
              <a:t>Mức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thể</a:t>
            </a:r>
            <a:endParaRPr lang="en-US" sz="2400" b="1" dirty="0">
              <a:latin typeface="Times New Roman" pitchFamily="18" charset="0"/>
              <a:cs typeface="Times New Roman" pitchFamily="18" charset="0"/>
            </a:endParaRPr>
          </a:p>
        </p:txBody>
      </p:sp>
      <p:sp>
        <p:nvSpPr>
          <p:cNvPr id="23576" name="Rectangle 15"/>
          <p:cNvSpPr>
            <a:spLocks noChangeArrowheads="1"/>
          </p:cNvSpPr>
          <p:nvPr/>
        </p:nvSpPr>
        <p:spPr bwMode="auto">
          <a:xfrm>
            <a:off x="8607857" y="2897837"/>
            <a:ext cx="3243261" cy="136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eaLnBrk="1" hangingPunct="1">
              <a:spcBef>
                <a:spcPct val="20000"/>
              </a:spcBef>
            </a:pPr>
            <a:r>
              <a:rPr lang="vi-VN" sz="2400" dirty="0">
                <a:latin typeface="Times New Roman" pitchFamily="18" charset="0"/>
                <a:cs typeface="Times New Roman" pitchFamily="18" charset="0"/>
              </a:rPr>
              <a:t>- Đ</a:t>
            </a:r>
            <a:r>
              <a:rPr lang="en-US" sz="2400" dirty="0">
                <a:latin typeface="Times New Roman" pitchFamily="18" charset="0"/>
                <a:cs typeface="Times New Roman" pitchFamily="18" charset="0"/>
              </a:rPr>
              <a:t>a </a:t>
            </a:r>
            <a:r>
              <a:rPr lang="en-US" sz="2400" dirty="0" err="1">
                <a:latin typeface="Times New Roman" pitchFamily="18" charset="0"/>
                <a:cs typeface="Times New Roman" pitchFamily="18" charset="0"/>
              </a:rPr>
              <a:t>bào</a:t>
            </a:r>
            <a:r>
              <a:rPr lang="vi-VN" sz="2400" dirty="0">
                <a:latin typeface="Times New Roman" pitchFamily="18" charset="0"/>
                <a:cs typeface="Times New Roman" pitchFamily="18" charset="0"/>
              </a:rPr>
              <a:t> phức tạp</a:t>
            </a:r>
          </a:p>
          <a:p>
            <a:pPr eaLnBrk="1" hangingPunct="1">
              <a:spcBef>
                <a:spcPct val="20000"/>
              </a:spcBef>
            </a:pPr>
            <a:r>
              <a:rPr lang="vi-VN" sz="2400" dirty="0">
                <a:latin typeface="Times New Roman" pitchFamily="18" charset="0"/>
                <a:cs typeface="Times New Roman" pitchFamily="18" charset="0"/>
              </a:rPr>
              <a:t>- Phản ứng nhanh</a:t>
            </a:r>
          </a:p>
          <a:p>
            <a:pPr eaLnBrk="1" hangingPunct="1">
              <a:spcBef>
                <a:spcPct val="20000"/>
              </a:spcBef>
            </a:pPr>
            <a:r>
              <a:rPr lang="vi-VN" sz="2400" dirty="0">
                <a:latin typeface="Times New Roman" pitchFamily="18" charset="0"/>
                <a:cs typeface="Times New Roman" pitchFamily="18" charset="0"/>
              </a:rPr>
              <a:t>- Có khả năng di chuyển</a:t>
            </a:r>
            <a:endParaRPr lang="en-US" sz="2400" dirty="0">
              <a:latin typeface="Times New Roman" pitchFamily="18" charset="0"/>
              <a:cs typeface="Times New Roman" pitchFamily="18" charset="0"/>
            </a:endParaRPr>
          </a:p>
        </p:txBody>
      </p:sp>
      <p:sp>
        <p:nvSpPr>
          <p:cNvPr id="21527" name="AutoShape 28" descr="Kết quả hình ảnh cho con tho"/>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pic>
        <p:nvPicPr>
          <p:cNvPr id="23579" name="Picture 29" descr="C:\Users\Administrator\Pictures\th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25" y="4221164"/>
            <a:ext cx="4000500" cy="215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9" name="AutoShape 28" descr="Kết quả hình ảnh cho cấu tạo tế bào động vật"/>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pic>
        <p:nvPicPr>
          <p:cNvPr id="24605" name="Picture 29" descr="C:\Users\Administrator\Pictures\cau_truc_te_bao_dong_vat.jp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444" y="2022331"/>
            <a:ext cx="5351681" cy="435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 name="Table 26"/>
          <p:cNvGraphicFramePr>
            <a:graphicFrameLocks noGrp="1"/>
          </p:cNvGraphicFramePr>
          <p:nvPr>
            <p:extLst>
              <p:ext uri="{D42A27DB-BD31-4B8C-83A1-F6EECF244321}">
                <p14:modId xmlns:p14="http://schemas.microsoft.com/office/powerpoint/2010/main" val="898717201"/>
              </p:ext>
            </p:extLst>
          </p:nvPr>
        </p:nvGraphicFramePr>
        <p:xfrm>
          <a:off x="6082145" y="2007034"/>
          <a:ext cx="5710812" cy="4366057"/>
        </p:xfrm>
        <a:graphic>
          <a:graphicData uri="http://schemas.openxmlformats.org/drawingml/2006/table">
            <a:tbl>
              <a:tblPr firstRow="1" bandRow="1">
                <a:tableStyleId>{5940675A-B579-460E-94D1-54222C63F5DA}</a:tableStyleId>
              </a:tblPr>
              <a:tblGrid>
                <a:gridCol w="2563091">
                  <a:extLst>
                    <a:ext uri="{9D8B030D-6E8A-4147-A177-3AD203B41FA5}">
                      <a16:colId xmlns:a16="http://schemas.microsoft.com/office/drawing/2014/main" val="2676102865"/>
                    </a:ext>
                  </a:extLst>
                </a:gridCol>
                <a:gridCol w="3147721">
                  <a:extLst>
                    <a:ext uri="{9D8B030D-6E8A-4147-A177-3AD203B41FA5}">
                      <a16:colId xmlns:a16="http://schemas.microsoft.com/office/drawing/2014/main" val="936103522"/>
                    </a:ext>
                  </a:extLst>
                </a:gridCol>
              </a:tblGrid>
              <a:tr h="870294">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05764713"/>
                  </a:ext>
                </a:extLst>
              </a:tr>
              <a:tr h="1414712">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32385225"/>
                  </a:ext>
                </a:extLst>
              </a:tr>
              <a:tr h="85204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159567408"/>
                  </a:ext>
                </a:extLst>
              </a:tr>
              <a:tr h="122901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6738123"/>
                  </a:ext>
                </a:extLst>
              </a:tr>
            </a:tbl>
          </a:graphicData>
        </a:graphic>
      </p:graphicFrame>
      <p:sp>
        <p:nvSpPr>
          <p:cNvPr id="28" name="Rectangle 3"/>
          <p:cNvSpPr>
            <a:spLocks noChangeArrowheads="1"/>
          </p:cNvSpPr>
          <p:nvPr/>
        </p:nvSpPr>
        <p:spPr bwMode="auto">
          <a:xfrm>
            <a:off x="2108198" y="983673"/>
            <a:ext cx="7635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vi-VN" altLang="en-US" sz="2800" b="1" u="sng" dirty="0">
                <a:solidFill>
                  <a:srgbClr val="0070C0"/>
                </a:solidFill>
                <a:latin typeface="+mn-lt"/>
              </a:rPr>
              <a:t>Nội dung 1</a:t>
            </a:r>
            <a:r>
              <a:rPr lang="en-US" altLang="en-US" sz="2800" b="1" dirty="0">
                <a:solidFill>
                  <a:srgbClr val="0070C0"/>
                </a:solidFill>
                <a:latin typeface="+mn-lt"/>
              </a:rPr>
              <a:t>:</a:t>
            </a:r>
            <a:r>
              <a:rPr lang="vi-VN" altLang="en-US" sz="2800" b="1" dirty="0">
                <a:solidFill>
                  <a:srgbClr val="0070C0"/>
                </a:solidFill>
                <a:latin typeface="+mn-lt"/>
              </a:rPr>
              <a:t> Phân loại thế giới sống</a:t>
            </a:r>
            <a:endParaRPr lang="en-US" altLang="en-US" sz="2800" b="1" dirty="0">
              <a:solidFill>
                <a:srgbClr val="0070C0"/>
              </a:solidFill>
              <a:latin typeface="+mn-lt"/>
            </a:endParaRPr>
          </a:p>
        </p:txBody>
      </p:sp>
      <p:sp>
        <p:nvSpPr>
          <p:cNvPr id="29" name="Rectangle 28"/>
          <p:cNvSpPr>
            <a:spLocks noChangeArrowheads="1"/>
          </p:cNvSpPr>
          <p:nvPr/>
        </p:nvSpPr>
        <p:spPr bwMode="auto">
          <a:xfrm>
            <a:off x="624968" y="1411551"/>
            <a:ext cx="106023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vi-VN" altLang="en-US" sz="2800" b="1" dirty="0">
                <a:solidFill>
                  <a:srgbClr val="0070C0"/>
                </a:solidFill>
                <a:latin typeface="Arial" panose="020B0604020202020204" pitchFamily="34" charset="0"/>
              </a:rPr>
              <a:t>3</a:t>
            </a:r>
            <a:r>
              <a:rPr lang="en-US" altLang="en-US" sz="2800" b="1" dirty="0">
                <a:solidFill>
                  <a:srgbClr val="0070C0"/>
                </a:solidFill>
                <a:latin typeface="Arial" panose="020B0604020202020204" pitchFamily="34" charset="0"/>
              </a:rPr>
              <a:t>. </a:t>
            </a:r>
            <a:r>
              <a:rPr lang="vi-VN" altLang="en-US" sz="2800" b="1" dirty="0">
                <a:solidFill>
                  <a:srgbClr val="0070C0"/>
                </a:solidFill>
                <a:latin typeface="Arial" panose="020B0604020202020204" pitchFamily="34" charset="0"/>
              </a:rPr>
              <a:t>Tìm hiểu về năm giới sinh vật</a:t>
            </a:r>
            <a:endParaRPr lang="en-US" altLang="en-US" sz="2800" b="1" dirty="0">
              <a:solidFill>
                <a:srgbClr val="0070C0"/>
              </a:solidFill>
              <a:latin typeface="Arial" panose="020B0604020202020204" pitchFamily="34" charset="0"/>
            </a:endParaRPr>
          </a:p>
        </p:txBody>
      </p:sp>
      <p:sp>
        <p:nvSpPr>
          <p:cNvPr id="30" name="Title 1"/>
          <p:cNvSpPr txBox="1">
            <a:spLocks/>
          </p:cNvSpPr>
          <p:nvPr/>
        </p:nvSpPr>
        <p:spPr>
          <a:xfrm>
            <a:off x="0" y="0"/>
            <a:ext cx="12192000" cy="983673"/>
          </a:xfrm>
          <a:prstGeom prst="rect">
            <a:avLst/>
          </a:prstGeom>
          <a:solidFill>
            <a:schemeClr val="accent3">
              <a:lumMod val="40000"/>
              <a:lumOff val="60000"/>
            </a:schemeClr>
          </a:solidFill>
          <a:ln w="28575"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spcBef>
                <a:spcPts val="0"/>
              </a:spcBef>
            </a:pPr>
            <a:r>
              <a:rPr lang="vi-VN" sz="2800" u="sng" dirty="0">
                <a:solidFill>
                  <a:srgbClr val="FF0000"/>
                </a:solidFill>
              </a:rPr>
              <a:t>CHỦ ĐỀ 8</a:t>
            </a:r>
            <a:r>
              <a:rPr lang="vi-VN" sz="2800" dirty="0">
                <a:solidFill>
                  <a:srgbClr val="FF0000"/>
                </a:solidFill>
              </a:rPr>
              <a:t>: ĐA DẠNG THẾ GIỚI SỐNG</a:t>
            </a:r>
            <a:br>
              <a:rPr lang="vi-VN" sz="2800" dirty="0">
                <a:solidFill>
                  <a:srgbClr val="FF0000"/>
                </a:solidFill>
              </a:rPr>
            </a:br>
            <a:r>
              <a:rPr lang="vi-VN" sz="2800" dirty="0">
                <a:solidFill>
                  <a:srgbClr val="7030A0"/>
                </a:solidFill>
              </a:rPr>
              <a:t>Phân loại thế giới sống</a:t>
            </a:r>
            <a:br>
              <a:rPr lang="vi-VN" sz="2800" dirty="0">
                <a:solidFill>
                  <a:srgbClr val="7030A0"/>
                </a:solidFill>
              </a:rPr>
            </a:br>
            <a:endParaRPr lang="en-US" sz="2800" dirty="0">
              <a:solidFill>
                <a:srgbClr val="7030A0"/>
              </a:solidFill>
            </a:endParaRPr>
          </a:p>
        </p:txBody>
      </p:sp>
    </p:spTree>
    <p:extLst>
      <p:ext uri="{BB962C8B-B14F-4D97-AF65-F5344CB8AC3E}">
        <p14:creationId xmlns:p14="http://schemas.microsoft.com/office/powerpoint/2010/main" val="597365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4605"/>
                                        </p:tgtEl>
                                        <p:attrNameLst>
                                          <p:attrName>style.visibility</p:attrName>
                                        </p:attrNameLst>
                                      </p:cBhvr>
                                      <p:to>
                                        <p:strVal val="visible"/>
                                      </p:to>
                                    </p:set>
                                    <p:animEffect transition="in" filter="box(in)">
                                      <p:cBhvr>
                                        <p:cTn id="7" dur="500"/>
                                        <p:tgtEl>
                                          <p:spTgt spid="24605"/>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23574"/>
                                        </p:tgtEl>
                                        <p:attrNameLst>
                                          <p:attrName>style.visibility</p:attrName>
                                        </p:attrNameLst>
                                      </p:cBhvr>
                                      <p:to>
                                        <p:strVal val="visible"/>
                                      </p:to>
                                    </p:set>
                                    <p:animEffect transition="in" filter="box(in)">
                                      <p:cBhvr>
                                        <p:cTn id="11" dur="500"/>
                                        <p:tgtEl>
                                          <p:spTgt spid="23574"/>
                                        </p:tgtEl>
                                      </p:cBhvr>
                                    </p:animEffect>
                                  </p:childTnLst>
                                </p:cTn>
                              </p:par>
                            </p:childTnLst>
                          </p:cTn>
                        </p:par>
                        <p:par>
                          <p:cTn id="12" fill="hold" nodeType="afterGroup">
                            <p:stCondLst>
                              <p:cond delay="1000"/>
                            </p:stCondLst>
                            <p:childTnLst>
                              <p:par>
                                <p:cTn id="13" presetID="4" presetClass="entr" presetSubtype="16" fill="hold" nodeType="afterEffect">
                                  <p:stCondLst>
                                    <p:cond delay="0"/>
                                  </p:stCondLst>
                                  <p:childTnLst>
                                    <p:set>
                                      <p:cBhvr>
                                        <p:cTn id="14" dur="1" fill="hold">
                                          <p:stCondLst>
                                            <p:cond delay="0"/>
                                          </p:stCondLst>
                                        </p:cTn>
                                        <p:tgtEl>
                                          <p:spTgt spid="23579"/>
                                        </p:tgtEl>
                                        <p:attrNameLst>
                                          <p:attrName>style.visibility</p:attrName>
                                        </p:attrNameLst>
                                      </p:cBhvr>
                                      <p:to>
                                        <p:strVal val="visible"/>
                                      </p:to>
                                    </p:set>
                                    <p:animEffect transition="in" filter="box(in)">
                                      <p:cBhvr>
                                        <p:cTn id="15" dur="500"/>
                                        <p:tgtEl>
                                          <p:spTgt spid="23579"/>
                                        </p:tgtEl>
                                      </p:cBhvr>
                                    </p:animEffect>
                                  </p:childTnLst>
                                </p:cTn>
                              </p:par>
                            </p:childTnLst>
                          </p:cTn>
                        </p:par>
                        <p:par>
                          <p:cTn id="16" fill="hold" nodeType="afterGroup">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23563"/>
                                        </p:tgtEl>
                                        <p:attrNameLst>
                                          <p:attrName>style.visibility</p:attrName>
                                        </p:attrNameLst>
                                      </p:cBhvr>
                                      <p:to>
                                        <p:strVal val="visible"/>
                                      </p:to>
                                    </p:set>
                                    <p:animEffect transition="in" filter="box(in)">
                                      <p:cBhvr>
                                        <p:cTn id="19" dur="500"/>
                                        <p:tgtEl>
                                          <p:spTgt spid="23563"/>
                                        </p:tgtEl>
                                      </p:cBhvr>
                                    </p:animEffect>
                                  </p:childTnLst>
                                </p:cTn>
                              </p:par>
                            </p:childTnLst>
                          </p:cTn>
                        </p:par>
                        <p:par>
                          <p:cTn id="20" fill="hold" nodeType="afterGroup">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23562"/>
                                        </p:tgtEl>
                                        <p:attrNameLst>
                                          <p:attrName>style.visibility</p:attrName>
                                        </p:attrNameLst>
                                      </p:cBhvr>
                                      <p:to>
                                        <p:strVal val="visible"/>
                                      </p:to>
                                    </p:set>
                                    <p:animEffect transition="in" filter="box(in)">
                                      <p:cBhvr>
                                        <p:cTn id="23" dur="500"/>
                                        <p:tgtEl>
                                          <p:spTgt spid="23562"/>
                                        </p:tgtEl>
                                      </p:cBhvr>
                                    </p:animEffect>
                                  </p:childTnLst>
                                </p:cTn>
                              </p:par>
                            </p:childTnLst>
                          </p:cTn>
                        </p:par>
                        <p:par>
                          <p:cTn id="24" fill="hold" nodeType="afterGroup">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23575"/>
                                        </p:tgtEl>
                                        <p:attrNameLst>
                                          <p:attrName>style.visibility</p:attrName>
                                        </p:attrNameLst>
                                      </p:cBhvr>
                                      <p:to>
                                        <p:strVal val="visible"/>
                                      </p:to>
                                    </p:set>
                                    <p:animEffect transition="in" filter="box(in)">
                                      <p:cBhvr>
                                        <p:cTn id="27" dur="500"/>
                                        <p:tgtEl>
                                          <p:spTgt spid="23575"/>
                                        </p:tgtEl>
                                      </p:cBhvr>
                                    </p:animEffect>
                                  </p:childTnLst>
                                </p:cTn>
                              </p:par>
                            </p:childTnLst>
                          </p:cTn>
                        </p:par>
                        <p:par>
                          <p:cTn id="28" fill="hold" nodeType="afterGroup">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23560"/>
                                        </p:tgtEl>
                                        <p:attrNameLst>
                                          <p:attrName>style.visibility</p:attrName>
                                        </p:attrNameLst>
                                      </p:cBhvr>
                                      <p:to>
                                        <p:strVal val="visible"/>
                                      </p:to>
                                    </p:set>
                                    <p:animEffect transition="in" filter="box(in)">
                                      <p:cBhvr>
                                        <p:cTn id="31" dur="500"/>
                                        <p:tgtEl>
                                          <p:spTgt spid="23560"/>
                                        </p:tgtEl>
                                      </p:cBhvr>
                                    </p:animEffect>
                                  </p:childTnLst>
                                </p:cTn>
                              </p:par>
                            </p:childTnLst>
                          </p:cTn>
                        </p:par>
                        <p:par>
                          <p:cTn id="32" fill="hold" nodeType="afterGroup">
                            <p:stCondLst>
                              <p:cond delay="3500"/>
                            </p:stCondLst>
                            <p:childTnLst>
                              <p:par>
                                <p:cTn id="33" presetID="4" presetClass="entr" presetSubtype="16" fill="hold" grpId="0" nodeType="afterEffect">
                                  <p:stCondLst>
                                    <p:cond delay="0"/>
                                  </p:stCondLst>
                                  <p:childTnLst>
                                    <p:set>
                                      <p:cBhvr>
                                        <p:cTn id="34" dur="1" fill="hold">
                                          <p:stCondLst>
                                            <p:cond delay="0"/>
                                          </p:stCondLst>
                                        </p:cTn>
                                        <p:tgtEl>
                                          <p:spTgt spid="23558"/>
                                        </p:tgtEl>
                                        <p:attrNameLst>
                                          <p:attrName>style.visibility</p:attrName>
                                        </p:attrNameLst>
                                      </p:cBhvr>
                                      <p:to>
                                        <p:strVal val="visible"/>
                                      </p:to>
                                    </p:set>
                                    <p:animEffect transition="in" filter="box(in)">
                                      <p:cBhvr>
                                        <p:cTn id="35" dur="500"/>
                                        <p:tgtEl>
                                          <p:spTgt spid="2355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30734"/>
                                        </p:tgtEl>
                                        <p:attrNameLst>
                                          <p:attrName>style.visibility</p:attrName>
                                        </p:attrNameLst>
                                      </p:cBhvr>
                                      <p:to>
                                        <p:strVal val="visible"/>
                                      </p:to>
                                    </p:set>
                                    <p:animEffect transition="in" filter="box(in)">
                                      <p:cBhvr>
                                        <p:cTn id="40" dur="500"/>
                                        <p:tgtEl>
                                          <p:spTgt spid="3073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23576"/>
                                        </p:tgtEl>
                                        <p:attrNameLst>
                                          <p:attrName>style.visibility</p:attrName>
                                        </p:attrNameLst>
                                      </p:cBhvr>
                                      <p:to>
                                        <p:strVal val="visible"/>
                                      </p:to>
                                    </p:set>
                                    <p:animEffect transition="in" filter="box(in)">
                                      <p:cBhvr>
                                        <p:cTn id="45" dur="500"/>
                                        <p:tgtEl>
                                          <p:spTgt spid="2357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30732"/>
                                        </p:tgtEl>
                                        <p:attrNameLst>
                                          <p:attrName>style.visibility</p:attrName>
                                        </p:attrNameLst>
                                      </p:cBhvr>
                                      <p:to>
                                        <p:strVal val="visible"/>
                                      </p:to>
                                    </p:set>
                                    <p:animEffect transition="in" filter="box(in)">
                                      <p:cBhvr>
                                        <p:cTn id="50" dur="500"/>
                                        <p:tgtEl>
                                          <p:spTgt spid="3073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30756"/>
                                        </p:tgtEl>
                                        <p:attrNameLst>
                                          <p:attrName>style.visibility</p:attrName>
                                        </p:attrNameLst>
                                      </p:cBhvr>
                                      <p:to>
                                        <p:strVal val="visible"/>
                                      </p:to>
                                    </p:set>
                                    <p:animEffect transition="in" filter="box(in)">
                                      <p:cBhvr>
                                        <p:cTn id="55" dur="500"/>
                                        <p:tgtEl>
                                          <p:spTgt spid="3075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 presetClass="exit" presetSubtype="16" fill="hold" nodeType="clickEffect">
                                  <p:stCondLst>
                                    <p:cond delay="0"/>
                                  </p:stCondLst>
                                  <p:childTnLst>
                                    <p:animEffect transition="out" filter="box(in)">
                                      <p:cBhvr>
                                        <p:cTn id="59" dur="500"/>
                                        <p:tgtEl>
                                          <p:spTgt spid="24605"/>
                                        </p:tgtEl>
                                      </p:cBhvr>
                                    </p:animEffect>
                                    <p:set>
                                      <p:cBhvr>
                                        <p:cTn id="60" dur="1" fill="hold">
                                          <p:stCondLst>
                                            <p:cond delay="499"/>
                                          </p:stCondLst>
                                        </p:cTn>
                                        <p:tgtEl>
                                          <p:spTgt spid="246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6" grpId="0" autoUpdateAnimBg="0"/>
      <p:bldP spid="23558" grpId="0" autoUpdateAnimBg="0"/>
      <p:bldP spid="30732" grpId="0" autoUpdateAnimBg="0"/>
      <p:bldP spid="23560" grpId="0" autoUpdateAnimBg="0"/>
      <p:bldP spid="30734" grpId="0" autoUpdateAnimBg="0"/>
      <p:bldP spid="23562" grpId="0" autoUpdateAnimBg="0"/>
      <p:bldP spid="23563" grpId="0" autoUpdateAnimBg="0"/>
      <p:bldP spid="23575" grpId="0" autoUpdateAnimBg="0"/>
      <p:bldP spid="2357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666" y="300251"/>
            <a:ext cx="5353279" cy="5508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891" y="189896"/>
            <a:ext cx="5318974" cy="4818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8124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Text Box 3"/>
          <p:cNvSpPr txBox="1">
            <a:spLocks noChangeArrowheads="1"/>
          </p:cNvSpPr>
          <p:nvPr/>
        </p:nvSpPr>
        <p:spPr bwMode="auto">
          <a:xfrm>
            <a:off x="2514600" y="1481138"/>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2400">
              <a:latin typeface="Tahoma" pitchFamily="34" charset="0"/>
            </a:endParaRPr>
          </a:p>
        </p:txBody>
      </p:sp>
      <p:pic>
        <p:nvPicPr>
          <p:cNvPr id="23560" name="Picture 15" descr="C:\Users\Administrator\Pictures\san hô.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5" y="1941698"/>
            <a:ext cx="4386767" cy="2253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AutoShape 17" descr="Kết quả hình ảnh cho thủy tức"/>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pic>
        <p:nvPicPr>
          <p:cNvPr id="11266" name="Picture 2" descr="Tôm đất có bổ dưỡng không? Chế biến được những món gì ng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0142" y="1941698"/>
            <a:ext cx="4340767" cy="21986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915401" y="3678656"/>
            <a:ext cx="147550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err="1">
                <a:latin typeface="Times New Roman" panose="02020603050405020304" pitchFamily="18" charset="0"/>
                <a:cs typeface="Times New Roman" panose="02020603050405020304" pitchFamily="18" charset="0"/>
              </a:rPr>
              <a:t>Tôm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sông</a:t>
            </a:r>
            <a:endParaRPr lang="en-US" sz="2400" dirty="0">
              <a:latin typeface="Times New Roman" panose="02020603050405020304" pitchFamily="18" charset="0"/>
              <a:cs typeface="Times New Roman" panose="02020603050405020304" pitchFamily="18" charset="0"/>
            </a:endParaRPr>
          </a:p>
        </p:txBody>
      </p:sp>
      <p:sp>
        <p:nvSpPr>
          <p:cNvPr id="4" name="AutoShape 4" descr="Những giai thoại thú vị về con trùn (giun đất) - Sfarm"/>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Những giai thoại thú vị về con trùn (giun đất) - Sfarm"/>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72" name="Picture 8" descr="Những giai thoại thú vị về con trùn (giun đất) - Sfar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9575" y="4171394"/>
            <a:ext cx="4340225" cy="22409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79575" y="5957640"/>
            <a:ext cx="1336964"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err="1">
                <a:latin typeface="Times New Roman" panose="02020603050405020304" pitchFamily="18" charset="0"/>
                <a:cs typeface="Times New Roman" panose="02020603050405020304" pitchFamily="18" charset="0"/>
              </a:rPr>
              <a:t>Giun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p>
        </p:txBody>
      </p:sp>
      <p:pic>
        <p:nvPicPr>
          <p:cNvPr id="11274" name="Picture 10" descr="Gà Lôi Trắng - đặc điểm của giống gà lôi - da ga t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4164466"/>
            <a:ext cx="4371109" cy="224791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9023061" y="5932883"/>
            <a:ext cx="136301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Gà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lôi</a:t>
            </a:r>
            <a:r>
              <a:rPr lang="en-US" sz="2400" dirty="0">
                <a:latin typeface="Times New Roman" panose="02020603050405020304" pitchFamily="18" charset="0"/>
                <a:cs typeface="Times New Roman" panose="02020603050405020304" pitchFamily="18" charset="0"/>
              </a:rPr>
              <a:t> </a:t>
            </a:r>
          </a:p>
        </p:txBody>
      </p:sp>
      <p:sp>
        <p:nvSpPr>
          <p:cNvPr id="23557" name="Text Box 9"/>
          <p:cNvSpPr txBox="1">
            <a:spLocks noChangeArrowheads="1"/>
          </p:cNvSpPr>
          <p:nvPr/>
        </p:nvSpPr>
        <p:spPr bwMode="auto">
          <a:xfrm>
            <a:off x="1695233" y="3702800"/>
            <a:ext cx="1347787" cy="461665"/>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a:latin typeface="Times New Roman" pitchFamily="18" charset="0"/>
                <a:cs typeface="Times New Roman" pitchFamily="18" charset="0"/>
              </a:rPr>
              <a:t>San </a:t>
            </a:r>
            <a:r>
              <a:rPr lang="en-US" sz="2400" dirty="0" err="1">
                <a:latin typeface="Times New Roman" pitchFamily="18" charset="0"/>
                <a:cs typeface="Times New Roman" pitchFamily="18" charset="0"/>
              </a:rPr>
              <a:t>hô</a:t>
            </a:r>
            <a:endParaRPr lang="en-US" sz="2400" dirty="0">
              <a:latin typeface="Times New Roman" pitchFamily="18" charset="0"/>
              <a:cs typeface="Times New Roman" pitchFamily="18" charset="0"/>
            </a:endParaRPr>
          </a:p>
        </p:txBody>
      </p:sp>
      <p:sp>
        <p:nvSpPr>
          <p:cNvPr id="14" name="Rectangle 3"/>
          <p:cNvSpPr>
            <a:spLocks noChangeArrowheads="1"/>
          </p:cNvSpPr>
          <p:nvPr/>
        </p:nvSpPr>
        <p:spPr bwMode="auto">
          <a:xfrm>
            <a:off x="2108198" y="983673"/>
            <a:ext cx="7635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vi-VN" altLang="en-US" sz="2800" b="1" u="sng" dirty="0">
                <a:solidFill>
                  <a:srgbClr val="0070C0"/>
                </a:solidFill>
                <a:latin typeface="+mn-lt"/>
              </a:rPr>
              <a:t>Nội dung 1</a:t>
            </a:r>
            <a:r>
              <a:rPr lang="en-US" altLang="en-US" sz="2800" b="1" dirty="0">
                <a:solidFill>
                  <a:srgbClr val="0070C0"/>
                </a:solidFill>
                <a:latin typeface="+mn-lt"/>
              </a:rPr>
              <a:t>:</a:t>
            </a:r>
            <a:r>
              <a:rPr lang="vi-VN" altLang="en-US" sz="2800" b="1" dirty="0">
                <a:solidFill>
                  <a:srgbClr val="0070C0"/>
                </a:solidFill>
                <a:latin typeface="+mn-lt"/>
              </a:rPr>
              <a:t> Phân loại thế giới sống</a:t>
            </a:r>
            <a:endParaRPr lang="en-US" altLang="en-US" sz="2800" b="1" dirty="0">
              <a:solidFill>
                <a:srgbClr val="0070C0"/>
              </a:solidFill>
              <a:latin typeface="+mn-lt"/>
            </a:endParaRPr>
          </a:p>
        </p:txBody>
      </p:sp>
      <p:sp>
        <p:nvSpPr>
          <p:cNvPr id="15" name="Rectangle 14"/>
          <p:cNvSpPr>
            <a:spLocks noChangeArrowheads="1"/>
          </p:cNvSpPr>
          <p:nvPr/>
        </p:nvSpPr>
        <p:spPr bwMode="auto">
          <a:xfrm>
            <a:off x="624968" y="1411551"/>
            <a:ext cx="106023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vi-VN" altLang="en-US" sz="2800" b="1" dirty="0">
                <a:solidFill>
                  <a:srgbClr val="0070C0"/>
                </a:solidFill>
                <a:latin typeface="Arial" panose="020B0604020202020204" pitchFamily="34" charset="0"/>
              </a:rPr>
              <a:t>3</a:t>
            </a:r>
            <a:r>
              <a:rPr lang="en-US" altLang="en-US" sz="2800" b="1" dirty="0">
                <a:solidFill>
                  <a:srgbClr val="0070C0"/>
                </a:solidFill>
                <a:latin typeface="Arial" panose="020B0604020202020204" pitchFamily="34" charset="0"/>
              </a:rPr>
              <a:t>. </a:t>
            </a:r>
            <a:r>
              <a:rPr lang="vi-VN" altLang="en-US" sz="2800" b="1" dirty="0">
                <a:solidFill>
                  <a:srgbClr val="0070C0"/>
                </a:solidFill>
                <a:latin typeface="Arial" panose="020B0604020202020204" pitchFamily="34" charset="0"/>
              </a:rPr>
              <a:t>Tìm hiểu về năm giới sinh vật</a:t>
            </a:r>
            <a:endParaRPr lang="en-US" altLang="en-US" sz="2800" b="1" dirty="0">
              <a:solidFill>
                <a:srgbClr val="0070C0"/>
              </a:solidFill>
              <a:latin typeface="Arial" panose="020B0604020202020204" pitchFamily="34" charset="0"/>
            </a:endParaRPr>
          </a:p>
        </p:txBody>
      </p:sp>
      <p:sp>
        <p:nvSpPr>
          <p:cNvPr id="16" name="Title 1"/>
          <p:cNvSpPr txBox="1">
            <a:spLocks/>
          </p:cNvSpPr>
          <p:nvPr/>
        </p:nvSpPr>
        <p:spPr>
          <a:xfrm>
            <a:off x="0" y="0"/>
            <a:ext cx="12192000" cy="983673"/>
          </a:xfrm>
          <a:prstGeom prst="rect">
            <a:avLst/>
          </a:prstGeom>
          <a:solidFill>
            <a:schemeClr val="accent3">
              <a:lumMod val="40000"/>
              <a:lumOff val="60000"/>
            </a:schemeClr>
          </a:solidFill>
          <a:ln w="28575"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spcBef>
                <a:spcPts val="0"/>
              </a:spcBef>
            </a:pPr>
            <a:r>
              <a:rPr lang="vi-VN" sz="2800" u="sng" dirty="0">
                <a:solidFill>
                  <a:srgbClr val="FF0000"/>
                </a:solidFill>
              </a:rPr>
              <a:t>CHỦ ĐỀ 8</a:t>
            </a:r>
            <a:r>
              <a:rPr lang="vi-VN" sz="2800" dirty="0">
                <a:solidFill>
                  <a:srgbClr val="FF0000"/>
                </a:solidFill>
              </a:rPr>
              <a:t>: ĐA DẠNG THẾ GIỚI SỐNG</a:t>
            </a:r>
            <a:br>
              <a:rPr lang="vi-VN" sz="2800" dirty="0">
                <a:solidFill>
                  <a:srgbClr val="FF0000"/>
                </a:solidFill>
              </a:rPr>
            </a:br>
            <a:r>
              <a:rPr lang="vi-VN" sz="2800" dirty="0">
                <a:solidFill>
                  <a:srgbClr val="7030A0"/>
                </a:solidFill>
              </a:rPr>
              <a:t>Phân loại thế giới sống</a:t>
            </a:r>
            <a:br>
              <a:rPr lang="vi-VN" sz="2800" dirty="0">
                <a:solidFill>
                  <a:srgbClr val="7030A0"/>
                </a:solidFill>
              </a:rPr>
            </a:br>
            <a:endParaRPr lang="en-US" sz="2800" dirty="0">
              <a:solidFill>
                <a:srgbClr val="7030A0"/>
              </a:solidFill>
            </a:endParaRPr>
          </a:p>
        </p:txBody>
      </p:sp>
    </p:spTree>
    <p:extLst>
      <p:ext uri="{BB962C8B-B14F-4D97-AF65-F5344CB8AC3E}">
        <p14:creationId xmlns:p14="http://schemas.microsoft.com/office/powerpoint/2010/main" val="2046852564"/>
      </p:ext>
    </p:extLst>
  </p:cSld>
  <p:clrMapOvr>
    <a:masterClrMapping/>
  </p:clrMapOvr>
  <p:transition advClick="0" advTm="7000">
    <p:zoom dir="in"/>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a:xfrm>
            <a:off x="1524000" y="0"/>
            <a:ext cx="8229600" cy="304800"/>
          </a:xfrm>
        </p:spPr>
        <p:txBody>
          <a:bodyPr rtlCol="0" anchor="t">
            <a:normAutofit fontScale="90000"/>
          </a:bodyPr>
          <a:lstStyle/>
          <a:p>
            <a:pPr algn="l" fontAlgn="auto">
              <a:spcAft>
                <a:spcPts val="0"/>
              </a:spcAft>
              <a:defRPr/>
            </a:pPr>
            <a:r>
              <a:rPr lang="en-US" sz="2400" b="1" u="sng">
                <a:latin typeface=".VnArial" pitchFamily="34" charset="0"/>
              </a:rPr>
              <a:t>II. ĐÆc ®iÓm chÝnh cña mçi giíi</a:t>
            </a:r>
          </a:p>
        </p:txBody>
      </p:sp>
      <p:sp>
        <p:nvSpPr>
          <p:cNvPr id="22533" name="Rectangle 5"/>
          <p:cNvSpPr>
            <a:spLocks noChangeArrowheads="1"/>
          </p:cNvSpPr>
          <p:nvPr/>
        </p:nvSpPr>
        <p:spPr bwMode="auto">
          <a:xfrm>
            <a:off x="1905000" y="533400"/>
            <a:ext cx="7162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2400">
                <a:latin typeface=".VnArial" pitchFamily="34" charset="0"/>
              </a:rPr>
              <a:t>Quan s¸t 1 sè ®¹i diÖn cña c¸c giíi sinh vËt</a:t>
            </a:r>
          </a:p>
        </p:txBody>
      </p:sp>
      <p:pic>
        <p:nvPicPr>
          <p:cNvPr id="26628" name="Picture 2" descr="cabg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059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7" name="Group 315"/>
          <p:cNvGraphicFramePr>
            <a:graphicFrameLocks/>
          </p:cNvGraphicFramePr>
          <p:nvPr>
            <p:extLst>
              <p:ext uri="{D42A27DB-BD31-4B8C-83A1-F6EECF244321}">
                <p14:modId xmlns:p14="http://schemas.microsoft.com/office/powerpoint/2010/main" val="961642218"/>
              </p:ext>
            </p:extLst>
          </p:nvPr>
        </p:nvGraphicFramePr>
        <p:xfrm>
          <a:off x="0" y="0"/>
          <a:ext cx="12192000" cy="6857999"/>
        </p:xfrm>
        <a:graphic>
          <a:graphicData uri="http://schemas.openxmlformats.org/drawingml/2006/table">
            <a:tbl>
              <a:tblPr/>
              <a:tblGrid>
                <a:gridCol w="2095472">
                  <a:extLst>
                    <a:ext uri="{9D8B030D-6E8A-4147-A177-3AD203B41FA5}">
                      <a16:colId xmlns:a16="http://schemas.microsoft.com/office/drawing/2014/main" val="20000"/>
                    </a:ext>
                  </a:extLst>
                </a:gridCol>
                <a:gridCol w="1809763">
                  <a:extLst>
                    <a:ext uri="{9D8B030D-6E8A-4147-A177-3AD203B41FA5}">
                      <a16:colId xmlns:a16="http://schemas.microsoft.com/office/drawing/2014/main" val="20001"/>
                    </a:ext>
                  </a:extLst>
                </a:gridCol>
                <a:gridCol w="2095515">
                  <a:extLst>
                    <a:ext uri="{9D8B030D-6E8A-4147-A177-3AD203B41FA5}">
                      <a16:colId xmlns:a16="http://schemas.microsoft.com/office/drawing/2014/main" val="20002"/>
                    </a:ext>
                  </a:extLst>
                </a:gridCol>
                <a:gridCol w="2095515">
                  <a:extLst>
                    <a:ext uri="{9D8B030D-6E8A-4147-A177-3AD203B41FA5}">
                      <a16:colId xmlns:a16="http://schemas.microsoft.com/office/drawing/2014/main" val="20003"/>
                    </a:ext>
                  </a:extLst>
                </a:gridCol>
                <a:gridCol w="2190766">
                  <a:extLst>
                    <a:ext uri="{9D8B030D-6E8A-4147-A177-3AD203B41FA5}">
                      <a16:colId xmlns:a16="http://schemas.microsoft.com/office/drawing/2014/main" val="20004"/>
                    </a:ext>
                  </a:extLst>
                </a:gridCol>
                <a:gridCol w="1904969">
                  <a:extLst>
                    <a:ext uri="{9D8B030D-6E8A-4147-A177-3AD203B41FA5}">
                      <a16:colId xmlns:a16="http://schemas.microsoft.com/office/drawing/2014/main" val="20005"/>
                    </a:ext>
                  </a:extLst>
                </a:gridCol>
              </a:tblGrid>
              <a:tr h="11122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K</a:t>
                      </a:r>
                      <a:r>
                        <a:rPr kumimoji="0" lang="vi-VN" sz="1800" b="1" i="0" u="none" strike="noStrike" cap="none" normalizeH="0" baseline="0" dirty="0">
                          <a:ln>
                            <a:noFill/>
                          </a:ln>
                          <a:solidFill>
                            <a:schemeClr val="tx1"/>
                          </a:solidFill>
                          <a:effectLst/>
                          <a:latin typeface="Times New Roman" pitchFamily="18" charset="0"/>
                          <a:cs typeface="Times New Roman" pitchFamily="18" charset="0"/>
                        </a:rPr>
                        <a:t>hởi</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sinh</a:t>
                      </a:r>
                      <a:endParaRPr kumimoji="0" lang="vi-VN" sz="18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1800" b="1" i="0" u="none" strike="noStrike" cap="none" normalizeH="0" baseline="0" dirty="0">
                          <a:ln>
                            <a:noFill/>
                          </a:ln>
                          <a:solidFill>
                            <a:schemeClr val="tx1"/>
                          </a:solidFill>
                          <a:effectLst/>
                          <a:latin typeface="Times New Roman" pitchFamily="18" charset="0"/>
                          <a:cs typeface="Times New Roman" pitchFamily="18" charset="0"/>
                        </a:rPr>
                        <a:t>(Monera)</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Nguy</a:t>
                      </a:r>
                      <a:r>
                        <a:rPr kumimoji="0" lang="vi-VN" sz="1800" b="1" i="0" u="none" strike="noStrike" cap="none" normalizeH="0" baseline="0" dirty="0">
                          <a:ln>
                            <a:noFill/>
                          </a:ln>
                          <a:solidFill>
                            <a:schemeClr val="tx1"/>
                          </a:solidFill>
                          <a:effectLst/>
                          <a:latin typeface="Times New Roman" pitchFamily="18" charset="0"/>
                          <a:cs typeface="Times New Roman" pitchFamily="18" charset="0"/>
                        </a:rPr>
                        <a:t>ê</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n</a:t>
                      </a:r>
                      <a:r>
                        <a:rPr kumimoji="0" lang="vi-VN"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sinh</a:t>
                      </a:r>
                      <a:endParaRPr kumimoji="0" lang="vi-VN" sz="18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1800" b="1" i="0" u="none" strike="noStrike" cap="none" normalizeH="0" baseline="0" dirty="0">
                          <a:ln>
                            <a:noFill/>
                          </a:ln>
                          <a:solidFill>
                            <a:schemeClr val="tx1"/>
                          </a:solidFill>
                          <a:effectLst/>
                          <a:latin typeface="Times New Roman" pitchFamily="18" charset="0"/>
                          <a:cs typeface="Times New Roman" pitchFamily="18" charset="0"/>
                        </a:rPr>
                        <a:t>(Protista)</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N</a:t>
                      </a:r>
                      <a:r>
                        <a:rPr kumimoji="0" lang="vi-VN" sz="1800" b="1" i="0" u="none" strike="noStrike" cap="none" normalizeH="0" baseline="0" dirty="0">
                          <a:ln>
                            <a:noFill/>
                          </a:ln>
                          <a:solidFill>
                            <a:schemeClr val="tx1"/>
                          </a:solidFill>
                          <a:effectLst/>
                          <a:latin typeface="Times New Roman" pitchFamily="18" charset="0"/>
                          <a:cs typeface="Times New Roman" pitchFamily="18" charset="0"/>
                        </a:rPr>
                        <a:t>ấm</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1800" b="1" i="0" u="none" strike="noStrike" cap="none" normalizeH="0" baseline="0" dirty="0">
                          <a:ln>
                            <a:noFill/>
                          </a:ln>
                          <a:solidFill>
                            <a:schemeClr val="tx1"/>
                          </a:solidFill>
                          <a:effectLst/>
                          <a:latin typeface="Times New Roman" pitchFamily="18" charset="0"/>
                          <a:cs typeface="Times New Roman" pitchFamily="18" charset="0"/>
                        </a:rPr>
                        <a:t>(Fungi)</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T</a:t>
                      </a:r>
                      <a:r>
                        <a:rPr kumimoji="0" lang="vi-VN" sz="1800" b="1" i="0" u="none" strike="noStrike" cap="none" normalizeH="0" baseline="0" dirty="0">
                          <a:ln>
                            <a:noFill/>
                          </a:ln>
                          <a:solidFill>
                            <a:schemeClr val="tx1"/>
                          </a:solidFill>
                          <a:effectLst/>
                          <a:latin typeface="Times New Roman" pitchFamily="18" charset="0"/>
                          <a:cs typeface="Times New Roman" pitchFamily="18" charset="0"/>
                        </a:rPr>
                        <a:t>hực vật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1800" b="1" i="0" u="none" strike="noStrike" cap="none" normalizeH="0" baseline="0" dirty="0">
                          <a:ln>
                            <a:noFill/>
                          </a:ln>
                          <a:solidFill>
                            <a:schemeClr val="tx1"/>
                          </a:solidFill>
                          <a:effectLst/>
                          <a:latin typeface="Times New Roman" pitchFamily="18" charset="0"/>
                          <a:cs typeface="Times New Roman" pitchFamily="18" charset="0"/>
                        </a:rPr>
                        <a:t>(Plantae)</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1800" b="1" i="0" u="none" strike="noStrike" cap="none" normalizeH="0" baseline="0" dirty="0">
                          <a:ln>
                            <a:noFill/>
                          </a:ln>
                          <a:solidFill>
                            <a:schemeClr val="tx1"/>
                          </a:solidFill>
                          <a:effectLst/>
                          <a:latin typeface="Times New Roman" pitchFamily="18" charset="0"/>
                          <a:cs typeface="Times New Roman" pitchFamily="18" charset="0"/>
                        </a:rPr>
                        <a:t>Động vật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1800" b="1" i="0" u="none" strike="noStrike" cap="none" normalizeH="0" baseline="0" dirty="0">
                          <a:ln>
                            <a:noFill/>
                          </a:ln>
                          <a:solidFill>
                            <a:schemeClr val="tx1"/>
                          </a:solidFill>
                          <a:effectLst/>
                          <a:latin typeface="Times New Roman" pitchFamily="18" charset="0"/>
                          <a:cs typeface="Times New Roman" pitchFamily="18" charset="0"/>
                        </a:rPr>
                        <a:t>(Animalia)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31256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Cấu</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tạo</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tế</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bào</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1800" b="0" i="0" u="none" strike="noStrike" cap="none" normalizeH="0" baseline="0" dirty="0">
                          <a:ln>
                            <a:noFill/>
                          </a:ln>
                          <a:solidFill>
                            <a:schemeClr val="tx1"/>
                          </a:solidFill>
                          <a:effectLst/>
                          <a:latin typeface="Times New Roman" pitchFamily="18" charset="0"/>
                          <a:cs typeface="Times New Roman" pitchFamily="18" charset="0"/>
                        </a:rPr>
                        <a:t>Nhân sơ</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1800" b="0" i="0" u="none" strike="noStrike" cap="none" normalizeH="0" baseline="0" dirty="0">
                          <a:ln>
                            <a:noFill/>
                          </a:ln>
                          <a:solidFill>
                            <a:schemeClr val="tx1"/>
                          </a:solidFill>
                          <a:effectLst/>
                          <a:latin typeface="Times New Roman" pitchFamily="18" charset="0"/>
                          <a:cs typeface="Times New Roman" pitchFamily="18" charset="0"/>
                        </a:rPr>
                        <a:t>Nhân thực</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1800" b="0" i="0" u="none" strike="noStrike" cap="none" normalizeH="0" baseline="0" dirty="0">
                          <a:ln>
                            <a:noFill/>
                          </a:ln>
                          <a:solidFill>
                            <a:schemeClr val="tx1"/>
                          </a:solidFill>
                          <a:effectLst/>
                          <a:latin typeface="Times New Roman" pitchFamily="18" charset="0"/>
                          <a:cs typeface="Times New Roman" pitchFamily="18" charset="0"/>
                        </a:rPr>
                        <a:t>Nhân thực</a:t>
                      </a:r>
                    </a:p>
                    <a:p>
                      <a:pPr marL="0" marR="0" lvl="0" indent="0" algn="ctr" defTabSz="914400" rtl="0" eaLnBrk="1" fontAlgn="base" latinLnBrk="0" hangingPunct="1">
                        <a:lnSpc>
                          <a:spcPct val="100000"/>
                        </a:lnSpc>
                        <a:spcBef>
                          <a:spcPct val="20000"/>
                        </a:spcBef>
                        <a:spcAft>
                          <a:spcPct val="0"/>
                        </a:spcAft>
                        <a:buClrTx/>
                        <a:buSzTx/>
                        <a:buFontTx/>
                        <a:buNone/>
                        <a:tabLst/>
                        <a:defRPr/>
                      </a:pPr>
                      <a:r>
                        <a:rPr lang="en-US" sz="1800" dirty="0">
                          <a:solidFill>
                            <a:schemeClr val="tx1"/>
                          </a:solidFill>
                          <a:latin typeface="Times New Roman" pitchFamily="18" charset="0"/>
                          <a:cs typeface="Times New Roman" pitchFamily="18" charset="0"/>
                        </a:rPr>
                        <a:t>(</a:t>
                      </a:r>
                      <a:r>
                        <a:rPr lang="en-US" sz="1800" dirty="0" err="1">
                          <a:solidFill>
                            <a:schemeClr val="tx1"/>
                          </a:solidFill>
                          <a:latin typeface="Times New Roman" pitchFamily="18" charset="0"/>
                          <a:cs typeface="Times New Roman" pitchFamily="18" charset="0"/>
                        </a:rPr>
                        <a:t>Thành</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tế</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bào</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chứa</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kitin</a:t>
                      </a:r>
                      <a:r>
                        <a:rPr lang="en-US" sz="1800" dirty="0">
                          <a:solidFill>
                            <a:schemeClr val="tx1"/>
                          </a:solidFill>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1800" b="0" i="0" u="none" strike="noStrike" cap="none" normalizeH="0" baseline="0" dirty="0">
                          <a:ln>
                            <a:noFill/>
                          </a:ln>
                          <a:solidFill>
                            <a:schemeClr val="tx1"/>
                          </a:solidFill>
                          <a:effectLst/>
                          <a:latin typeface="Times New Roman" pitchFamily="18" charset="0"/>
                          <a:cs typeface="Times New Roman" pitchFamily="18" charset="0"/>
                        </a:rPr>
                        <a:t>Nhân thực</a:t>
                      </a:r>
                    </a:p>
                    <a:p>
                      <a:pPr marL="0" marR="0" lvl="0" indent="0" algn="ctr" defTabSz="914400" rtl="0" eaLnBrk="1" fontAlgn="base" latinLnBrk="0" hangingPunct="1">
                        <a:lnSpc>
                          <a:spcPct val="100000"/>
                        </a:lnSpc>
                        <a:spcBef>
                          <a:spcPct val="20000"/>
                        </a:spcBef>
                        <a:spcAft>
                          <a:spcPct val="0"/>
                        </a:spcAft>
                        <a:buClrTx/>
                        <a:buSzTx/>
                        <a:buFontTx/>
                        <a:buNone/>
                        <a:tabLst/>
                        <a:defRPr/>
                      </a:pPr>
                      <a:r>
                        <a:rPr lang="en-US" sz="1800" dirty="0">
                          <a:solidFill>
                            <a:schemeClr val="tx1"/>
                          </a:solidFill>
                          <a:latin typeface="Times New Roman" pitchFamily="18" charset="0"/>
                          <a:cs typeface="Times New Roman" pitchFamily="18" charset="0"/>
                        </a:rPr>
                        <a:t>(</a:t>
                      </a:r>
                      <a:r>
                        <a:rPr lang="en-US" sz="1800" dirty="0" err="1">
                          <a:solidFill>
                            <a:schemeClr val="tx1"/>
                          </a:solidFill>
                          <a:latin typeface="Times New Roman" pitchFamily="18" charset="0"/>
                          <a:cs typeface="Times New Roman" pitchFamily="18" charset="0"/>
                        </a:rPr>
                        <a:t>Thành</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tế</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bào</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chứa</a:t>
                      </a:r>
                      <a:r>
                        <a:rPr lang="vi-VN" sz="1800" baseline="0" dirty="0">
                          <a:solidFill>
                            <a:schemeClr val="tx1"/>
                          </a:solidFill>
                          <a:latin typeface="Times New Roman" pitchFamily="18" charset="0"/>
                          <a:cs typeface="Times New Roman" pitchFamily="18" charset="0"/>
                        </a:rPr>
                        <a:t> </a:t>
                      </a:r>
                      <a:r>
                        <a:rPr lang="vi-VN" sz="1800" dirty="0">
                          <a:solidFill>
                            <a:schemeClr val="tx1"/>
                          </a:solidFill>
                          <a:latin typeface="Times New Roman" pitchFamily="18" charset="0"/>
                          <a:cs typeface="Times New Roman" pitchFamily="18" charset="0"/>
                        </a:rPr>
                        <a:t>xenlulozơ)</a:t>
                      </a:r>
                      <a:endParaRPr lang="en-US" sz="1800" dirty="0">
                        <a:solidFill>
                          <a:schemeClr val="tx1"/>
                        </a:solidFill>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1800" b="0" i="0" u="none" strike="noStrike" cap="none" normalizeH="0" baseline="0" dirty="0">
                          <a:ln>
                            <a:noFill/>
                          </a:ln>
                          <a:solidFill>
                            <a:schemeClr val="tx1"/>
                          </a:solidFill>
                          <a:effectLst/>
                          <a:latin typeface="Times New Roman" pitchFamily="18" charset="0"/>
                          <a:cs typeface="Times New Roman" pitchFamily="18" charset="0"/>
                        </a:rPr>
                        <a:t>Nhân thực</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3505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1800" b="1" i="0" u="none" strike="noStrike" cap="none" normalizeH="0" baseline="0" dirty="0">
                          <a:ln>
                            <a:noFill/>
                          </a:ln>
                          <a:solidFill>
                            <a:schemeClr val="tx1"/>
                          </a:solidFill>
                          <a:effectLst/>
                          <a:latin typeface="Times New Roman" pitchFamily="18" charset="0"/>
                          <a:cs typeface="Times New Roman" pitchFamily="18" charset="0"/>
                        </a:rPr>
                        <a:t>Mức độ tổ chức cơ thể</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lang="vi-VN" sz="1800" dirty="0">
                          <a:solidFill>
                            <a:schemeClr val="tx1"/>
                          </a:solidFill>
                          <a:latin typeface="Times New Roman" pitchFamily="18" charset="0"/>
                          <a:cs typeface="Times New Roman" pitchFamily="18" charset="0"/>
                        </a:rPr>
                        <a:t>Đơn</a:t>
                      </a:r>
                      <a:r>
                        <a:rPr lang="vi-VN" sz="1800" baseline="0" dirty="0">
                          <a:solidFill>
                            <a:schemeClr val="tx1"/>
                          </a:solidFill>
                          <a:latin typeface="Times New Roman" pitchFamily="18" charset="0"/>
                          <a:cs typeface="Times New Roman" pitchFamily="18" charset="0"/>
                        </a:rPr>
                        <a:t> bào</a:t>
                      </a:r>
                    </a:p>
                    <a:p>
                      <a:pPr marL="0" marR="0" lvl="0" indent="0" algn="l" defTabSz="914400" rtl="0" eaLnBrk="1" fontAlgn="base" latinLnBrk="0" hangingPunct="1">
                        <a:lnSpc>
                          <a:spcPct val="100000"/>
                        </a:lnSpc>
                        <a:spcBef>
                          <a:spcPct val="20000"/>
                        </a:spcBef>
                        <a:spcAft>
                          <a:spcPct val="0"/>
                        </a:spcAft>
                        <a:buClrTx/>
                        <a:buSzTx/>
                        <a:buFontTx/>
                        <a:buChar char="-"/>
                        <a:tabLst/>
                      </a:pPr>
                      <a:r>
                        <a:rPr lang="vi-VN" sz="1800" dirty="0">
                          <a:solidFill>
                            <a:schemeClr val="tx1"/>
                          </a:solidFill>
                          <a:latin typeface="Times New Roman" pitchFamily="18" charset="0"/>
                          <a:cs typeface="Times New Roman" pitchFamily="18" charset="0"/>
                        </a:rPr>
                        <a:t>Kích thước nhỏ </a:t>
                      </a:r>
                      <a:r>
                        <a:rPr lang="en-US" sz="1800" dirty="0">
                          <a:solidFill>
                            <a:schemeClr val="tx1"/>
                          </a:solidFill>
                          <a:latin typeface="Times New Roman" pitchFamily="18" charset="0"/>
                          <a:cs typeface="Times New Roman" pitchFamily="18" charset="0"/>
                        </a:rPr>
                        <a:t>(1-5 µm</a:t>
                      </a:r>
                      <a:r>
                        <a:rPr lang="vi-VN" sz="1800" dirty="0">
                          <a:solidFill>
                            <a:schemeClr val="tx1"/>
                          </a:solidFill>
                          <a:latin typeface="Times New Roman" pitchFamily="18" charset="0"/>
                          <a:cs typeface="Times New Roman" pitchFamily="18" charset="0"/>
                        </a:rPr>
                        <a:t>)</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vi-VN" sz="1800" b="0" i="0" u="none" strike="noStrike" cap="none" normalizeH="0" baseline="0" dirty="0">
                          <a:ln>
                            <a:noFill/>
                          </a:ln>
                          <a:solidFill>
                            <a:schemeClr val="tx1"/>
                          </a:solidFill>
                          <a:effectLst/>
                          <a:latin typeface="Times New Roman" pitchFamily="18" charset="0"/>
                          <a:cs typeface="Times New Roman" pitchFamily="18" charset="0"/>
                        </a:rPr>
                        <a:t>Đơn bào</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vi-VN" sz="1800" b="0" i="0" u="none" strike="noStrike" cap="none" normalizeH="0" baseline="0" dirty="0">
                          <a:ln>
                            <a:noFill/>
                          </a:ln>
                          <a:solidFill>
                            <a:schemeClr val="tx1"/>
                          </a:solidFill>
                          <a:effectLst/>
                          <a:latin typeface="Times New Roman" pitchFamily="18" charset="0"/>
                          <a:cs typeface="Times New Roman" pitchFamily="18" charset="0"/>
                        </a:rPr>
                        <a:t> Đa bào</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eaLnBrk="0" hangingPunct="0">
                        <a:buFontTx/>
                        <a:buChar char="-"/>
                      </a:pPr>
                      <a:r>
                        <a:rPr lang="vi-VN" sz="1800" dirty="0">
                          <a:solidFill>
                            <a:schemeClr val="tx1"/>
                          </a:solidFill>
                          <a:latin typeface="Times New Roman" pitchFamily="18" charset="0"/>
                          <a:cs typeface="Times New Roman" pitchFamily="18" charset="0"/>
                        </a:rPr>
                        <a:t>Đơn</a:t>
                      </a:r>
                      <a:r>
                        <a:rPr lang="vi-VN" sz="1800" baseline="0" dirty="0">
                          <a:solidFill>
                            <a:schemeClr val="tx1"/>
                          </a:solidFill>
                          <a:latin typeface="Times New Roman" pitchFamily="18" charset="0"/>
                          <a:cs typeface="Times New Roman" pitchFamily="18" charset="0"/>
                        </a:rPr>
                        <a:t> bào hoặc đa bào</a:t>
                      </a:r>
                    </a:p>
                    <a:p>
                      <a:pPr algn="l" eaLnBrk="0" hangingPunct="0">
                        <a:buFontTx/>
                        <a:buChar char="-"/>
                      </a:pPr>
                      <a:r>
                        <a:rPr lang="vi-VN" sz="1800" baseline="0" dirty="0">
                          <a:solidFill>
                            <a:schemeClr val="tx1"/>
                          </a:solidFill>
                          <a:latin typeface="Times New Roman" pitchFamily="18" charset="0"/>
                          <a:cs typeface="Times New Roman" pitchFamily="18" charset="0"/>
                        </a:rPr>
                        <a:t> Cấu trúc dạng sợi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eaLnBrk="0" hangingPunct="0">
                        <a:buFontTx/>
                        <a:buChar char="-"/>
                      </a:pP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Đa</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bào</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phức</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tạp</a:t>
                      </a:r>
                      <a:endParaRPr lang="vi-VN" sz="1800" dirty="0">
                        <a:solidFill>
                          <a:schemeClr val="tx1"/>
                        </a:solidFill>
                        <a:latin typeface="Times New Roman" pitchFamily="18" charset="0"/>
                        <a:cs typeface="Times New Roman" pitchFamily="18" charset="0"/>
                      </a:endParaRPr>
                    </a:p>
                    <a:p>
                      <a:pPr eaLnBrk="0" hangingPunct="0">
                        <a:buFontTx/>
                        <a:buChar char="-"/>
                      </a:pPr>
                      <a:r>
                        <a:rPr lang="vi-VN" sz="1800" baseline="0" dirty="0">
                          <a:solidFill>
                            <a:schemeClr val="tx1"/>
                          </a:solidFill>
                          <a:latin typeface="Times New Roman" pitchFamily="18" charset="0"/>
                          <a:cs typeface="Times New Roman" pitchFamily="18" charset="0"/>
                        </a:rPr>
                        <a:t> Khả năng phản ứng chậm</a:t>
                      </a:r>
                      <a:endParaRPr lang="en-US" sz="1800" dirty="0">
                        <a:solidFill>
                          <a:schemeClr val="tx1"/>
                        </a:solidFill>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vi-VN" sz="1800" b="0" i="0" u="none" strike="noStrike" cap="none" normalizeH="0" baseline="0" dirty="0">
                          <a:ln>
                            <a:noFill/>
                          </a:ln>
                          <a:solidFill>
                            <a:schemeClr val="tx1"/>
                          </a:solidFill>
                          <a:effectLst/>
                          <a:latin typeface="Times New Roman" pitchFamily="18" charset="0"/>
                          <a:cs typeface="Times New Roman" pitchFamily="18" charset="0"/>
                        </a:rPr>
                        <a:t>-</a:t>
                      </a:r>
                      <a:r>
                        <a:rPr lang="en-US" sz="1800" dirty="0" err="1">
                          <a:solidFill>
                            <a:schemeClr val="tx1"/>
                          </a:solidFill>
                          <a:latin typeface="Times New Roman" pitchFamily="18" charset="0"/>
                          <a:cs typeface="Times New Roman" pitchFamily="18" charset="0"/>
                        </a:rPr>
                        <a:t>Đa</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bào</a:t>
                      </a:r>
                      <a:r>
                        <a:rPr lang="vi-VN" sz="1800" baseline="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phứctạp</a:t>
                      </a:r>
                      <a:endParaRPr lang="vi-VN" sz="1800" dirty="0">
                        <a:solidFill>
                          <a:schemeClr val="tx1"/>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vi-VN" sz="1800" dirty="0">
                          <a:solidFill>
                            <a:schemeClr val="tx1"/>
                          </a:solidFill>
                          <a:latin typeface="Times New Roman" pitchFamily="18" charset="0"/>
                          <a:cs typeface="Times New Roman" pitchFamily="18" charset="0"/>
                        </a:rPr>
                        <a:t>-</a:t>
                      </a:r>
                      <a:r>
                        <a:rPr lang="vi-VN" sz="1800" baseline="0" dirty="0">
                          <a:solidFill>
                            <a:schemeClr val="tx1"/>
                          </a:solidFill>
                          <a:latin typeface="Times New Roman" pitchFamily="18" charset="0"/>
                          <a:cs typeface="Times New Roman" pitchFamily="18" charset="0"/>
                        </a:rPr>
                        <a:t>Phản ứng nhanh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6021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1800" b="1" i="0" u="none" strike="noStrike" cap="none" normalizeH="0" baseline="0" dirty="0">
                          <a:ln>
                            <a:noFill/>
                          </a:ln>
                          <a:solidFill>
                            <a:schemeClr val="tx1"/>
                          </a:solidFill>
                          <a:effectLst/>
                          <a:latin typeface="Times New Roman" pitchFamily="18" charset="0"/>
                          <a:cs typeface="Times New Roman" pitchFamily="18" charset="0"/>
                        </a:rPr>
                        <a:t>Kiểu dinh dưỡng</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buFontTx/>
                        <a:buChar char="-"/>
                      </a:pPr>
                      <a:r>
                        <a:rPr lang="en-US" sz="1800" dirty="0" err="1">
                          <a:solidFill>
                            <a:schemeClr val="tx1"/>
                          </a:solidFill>
                          <a:latin typeface="Times New Roman" pitchFamily="18" charset="0"/>
                          <a:cs typeface="Times New Roman" pitchFamily="18" charset="0"/>
                        </a:rPr>
                        <a:t>Tự</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dưỡng</a:t>
                      </a:r>
                      <a:endParaRPr lang="en-US" sz="1800" dirty="0">
                        <a:solidFill>
                          <a:schemeClr val="tx1"/>
                        </a:solidFill>
                        <a:latin typeface="Times New Roman" pitchFamily="18" charset="0"/>
                        <a:cs typeface="Times New Roman" pitchFamily="18" charset="0"/>
                      </a:endParaRPr>
                    </a:p>
                    <a:p>
                      <a:pPr eaLnBrk="0" hangingPunct="0"/>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Dị</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dưỡng</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hoại</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sinh,kí</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sinh</a:t>
                      </a:r>
                      <a:r>
                        <a:rPr lang="en-US" sz="1800" dirty="0">
                          <a:solidFill>
                            <a:schemeClr val="tx1"/>
                          </a:solidFill>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buFontTx/>
                        <a:buChar char="-"/>
                      </a:pPr>
                      <a:r>
                        <a:rPr lang="en-US" sz="1800" dirty="0" err="1">
                          <a:solidFill>
                            <a:schemeClr val="tx1"/>
                          </a:solidFill>
                          <a:latin typeface="Times New Roman" pitchFamily="18" charset="0"/>
                          <a:cs typeface="Times New Roman" pitchFamily="18" charset="0"/>
                        </a:rPr>
                        <a:t>Tự</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dưỡng</a:t>
                      </a:r>
                      <a:endParaRPr lang="en-US" sz="1800" dirty="0">
                        <a:solidFill>
                          <a:schemeClr val="tx1"/>
                        </a:solidFill>
                        <a:latin typeface="Times New Roman" pitchFamily="18" charset="0"/>
                        <a:cs typeface="Times New Roman" pitchFamily="18" charset="0"/>
                      </a:endParaRPr>
                    </a:p>
                    <a:p>
                      <a:pPr eaLnBrk="0" hangingPunct="0"/>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Dị</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dưỡng</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hoại</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sinh,kí</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sinh</a:t>
                      </a:r>
                      <a:r>
                        <a:rPr lang="en-US" sz="1800" dirty="0">
                          <a:solidFill>
                            <a:schemeClr val="tx1"/>
                          </a:solidFill>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eaLnBrk="0" hangingPunct="0">
                        <a:buFontTx/>
                        <a:buChar char="-"/>
                      </a:pPr>
                      <a:r>
                        <a:rPr lang="en-US" sz="1800" dirty="0" err="1">
                          <a:solidFill>
                            <a:schemeClr val="tx1"/>
                          </a:solidFill>
                          <a:latin typeface="Times New Roman" pitchFamily="18" charset="0"/>
                          <a:cs typeface="Times New Roman" pitchFamily="18" charset="0"/>
                        </a:rPr>
                        <a:t>Dị</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dưỡng</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hoại</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sinh,kí</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sinh</a:t>
                      </a:r>
                      <a:r>
                        <a:rPr lang="vi-VN" sz="1800" dirty="0">
                          <a:solidFill>
                            <a:schemeClr val="tx1"/>
                          </a:solidFill>
                          <a:latin typeface="Times New Roman" pitchFamily="18" charset="0"/>
                          <a:cs typeface="Times New Roman" pitchFamily="18" charset="0"/>
                        </a:rPr>
                        <a:t>, cộng</a:t>
                      </a:r>
                      <a:r>
                        <a:rPr lang="vi-VN" sz="1800" baseline="0" dirty="0">
                          <a:solidFill>
                            <a:schemeClr val="tx1"/>
                          </a:solidFill>
                          <a:latin typeface="Times New Roman" pitchFamily="18" charset="0"/>
                          <a:cs typeface="Times New Roman" pitchFamily="18" charset="0"/>
                        </a:rPr>
                        <a:t> sinh</a:t>
                      </a:r>
                      <a:r>
                        <a:rPr lang="en-US" sz="1800" dirty="0">
                          <a:solidFill>
                            <a:schemeClr val="tx1"/>
                          </a:solidFill>
                          <a:latin typeface="Times New Roman" pitchFamily="18" charset="0"/>
                          <a:cs typeface="Times New Roman" pitchFamily="18" charset="0"/>
                        </a:rPr>
                        <a:t>)</a:t>
                      </a:r>
                      <a:endParaRPr lang="vi-VN" sz="1800" dirty="0">
                        <a:solidFill>
                          <a:schemeClr val="tx1"/>
                        </a:solidFill>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buFontTx/>
                        <a:buChar char="-"/>
                      </a:pPr>
                      <a:r>
                        <a:rPr lang="vi-VN" sz="1800" dirty="0">
                          <a:solidFill>
                            <a:schemeClr val="tx1"/>
                          </a:solidFill>
                          <a:latin typeface="Times New Roman" pitchFamily="18" charset="0"/>
                          <a:cs typeface="Times New Roman" pitchFamily="18" charset="0"/>
                        </a:rPr>
                        <a:t> Quang t</a:t>
                      </a:r>
                      <a:r>
                        <a:rPr lang="en-US" sz="1800" dirty="0">
                          <a:solidFill>
                            <a:schemeClr val="tx1"/>
                          </a:solidFill>
                          <a:latin typeface="Times New Roman" pitchFamily="18" charset="0"/>
                          <a:cs typeface="Times New Roman" pitchFamily="18" charset="0"/>
                        </a:rPr>
                        <a:t>ự </a:t>
                      </a:r>
                      <a:r>
                        <a:rPr lang="vi-VN" sz="1800" baseline="0" dirty="0">
                          <a:solidFill>
                            <a:schemeClr val="tx1"/>
                          </a:solidFill>
                          <a:latin typeface="Times New Roman" pitchFamily="18" charset="0"/>
                          <a:cs typeface="Times New Roman" pitchFamily="18" charset="0"/>
                        </a:rPr>
                        <a:t> dưỡng</a:t>
                      </a:r>
                      <a:endParaRPr lang="en-US" sz="1800" dirty="0">
                        <a:solidFill>
                          <a:schemeClr val="tx1"/>
                        </a:solidFill>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eaLnBrk="0" hangingPunct="0"/>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Dị</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dưỡng</a:t>
                      </a:r>
                      <a:endParaRPr lang="en-US" sz="1800" dirty="0">
                        <a:solidFill>
                          <a:schemeClr val="tx1"/>
                        </a:solidFill>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480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Đại</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cs typeface="Times New Roman" pitchFamily="18" charset="0"/>
                        </a:rPr>
                        <a:t>diện</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1800" b="0" i="0" u="none" strike="noStrike" cap="none" normalizeH="0" baseline="0" dirty="0">
                          <a:ln>
                            <a:noFill/>
                          </a:ln>
                          <a:solidFill>
                            <a:schemeClr val="tx1"/>
                          </a:solidFill>
                          <a:effectLst/>
                          <a:latin typeface="Times New Roman" pitchFamily="18" charset="0"/>
                          <a:cs typeface="Times New Roman" pitchFamily="18" charset="0"/>
                        </a:rPr>
                        <a:t> - Vi khuẩn</a:t>
                      </a: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a:ln>
                            <a:noFill/>
                          </a:ln>
                          <a:solidFill>
                            <a:schemeClr val="tx1"/>
                          </a:solidFill>
                          <a:effectLst/>
                          <a:latin typeface="Times New Roman" pitchFamily="18" charset="0"/>
                          <a:cs typeface="Times New Roman" pitchFamily="18" charset="0"/>
                        </a:rPr>
                        <a:t>San </a:t>
                      </a:r>
                      <a:r>
                        <a:rPr kumimoji="0" lang="en-US" sz="1800" b="0" i="0" u="none" strike="noStrike" cap="none" normalizeH="0" baseline="0" dirty="0" err="1">
                          <a:ln>
                            <a:noFill/>
                          </a:ln>
                          <a:solidFill>
                            <a:schemeClr val="tx1"/>
                          </a:solidFill>
                          <a:effectLst/>
                          <a:latin typeface="Times New Roman" pitchFamily="18" charset="0"/>
                          <a:cs typeface="Times New Roman" pitchFamily="18" charset="0"/>
                        </a:rPr>
                        <a:t>hô</a:t>
                      </a:r>
                      <a:r>
                        <a:rPr kumimoji="0" lang="en-US" sz="1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a:ln>
                            <a:noFill/>
                          </a:ln>
                          <a:solidFill>
                            <a:schemeClr val="tx1"/>
                          </a:solidFill>
                          <a:effectLst/>
                          <a:latin typeface="Times New Roman" pitchFamily="18" charset="0"/>
                          <a:cs typeface="Times New Roman" pitchFamily="18" charset="0"/>
                        </a:rPr>
                        <a:t>tôm</a:t>
                      </a:r>
                      <a:r>
                        <a:rPr kumimoji="0" lang="en-US" sz="1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a:ln>
                            <a:noFill/>
                          </a:ln>
                          <a:solidFill>
                            <a:schemeClr val="tx1"/>
                          </a:solidFill>
                          <a:effectLst/>
                          <a:latin typeface="Times New Roman" pitchFamily="18" charset="0"/>
                          <a:cs typeface="Times New Roman" pitchFamily="18" charset="0"/>
                        </a:rPr>
                        <a:t>sông</a:t>
                      </a:r>
                      <a:r>
                        <a:rPr kumimoji="0" lang="en-US" sz="1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a:ln>
                            <a:noFill/>
                          </a:ln>
                          <a:solidFill>
                            <a:schemeClr val="tx1"/>
                          </a:solidFill>
                          <a:effectLst/>
                          <a:latin typeface="Times New Roman" pitchFamily="18" charset="0"/>
                          <a:cs typeface="Times New Roman" pitchFamily="18" charset="0"/>
                        </a:rPr>
                        <a:t>giun</a:t>
                      </a:r>
                      <a:r>
                        <a:rPr kumimoji="0" lang="en-US" sz="1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a:ln>
                            <a:noFill/>
                          </a:ln>
                          <a:solidFill>
                            <a:schemeClr val="tx1"/>
                          </a:solidFill>
                          <a:effectLst/>
                          <a:latin typeface="Times New Roman" pitchFamily="18" charset="0"/>
                          <a:cs typeface="Times New Roman" pitchFamily="18" charset="0"/>
                        </a:rPr>
                        <a:t>đất</a:t>
                      </a:r>
                      <a:r>
                        <a:rPr kumimoji="0" lang="en-US" sz="1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a:ln>
                            <a:noFill/>
                          </a:ln>
                          <a:solidFill>
                            <a:schemeClr val="tx1"/>
                          </a:solidFill>
                          <a:effectLst/>
                          <a:latin typeface="Times New Roman" pitchFamily="18" charset="0"/>
                          <a:cs typeface="Times New Roman" pitchFamily="18" charset="0"/>
                        </a:rPr>
                        <a:t>gà</a:t>
                      </a:r>
                      <a:r>
                        <a:rPr kumimoji="0" lang="en-US" sz="18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a:ln>
                            <a:noFill/>
                          </a:ln>
                          <a:solidFill>
                            <a:schemeClr val="tx1"/>
                          </a:solidFill>
                          <a:effectLst/>
                          <a:latin typeface="Times New Roman" pitchFamily="18" charset="0"/>
                          <a:cs typeface="Times New Roman" pitchFamily="18" charset="0"/>
                        </a:rPr>
                        <a:t>lôi</a:t>
                      </a:r>
                      <a:r>
                        <a:rPr kumimoji="0" lang="en-US" sz="1800" b="0" i="0" u="none" strike="noStrike" cap="none" normalizeH="0" baseline="0" dirty="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26673" name="Line 47"/>
          <p:cNvSpPr>
            <a:spLocks noChangeShapeType="1"/>
          </p:cNvSpPr>
          <p:nvPr/>
        </p:nvSpPr>
        <p:spPr bwMode="auto">
          <a:xfrm>
            <a:off x="47625" y="17463"/>
            <a:ext cx="2044411" cy="1017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Times New Roman" pitchFamily="18" charset="0"/>
              <a:cs typeface="Times New Roman" pitchFamily="18" charset="0"/>
            </a:endParaRPr>
          </a:p>
        </p:txBody>
      </p:sp>
      <p:sp>
        <p:nvSpPr>
          <p:cNvPr id="26674" name="Text Box 48"/>
          <p:cNvSpPr txBox="1">
            <a:spLocks noChangeArrowheads="1"/>
          </p:cNvSpPr>
          <p:nvPr/>
        </p:nvSpPr>
        <p:spPr bwMode="auto">
          <a:xfrm>
            <a:off x="314325" y="660401"/>
            <a:ext cx="12096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dirty="0" err="1">
                <a:latin typeface="Times New Roman" pitchFamily="18" charset="0"/>
                <a:cs typeface="Times New Roman" pitchFamily="18" charset="0"/>
              </a:rPr>
              <a:t>Nội</a:t>
            </a:r>
            <a:r>
              <a:rPr lang="en-US" dirty="0">
                <a:latin typeface="Times New Roman" pitchFamily="18" charset="0"/>
                <a:cs typeface="Times New Roman" pitchFamily="18" charset="0"/>
              </a:rPr>
              <a:t> dung</a:t>
            </a:r>
          </a:p>
        </p:txBody>
      </p:sp>
      <p:sp>
        <p:nvSpPr>
          <p:cNvPr id="26675" name="Text Box 49"/>
          <p:cNvSpPr txBox="1">
            <a:spLocks noChangeArrowheads="1"/>
          </p:cNvSpPr>
          <p:nvPr/>
        </p:nvSpPr>
        <p:spPr bwMode="auto">
          <a:xfrm>
            <a:off x="1336386" y="152400"/>
            <a:ext cx="755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vi-VN" dirty="0">
                <a:latin typeface="Times New Roman" pitchFamily="18" charset="0"/>
                <a:cs typeface="Times New Roman" pitchFamily="18" charset="0"/>
              </a:rPr>
              <a:t>Giới</a:t>
            </a:r>
            <a:endParaRPr lang="en-US" dirty="0">
              <a:latin typeface=".VnArial" pitchFamily="34" charset="0"/>
            </a:endParaRPr>
          </a:p>
        </p:txBody>
      </p:sp>
      <p:sp>
        <p:nvSpPr>
          <p:cNvPr id="26677" name="Rectangle 25"/>
          <p:cNvSpPr>
            <a:spLocks noChangeArrowheads="1"/>
          </p:cNvSpPr>
          <p:nvPr/>
        </p:nvSpPr>
        <p:spPr bwMode="auto">
          <a:xfrm>
            <a:off x="9193214" y="5157789"/>
            <a:ext cx="1474787"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endParaRPr lang="en-US" dirty="0">
              <a:latin typeface="Times New Roman" pitchFamily="18" charset="0"/>
              <a:cs typeface="Times New Roman" pitchFamily="18" charset="0"/>
            </a:endParaRPr>
          </a:p>
        </p:txBody>
      </p:sp>
      <p:sp>
        <p:nvSpPr>
          <p:cNvPr id="26678" name="Rectangle 27"/>
          <p:cNvSpPr>
            <a:spLocks noChangeArrowheads="1"/>
          </p:cNvSpPr>
          <p:nvPr/>
        </p:nvSpPr>
        <p:spPr bwMode="auto">
          <a:xfrm>
            <a:off x="6020774" y="5296694"/>
            <a:ext cx="14557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dirty="0" err="1">
                <a:latin typeface="Times New Roman" pitchFamily="18" charset="0"/>
                <a:cs typeface="Times New Roman" pitchFamily="18" charset="0"/>
              </a:rPr>
              <a:t>Nấm</a:t>
            </a:r>
            <a:r>
              <a:rPr lang="en-US" dirty="0">
                <a:latin typeface="Times New Roman" pitchFamily="18" charset="0"/>
                <a:cs typeface="Times New Roman" pitchFamily="18" charset="0"/>
              </a:rPr>
              <a:t> men, </a:t>
            </a:r>
            <a:r>
              <a:rPr lang="en-US" dirty="0" err="1">
                <a:latin typeface="Times New Roman" pitchFamily="18" charset="0"/>
                <a:cs typeface="Times New Roman" pitchFamily="18" charset="0"/>
              </a:rPr>
              <a:t>nấm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sợi</a:t>
            </a:r>
            <a:endParaRPr lang="en-US" dirty="0">
              <a:latin typeface="Times New Roman" pitchFamily="18" charset="0"/>
              <a:cs typeface="Times New Roman" pitchFamily="18" charset="0"/>
            </a:endParaRPr>
          </a:p>
          <a:p>
            <a:pPr eaLnBrk="1" hangingPunct="1"/>
            <a:endParaRPr lang="en-US" dirty="0"/>
          </a:p>
        </p:txBody>
      </p:sp>
      <p:sp>
        <p:nvSpPr>
          <p:cNvPr id="26679" name="Rectangle 28"/>
          <p:cNvSpPr>
            <a:spLocks noChangeArrowheads="1"/>
          </p:cNvSpPr>
          <p:nvPr/>
        </p:nvSpPr>
        <p:spPr bwMode="auto">
          <a:xfrm>
            <a:off x="3893344" y="5296694"/>
            <a:ext cx="1465263"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Trùng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roi</a:t>
            </a:r>
            <a:r>
              <a:rPr lang="en-US" dirty="0">
                <a:latin typeface="Times New Roman" pitchFamily="18" charset="0"/>
                <a:cs typeface="Times New Roman" pitchFamily="18" charset="0"/>
              </a:rPr>
              <a:t> </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lục</a:t>
            </a:r>
            <a:r>
              <a:rPr lang="en-US" dirty="0">
                <a:latin typeface="Times New Roman" pitchFamily="18" charset="0"/>
                <a:cs typeface="Times New Roman" pitchFamily="18" charset="0"/>
              </a:rPr>
              <a:t> </a:t>
            </a:r>
          </a:p>
          <a:p>
            <a:pPr eaLnBrk="1" hangingPunct="1"/>
            <a:endParaRPr lang="en-US" dirty="0"/>
          </a:p>
        </p:txBody>
      </p:sp>
      <p:sp>
        <p:nvSpPr>
          <p:cNvPr id="13" name="Rectangle 26"/>
          <p:cNvSpPr>
            <a:spLocks noChangeArrowheads="1"/>
          </p:cNvSpPr>
          <p:nvPr/>
        </p:nvSpPr>
        <p:spPr bwMode="auto">
          <a:xfrm>
            <a:off x="8138679" y="5428094"/>
            <a:ext cx="1470025"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Rêu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tường</a:t>
            </a:r>
            <a:endParaRPr lang="en-US" dirty="0">
              <a:latin typeface="Times New Roman" pitchFamily="18" charset="0"/>
              <a:cs typeface="Times New Roman" pitchFamily="18" charset="0"/>
            </a:endParaRPr>
          </a:p>
          <a:p>
            <a:pPr eaLnBrk="1" hangingPunct="1"/>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Dương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xỉ</a:t>
            </a:r>
            <a:endParaRPr lang="en-US" dirty="0">
              <a:latin typeface="Times New Roman" pitchFamily="18" charset="0"/>
              <a:cs typeface="Times New Roman" pitchFamily="18" charset="0"/>
            </a:endParaRPr>
          </a:p>
          <a:p>
            <a:pPr eaLnBrk="1" hangingPunct="1"/>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Thông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đất</a:t>
            </a:r>
            <a:endParaRPr lang="en-US" dirty="0">
              <a:latin typeface="Times New Roman" pitchFamily="18" charset="0"/>
              <a:cs typeface="Times New Roman" pitchFamily="18" charset="0"/>
            </a:endParaRPr>
          </a:p>
          <a:p>
            <a:pPr eaLnBrk="1" hangingPunct="1"/>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Lúa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 </a:t>
            </a:r>
          </a:p>
        </p:txBody>
      </p:sp>
    </p:spTree>
    <p:extLst>
      <p:ext uri="{BB962C8B-B14F-4D97-AF65-F5344CB8AC3E}">
        <p14:creationId xmlns:p14="http://schemas.microsoft.com/office/powerpoint/2010/main" val="4371040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blinds(horizontal)">
                                      <p:cBhvr>
                                        <p:cTn id="7" dur="500"/>
                                        <p:tgtEl>
                                          <p:spTgt spid="225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33"/>
                                        </p:tgtEl>
                                        <p:attrNameLst>
                                          <p:attrName>style.visibility</p:attrName>
                                        </p:attrNameLst>
                                      </p:cBhvr>
                                      <p:to>
                                        <p:strVal val="visible"/>
                                      </p:to>
                                    </p:set>
                                    <p:animEffect transition="in" filter="blinds(horizontal)">
                                      <p:cBhvr>
                                        <p:cTn id="12"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2253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91348386"/>
              </p:ext>
            </p:extLst>
          </p:nvPr>
        </p:nvGraphicFramePr>
        <p:xfrm>
          <a:off x="1032165" y="2747514"/>
          <a:ext cx="10127670" cy="3565545"/>
        </p:xfrm>
        <a:graphic>
          <a:graphicData uri="http://schemas.openxmlformats.org/drawingml/2006/table">
            <a:tbl>
              <a:tblPr firstRow="1" bandRow="1">
                <a:tableStyleId>{BDBED569-4797-4DF1-A0F4-6AAB3CD982D8}</a:tableStyleId>
              </a:tblPr>
              <a:tblGrid>
                <a:gridCol w="2025534">
                  <a:extLst>
                    <a:ext uri="{9D8B030D-6E8A-4147-A177-3AD203B41FA5}">
                      <a16:colId xmlns:a16="http://schemas.microsoft.com/office/drawing/2014/main" val="20000"/>
                    </a:ext>
                  </a:extLst>
                </a:gridCol>
                <a:gridCol w="2025534">
                  <a:extLst>
                    <a:ext uri="{9D8B030D-6E8A-4147-A177-3AD203B41FA5}">
                      <a16:colId xmlns:a16="http://schemas.microsoft.com/office/drawing/2014/main" val="20001"/>
                    </a:ext>
                  </a:extLst>
                </a:gridCol>
                <a:gridCol w="2025534">
                  <a:extLst>
                    <a:ext uri="{9D8B030D-6E8A-4147-A177-3AD203B41FA5}">
                      <a16:colId xmlns:a16="http://schemas.microsoft.com/office/drawing/2014/main" val="20002"/>
                    </a:ext>
                  </a:extLst>
                </a:gridCol>
                <a:gridCol w="2025534">
                  <a:extLst>
                    <a:ext uri="{9D8B030D-6E8A-4147-A177-3AD203B41FA5}">
                      <a16:colId xmlns:a16="http://schemas.microsoft.com/office/drawing/2014/main" val="20003"/>
                    </a:ext>
                  </a:extLst>
                </a:gridCol>
                <a:gridCol w="2025534">
                  <a:extLst>
                    <a:ext uri="{9D8B030D-6E8A-4147-A177-3AD203B41FA5}">
                      <a16:colId xmlns:a16="http://schemas.microsoft.com/office/drawing/2014/main" val="20004"/>
                    </a:ext>
                  </a:extLst>
                </a:gridCol>
              </a:tblGrid>
              <a:tr h="442360">
                <a:tc rowSpan="2">
                  <a:txBody>
                    <a:bodyPr/>
                    <a:lstStyle/>
                    <a:p>
                      <a:pPr algn="ctr"/>
                      <a:r>
                        <a:rPr lang="en-US" sz="2400" dirty="0" err="1"/>
                        <a:t>Giới</a:t>
                      </a:r>
                      <a:r>
                        <a:rPr lang="en-US" sz="2400" baseline="0" dirty="0"/>
                        <a:t> </a:t>
                      </a:r>
                      <a:endParaRPr lang="en-US" sz="2400" b="1" dirty="0">
                        <a:solidFill>
                          <a:schemeClr val="tx1"/>
                        </a:solidFill>
                        <a:latin typeface="Times New Roman" pitchFamily="18" charset="0"/>
                        <a:cs typeface="Times New Roman" pitchFamily="18" charset="0"/>
                      </a:endParaRPr>
                    </a:p>
                  </a:txBody>
                  <a:tcPr anchor="ctr">
                    <a:solidFill>
                      <a:schemeClr val="accent1">
                        <a:lumMod val="20000"/>
                        <a:lumOff val="80000"/>
                      </a:schemeClr>
                    </a:solidFill>
                  </a:tcPr>
                </a:tc>
                <a:tc rowSpan="2">
                  <a:txBody>
                    <a:bodyPr/>
                    <a:lstStyle/>
                    <a:p>
                      <a:pPr algn="ctr"/>
                      <a:r>
                        <a:rPr lang="en-US" sz="2400" dirty="0" err="1"/>
                        <a:t>Đại</a:t>
                      </a:r>
                      <a:r>
                        <a:rPr lang="en-US" sz="2400" baseline="0" dirty="0"/>
                        <a:t> </a:t>
                      </a:r>
                      <a:r>
                        <a:rPr lang="en-US" sz="2400" baseline="0" dirty="0" err="1"/>
                        <a:t>diện</a:t>
                      </a:r>
                      <a:r>
                        <a:rPr lang="en-US" sz="2400" baseline="0" dirty="0"/>
                        <a:t> </a:t>
                      </a:r>
                      <a:endParaRPr lang="en-US" sz="2400" b="1" dirty="0">
                        <a:solidFill>
                          <a:schemeClr val="tx1"/>
                        </a:solidFill>
                        <a:latin typeface="Times New Roman" pitchFamily="18" charset="0"/>
                        <a:cs typeface="Times New Roman" pitchFamily="18" charset="0"/>
                      </a:endParaRPr>
                    </a:p>
                  </a:txBody>
                  <a:tcPr anchor="ctr">
                    <a:solidFill>
                      <a:schemeClr val="accent1">
                        <a:lumMod val="20000"/>
                        <a:lumOff val="80000"/>
                      </a:schemeClr>
                    </a:solidFill>
                  </a:tcPr>
                </a:tc>
                <a:tc gridSpan="3">
                  <a:txBody>
                    <a:bodyPr/>
                    <a:lstStyle/>
                    <a:p>
                      <a:pPr algn="ctr"/>
                      <a:r>
                        <a:rPr lang="en-US" sz="2400" dirty="0" err="1"/>
                        <a:t>Môi</a:t>
                      </a:r>
                      <a:r>
                        <a:rPr lang="en-US" sz="2400" baseline="0" dirty="0"/>
                        <a:t> </a:t>
                      </a:r>
                      <a:r>
                        <a:rPr lang="en-US" sz="2400" baseline="0" dirty="0" err="1"/>
                        <a:t>trường</a:t>
                      </a:r>
                      <a:r>
                        <a:rPr lang="en-US" sz="2400" baseline="0" dirty="0"/>
                        <a:t> </a:t>
                      </a:r>
                      <a:r>
                        <a:rPr lang="en-US" sz="2400" baseline="0" dirty="0" err="1"/>
                        <a:t>sống</a:t>
                      </a:r>
                      <a:r>
                        <a:rPr lang="en-US" sz="2400" baseline="0" dirty="0"/>
                        <a:t> </a:t>
                      </a:r>
                      <a:endParaRPr lang="en-US" sz="2400" b="1" dirty="0">
                        <a:solidFill>
                          <a:schemeClr val="tx1"/>
                        </a:solidFill>
                        <a:latin typeface="Times New Roman" pitchFamily="18" charset="0"/>
                        <a:cs typeface="Times New Roman" pitchFamily="18" charset="0"/>
                      </a:endParaRPr>
                    </a:p>
                  </a:txBody>
                  <a:tcPr anchor="ctr">
                    <a:solidFill>
                      <a:schemeClr val="accent1">
                        <a:lumMod val="20000"/>
                        <a:lumOff val="80000"/>
                      </a:schemeClr>
                    </a:solidFill>
                  </a:tcPr>
                </a:tc>
                <a:tc hMerge="1">
                  <a:txBody>
                    <a:bodyPr/>
                    <a:lstStyle/>
                    <a:p>
                      <a:pPr algn="ctr"/>
                      <a:endParaRPr lang="en-US" dirty="0"/>
                    </a:p>
                  </a:txBody>
                  <a:tcPr anchor="ctr"/>
                </a:tc>
                <a:tc hMerge="1">
                  <a:txBody>
                    <a:bodyPr/>
                    <a:lstStyle/>
                    <a:p>
                      <a:pPr algn="ctr"/>
                      <a:endParaRPr lang="en-US" dirty="0"/>
                    </a:p>
                  </a:txBody>
                  <a:tcPr anchor="ctr"/>
                </a:tc>
                <a:extLst>
                  <a:ext uri="{0D108BD9-81ED-4DB2-BD59-A6C34878D82A}">
                    <a16:rowId xmlns:a16="http://schemas.microsoft.com/office/drawing/2014/main" val="10000"/>
                  </a:ext>
                </a:extLst>
              </a:tr>
              <a:tr h="442360">
                <a:tc vMerge="1">
                  <a:txBody>
                    <a:bodyPr/>
                    <a:lstStyle/>
                    <a:p>
                      <a:endParaRPr lang="en-US" dirty="0"/>
                    </a:p>
                  </a:txBody>
                  <a:tcPr/>
                </a:tc>
                <a:tc vMerge="1">
                  <a:txBody>
                    <a:bodyPr/>
                    <a:lstStyle/>
                    <a:p>
                      <a:pPr algn="ctr"/>
                      <a:endParaRPr lang="en-US" dirty="0"/>
                    </a:p>
                  </a:txBody>
                  <a:tcPr anchor="ctr"/>
                </a:tc>
                <a:tc>
                  <a:txBody>
                    <a:bodyPr/>
                    <a:lstStyle/>
                    <a:p>
                      <a:pPr algn="ctr"/>
                      <a:r>
                        <a:rPr lang="en-US" sz="2400" dirty="0" err="1"/>
                        <a:t>Nước</a:t>
                      </a:r>
                      <a:r>
                        <a:rPr lang="en-US" sz="2400" baseline="0" dirty="0"/>
                        <a:t> </a:t>
                      </a:r>
                      <a:endParaRPr lang="en-US" sz="2400" b="1" dirty="0">
                        <a:solidFill>
                          <a:schemeClr val="tx1"/>
                        </a:solidFill>
                        <a:latin typeface="Times New Roman" pitchFamily="18" charset="0"/>
                        <a:cs typeface="Times New Roman" pitchFamily="18" charset="0"/>
                      </a:endParaRPr>
                    </a:p>
                  </a:txBody>
                  <a:tcPr anchor="ctr">
                    <a:solidFill>
                      <a:schemeClr val="accent1">
                        <a:lumMod val="40000"/>
                        <a:lumOff val="60000"/>
                      </a:schemeClr>
                    </a:solidFill>
                  </a:tcPr>
                </a:tc>
                <a:tc>
                  <a:txBody>
                    <a:bodyPr/>
                    <a:lstStyle/>
                    <a:p>
                      <a:pPr algn="ctr"/>
                      <a:r>
                        <a:rPr lang="en-US" sz="2400" dirty="0" err="1"/>
                        <a:t>Cạn</a:t>
                      </a:r>
                      <a:r>
                        <a:rPr lang="en-US" sz="2400" baseline="0" dirty="0"/>
                        <a:t> </a:t>
                      </a:r>
                      <a:endParaRPr lang="en-US" sz="2400" b="1" dirty="0">
                        <a:solidFill>
                          <a:schemeClr val="tx1"/>
                        </a:solidFill>
                        <a:latin typeface="Times New Roman" pitchFamily="18" charset="0"/>
                        <a:cs typeface="Times New Roman" pitchFamily="18" charset="0"/>
                      </a:endParaRPr>
                    </a:p>
                  </a:txBody>
                  <a:tcPr anchor="ctr">
                    <a:solidFill>
                      <a:schemeClr val="accent1">
                        <a:lumMod val="40000"/>
                        <a:lumOff val="60000"/>
                      </a:schemeClr>
                    </a:solidFill>
                  </a:tcPr>
                </a:tc>
                <a:tc>
                  <a:txBody>
                    <a:bodyPr/>
                    <a:lstStyle/>
                    <a:p>
                      <a:pPr algn="ctr"/>
                      <a:r>
                        <a:rPr lang="en-US" sz="2400" dirty="0" err="1"/>
                        <a:t>Sinh</a:t>
                      </a:r>
                      <a:r>
                        <a:rPr lang="en-US" sz="2400" dirty="0"/>
                        <a:t> </a:t>
                      </a:r>
                      <a:r>
                        <a:rPr lang="en-US" sz="2400" dirty="0" err="1"/>
                        <a:t>vật</a:t>
                      </a:r>
                      <a:r>
                        <a:rPr lang="en-US" sz="2400" baseline="0" dirty="0"/>
                        <a:t> </a:t>
                      </a:r>
                      <a:endParaRPr lang="en-US" sz="2400" b="1" dirty="0">
                        <a:solidFill>
                          <a:schemeClr val="tx1"/>
                        </a:solidFill>
                        <a:latin typeface="Times New Roman" pitchFamily="18" charset="0"/>
                        <a:cs typeface="Times New Roman" pitchFamily="18" charset="0"/>
                      </a:endParaRPr>
                    </a:p>
                  </a:txBody>
                  <a:tcPr anchor="ctr">
                    <a:solidFill>
                      <a:schemeClr val="accent1">
                        <a:lumMod val="40000"/>
                        <a:lumOff val="60000"/>
                      </a:schemeClr>
                    </a:solidFill>
                  </a:tcPr>
                </a:tc>
                <a:extLst>
                  <a:ext uri="{0D108BD9-81ED-4DB2-BD59-A6C34878D82A}">
                    <a16:rowId xmlns:a16="http://schemas.microsoft.com/office/drawing/2014/main" val="10001"/>
                  </a:ext>
                </a:extLst>
              </a:tr>
              <a:tr h="796248">
                <a:tc>
                  <a:txBody>
                    <a:bodyPr/>
                    <a:lstStyle/>
                    <a:p>
                      <a:pPr algn="ctr"/>
                      <a:r>
                        <a:rPr lang="en-US" sz="2400" dirty="0" err="1"/>
                        <a:t>Khởi</a:t>
                      </a:r>
                      <a:r>
                        <a:rPr lang="en-US" sz="2400" baseline="0" dirty="0"/>
                        <a:t> </a:t>
                      </a:r>
                      <a:r>
                        <a:rPr lang="en-US" sz="2400" baseline="0" dirty="0" err="1"/>
                        <a:t>sinh</a:t>
                      </a:r>
                      <a:endParaRPr lang="en-US" sz="2400" b="0" dirty="0">
                        <a:solidFill>
                          <a:schemeClr val="tx1"/>
                        </a:solidFill>
                        <a:latin typeface="Times New Roman" pitchFamily="18" charset="0"/>
                        <a:cs typeface="Times New Roman" pitchFamily="18" charset="0"/>
                      </a:endParaRPr>
                    </a:p>
                  </a:txBody>
                  <a:tcPr anchor="ctr"/>
                </a:tc>
                <a:tc>
                  <a:txBody>
                    <a:bodyPr/>
                    <a:lstStyle/>
                    <a:p>
                      <a:pPr algn="ctr"/>
                      <a:r>
                        <a:rPr lang="en-US" sz="2400" dirty="0"/>
                        <a:t>Vi </a:t>
                      </a:r>
                      <a:r>
                        <a:rPr lang="en-US" sz="2400" dirty="0" err="1"/>
                        <a:t>khuẩn</a:t>
                      </a:r>
                      <a:r>
                        <a:rPr lang="en-US" sz="2400" baseline="0" dirty="0"/>
                        <a:t> </a:t>
                      </a:r>
                      <a:r>
                        <a:rPr lang="en-US" sz="2400" baseline="0" dirty="0" err="1"/>
                        <a:t>E.coli</a:t>
                      </a:r>
                      <a:endParaRPr lang="en-US" sz="2400" b="0" dirty="0">
                        <a:solidFill>
                          <a:schemeClr val="tx1"/>
                        </a:solidFill>
                        <a:latin typeface="Times New Roman" pitchFamily="18" charset="0"/>
                        <a:cs typeface="Times New Roman" pitchFamily="18" charset="0"/>
                      </a:endParaRPr>
                    </a:p>
                  </a:txBody>
                  <a:tcPr anchor="ctr"/>
                </a:tc>
                <a:tc>
                  <a:txBody>
                    <a:bodyPr/>
                    <a:lstStyle/>
                    <a:p>
                      <a:pPr algn="ctr"/>
                      <a:r>
                        <a:rPr lang="en-US" sz="2400" dirty="0"/>
                        <a:t>+</a:t>
                      </a:r>
                      <a:endParaRPr lang="en-US" sz="2400" b="1" dirty="0">
                        <a:solidFill>
                          <a:schemeClr val="tx1"/>
                        </a:solidFill>
                        <a:latin typeface="Times New Roman" pitchFamily="18" charset="0"/>
                        <a:cs typeface="Times New Roman" pitchFamily="18" charset="0"/>
                      </a:endParaRPr>
                    </a:p>
                  </a:txBody>
                  <a:tcPr anchor="ctr"/>
                </a:tc>
                <a:tc>
                  <a:txBody>
                    <a:bodyPr/>
                    <a:lstStyle/>
                    <a:p>
                      <a:pPr algn="ctr"/>
                      <a:r>
                        <a:rPr lang="en-US" sz="2400" dirty="0"/>
                        <a:t>+</a:t>
                      </a:r>
                      <a:endParaRPr lang="en-US" sz="2400" b="1" dirty="0">
                        <a:solidFill>
                          <a:schemeClr val="tx1"/>
                        </a:solidFill>
                        <a:latin typeface="Times New Roman" pitchFamily="18" charset="0"/>
                        <a:cs typeface="Times New Roman" pitchFamily="18" charset="0"/>
                      </a:endParaRPr>
                    </a:p>
                  </a:txBody>
                  <a:tcPr anchor="ctr"/>
                </a:tc>
                <a:tc>
                  <a:txBody>
                    <a:bodyPr/>
                    <a:lstStyle/>
                    <a:p>
                      <a:pPr algn="ctr"/>
                      <a:r>
                        <a:rPr lang="en-US" sz="2400" dirty="0"/>
                        <a:t>+</a:t>
                      </a:r>
                      <a:endParaRPr lang="en-US" sz="2400" b="1"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0002"/>
                  </a:ext>
                </a:extLst>
              </a:tr>
              <a:tr h="483297">
                <a:tc>
                  <a:txBody>
                    <a:bodyPr/>
                    <a:lstStyle/>
                    <a:p>
                      <a:pPr algn="ctr"/>
                      <a:r>
                        <a:rPr lang="en-US" sz="2400" dirty="0" err="1"/>
                        <a:t>Nguyên</a:t>
                      </a:r>
                      <a:r>
                        <a:rPr lang="en-US" sz="2400" baseline="0" dirty="0"/>
                        <a:t> </a:t>
                      </a:r>
                      <a:r>
                        <a:rPr lang="en-US" sz="2400" baseline="0" dirty="0" err="1"/>
                        <a:t>sinh</a:t>
                      </a:r>
                      <a:endParaRPr lang="en-US" sz="2400" b="0" dirty="0">
                        <a:solidFill>
                          <a:schemeClr val="tx1"/>
                        </a:solidFill>
                        <a:latin typeface="Times New Roman" pitchFamily="18" charset="0"/>
                        <a:cs typeface="Times New Roman" pitchFamily="18" charset="0"/>
                      </a:endParaRPr>
                    </a:p>
                  </a:txBody>
                  <a:tcPr anchor="ctr"/>
                </a:tc>
                <a:tc>
                  <a:txBody>
                    <a:bodyPr/>
                    <a:lstStyle/>
                    <a:p>
                      <a:pPr algn="ctr"/>
                      <a:r>
                        <a:rPr lang="en-US" sz="2400" dirty="0"/>
                        <a:t>?</a:t>
                      </a:r>
                      <a:endParaRPr lang="en-US" sz="2400" b="1" dirty="0">
                        <a:solidFill>
                          <a:schemeClr val="tx1"/>
                        </a:solidFill>
                        <a:latin typeface="Times New Roman" pitchFamily="18" charset="0"/>
                        <a:cs typeface="Times New Roman" pitchFamily="18" charset="0"/>
                      </a:endParaRPr>
                    </a:p>
                  </a:txBody>
                  <a:tcPr anchor="ctr"/>
                </a:tc>
                <a:tc>
                  <a:txBody>
                    <a:bodyPr/>
                    <a:lstStyle/>
                    <a:p>
                      <a:pPr algn="ctr"/>
                      <a:r>
                        <a:rPr lang="en-US" sz="2400" dirty="0"/>
                        <a:t>?</a:t>
                      </a:r>
                      <a:endParaRPr lang="en-US" sz="2400" b="1" dirty="0">
                        <a:solidFill>
                          <a:schemeClr val="tx1"/>
                        </a:solidFill>
                        <a:latin typeface="Times New Roman" pitchFamily="18" charset="0"/>
                        <a:cs typeface="Times New Roman" pitchFamily="18" charset="0"/>
                      </a:endParaRPr>
                    </a:p>
                  </a:txBody>
                  <a:tcPr anchor="ctr"/>
                </a:tc>
                <a:tc>
                  <a:txBody>
                    <a:bodyPr/>
                    <a:lstStyle/>
                    <a:p>
                      <a:pPr algn="ctr"/>
                      <a:r>
                        <a:rPr lang="en-US" sz="2400" dirty="0"/>
                        <a:t>?</a:t>
                      </a:r>
                      <a:endParaRPr lang="en-US" sz="2400" b="1" dirty="0">
                        <a:solidFill>
                          <a:schemeClr val="tx1"/>
                        </a:solidFill>
                        <a:latin typeface="Times New Roman" pitchFamily="18" charset="0"/>
                        <a:cs typeface="Times New Roman" pitchFamily="18" charset="0"/>
                      </a:endParaRPr>
                    </a:p>
                  </a:txBody>
                  <a:tcPr anchor="ctr"/>
                </a:tc>
                <a:tc>
                  <a:txBody>
                    <a:bodyPr/>
                    <a:lstStyle/>
                    <a:p>
                      <a:pPr algn="ctr"/>
                      <a:r>
                        <a:rPr lang="en-US" sz="2400" dirty="0"/>
                        <a:t>?</a:t>
                      </a:r>
                      <a:endParaRPr lang="en-US" sz="2400" b="1"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0003"/>
                  </a:ext>
                </a:extLst>
              </a:tr>
              <a:tr h="442360">
                <a:tc>
                  <a:txBody>
                    <a:bodyPr/>
                    <a:lstStyle/>
                    <a:p>
                      <a:pPr algn="ctr"/>
                      <a:r>
                        <a:rPr lang="en-US" sz="2400" dirty="0" err="1"/>
                        <a:t>Nấm</a:t>
                      </a:r>
                      <a:endParaRPr lang="en-US" sz="2400" b="0" dirty="0">
                        <a:solidFill>
                          <a:schemeClr val="tx1"/>
                        </a:solidFill>
                        <a:latin typeface="Times New Roman" pitchFamily="18" charset="0"/>
                        <a:cs typeface="Times New Roman" pitchFamily="18" charset="0"/>
                      </a:endParaRPr>
                    </a:p>
                  </a:txBody>
                  <a:tcPr anchor="ctr"/>
                </a:tc>
                <a:tc>
                  <a:txBody>
                    <a:bodyPr/>
                    <a:lstStyle/>
                    <a:p>
                      <a:pPr algn="ctr"/>
                      <a:r>
                        <a:rPr lang="en-US" sz="2400" dirty="0"/>
                        <a:t>?</a:t>
                      </a:r>
                      <a:endParaRPr lang="en-US" sz="2400" b="1" dirty="0">
                        <a:solidFill>
                          <a:schemeClr val="tx1"/>
                        </a:solidFill>
                        <a:latin typeface="Times New Roman" pitchFamily="18" charset="0"/>
                        <a:cs typeface="Times New Roman" pitchFamily="18" charset="0"/>
                      </a:endParaRPr>
                    </a:p>
                  </a:txBody>
                  <a:tcPr anchor="ctr"/>
                </a:tc>
                <a:tc>
                  <a:txBody>
                    <a:bodyPr/>
                    <a:lstStyle/>
                    <a:p>
                      <a:pPr algn="ctr"/>
                      <a:r>
                        <a:rPr lang="en-US" sz="2400" dirty="0"/>
                        <a:t>?</a:t>
                      </a:r>
                      <a:endParaRPr lang="en-US" sz="2400" b="1" dirty="0">
                        <a:solidFill>
                          <a:schemeClr val="tx1"/>
                        </a:solidFill>
                        <a:latin typeface="Times New Roman" pitchFamily="18" charset="0"/>
                        <a:cs typeface="Times New Roman" pitchFamily="18" charset="0"/>
                      </a:endParaRPr>
                    </a:p>
                  </a:txBody>
                  <a:tcPr anchor="ctr"/>
                </a:tc>
                <a:tc>
                  <a:txBody>
                    <a:bodyPr/>
                    <a:lstStyle/>
                    <a:p>
                      <a:pPr algn="ctr"/>
                      <a:r>
                        <a:rPr lang="en-US" sz="2400" dirty="0"/>
                        <a:t>?</a:t>
                      </a:r>
                      <a:endParaRPr lang="en-US" sz="2400" b="1" dirty="0">
                        <a:solidFill>
                          <a:schemeClr val="tx1"/>
                        </a:solidFill>
                        <a:latin typeface="Times New Roman" pitchFamily="18" charset="0"/>
                        <a:cs typeface="Times New Roman" pitchFamily="18" charset="0"/>
                      </a:endParaRPr>
                    </a:p>
                  </a:txBody>
                  <a:tcPr anchor="ctr"/>
                </a:tc>
                <a:tc>
                  <a:txBody>
                    <a:bodyPr/>
                    <a:lstStyle/>
                    <a:p>
                      <a:pPr algn="ctr"/>
                      <a:r>
                        <a:rPr lang="en-US" sz="2400" dirty="0"/>
                        <a:t>?</a:t>
                      </a:r>
                      <a:endParaRPr lang="en-US" sz="2400" b="1"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0004"/>
                  </a:ext>
                </a:extLst>
              </a:tr>
              <a:tr h="442360">
                <a:tc>
                  <a:txBody>
                    <a:bodyPr/>
                    <a:lstStyle/>
                    <a:p>
                      <a:pPr algn="ctr"/>
                      <a:r>
                        <a:rPr lang="en-US" sz="2400" dirty="0" err="1"/>
                        <a:t>Thực</a:t>
                      </a:r>
                      <a:r>
                        <a:rPr lang="en-US" sz="2400" baseline="0" dirty="0"/>
                        <a:t> </a:t>
                      </a:r>
                      <a:r>
                        <a:rPr lang="en-US" sz="2400" baseline="0" dirty="0" err="1"/>
                        <a:t>vật</a:t>
                      </a:r>
                      <a:endParaRPr lang="en-US" sz="2400" b="0" dirty="0">
                        <a:solidFill>
                          <a:schemeClr val="tx1"/>
                        </a:solidFill>
                        <a:latin typeface="Times New Roman" pitchFamily="18" charset="0"/>
                        <a:cs typeface="Times New Roman" pitchFamily="18" charset="0"/>
                      </a:endParaRPr>
                    </a:p>
                  </a:txBody>
                  <a:tcPr anchor="ctr"/>
                </a:tc>
                <a:tc>
                  <a:txBody>
                    <a:bodyPr/>
                    <a:lstStyle/>
                    <a:p>
                      <a:pPr algn="ctr"/>
                      <a:r>
                        <a:rPr lang="en-US" sz="2400" dirty="0"/>
                        <a:t>?</a:t>
                      </a:r>
                      <a:endParaRPr lang="en-US" sz="2400" b="1" dirty="0">
                        <a:solidFill>
                          <a:schemeClr val="tx1"/>
                        </a:solidFill>
                        <a:latin typeface="Times New Roman" pitchFamily="18" charset="0"/>
                        <a:cs typeface="Times New Roman" pitchFamily="18" charset="0"/>
                      </a:endParaRPr>
                    </a:p>
                  </a:txBody>
                  <a:tcPr anchor="ctr"/>
                </a:tc>
                <a:tc>
                  <a:txBody>
                    <a:bodyPr/>
                    <a:lstStyle/>
                    <a:p>
                      <a:pPr algn="ctr"/>
                      <a:r>
                        <a:rPr lang="en-US" sz="2400" dirty="0"/>
                        <a:t>?</a:t>
                      </a:r>
                      <a:endParaRPr lang="en-US" sz="2400" b="1" dirty="0">
                        <a:solidFill>
                          <a:schemeClr val="tx1"/>
                        </a:solidFill>
                        <a:latin typeface="Times New Roman" pitchFamily="18" charset="0"/>
                        <a:cs typeface="Times New Roman" pitchFamily="18" charset="0"/>
                      </a:endParaRPr>
                    </a:p>
                  </a:txBody>
                  <a:tcPr anchor="ctr"/>
                </a:tc>
                <a:tc>
                  <a:txBody>
                    <a:bodyPr/>
                    <a:lstStyle/>
                    <a:p>
                      <a:pPr algn="ctr"/>
                      <a:r>
                        <a:rPr lang="en-US" sz="2400" dirty="0"/>
                        <a:t>?</a:t>
                      </a:r>
                      <a:endParaRPr lang="en-US" sz="2400" b="1" dirty="0">
                        <a:solidFill>
                          <a:schemeClr val="tx1"/>
                        </a:solidFill>
                        <a:latin typeface="Times New Roman" pitchFamily="18" charset="0"/>
                        <a:cs typeface="Times New Roman" pitchFamily="18" charset="0"/>
                      </a:endParaRPr>
                    </a:p>
                  </a:txBody>
                  <a:tcPr anchor="ctr"/>
                </a:tc>
                <a:tc>
                  <a:txBody>
                    <a:bodyPr/>
                    <a:lstStyle/>
                    <a:p>
                      <a:pPr algn="ctr"/>
                      <a:r>
                        <a:rPr lang="en-US" sz="2400" dirty="0"/>
                        <a:t>?</a:t>
                      </a:r>
                      <a:endParaRPr lang="en-US" sz="2400" b="1"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0005"/>
                  </a:ext>
                </a:extLst>
              </a:tr>
              <a:tr h="442360">
                <a:tc>
                  <a:txBody>
                    <a:bodyPr/>
                    <a:lstStyle/>
                    <a:p>
                      <a:pPr algn="ctr"/>
                      <a:r>
                        <a:rPr lang="en-US" sz="2400" dirty="0" err="1"/>
                        <a:t>Động</a:t>
                      </a:r>
                      <a:r>
                        <a:rPr lang="en-US" sz="2400" baseline="0" dirty="0"/>
                        <a:t> </a:t>
                      </a:r>
                      <a:r>
                        <a:rPr lang="en-US" sz="2400" baseline="0" dirty="0" err="1"/>
                        <a:t>vật</a:t>
                      </a:r>
                      <a:r>
                        <a:rPr lang="en-US" sz="2400" baseline="0" dirty="0"/>
                        <a:t> </a:t>
                      </a:r>
                      <a:endParaRPr lang="en-US" sz="2400" b="0" dirty="0">
                        <a:solidFill>
                          <a:schemeClr val="tx1"/>
                        </a:solidFill>
                        <a:latin typeface="Times New Roman" pitchFamily="18" charset="0"/>
                        <a:cs typeface="Times New Roman" pitchFamily="18" charset="0"/>
                      </a:endParaRPr>
                    </a:p>
                  </a:txBody>
                  <a:tcPr anchor="ctr"/>
                </a:tc>
                <a:tc>
                  <a:txBody>
                    <a:bodyPr/>
                    <a:lstStyle/>
                    <a:p>
                      <a:pPr algn="ctr"/>
                      <a:r>
                        <a:rPr lang="en-US" sz="2400" dirty="0"/>
                        <a:t>?</a:t>
                      </a:r>
                      <a:endParaRPr lang="en-US" sz="2400" b="1" dirty="0">
                        <a:solidFill>
                          <a:schemeClr val="tx1"/>
                        </a:solidFill>
                        <a:latin typeface="Times New Roman" pitchFamily="18" charset="0"/>
                        <a:cs typeface="Times New Roman" pitchFamily="18" charset="0"/>
                      </a:endParaRPr>
                    </a:p>
                  </a:txBody>
                  <a:tcPr anchor="ctr"/>
                </a:tc>
                <a:tc>
                  <a:txBody>
                    <a:bodyPr/>
                    <a:lstStyle/>
                    <a:p>
                      <a:pPr algn="ctr"/>
                      <a:r>
                        <a:rPr lang="en-US" sz="2400" dirty="0"/>
                        <a:t>?</a:t>
                      </a:r>
                      <a:endParaRPr lang="en-US" sz="2400" b="1" dirty="0">
                        <a:solidFill>
                          <a:schemeClr val="tx1"/>
                        </a:solidFill>
                        <a:latin typeface="Times New Roman" pitchFamily="18" charset="0"/>
                        <a:cs typeface="Times New Roman" pitchFamily="18" charset="0"/>
                      </a:endParaRPr>
                    </a:p>
                  </a:txBody>
                  <a:tcPr anchor="ctr"/>
                </a:tc>
                <a:tc>
                  <a:txBody>
                    <a:bodyPr/>
                    <a:lstStyle/>
                    <a:p>
                      <a:pPr algn="ctr"/>
                      <a:r>
                        <a:rPr lang="en-US" sz="2400" dirty="0"/>
                        <a:t>?</a:t>
                      </a:r>
                      <a:endParaRPr lang="en-US" sz="2400" b="1" dirty="0">
                        <a:solidFill>
                          <a:schemeClr val="tx1"/>
                        </a:solidFill>
                        <a:latin typeface="Times New Roman" pitchFamily="18" charset="0"/>
                        <a:cs typeface="Times New Roman" pitchFamily="18" charset="0"/>
                      </a:endParaRPr>
                    </a:p>
                  </a:txBody>
                  <a:tcPr anchor="ctr"/>
                </a:tc>
                <a:tc>
                  <a:txBody>
                    <a:bodyPr/>
                    <a:lstStyle/>
                    <a:p>
                      <a:pPr algn="ctr"/>
                      <a:r>
                        <a:rPr lang="en-US" sz="2400" dirty="0"/>
                        <a:t>?</a:t>
                      </a:r>
                      <a:endParaRPr lang="en-US" sz="2400" b="1"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0006"/>
                  </a:ext>
                </a:extLst>
              </a:tr>
            </a:tbl>
          </a:graphicData>
        </a:graphic>
      </p:graphicFrame>
      <p:sp>
        <p:nvSpPr>
          <p:cNvPr id="3" name="TextBox 2"/>
          <p:cNvSpPr txBox="1"/>
          <p:nvPr/>
        </p:nvSpPr>
        <p:spPr>
          <a:xfrm>
            <a:off x="1032166" y="1796416"/>
            <a:ext cx="10605652" cy="954107"/>
          </a:xfrm>
          <a:prstGeom prst="rect">
            <a:avLst/>
          </a:prstGeom>
          <a:noFill/>
        </p:spPr>
        <p:txBody>
          <a:bodyPr wrap="square" rtlCol="0">
            <a:spAutoFit/>
          </a:bodyPr>
          <a:lstStyle/>
          <a:p>
            <a:r>
              <a:rPr lang="en-US" sz="2800" dirty="0" err="1">
                <a:solidFill>
                  <a:srgbClr val="FF0000"/>
                </a:solidFill>
                <a:latin typeface="Times New Roman" pitchFamily="18" charset="0"/>
                <a:cs typeface="Times New Roman" pitchFamily="18" charset="0"/>
              </a:rPr>
              <a:t>Hãy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định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môi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sống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diện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sinh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thuộc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năm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bằng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hoàn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thành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bảng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sau</a:t>
            </a:r>
            <a:r>
              <a:rPr lang="en-US" sz="2800" dirty="0">
                <a:solidFill>
                  <a:srgbClr val="FF0000"/>
                </a:solidFill>
                <a:latin typeface="Times New Roman" pitchFamily="18" charset="0"/>
                <a:cs typeface="Times New Roman" pitchFamily="18" charset="0"/>
              </a:rPr>
              <a:t>:</a:t>
            </a:r>
          </a:p>
        </p:txBody>
      </p:sp>
      <p:sp>
        <p:nvSpPr>
          <p:cNvPr id="4" name="Rectangle 3"/>
          <p:cNvSpPr>
            <a:spLocks noChangeArrowheads="1"/>
          </p:cNvSpPr>
          <p:nvPr/>
        </p:nvSpPr>
        <p:spPr bwMode="auto">
          <a:xfrm>
            <a:off x="2108198" y="983673"/>
            <a:ext cx="7635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vi-VN" altLang="en-US" sz="2800" b="1" u="sng" dirty="0">
                <a:solidFill>
                  <a:srgbClr val="0070C0"/>
                </a:solidFill>
                <a:latin typeface="+mn-lt"/>
              </a:rPr>
              <a:t>Nội dung 1</a:t>
            </a:r>
            <a:r>
              <a:rPr lang="en-US" altLang="en-US" sz="2800" b="1" dirty="0">
                <a:solidFill>
                  <a:srgbClr val="0070C0"/>
                </a:solidFill>
                <a:latin typeface="+mn-lt"/>
              </a:rPr>
              <a:t>:</a:t>
            </a:r>
            <a:r>
              <a:rPr lang="vi-VN" altLang="en-US" sz="2800" b="1" dirty="0">
                <a:solidFill>
                  <a:srgbClr val="0070C0"/>
                </a:solidFill>
                <a:latin typeface="+mn-lt"/>
              </a:rPr>
              <a:t> Phân loại thế giới sống</a:t>
            </a:r>
            <a:endParaRPr lang="en-US" altLang="en-US" sz="2800" b="1" dirty="0">
              <a:solidFill>
                <a:srgbClr val="0070C0"/>
              </a:solidFill>
              <a:latin typeface="+mn-lt"/>
            </a:endParaRPr>
          </a:p>
        </p:txBody>
      </p:sp>
      <p:sp>
        <p:nvSpPr>
          <p:cNvPr id="5" name="Rectangle 4"/>
          <p:cNvSpPr>
            <a:spLocks noChangeArrowheads="1"/>
          </p:cNvSpPr>
          <p:nvPr/>
        </p:nvSpPr>
        <p:spPr bwMode="auto">
          <a:xfrm>
            <a:off x="624968" y="1411551"/>
            <a:ext cx="106023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vi-VN" altLang="en-US" sz="2800" b="1" dirty="0">
                <a:solidFill>
                  <a:srgbClr val="0070C0"/>
                </a:solidFill>
                <a:latin typeface="Arial" panose="020B0604020202020204" pitchFamily="34" charset="0"/>
              </a:rPr>
              <a:t>3</a:t>
            </a:r>
            <a:r>
              <a:rPr lang="en-US" altLang="en-US" sz="2800" b="1" dirty="0">
                <a:solidFill>
                  <a:srgbClr val="0070C0"/>
                </a:solidFill>
                <a:latin typeface="Arial" panose="020B0604020202020204" pitchFamily="34" charset="0"/>
              </a:rPr>
              <a:t>. </a:t>
            </a:r>
            <a:r>
              <a:rPr lang="vi-VN" altLang="en-US" sz="2800" b="1" dirty="0">
                <a:solidFill>
                  <a:srgbClr val="0070C0"/>
                </a:solidFill>
                <a:latin typeface="Arial" panose="020B0604020202020204" pitchFamily="34" charset="0"/>
              </a:rPr>
              <a:t>Tìm hiểu về năm giới sinh vật</a:t>
            </a:r>
            <a:endParaRPr lang="en-US" altLang="en-US" sz="2800" b="1" dirty="0">
              <a:solidFill>
                <a:srgbClr val="0070C0"/>
              </a:solidFill>
              <a:latin typeface="Arial" panose="020B0604020202020204" pitchFamily="34" charset="0"/>
            </a:endParaRPr>
          </a:p>
        </p:txBody>
      </p:sp>
      <p:sp>
        <p:nvSpPr>
          <p:cNvPr id="6" name="Title 1"/>
          <p:cNvSpPr txBox="1">
            <a:spLocks/>
          </p:cNvSpPr>
          <p:nvPr/>
        </p:nvSpPr>
        <p:spPr>
          <a:xfrm>
            <a:off x="0" y="0"/>
            <a:ext cx="12192000" cy="983673"/>
          </a:xfrm>
          <a:prstGeom prst="rect">
            <a:avLst/>
          </a:prstGeom>
          <a:solidFill>
            <a:schemeClr val="accent3">
              <a:lumMod val="40000"/>
              <a:lumOff val="60000"/>
            </a:schemeClr>
          </a:solidFill>
          <a:ln w="28575"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spcBef>
                <a:spcPts val="0"/>
              </a:spcBef>
            </a:pPr>
            <a:r>
              <a:rPr lang="vi-VN" sz="2800" u="sng" dirty="0">
                <a:solidFill>
                  <a:srgbClr val="FF0000"/>
                </a:solidFill>
              </a:rPr>
              <a:t>CHỦ ĐỀ 8</a:t>
            </a:r>
            <a:r>
              <a:rPr lang="vi-VN" sz="2800" dirty="0">
                <a:solidFill>
                  <a:srgbClr val="FF0000"/>
                </a:solidFill>
              </a:rPr>
              <a:t>: ĐA DẠNG THẾ GIỚI SỐNG</a:t>
            </a:r>
            <a:br>
              <a:rPr lang="vi-VN" sz="2800" dirty="0">
                <a:solidFill>
                  <a:srgbClr val="FF0000"/>
                </a:solidFill>
              </a:rPr>
            </a:br>
            <a:r>
              <a:rPr lang="vi-VN" sz="2800" dirty="0">
                <a:solidFill>
                  <a:srgbClr val="7030A0"/>
                </a:solidFill>
              </a:rPr>
              <a:t>Phân loại thế giới sống</a:t>
            </a:r>
            <a:br>
              <a:rPr lang="vi-VN" sz="2800" dirty="0">
                <a:solidFill>
                  <a:srgbClr val="7030A0"/>
                </a:solidFill>
              </a:rPr>
            </a:br>
            <a:endParaRPr lang="en-US" sz="2800" dirty="0">
              <a:solidFill>
                <a:srgbClr val="7030A0"/>
              </a:solidFill>
            </a:endParaRPr>
          </a:p>
        </p:txBody>
      </p:sp>
    </p:spTree>
    <p:extLst>
      <p:ext uri="{BB962C8B-B14F-4D97-AF65-F5344CB8AC3E}">
        <p14:creationId xmlns:p14="http://schemas.microsoft.com/office/powerpoint/2010/main" val="219884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49810231"/>
              </p:ext>
            </p:extLst>
          </p:nvPr>
        </p:nvGraphicFramePr>
        <p:xfrm>
          <a:off x="720435" y="1967346"/>
          <a:ext cx="10460185" cy="4350326"/>
        </p:xfrm>
        <a:graphic>
          <a:graphicData uri="http://schemas.openxmlformats.org/drawingml/2006/table">
            <a:tbl>
              <a:tblPr firstRow="1" bandRow="1">
                <a:tableStyleId>{BDBED569-4797-4DF1-A0F4-6AAB3CD982D8}</a:tableStyleId>
              </a:tblPr>
              <a:tblGrid>
                <a:gridCol w="2092037">
                  <a:extLst>
                    <a:ext uri="{9D8B030D-6E8A-4147-A177-3AD203B41FA5}">
                      <a16:colId xmlns:a16="http://schemas.microsoft.com/office/drawing/2014/main" val="20000"/>
                    </a:ext>
                  </a:extLst>
                </a:gridCol>
                <a:gridCol w="2092037">
                  <a:extLst>
                    <a:ext uri="{9D8B030D-6E8A-4147-A177-3AD203B41FA5}">
                      <a16:colId xmlns:a16="http://schemas.microsoft.com/office/drawing/2014/main" val="20001"/>
                    </a:ext>
                  </a:extLst>
                </a:gridCol>
                <a:gridCol w="2092037">
                  <a:extLst>
                    <a:ext uri="{9D8B030D-6E8A-4147-A177-3AD203B41FA5}">
                      <a16:colId xmlns:a16="http://schemas.microsoft.com/office/drawing/2014/main" val="20002"/>
                    </a:ext>
                  </a:extLst>
                </a:gridCol>
                <a:gridCol w="2092037">
                  <a:extLst>
                    <a:ext uri="{9D8B030D-6E8A-4147-A177-3AD203B41FA5}">
                      <a16:colId xmlns:a16="http://schemas.microsoft.com/office/drawing/2014/main" val="20003"/>
                    </a:ext>
                  </a:extLst>
                </a:gridCol>
                <a:gridCol w="2092037">
                  <a:extLst>
                    <a:ext uri="{9D8B030D-6E8A-4147-A177-3AD203B41FA5}">
                      <a16:colId xmlns:a16="http://schemas.microsoft.com/office/drawing/2014/main" val="20004"/>
                    </a:ext>
                  </a:extLst>
                </a:gridCol>
              </a:tblGrid>
              <a:tr h="476850">
                <a:tc rowSpan="2">
                  <a:txBody>
                    <a:bodyPr/>
                    <a:lstStyle/>
                    <a:p>
                      <a:pPr algn="ctr"/>
                      <a:r>
                        <a:rPr lang="en-US" sz="2400" dirty="0" err="1"/>
                        <a:t>Giới</a:t>
                      </a:r>
                      <a:r>
                        <a:rPr lang="en-US" sz="2400" baseline="0" dirty="0"/>
                        <a:t> </a:t>
                      </a:r>
                      <a:endParaRPr lang="en-US" sz="2400" b="1" dirty="0">
                        <a:solidFill>
                          <a:schemeClr val="tx1"/>
                        </a:solidFill>
                        <a:latin typeface="Times New Roman" pitchFamily="18" charset="0"/>
                        <a:cs typeface="Times New Roman" pitchFamily="18" charset="0"/>
                      </a:endParaRPr>
                    </a:p>
                  </a:txBody>
                  <a:tcPr anchor="ctr">
                    <a:solidFill>
                      <a:schemeClr val="accent1">
                        <a:lumMod val="20000"/>
                        <a:lumOff val="80000"/>
                      </a:schemeClr>
                    </a:solidFill>
                  </a:tcPr>
                </a:tc>
                <a:tc rowSpan="2">
                  <a:txBody>
                    <a:bodyPr/>
                    <a:lstStyle/>
                    <a:p>
                      <a:pPr algn="ctr"/>
                      <a:r>
                        <a:rPr lang="en-US" sz="2400" dirty="0" err="1"/>
                        <a:t>Đại</a:t>
                      </a:r>
                      <a:r>
                        <a:rPr lang="en-US" sz="2400" baseline="0" dirty="0"/>
                        <a:t> </a:t>
                      </a:r>
                      <a:r>
                        <a:rPr lang="en-US" sz="2400" baseline="0" dirty="0" err="1"/>
                        <a:t>diện</a:t>
                      </a:r>
                      <a:r>
                        <a:rPr lang="en-US" sz="2400" baseline="0" dirty="0"/>
                        <a:t> </a:t>
                      </a:r>
                      <a:endParaRPr lang="en-US" sz="2400" b="1" dirty="0">
                        <a:solidFill>
                          <a:schemeClr val="tx1"/>
                        </a:solidFill>
                        <a:latin typeface="Times New Roman" pitchFamily="18" charset="0"/>
                        <a:cs typeface="Times New Roman" pitchFamily="18" charset="0"/>
                      </a:endParaRPr>
                    </a:p>
                  </a:txBody>
                  <a:tcPr anchor="ctr">
                    <a:solidFill>
                      <a:schemeClr val="accent1">
                        <a:lumMod val="20000"/>
                        <a:lumOff val="80000"/>
                      </a:schemeClr>
                    </a:solidFill>
                  </a:tcPr>
                </a:tc>
                <a:tc gridSpan="3">
                  <a:txBody>
                    <a:bodyPr/>
                    <a:lstStyle/>
                    <a:p>
                      <a:pPr algn="ctr"/>
                      <a:r>
                        <a:rPr lang="en-US" sz="2400" dirty="0" err="1"/>
                        <a:t>Môi</a:t>
                      </a:r>
                      <a:r>
                        <a:rPr lang="en-US" sz="2400" baseline="0" dirty="0"/>
                        <a:t> </a:t>
                      </a:r>
                      <a:r>
                        <a:rPr lang="en-US" sz="2400" baseline="0" dirty="0" err="1"/>
                        <a:t>trường</a:t>
                      </a:r>
                      <a:r>
                        <a:rPr lang="en-US" sz="2400" baseline="0" dirty="0"/>
                        <a:t> </a:t>
                      </a:r>
                      <a:r>
                        <a:rPr lang="en-US" sz="2400" baseline="0" dirty="0" err="1"/>
                        <a:t>sống</a:t>
                      </a:r>
                      <a:r>
                        <a:rPr lang="en-US" sz="2400" baseline="0" dirty="0"/>
                        <a:t> </a:t>
                      </a:r>
                      <a:endParaRPr lang="en-US" sz="2400" b="1" dirty="0">
                        <a:solidFill>
                          <a:schemeClr val="tx1"/>
                        </a:solidFill>
                        <a:latin typeface="Times New Roman" pitchFamily="18" charset="0"/>
                        <a:cs typeface="Times New Roman" pitchFamily="18" charset="0"/>
                      </a:endParaRPr>
                    </a:p>
                  </a:txBody>
                  <a:tcPr anchor="ctr">
                    <a:solidFill>
                      <a:schemeClr val="accent1">
                        <a:lumMod val="20000"/>
                        <a:lumOff val="80000"/>
                      </a:schemeClr>
                    </a:solidFill>
                  </a:tcPr>
                </a:tc>
                <a:tc hMerge="1">
                  <a:txBody>
                    <a:bodyPr/>
                    <a:lstStyle/>
                    <a:p>
                      <a:pPr algn="ctr"/>
                      <a:endParaRPr lang="en-US" dirty="0"/>
                    </a:p>
                  </a:txBody>
                  <a:tcPr anchor="ctr"/>
                </a:tc>
                <a:tc hMerge="1">
                  <a:txBody>
                    <a:bodyPr/>
                    <a:lstStyle/>
                    <a:p>
                      <a:pPr algn="ctr"/>
                      <a:endParaRPr lang="en-US" dirty="0"/>
                    </a:p>
                  </a:txBody>
                  <a:tcPr anchor="ctr"/>
                </a:tc>
                <a:extLst>
                  <a:ext uri="{0D108BD9-81ED-4DB2-BD59-A6C34878D82A}">
                    <a16:rowId xmlns:a16="http://schemas.microsoft.com/office/drawing/2014/main" val="10000"/>
                  </a:ext>
                </a:extLst>
              </a:tr>
              <a:tr h="600363">
                <a:tc vMerge="1">
                  <a:txBody>
                    <a:bodyPr/>
                    <a:lstStyle/>
                    <a:p>
                      <a:endParaRPr lang="en-US" dirty="0"/>
                    </a:p>
                  </a:txBody>
                  <a:tcPr/>
                </a:tc>
                <a:tc vMerge="1">
                  <a:txBody>
                    <a:bodyPr/>
                    <a:lstStyle/>
                    <a:p>
                      <a:pPr algn="ctr"/>
                      <a:endParaRPr lang="en-US" dirty="0"/>
                    </a:p>
                  </a:txBody>
                  <a:tcPr anchor="ctr"/>
                </a:tc>
                <a:tc>
                  <a:txBody>
                    <a:bodyPr/>
                    <a:lstStyle/>
                    <a:p>
                      <a:pPr algn="ctr"/>
                      <a:r>
                        <a:rPr lang="en-US" sz="2400" dirty="0" err="1"/>
                        <a:t>Nước</a:t>
                      </a:r>
                      <a:r>
                        <a:rPr lang="en-US" sz="2400" baseline="0" dirty="0"/>
                        <a:t> </a:t>
                      </a:r>
                      <a:endParaRPr lang="en-US" sz="2400" b="1" dirty="0">
                        <a:solidFill>
                          <a:schemeClr val="tx1"/>
                        </a:solidFill>
                        <a:latin typeface="Times New Roman" pitchFamily="18" charset="0"/>
                        <a:cs typeface="Times New Roman" pitchFamily="18" charset="0"/>
                      </a:endParaRPr>
                    </a:p>
                  </a:txBody>
                  <a:tcPr anchor="ctr">
                    <a:solidFill>
                      <a:schemeClr val="accent1">
                        <a:lumMod val="40000"/>
                        <a:lumOff val="60000"/>
                      </a:schemeClr>
                    </a:solidFill>
                  </a:tcPr>
                </a:tc>
                <a:tc>
                  <a:txBody>
                    <a:bodyPr/>
                    <a:lstStyle/>
                    <a:p>
                      <a:pPr algn="ctr"/>
                      <a:r>
                        <a:rPr lang="en-US" sz="2400" dirty="0" err="1"/>
                        <a:t>Cạn</a:t>
                      </a:r>
                      <a:r>
                        <a:rPr lang="en-US" sz="2400" baseline="0" dirty="0"/>
                        <a:t> </a:t>
                      </a:r>
                      <a:endParaRPr lang="en-US" sz="2400" b="1" dirty="0">
                        <a:solidFill>
                          <a:schemeClr val="tx1"/>
                        </a:solidFill>
                        <a:latin typeface="Times New Roman" pitchFamily="18" charset="0"/>
                        <a:cs typeface="Times New Roman" pitchFamily="18" charset="0"/>
                      </a:endParaRPr>
                    </a:p>
                  </a:txBody>
                  <a:tcPr anchor="ctr">
                    <a:solidFill>
                      <a:schemeClr val="accent1">
                        <a:lumMod val="40000"/>
                        <a:lumOff val="60000"/>
                      </a:schemeClr>
                    </a:solidFill>
                  </a:tcPr>
                </a:tc>
                <a:tc>
                  <a:txBody>
                    <a:bodyPr/>
                    <a:lstStyle/>
                    <a:p>
                      <a:pPr algn="ctr"/>
                      <a:r>
                        <a:rPr lang="en-US" sz="2400" dirty="0" err="1"/>
                        <a:t>Sinh</a:t>
                      </a:r>
                      <a:r>
                        <a:rPr lang="en-US" sz="2400" dirty="0"/>
                        <a:t> </a:t>
                      </a:r>
                      <a:r>
                        <a:rPr lang="en-US" sz="2400" dirty="0" err="1"/>
                        <a:t>vật</a:t>
                      </a:r>
                      <a:r>
                        <a:rPr lang="en-US" sz="2400" baseline="0" dirty="0"/>
                        <a:t> </a:t>
                      </a:r>
                      <a:endParaRPr lang="en-US" sz="2400" b="1" dirty="0">
                        <a:solidFill>
                          <a:schemeClr val="tx1"/>
                        </a:solidFill>
                        <a:latin typeface="Times New Roman" pitchFamily="18" charset="0"/>
                        <a:cs typeface="Times New Roman" pitchFamily="18" charset="0"/>
                      </a:endParaRPr>
                    </a:p>
                  </a:txBody>
                  <a:tcPr anchor="ctr">
                    <a:solidFill>
                      <a:schemeClr val="accent1">
                        <a:lumMod val="40000"/>
                        <a:lumOff val="60000"/>
                      </a:schemeClr>
                    </a:solidFill>
                  </a:tcPr>
                </a:tc>
                <a:extLst>
                  <a:ext uri="{0D108BD9-81ED-4DB2-BD59-A6C34878D82A}">
                    <a16:rowId xmlns:a16="http://schemas.microsoft.com/office/drawing/2014/main" val="10001"/>
                  </a:ext>
                </a:extLst>
              </a:tr>
              <a:tr h="736012">
                <a:tc>
                  <a:txBody>
                    <a:bodyPr/>
                    <a:lstStyle/>
                    <a:p>
                      <a:pPr algn="ctr"/>
                      <a:r>
                        <a:rPr lang="en-US" sz="2400" dirty="0" err="1"/>
                        <a:t>Khởi</a:t>
                      </a:r>
                      <a:r>
                        <a:rPr lang="en-US" sz="2400" baseline="0" dirty="0"/>
                        <a:t> </a:t>
                      </a:r>
                      <a:r>
                        <a:rPr lang="en-US" sz="2400" baseline="0" dirty="0" err="1"/>
                        <a:t>sinh</a:t>
                      </a:r>
                      <a:endParaRPr lang="en-US" sz="2400" b="1" dirty="0">
                        <a:solidFill>
                          <a:schemeClr val="tx1"/>
                        </a:solidFill>
                        <a:latin typeface="Times New Roman" pitchFamily="18" charset="0"/>
                        <a:cs typeface="Times New Roman" pitchFamily="18" charset="0"/>
                      </a:endParaRPr>
                    </a:p>
                  </a:txBody>
                  <a:tcPr anchor="ctr"/>
                </a:tc>
                <a:tc>
                  <a:txBody>
                    <a:bodyPr/>
                    <a:lstStyle/>
                    <a:p>
                      <a:pPr algn="ctr"/>
                      <a:r>
                        <a:rPr lang="en-US" sz="2400" dirty="0"/>
                        <a:t>Vi </a:t>
                      </a:r>
                      <a:r>
                        <a:rPr lang="en-US" sz="2400" dirty="0" err="1"/>
                        <a:t>khuẩn</a:t>
                      </a:r>
                      <a:r>
                        <a:rPr lang="en-US" sz="2400" baseline="0" dirty="0"/>
                        <a:t> </a:t>
                      </a:r>
                      <a:r>
                        <a:rPr lang="en-US" sz="2400" baseline="0" dirty="0" err="1"/>
                        <a:t>E.coli</a:t>
                      </a:r>
                      <a:endParaRPr lang="en-US" sz="2400" b="1" dirty="0">
                        <a:solidFill>
                          <a:schemeClr val="tx1"/>
                        </a:solidFill>
                        <a:latin typeface="Times New Roman" pitchFamily="18" charset="0"/>
                        <a:cs typeface="Times New Roman" pitchFamily="18" charset="0"/>
                      </a:endParaRPr>
                    </a:p>
                  </a:txBody>
                  <a:tcPr anchor="ctr"/>
                </a:tc>
                <a:tc>
                  <a:txBody>
                    <a:bodyPr/>
                    <a:lstStyle/>
                    <a:p>
                      <a:pPr algn="ctr"/>
                      <a:r>
                        <a:rPr lang="en-US" sz="2400" dirty="0"/>
                        <a:t>+</a:t>
                      </a:r>
                      <a:endParaRPr lang="en-US" sz="2400" b="1" dirty="0">
                        <a:solidFill>
                          <a:schemeClr val="tx1"/>
                        </a:solidFill>
                        <a:latin typeface="Times New Roman" pitchFamily="18" charset="0"/>
                        <a:cs typeface="Times New Roman" pitchFamily="18" charset="0"/>
                      </a:endParaRPr>
                    </a:p>
                  </a:txBody>
                  <a:tcPr anchor="ctr"/>
                </a:tc>
                <a:tc>
                  <a:txBody>
                    <a:bodyPr/>
                    <a:lstStyle/>
                    <a:p>
                      <a:pPr algn="ctr"/>
                      <a:r>
                        <a:rPr lang="en-US" sz="2400" dirty="0"/>
                        <a:t>+</a:t>
                      </a:r>
                      <a:endParaRPr lang="en-US" sz="2400" b="1" dirty="0">
                        <a:solidFill>
                          <a:schemeClr val="tx1"/>
                        </a:solidFill>
                        <a:latin typeface="Times New Roman" pitchFamily="18" charset="0"/>
                        <a:cs typeface="Times New Roman" pitchFamily="18" charset="0"/>
                      </a:endParaRPr>
                    </a:p>
                  </a:txBody>
                  <a:tcPr anchor="ctr"/>
                </a:tc>
                <a:tc>
                  <a:txBody>
                    <a:bodyPr/>
                    <a:lstStyle/>
                    <a:p>
                      <a:pPr algn="ctr"/>
                      <a:r>
                        <a:rPr lang="en-US" sz="2400" dirty="0"/>
                        <a:t>+</a:t>
                      </a:r>
                      <a:endParaRPr lang="en-US" sz="2400" b="1"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0002"/>
                  </a:ext>
                </a:extLst>
              </a:tr>
              <a:tr h="600363">
                <a:tc>
                  <a:txBody>
                    <a:bodyPr/>
                    <a:lstStyle/>
                    <a:p>
                      <a:pPr algn="ctr"/>
                      <a:r>
                        <a:rPr lang="en-US" sz="2400" dirty="0" err="1"/>
                        <a:t>Nguyên</a:t>
                      </a:r>
                      <a:r>
                        <a:rPr lang="en-US" sz="2400" baseline="0" dirty="0"/>
                        <a:t> </a:t>
                      </a:r>
                      <a:r>
                        <a:rPr lang="en-US" sz="2400" baseline="0" dirty="0" err="1"/>
                        <a:t>sinh</a:t>
                      </a:r>
                      <a:endParaRPr lang="en-US" sz="2400" b="1" dirty="0">
                        <a:solidFill>
                          <a:schemeClr val="tx1"/>
                        </a:solidFill>
                        <a:latin typeface="Times New Roman" pitchFamily="18" charset="0"/>
                        <a:cs typeface="Times New Roman" pitchFamily="18" charset="0"/>
                      </a:endParaRPr>
                    </a:p>
                  </a:txBody>
                  <a:tcPr anchor="ctr"/>
                </a:tc>
                <a:tc>
                  <a:txBody>
                    <a:bodyPr/>
                    <a:lstStyle/>
                    <a:p>
                      <a:pPr algn="ctr"/>
                      <a:r>
                        <a:rPr lang="en-US" sz="2400" dirty="0" err="1"/>
                        <a:t>Trùng</a:t>
                      </a:r>
                      <a:r>
                        <a:rPr lang="en-US" sz="2400" baseline="0" dirty="0"/>
                        <a:t> </a:t>
                      </a:r>
                      <a:r>
                        <a:rPr lang="en-US" sz="2400" baseline="0" dirty="0" err="1"/>
                        <a:t>roi</a:t>
                      </a:r>
                      <a:endParaRPr lang="en-US" sz="2400" b="1" dirty="0">
                        <a:solidFill>
                          <a:schemeClr val="tx1"/>
                        </a:solidFill>
                        <a:latin typeface="Times New Roman" pitchFamily="18" charset="0"/>
                        <a:cs typeface="Times New Roman" pitchFamily="18" charset="0"/>
                      </a:endParaRPr>
                    </a:p>
                  </a:txBody>
                  <a:tcPr anchor="ctr"/>
                </a:tc>
                <a:tc>
                  <a:txBody>
                    <a:bodyPr/>
                    <a:lstStyle/>
                    <a:p>
                      <a:pPr algn="ctr"/>
                      <a:r>
                        <a:rPr lang="en-US" sz="2400" dirty="0"/>
                        <a:t>+</a:t>
                      </a:r>
                      <a:endParaRPr lang="en-US" sz="2400" b="1" dirty="0">
                        <a:solidFill>
                          <a:schemeClr val="tx1"/>
                        </a:solidFill>
                        <a:latin typeface="Times New Roman" pitchFamily="18" charset="0"/>
                        <a:cs typeface="Times New Roman" pitchFamily="18" charset="0"/>
                      </a:endParaRPr>
                    </a:p>
                  </a:txBody>
                  <a:tcPr anchor="ctr"/>
                </a:tc>
                <a:tc>
                  <a:txBody>
                    <a:bodyPr/>
                    <a:lstStyle/>
                    <a:p>
                      <a:pPr algn="ctr"/>
                      <a:r>
                        <a:rPr lang="en-US" sz="2400" dirty="0"/>
                        <a:t>-</a:t>
                      </a:r>
                      <a:endParaRPr lang="en-US" sz="2400" b="1" dirty="0">
                        <a:solidFill>
                          <a:schemeClr val="tx1"/>
                        </a:solidFill>
                        <a:latin typeface="Times New Roman" pitchFamily="18" charset="0"/>
                        <a:cs typeface="Times New Roman" pitchFamily="18" charset="0"/>
                      </a:endParaRPr>
                    </a:p>
                  </a:txBody>
                  <a:tcPr anchor="ctr"/>
                </a:tc>
                <a:tc>
                  <a:txBody>
                    <a:bodyPr/>
                    <a:lstStyle/>
                    <a:p>
                      <a:pPr algn="ctr"/>
                      <a:r>
                        <a:rPr lang="en-US" sz="2400" dirty="0"/>
                        <a:t>-</a:t>
                      </a:r>
                      <a:endParaRPr lang="en-US" sz="2400" b="1"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0003"/>
                  </a:ext>
                </a:extLst>
              </a:tr>
              <a:tr h="600363">
                <a:tc>
                  <a:txBody>
                    <a:bodyPr/>
                    <a:lstStyle/>
                    <a:p>
                      <a:pPr algn="ctr"/>
                      <a:r>
                        <a:rPr lang="en-US" sz="2400" dirty="0" err="1"/>
                        <a:t>Nấm</a:t>
                      </a:r>
                      <a:endParaRPr lang="en-US" sz="2400" b="1" dirty="0">
                        <a:solidFill>
                          <a:schemeClr val="tx1"/>
                        </a:solidFill>
                        <a:latin typeface="Times New Roman" pitchFamily="18" charset="0"/>
                        <a:cs typeface="Times New Roman" pitchFamily="18" charset="0"/>
                      </a:endParaRPr>
                    </a:p>
                  </a:txBody>
                  <a:tcPr anchor="ctr"/>
                </a:tc>
                <a:tc>
                  <a:txBody>
                    <a:bodyPr/>
                    <a:lstStyle/>
                    <a:p>
                      <a:pPr algn="ctr"/>
                      <a:r>
                        <a:rPr lang="en-US" sz="2400" dirty="0" err="1"/>
                        <a:t>Nấm</a:t>
                      </a:r>
                      <a:r>
                        <a:rPr lang="en-US" sz="2400" baseline="0" dirty="0"/>
                        <a:t> </a:t>
                      </a:r>
                      <a:r>
                        <a:rPr lang="en-US" sz="2400" baseline="0" dirty="0" err="1"/>
                        <a:t>rơm</a:t>
                      </a:r>
                      <a:endParaRPr lang="en-US" sz="2400" b="1" dirty="0">
                        <a:solidFill>
                          <a:schemeClr val="tx1"/>
                        </a:solidFill>
                        <a:latin typeface="Times New Roman" pitchFamily="18" charset="0"/>
                        <a:cs typeface="Times New Roman" pitchFamily="18" charset="0"/>
                      </a:endParaRPr>
                    </a:p>
                  </a:txBody>
                  <a:tcPr anchor="ctr"/>
                </a:tc>
                <a:tc>
                  <a:txBody>
                    <a:bodyPr/>
                    <a:lstStyle/>
                    <a:p>
                      <a:pPr algn="ctr"/>
                      <a:r>
                        <a:rPr lang="en-US" sz="2400" dirty="0"/>
                        <a:t>-</a:t>
                      </a:r>
                      <a:endParaRPr lang="en-US" sz="2400" b="1" dirty="0">
                        <a:solidFill>
                          <a:schemeClr val="tx1"/>
                        </a:solidFill>
                        <a:latin typeface="Times New Roman" pitchFamily="18" charset="0"/>
                        <a:cs typeface="Times New Roman" pitchFamily="18" charset="0"/>
                      </a:endParaRPr>
                    </a:p>
                  </a:txBody>
                  <a:tcPr anchor="ctr"/>
                </a:tc>
                <a:tc>
                  <a:txBody>
                    <a:bodyPr/>
                    <a:lstStyle/>
                    <a:p>
                      <a:pPr algn="ctr"/>
                      <a:r>
                        <a:rPr lang="en-US" sz="2400" dirty="0"/>
                        <a:t>+</a:t>
                      </a:r>
                      <a:endParaRPr lang="en-US" sz="2400" b="1" dirty="0">
                        <a:solidFill>
                          <a:schemeClr val="tx1"/>
                        </a:solidFill>
                        <a:latin typeface="Times New Roman" pitchFamily="18" charset="0"/>
                        <a:cs typeface="Times New Roman" pitchFamily="18" charset="0"/>
                      </a:endParaRPr>
                    </a:p>
                  </a:txBody>
                  <a:tcPr anchor="ctr"/>
                </a:tc>
                <a:tc>
                  <a:txBody>
                    <a:bodyPr/>
                    <a:lstStyle/>
                    <a:p>
                      <a:pPr algn="ctr"/>
                      <a:r>
                        <a:rPr lang="en-US" sz="2400" dirty="0"/>
                        <a:t>-</a:t>
                      </a:r>
                      <a:endParaRPr lang="en-US" sz="2400" b="1"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0004"/>
                  </a:ext>
                </a:extLst>
              </a:tr>
              <a:tr h="736012">
                <a:tc>
                  <a:txBody>
                    <a:bodyPr/>
                    <a:lstStyle/>
                    <a:p>
                      <a:pPr algn="ctr"/>
                      <a:r>
                        <a:rPr lang="en-US" sz="2400" dirty="0" err="1"/>
                        <a:t>Thực</a:t>
                      </a:r>
                      <a:r>
                        <a:rPr lang="en-US" sz="2400" baseline="0" dirty="0"/>
                        <a:t> </a:t>
                      </a:r>
                      <a:r>
                        <a:rPr lang="en-US" sz="2400" baseline="0" dirty="0" err="1"/>
                        <a:t>vật</a:t>
                      </a:r>
                      <a:endParaRPr lang="en-US" sz="2400" b="1" dirty="0">
                        <a:solidFill>
                          <a:schemeClr val="tx1"/>
                        </a:solidFill>
                        <a:latin typeface="Times New Roman" pitchFamily="18" charset="0"/>
                        <a:cs typeface="Times New Roman" pitchFamily="18" charset="0"/>
                      </a:endParaRPr>
                    </a:p>
                  </a:txBody>
                  <a:tcPr anchor="ctr"/>
                </a:tc>
                <a:tc>
                  <a:txBody>
                    <a:bodyPr/>
                    <a:lstStyle/>
                    <a:p>
                      <a:pPr algn="ctr"/>
                      <a:r>
                        <a:rPr lang="en-US" sz="2400" dirty="0" err="1"/>
                        <a:t>Cây</a:t>
                      </a:r>
                      <a:r>
                        <a:rPr lang="en-US" sz="2400" baseline="0" dirty="0"/>
                        <a:t> </a:t>
                      </a:r>
                      <a:r>
                        <a:rPr lang="en-US" sz="2400" baseline="0" dirty="0" err="1"/>
                        <a:t>rau</a:t>
                      </a:r>
                      <a:r>
                        <a:rPr lang="en-US" sz="2400" baseline="0" dirty="0"/>
                        <a:t> </a:t>
                      </a:r>
                      <a:r>
                        <a:rPr lang="en-US" sz="2400" baseline="0" dirty="0" err="1"/>
                        <a:t>muống</a:t>
                      </a:r>
                      <a:endParaRPr lang="en-US" sz="2400" b="1" dirty="0">
                        <a:solidFill>
                          <a:schemeClr val="tx1"/>
                        </a:solidFill>
                        <a:latin typeface="Times New Roman" pitchFamily="18" charset="0"/>
                        <a:cs typeface="Times New Roman" pitchFamily="18" charset="0"/>
                      </a:endParaRPr>
                    </a:p>
                  </a:txBody>
                  <a:tcPr anchor="ctr"/>
                </a:tc>
                <a:tc>
                  <a:txBody>
                    <a:bodyPr/>
                    <a:lstStyle/>
                    <a:p>
                      <a:pPr algn="ctr"/>
                      <a:r>
                        <a:rPr lang="en-US" sz="2400" dirty="0"/>
                        <a:t>+</a:t>
                      </a:r>
                      <a:endParaRPr lang="en-US" sz="2400" b="1" dirty="0">
                        <a:solidFill>
                          <a:schemeClr val="tx1"/>
                        </a:solidFill>
                        <a:latin typeface="Times New Roman" pitchFamily="18" charset="0"/>
                        <a:cs typeface="Times New Roman" pitchFamily="18" charset="0"/>
                      </a:endParaRPr>
                    </a:p>
                  </a:txBody>
                  <a:tcPr anchor="ctr"/>
                </a:tc>
                <a:tc>
                  <a:txBody>
                    <a:bodyPr/>
                    <a:lstStyle/>
                    <a:p>
                      <a:pPr algn="ctr"/>
                      <a:r>
                        <a:rPr lang="en-US" sz="2400" dirty="0"/>
                        <a:t>+</a:t>
                      </a:r>
                      <a:endParaRPr lang="en-US" sz="2400" b="1" dirty="0">
                        <a:solidFill>
                          <a:schemeClr val="tx1"/>
                        </a:solidFill>
                        <a:latin typeface="Times New Roman" pitchFamily="18" charset="0"/>
                        <a:cs typeface="Times New Roman" pitchFamily="18" charset="0"/>
                      </a:endParaRPr>
                    </a:p>
                  </a:txBody>
                  <a:tcPr anchor="ctr"/>
                </a:tc>
                <a:tc>
                  <a:txBody>
                    <a:bodyPr/>
                    <a:lstStyle/>
                    <a:p>
                      <a:pPr algn="ctr"/>
                      <a:r>
                        <a:rPr lang="en-US" sz="2400" dirty="0"/>
                        <a:t>-</a:t>
                      </a:r>
                      <a:endParaRPr lang="en-US" sz="2400" b="1"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0005"/>
                  </a:ext>
                </a:extLst>
              </a:tr>
              <a:tr h="600363">
                <a:tc>
                  <a:txBody>
                    <a:bodyPr/>
                    <a:lstStyle/>
                    <a:p>
                      <a:pPr algn="ctr"/>
                      <a:r>
                        <a:rPr lang="en-US" sz="2400" dirty="0" err="1"/>
                        <a:t>Động</a:t>
                      </a:r>
                      <a:r>
                        <a:rPr lang="en-US" sz="2400" baseline="0" dirty="0"/>
                        <a:t> </a:t>
                      </a:r>
                      <a:r>
                        <a:rPr lang="en-US" sz="2400" baseline="0" dirty="0" err="1"/>
                        <a:t>vật</a:t>
                      </a:r>
                      <a:r>
                        <a:rPr lang="en-US" sz="2400" baseline="0" dirty="0"/>
                        <a:t> </a:t>
                      </a:r>
                      <a:endParaRPr lang="en-US" sz="2400" b="1" dirty="0">
                        <a:solidFill>
                          <a:schemeClr val="tx1"/>
                        </a:solidFill>
                        <a:latin typeface="Times New Roman" pitchFamily="18" charset="0"/>
                        <a:cs typeface="Times New Roman" pitchFamily="18" charset="0"/>
                      </a:endParaRPr>
                    </a:p>
                  </a:txBody>
                  <a:tcPr anchor="ctr"/>
                </a:tc>
                <a:tc>
                  <a:txBody>
                    <a:bodyPr/>
                    <a:lstStyle/>
                    <a:p>
                      <a:pPr algn="ctr"/>
                      <a:r>
                        <a:rPr lang="en-US" sz="2400" dirty="0" err="1"/>
                        <a:t>Cá</a:t>
                      </a:r>
                      <a:r>
                        <a:rPr lang="en-US" sz="2400" baseline="0" dirty="0"/>
                        <a:t> </a:t>
                      </a:r>
                      <a:r>
                        <a:rPr lang="en-US" sz="2400" baseline="0" dirty="0" err="1"/>
                        <a:t>chép</a:t>
                      </a:r>
                      <a:r>
                        <a:rPr lang="en-US" sz="2400" baseline="0" dirty="0"/>
                        <a:t> </a:t>
                      </a:r>
                      <a:endParaRPr lang="en-US" sz="2400" b="1" dirty="0">
                        <a:solidFill>
                          <a:schemeClr val="tx1"/>
                        </a:solidFill>
                        <a:latin typeface="Times New Roman" pitchFamily="18" charset="0"/>
                        <a:cs typeface="Times New Roman" pitchFamily="18" charset="0"/>
                      </a:endParaRPr>
                    </a:p>
                  </a:txBody>
                  <a:tcPr anchor="ctr"/>
                </a:tc>
                <a:tc>
                  <a:txBody>
                    <a:bodyPr/>
                    <a:lstStyle/>
                    <a:p>
                      <a:pPr algn="ctr"/>
                      <a:r>
                        <a:rPr lang="en-US" sz="2400" dirty="0"/>
                        <a:t>+</a:t>
                      </a:r>
                      <a:endParaRPr lang="en-US" sz="2400" b="1" dirty="0">
                        <a:solidFill>
                          <a:schemeClr val="tx1"/>
                        </a:solidFill>
                        <a:latin typeface="Times New Roman" pitchFamily="18" charset="0"/>
                        <a:cs typeface="Times New Roman" pitchFamily="18" charset="0"/>
                      </a:endParaRPr>
                    </a:p>
                  </a:txBody>
                  <a:tcPr anchor="ctr"/>
                </a:tc>
                <a:tc>
                  <a:txBody>
                    <a:bodyPr/>
                    <a:lstStyle/>
                    <a:p>
                      <a:pPr algn="ctr"/>
                      <a:r>
                        <a:rPr lang="en-US" sz="2400" dirty="0"/>
                        <a:t>-</a:t>
                      </a:r>
                      <a:endParaRPr lang="en-US" sz="2400" b="1" dirty="0">
                        <a:solidFill>
                          <a:schemeClr val="tx1"/>
                        </a:solidFill>
                        <a:latin typeface="Times New Roman" pitchFamily="18" charset="0"/>
                        <a:cs typeface="Times New Roman" pitchFamily="18" charset="0"/>
                      </a:endParaRPr>
                    </a:p>
                  </a:txBody>
                  <a:tcPr anchor="ctr"/>
                </a:tc>
                <a:tc>
                  <a:txBody>
                    <a:bodyPr/>
                    <a:lstStyle/>
                    <a:p>
                      <a:pPr algn="ctr"/>
                      <a:r>
                        <a:rPr lang="en-US" sz="2400" dirty="0"/>
                        <a:t>-</a:t>
                      </a:r>
                      <a:endParaRPr lang="en-US" sz="2400" b="1"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0006"/>
                  </a:ext>
                </a:extLst>
              </a:tr>
            </a:tbl>
          </a:graphicData>
        </a:graphic>
      </p:graphicFrame>
      <p:sp>
        <p:nvSpPr>
          <p:cNvPr id="4" name="Rectangle 3"/>
          <p:cNvSpPr>
            <a:spLocks noChangeArrowheads="1"/>
          </p:cNvSpPr>
          <p:nvPr/>
        </p:nvSpPr>
        <p:spPr bwMode="auto">
          <a:xfrm>
            <a:off x="2108198" y="983673"/>
            <a:ext cx="7635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vi-VN" altLang="en-US" sz="2800" b="1" u="sng" dirty="0">
                <a:solidFill>
                  <a:srgbClr val="0070C0"/>
                </a:solidFill>
                <a:latin typeface="+mn-lt"/>
              </a:rPr>
              <a:t>Nội dung 1</a:t>
            </a:r>
            <a:r>
              <a:rPr lang="en-US" altLang="en-US" sz="2800" b="1" dirty="0">
                <a:solidFill>
                  <a:srgbClr val="0070C0"/>
                </a:solidFill>
                <a:latin typeface="+mn-lt"/>
              </a:rPr>
              <a:t>:</a:t>
            </a:r>
            <a:r>
              <a:rPr lang="vi-VN" altLang="en-US" sz="2800" b="1" dirty="0">
                <a:solidFill>
                  <a:srgbClr val="0070C0"/>
                </a:solidFill>
                <a:latin typeface="+mn-lt"/>
              </a:rPr>
              <a:t> Phân loại thế giới sống</a:t>
            </a:r>
            <a:endParaRPr lang="en-US" altLang="en-US" sz="2800" b="1" dirty="0">
              <a:solidFill>
                <a:srgbClr val="0070C0"/>
              </a:solidFill>
              <a:latin typeface="+mn-lt"/>
            </a:endParaRPr>
          </a:p>
        </p:txBody>
      </p:sp>
      <p:sp>
        <p:nvSpPr>
          <p:cNvPr id="6" name="Rectangle 5"/>
          <p:cNvSpPr>
            <a:spLocks noChangeArrowheads="1"/>
          </p:cNvSpPr>
          <p:nvPr/>
        </p:nvSpPr>
        <p:spPr bwMode="auto">
          <a:xfrm>
            <a:off x="624968" y="1411551"/>
            <a:ext cx="106023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vi-VN" altLang="en-US" sz="2800" b="1" dirty="0">
                <a:solidFill>
                  <a:srgbClr val="0070C0"/>
                </a:solidFill>
                <a:latin typeface="Arial" panose="020B0604020202020204" pitchFamily="34" charset="0"/>
              </a:rPr>
              <a:t>3</a:t>
            </a:r>
            <a:r>
              <a:rPr lang="en-US" altLang="en-US" sz="2800" b="1" dirty="0">
                <a:solidFill>
                  <a:srgbClr val="0070C0"/>
                </a:solidFill>
                <a:latin typeface="Arial" panose="020B0604020202020204" pitchFamily="34" charset="0"/>
              </a:rPr>
              <a:t>. </a:t>
            </a:r>
            <a:r>
              <a:rPr lang="vi-VN" altLang="en-US" sz="2800" b="1" dirty="0">
                <a:solidFill>
                  <a:srgbClr val="0070C0"/>
                </a:solidFill>
                <a:latin typeface="Arial" panose="020B0604020202020204" pitchFamily="34" charset="0"/>
              </a:rPr>
              <a:t>Tìm hiểu về năm giới sinh vật</a:t>
            </a:r>
            <a:endParaRPr lang="en-US" altLang="en-US" sz="2800" b="1" dirty="0">
              <a:solidFill>
                <a:srgbClr val="0070C0"/>
              </a:solidFill>
              <a:latin typeface="Arial" panose="020B0604020202020204" pitchFamily="34" charset="0"/>
            </a:endParaRPr>
          </a:p>
        </p:txBody>
      </p:sp>
      <p:sp>
        <p:nvSpPr>
          <p:cNvPr id="7" name="Title 1"/>
          <p:cNvSpPr txBox="1">
            <a:spLocks/>
          </p:cNvSpPr>
          <p:nvPr/>
        </p:nvSpPr>
        <p:spPr>
          <a:xfrm>
            <a:off x="0" y="0"/>
            <a:ext cx="12192000" cy="983673"/>
          </a:xfrm>
          <a:prstGeom prst="rect">
            <a:avLst/>
          </a:prstGeom>
          <a:solidFill>
            <a:schemeClr val="accent3">
              <a:lumMod val="40000"/>
              <a:lumOff val="60000"/>
            </a:schemeClr>
          </a:solidFill>
          <a:ln w="28575"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spcBef>
                <a:spcPts val="0"/>
              </a:spcBef>
            </a:pPr>
            <a:r>
              <a:rPr lang="vi-VN" sz="2800" u="sng" dirty="0">
                <a:solidFill>
                  <a:srgbClr val="FF0000"/>
                </a:solidFill>
              </a:rPr>
              <a:t>CHỦ ĐỀ 8</a:t>
            </a:r>
            <a:r>
              <a:rPr lang="vi-VN" sz="2800" dirty="0">
                <a:solidFill>
                  <a:srgbClr val="FF0000"/>
                </a:solidFill>
              </a:rPr>
              <a:t>: ĐA DẠNG THẾ GIỚI SỐNG</a:t>
            </a:r>
            <a:br>
              <a:rPr lang="vi-VN" sz="2800" dirty="0">
                <a:solidFill>
                  <a:srgbClr val="FF0000"/>
                </a:solidFill>
              </a:rPr>
            </a:br>
            <a:r>
              <a:rPr lang="vi-VN" sz="2800" dirty="0">
                <a:solidFill>
                  <a:srgbClr val="7030A0"/>
                </a:solidFill>
              </a:rPr>
              <a:t>Phân loại thế giới sống</a:t>
            </a:r>
            <a:br>
              <a:rPr lang="vi-VN" sz="2800" dirty="0">
                <a:solidFill>
                  <a:srgbClr val="7030A0"/>
                </a:solidFill>
              </a:rPr>
            </a:br>
            <a:endParaRPr lang="en-US" sz="2800" dirty="0">
              <a:solidFill>
                <a:srgbClr val="7030A0"/>
              </a:solidFill>
            </a:endParaRPr>
          </a:p>
        </p:txBody>
      </p:sp>
    </p:spTree>
    <p:extLst>
      <p:ext uri="{BB962C8B-B14F-4D97-AF65-F5344CB8AC3E}">
        <p14:creationId xmlns:p14="http://schemas.microsoft.com/office/powerpoint/2010/main" val="22056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extBox 4"/>
          <p:cNvSpPr txBox="1">
            <a:spLocks noChangeArrowheads="1"/>
          </p:cNvSpPr>
          <p:nvPr/>
        </p:nvSpPr>
        <p:spPr bwMode="auto">
          <a:xfrm>
            <a:off x="8616950" y="6381750"/>
            <a:ext cx="622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solidFill>
                  <a:schemeClr val="bg1"/>
                </a:solidFill>
                <a:latin typeface="Times New Roman" pitchFamily="18" charset="0"/>
                <a:cs typeface="Times New Roman" pitchFamily="18" charset="0"/>
              </a:rPr>
              <a:t>Rêu</a:t>
            </a:r>
          </a:p>
        </p:txBody>
      </p:sp>
      <p:sp>
        <p:nvSpPr>
          <p:cNvPr id="4104" name="TextBox 12"/>
          <p:cNvSpPr txBox="1">
            <a:spLocks noChangeArrowheads="1"/>
          </p:cNvSpPr>
          <p:nvPr/>
        </p:nvSpPr>
        <p:spPr bwMode="auto">
          <a:xfrm>
            <a:off x="7824789" y="2482850"/>
            <a:ext cx="1366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solidFill>
                  <a:schemeClr val="bg1"/>
                </a:solidFill>
                <a:latin typeface="Times New Roman" pitchFamily="18" charset="0"/>
                <a:cs typeface="Times New Roman" pitchFamily="18" charset="0"/>
              </a:rPr>
              <a:t>      Hạt Kín</a:t>
            </a:r>
          </a:p>
        </p:txBody>
      </p:sp>
      <p:sp>
        <p:nvSpPr>
          <p:cNvPr id="4105" name="TextBox 13"/>
          <p:cNvSpPr txBox="1">
            <a:spLocks noChangeArrowheads="1"/>
          </p:cNvSpPr>
          <p:nvPr/>
        </p:nvSpPr>
        <p:spPr bwMode="auto">
          <a:xfrm>
            <a:off x="8129588" y="4351339"/>
            <a:ext cx="1135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solidFill>
                  <a:schemeClr val="bg1"/>
                </a:solidFill>
                <a:latin typeface="Times New Roman" pitchFamily="18" charset="0"/>
                <a:cs typeface="Times New Roman" pitchFamily="18" charset="0"/>
              </a:rPr>
              <a:t>Hạt Trần</a:t>
            </a:r>
          </a:p>
        </p:txBody>
      </p:sp>
      <p:sp>
        <p:nvSpPr>
          <p:cNvPr id="25" name="TextBox 24"/>
          <p:cNvSpPr txBox="1">
            <a:spLocks noChangeArrowheads="1"/>
          </p:cNvSpPr>
          <p:nvPr/>
        </p:nvSpPr>
        <p:spPr bwMode="auto">
          <a:xfrm>
            <a:off x="1036128" y="2263944"/>
            <a:ext cx="10191174" cy="2062103"/>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algn="just" eaLnBrk="1" hangingPunct="1">
              <a:buFontTx/>
              <a:buChar char="-"/>
            </a:pPr>
            <a:endParaRPr lang="vi-VN" sz="3200" dirty="0">
              <a:latin typeface="Times New Roman" pitchFamily="18" charset="0"/>
              <a:cs typeface="Times New Roman" pitchFamily="18" charset="0"/>
            </a:endParaRPr>
          </a:p>
          <a:p>
            <a:pPr marL="457200" indent="-457200" algn="just" eaLnBrk="1" hangingPunct="1">
              <a:buFontTx/>
              <a:buChar char="-"/>
            </a:pPr>
            <a:r>
              <a:rPr lang="en-US" sz="3200" dirty="0">
                <a:solidFill>
                  <a:schemeClr val="accent1">
                    <a:lumMod val="75000"/>
                  </a:schemeClr>
                </a:solidFill>
                <a:latin typeface="Times New Roman" pitchFamily="18" charset="0"/>
                <a:cs typeface="Times New Roman" pitchFamily="18" charset="0"/>
              </a:rPr>
              <a:t>Theo Whittaker, 1969, </a:t>
            </a:r>
            <a:r>
              <a:rPr lang="en-US" sz="3200" dirty="0" err="1">
                <a:solidFill>
                  <a:schemeClr val="accent1">
                    <a:lumMod val="75000"/>
                  </a:schemeClr>
                </a:solidFill>
                <a:latin typeface="Times New Roman" pitchFamily="18" charset="0"/>
                <a:cs typeface="Times New Roman" pitchFamily="18" charset="0"/>
              </a:rPr>
              <a:t>thế</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giới</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sống</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được</a:t>
            </a:r>
            <a:r>
              <a:rPr lang="en-US" sz="3200" dirty="0">
                <a:solidFill>
                  <a:schemeClr val="accent1">
                    <a:lumMod val="75000"/>
                  </a:schemeClr>
                </a:solidFill>
                <a:latin typeface="Times New Roman" pitchFamily="18" charset="0"/>
                <a:cs typeface="Times New Roman" pitchFamily="18" charset="0"/>
              </a:rPr>
              <a:t> chia </a:t>
            </a:r>
            <a:r>
              <a:rPr lang="en-US" sz="3200" dirty="0" err="1">
                <a:solidFill>
                  <a:schemeClr val="accent1">
                    <a:lumMod val="75000"/>
                  </a:schemeClr>
                </a:solidFill>
                <a:latin typeface="Times New Roman" pitchFamily="18" charset="0"/>
                <a:cs typeface="Times New Roman" pitchFamily="18" charset="0"/>
              </a:rPr>
              <a:t>thành</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năm</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giới</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Khởi</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sinh</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Nguyên</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sinh</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Nấm</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Thực</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vật</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Động</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vật</a:t>
            </a:r>
            <a:r>
              <a:rPr lang="en-US" sz="3200" dirty="0">
                <a:solidFill>
                  <a:schemeClr val="accent1">
                    <a:lumMod val="75000"/>
                  </a:schemeClr>
                </a:solidFill>
                <a:latin typeface="Times New Roman" pitchFamily="18" charset="0"/>
                <a:cs typeface="Times New Roman" pitchFamily="18" charset="0"/>
              </a:rPr>
              <a:t>.</a:t>
            </a:r>
          </a:p>
          <a:p>
            <a:pPr marL="457200" indent="-457200" algn="just" eaLnBrk="1" hangingPunct="1">
              <a:buFontTx/>
              <a:buChar char="-"/>
            </a:pPr>
            <a:endParaRPr lang="en-US" sz="3200" dirty="0">
              <a:latin typeface="Times New Roman" pitchFamily="18" charset="0"/>
              <a:cs typeface="Times New Roman" pitchFamily="18" charset="0"/>
            </a:endParaRPr>
          </a:p>
        </p:txBody>
      </p:sp>
      <p:sp>
        <p:nvSpPr>
          <p:cNvPr id="9" name="Rectangle 8"/>
          <p:cNvSpPr>
            <a:spLocks noChangeArrowheads="1"/>
          </p:cNvSpPr>
          <p:nvPr/>
        </p:nvSpPr>
        <p:spPr bwMode="auto">
          <a:xfrm>
            <a:off x="2108198" y="983673"/>
            <a:ext cx="7635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vi-VN" altLang="en-US" sz="2800" b="1" u="sng" dirty="0">
                <a:solidFill>
                  <a:srgbClr val="0070C0"/>
                </a:solidFill>
                <a:latin typeface="+mn-lt"/>
              </a:rPr>
              <a:t>Nội dung 1</a:t>
            </a:r>
            <a:r>
              <a:rPr lang="en-US" altLang="en-US" sz="2800" b="1" dirty="0">
                <a:solidFill>
                  <a:srgbClr val="0070C0"/>
                </a:solidFill>
                <a:latin typeface="+mn-lt"/>
              </a:rPr>
              <a:t>:</a:t>
            </a:r>
            <a:r>
              <a:rPr lang="vi-VN" altLang="en-US" sz="2800" b="1" dirty="0">
                <a:solidFill>
                  <a:srgbClr val="0070C0"/>
                </a:solidFill>
                <a:latin typeface="+mn-lt"/>
              </a:rPr>
              <a:t> Phân loại thế giới sống</a:t>
            </a:r>
            <a:endParaRPr lang="en-US" altLang="en-US" sz="2800" b="1" dirty="0">
              <a:solidFill>
                <a:srgbClr val="0070C0"/>
              </a:solidFill>
              <a:latin typeface="+mn-lt"/>
            </a:endParaRPr>
          </a:p>
        </p:txBody>
      </p:sp>
      <p:sp>
        <p:nvSpPr>
          <p:cNvPr id="10" name="Rectangle 9"/>
          <p:cNvSpPr>
            <a:spLocks noChangeArrowheads="1"/>
          </p:cNvSpPr>
          <p:nvPr/>
        </p:nvSpPr>
        <p:spPr bwMode="auto">
          <a:xfrm>
            <a:off x="624968" y="1411551"/>
            <a:ext cx="106023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vi-VN" altLang="en-US" sz="2800" b="1" dirty="0">
                <a:solidFill>
                  <a:srgbClr val="0070C0"/>
                </a:solidFill>
                <a:latin typeface="Arial" panose="020B0604020202020204" pitchFamily="34" charset="0"/>
              </a:rPr>
              <a:t>3</a:t>
            </a:r>
            <a:r>
              <a:rPr lang="en-US" altLang="en-US" sz="2800" b="1" dirty="0">
                <a:solidFill>
                  <a:srgbClr val="0070C0"/>
                </a:solidFill>
                <a:latin typeface="Arial" panose="020B0604020202020204" pitchFamily="34" charset="0"/>
              </a:rPr>
              <a:t>. </a:t>
            </a:r>
            <a:r>
              <a:rPr lang="vi-VN" altLang="en-US" sz="2800" b="1" dirty="0">
                <a:solidFill>
                  <a:srgbClr val="0070C0"/>
                </a:solidFill>
                <a:latin typeface="Arial" panose="020B0604020202020204" pitchFamily="34" charset="0"/>
              </a:rPr>
              <a:t>Tìm hiểu về năm giới sinh vật</a:t>
            </a:r>
            <a:endParaRPr lang="en-US" altLang="en-US" sz="2800" b="1" dirty="0">
              <a:solidFill>
                <a:srgbClr val="0070C0"/>
              </a:solidFill>
              <a:latin typeface="Arial" panose="020B0604020202020204" pitchFamily="34" charset="0"/>
            </a:endParaRPr>
          </a:p>
        </p:txBody>
      </p:sp>
      <p:sp>
        <p:nvSpPr>
          <p:cNvPr id="11" name="Title 1"/>
          <p:cNvSpPr txBox="1">
            <a:spLocks/>
          </p:cNvSpPr>
          <p:nvPr/>
        </p:nvSpPr>
        <p:spPr>
          <a:xfrm>
            <a:off x="0" y="0"/>
            <a:ext cx="12192000" cy="983673"/>
          </a:xfrm>
          <a:prstGeom prst="rect">
            <a:avLst/>
          </a:prstGeom>
          <a:solidFill>
            <a:schemeClr val="accent3">
              <a:lumMod val="40000"/>
              <a:lumOff val="60000"/>
            </a:schemeClr>
          </a:solidFill>
          <a:ln w="28575"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spcBef>
                <a:spcPts val="0"/>
              </a:spcBef>
            </a:pPr>
            <a:r>
              <a:rPr lang="vi-VN" sz="2800" u="sng" dirty="0">
                <a:solidFill>
                  <a:srgbClr val="FF0000"/>
                </a:solidFill>
              </a:rPr>
              <a:t>CHỦ ĐỀ 8</a:t>
            </a:r>
            <a:r>
              <a:rPr lang="vi-VN" sz="2800" dirty="0">
                <a:solidFill>
                  <a:srgbClr val="FF0000"/>
                </a:solidFill>
              </a:rPr>
              <a:t>: ĐA DẠNG THẾ GIỚI SỐNG</a:t>
            </a:r>
            <a:br>
              <a:rPr lang="vi-VN" sz="2800" dirty="0">
                <a:solidFill>
                  <a:srgbClr val="FF0000"/>
                </a:solidFill>
              </a:rPr>
            </a:br>
            <a:r>
              <a:rPr lang="vi-VN" sz="2800" dirty="0">
                <a:solidFill>
                  <a:srgbClr val="7030A0"/>
                </a:solidFill>
              </a:rPr>
              <a:t>Phân loại thế giới sống</a:t>
            </a:r>
            <a:br>
              <a:rPr lang="vi-VN" sz="2800" dirty="0">
                <a:solidFill>
                  <a:srgbClr val="7030A0"/>
                </a:solidFill>
              </a:rPr>
            </a:br>
            <a:endParaRPr lang="en-US" sz="2800" dirty="0">
              <a:solidFill>
                <a:srgbClr val="7030A0"/>
              </a:solidFill>
            </a:endParaRPr>
          </a:p>
        </p:txBody>
      </p:sp>
      <p:pic>
        <p:nvPicPr>
          <p:cNvPr id="12" name="Picture 11" descr="viet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60819" y="2337826"/>
            <a:ext cx="596470" cy="53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3971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99" y="272955"/>
            <a:ext cx="11423176" cy="6196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0819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967346"/>
            <a:ext cx="8150801" cy="4405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a:spLocks noChangeArrowheads="1"/>
          </p:cNvSpPr>
          <p:nvPr/>
        </p:nvSpPr>
        <p:spPr bwMode="auto">
          <a:xfrm>
            <a:off x="2108198" y="983673"/>
            <a:ext cx="7635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vi-VN" altLang="en-US" sz="2800" b="1" u="sng" dirty="0">
                <a:solidFill>
                  <a:srgbClr val="0070C0"/>
                </a:solidFill>
                <a:latin typeface="+mn-lt"/>
              </a:rPr>
              <a:t>Nội dung 1</a:t>
            </a:r>
            <a:r>
              <a:rPr lang="en-US" altLang="en-US" sz="2800" b="1" dirty="0">
                <a:solidFill>
                  <a:srgbClr val="0070C0"/>
                </a:solidFill>
                <a:latin typeface="+mn-lt"/>
              </a:rPr>
              <a:t>:</a:t>
            </a:r>
            <a:r>
              <a:rPr lang="vi-VN" altLang="en-US" sz="2800" b="1" dirty="0">
                <a:solidFill>
                  <a:srgbClr val="0070C0"/>
                </a:solidFill>
                <a:latin typeface="+mn-lt"/>
              </a:rPr>
              <a:t> Phân loại thế giới sống</a:t>
            </a:r>
            <a:endParaRPr lang="en-US" altLang="en-US" sz="2800" b="1" dirty="0">
              <a:solidFill>
                <a:srgbClr val="0070C0"/>
              </a:solidFill>
              <a:latin typeface="+mn-lt"/>
            </a:endParaRPr>
          </a:p>
        </p:txBody>
      </p:sp>
      <p:sp>
        <p:nvSpPr>
          <p:cNvPr id="7" name="Rectangle 6"/>
          <p:cNvSpPr>
            <a:spLocks noChangeArrowheads="1"/>
          </p:cNvSpPr>
          <p:nvPr/>
        </p:nvSpPr>
        <p:spPr bwMode="auto">
          <a:xfrm>
            <a:off x="624968" y="1411551"/>
            <a:ext cx="106023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vi-VN" altLang="en-US" sz="2800" b="1" dirty="0">
                <a:solidFill>
                  <a:srgbClr val="0070C0"/>
                </a:solidFill>
                <a:latin typeface="Arial" panose="020B0604020202020204" pitchFamily="34" charset="0"/>
              </a:rPr>
              <a:t>4</a:t>
            </a:r>
            <a:r>
              <a:rPr lang="en-US" altLang="en-US" sz="2800" b="1" dirty="0">
                <a:solidFill>
                  <a:srgbClr val="0070C0"/>
                </a:solidFill>
                <a:latin typeface="Arial" panose="020B0604020202020204" pitchFamily="34" charset="0"/>
              </a:rPr>
              <a:t>. </a:t>
            </a:r>
            <a:r>
              <a:rPr lang="vi-VN" altLang="en-US" sz="2800" b="1" dirty="0">
                <a:solidFill>
                  <a:srgbClr val="0070C0"/>
                </a:solidFill>
                <a:latin typeface="Arial" panose="020B0604020202020204" pitchFamily="34" charset="0"/>
              </a:rPr>
              <a:t>Tìm hiểu cách xây dựng khóa lưỡng phân</a:t>
            </a:r>
            <a:endParaRPr lang="en-US" altLang="en-US" sz="2800" b="1" dirty="0">
              <a:solidFill>
                <a:srgbClr val="0070C0"/>
              </a:solidFill>
              <a:latin typeface="Arial" panose="020B0604020202020204" pitchFamily="34" charset="0"/>
            </a:endParaRPr>
          </a:p>
        </p:txBody>
      </p:sp>
      <p:sp>
        <p:nvSpPr>
          <p:cNvPr id="8" name="Title 1"/>
          <p:cNvSpPr txBox="1">
            <a:spLocks/>
          </p:cNvSpPr>
          <p:nvPr/>
        </p:nvSpPr>
        <p:spPr>
          <a:xfrm>
            <a:off x="0" y="0"/>
            <a:ext cx="12192000" cy="983673"/>
          </a:xfrm>
          <a:prstGeom prst="rect">
            <a:avLst/>
          </a:prstGeom>
          <a:solidFill>
            <a:schemeClr val="accent3">
              <a:lumMod val="40000"/>
              <a:lumOff val="60000"/>
            </a:schemeClr>
          </a:solidFill>
          <a:ln w="28575"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spcBef>
                <a:spcPts val="0"/>
              </a:spcBef>
            </a:pPr>
            <a:r>
              <a:rPr lang="vi-VN" sz="2800" u="sng" dirty="0">
                <a:solidFill>
                  <a:srgbClr val="FF0000"/>
                </a:solidFill>
              </a:rPr>
              <a:t>CHỦ ĐỀ 8</a:t>
            </a:r>
            <a:r>
              <a:rPr lang="vi-VN" sz="2800" dirty="0">
                <a:solidFill>
                  <a:srgbClr val="FF0000"/>
                </a:solidFill>
              </a:rPr>
              <a:t>: ĐA DẠNG THẾ GIỚI SỐNG</a:t>
            </a:r>
            <a:br>
              <a:rPr lang="vi-VN" sz="2800" dirty="0">
                <a:solidFill>
                  <a:srgbClr val="FF0000"/>
                </a:solidFill>
              </a:rPr>
            </a:br>
            <a:r>
              <a:rPr lang="vi-VN" sz="2800" dirty="0">
                <a:solidFill>
                  <a:srgbClr val="7030A0"/>
                </a:solidFill>
              </a:rPr>
              <a:t>Phân loại thế giới sống</a:t>
            </a:r>
            <a:br>
              <a:rPr lang="vi-VN" sz="2800" dirty="0">
                <a:solidFill>
                  <a:srgbClr val="7030A0"/>
                </a:solidFill>
              </a:rPr>
            </a:br>
            <a:endParaRPr lang="en-US" sz="2800" dirty="0">
              <a:solidFill>
                <a:srgbClr val="7030A0"/>
              </a:solidFill>
            </a:endParaRPr>
          </a:p>
        </p:txBody>
      </p:sp>
      <p:sp>
        <p:nvSpPr>
          <p:cNvPr id="9" name="Title 1"/>
          <p:cNvSpPr>
            <a:spLocks noGrp="1"/>
          </p:cNvSpPr>
          <p:nvPr>
            <p:ph type="title"/>
          </p:nvPr>
        </p:nvSpPr>
        <p:spPr>
          <a:xfrm>
            <a:off x="763513" y="2144857"/>
            <a:ext cx="3320763" cy="2161309"/>
          </a:xfrm>
          <a:solidFill>
            <a:srgbClr val="FFFF00"/>
          </a:solidFill>
        </p:spPr>
        <p:txBody>
          <a:bodyPr>
            <a:normAutofit/>
          </a:bodyPr>
          <a:lstStyle/>
          <a:p>
            <a:pPr algn="just"/>
            <a:r>
              <a:rPr lang="en-US" sz="2800" dirty="0" err="1">
                <a:solidFill>
                  <a:srgbClr val="FF0000"/>
                </a:solidFill>
                <a:latin typeface="Arial" panose="020B0604020202020204" pitchFamily="34" charset="0"/>
                <a:cs typeface="Arial" panose="020B0604020202020204" pitchFamily="34" charset="0"/>
              </a:rPr>
              <a:t>Quan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sát</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hình</a:t>
            </a:r>
            <a:r>
              <a:rPr lang="en-US" sz="2800" dirty="0">
                <a:solidFill>
                  <a:srgbClr val="FF0000"/>
                </a:solidFill>
                <a:latin typeface="Arial" panose="020B0604020202020204" pitchFamily="34" charset="0"/>
                <a:cs typeface="Arial" panose="020B0604020202020204" pitchFamily="34" charset="0"/>
              </a:rPr>
              <a:t> 22.6. </a:t>
            </a:r>
            <a:r>
              <a:rPr lang="en-US" sz="2800" dirty="0" err="1">
                <a:solidFill>
                  <a:srgbClr val="FF0000"/>
                </a:solidFill>
                <a:latin typeface="Arial" panose="020B0604020202020204" pitchFamily="34" charset="0"/>
                <a:cs typeface="Arial" panose="020B0604020202020204" pitchFamily="34" charset="0"/>
              </a:rPr>
              <a:t>Nêu</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các</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đặc</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điểm</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được</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sử</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dụng</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để</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phân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biệt</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các</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sinh</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vật</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trong</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hình</a:t>
            </a:r>
            <a:r>
              <a:rPr lang="en-US" sz="2800"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7994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ipe(down)">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68805814"/>
              </p:ext>
            </p:extLst>
          </p:nvPr>
        </p:nvGraphicFramePr>
        <p:xfrm>
          <a:off x="872836" y="2175166"/>
          <a:ext cx="10354465" cy="4197925"/>
        </p:xfrm>
        <a:graphic>
          <a:graphicData uri="http://schemas.openxmlformats.org/drawingml/2006/table">
            <a:tbl>
              <a:tblPr firstRow="1" bandRow="1">
                <a:tableStyleId>{93296810-A885-4BE3-A3E7-6D5BEEA58F35}</a:tableStyleId>
              </a:tblPr>
              <a:tblGrid>
                <a:gridCol w="2507673">
                  <a:extLst>
                    <a:ext uri="{9D8B030D-6E8A-4147-A177-3AD203B41FA5}">
                      <a16:colId xmlns:a16="http://schemas.microsoft.com/office/drawing/2014/main" val="20000"/>
                    </a:ext>
                  </a:extLst>
                </a:gridCol>
                <a:gridCol w="7846792">
                  <a:extLst>
                    <a:ext uri="{9D8B030D-6E8A-4147-A177-3AD203B41FA5}">
                      <a16:colId xmlns:a16="http://schemas.microsoft.com/office/drawing/2014/main" val="20001"/>
                    </a:ext>
                  </a:extLst>
                </a:gridCol>
              </a:tblGrid>
              <a:tr h="839585">
                <a:tc>
                  <a:txBody>
                    <a:bodyPr/>
                    <a:lstStyle/>
                    <a:p>
                      <a:pPr algn="ctr"/>
                      <a:r>
                        <a:rPr lang="en-US" sz="2400" dirty="0" err="1">
                          <a:solidFill>
                            <a:schemeClr val="tx1"/>
                          </a:solidFill>
                          <a:latin typeface="Times New Roman" pitchFamily="18" charset="0"/>
                          <a:cs typeface="Times New Roman" pitchFamily="18" charset="0"/>
                        </a:rPr>
                        <a:t>Tên</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sinh</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vật</a:t>
                      </a:r>
                      <a:r>
                        <a:rPr lang="en-US" sz="2400" baseline="0" dirty="0">
                          <a:solidFill>
                            <a:schemeClr val="tx1"/>
                          </a:solidFill>
                          <a:latin typeface="Times New Roman" pitchFamily="18" charset="0"/>
                          <a:cs typeface="Times New Roman" pitchFamily="18" charset="0"/>
                        </a:rPr>
                        <a:t> </a:t>
                      </a:r>
                      <a:endParaRPr lang="en-US" sz="2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err="1">
                          <a:solidFill>
                            <a:schemeClr val="tx1"/>
                          </a:solidFill>
                          <a:latin typeface="Times New Roman" pitchFamily="18" charset="0"/>
                          <a:cs typeface="Times New Roman" pitchFamily="18" charset="0"/>
                        </a:rPr>
                        <a:t>Đặc</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điểm</a:t>
                      </a:r>
                      <a:r>
                        <a:rPr lang="en-US" sz="2400" baseline="0" dirty="0">
                          <a:solidFill>
                            <a:schemeClr val="tx1"/>
                          </a:solidFill>
                          <a:latin typeface="Times New Roman" pitchFamily="18" charset="0"/>
                          <a:cs typeface="Times New Roman" pitchFamily="18" charset="0"/>
                        </a:rPr>
                        <a:t> </a:t>
                      </a:r>
                      <a:endParaRPr lang="en-US" sz="2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839585">
                <a:tc>
                  <a:txBody>
                    <a:bodyPr/>
                    <a:lstStyle/>
                    <a:p>
                      <a:pPr algn="ctr"/>
                      <a:r>
                        <a:rPr lang="en-US" sz="2400" dirty="0">
                          <a:latin typeface="Times New Roman" pitchFamily="18" charset="0"/>
                          <a:cs typeface="Times New Roman" pitchFamily="18" charset="0"/>
                        </a:rPr>
                        <a:t>Con </a:t>
                      </a:r>
                      <a:r>
                        <a:rPr lang="en-US" sz="2400" dirty="0" err="1">
                          <a:latin typeface="Times New Roman" pitchFamily="18" charset="0"/>
                          <a:cs typeface="Times New Roman" pitchFamily="18" charset="0"/>
                        </a:rPr>
                        <a:t>thỏ</a:t>
                      </a:r>
                      <a:r>
                        <a:rPr lang="en-US" sz="2400" baseline="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endParaRPr lang="en-US" sz="2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839585">
                <a:tc>
                  <a:txBody>
                    <a:bodyPr/>
                    <a:lstStyle/>
                    <a:p>
                      <a:pPr algn="ctr"/>
                      <a:r>
                        <a:rPr lang="en-US" sz="2400" dirty="0" err="1">
                          <a:latin typeface="Times New Roman" pitchFamily="18" charset="0"/>
                          <a:cs typeface="Times New Roman" pitchFamily="18" charset="0"/>
                        </a:rPr>
                        <a:t>Cây</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hoa</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sen</a:t>
                      </a:r>
                      <a:endParaRPr lang="en-US" sz="2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endParaRPr lang="en-US" sz="2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839585">
                <a:tc>
                  <a:txBody>
                    <a:bodyPr/>
                    <a:lstStyle/>
                    <a:p>
                      <a:pPr algn="ctr"/>
                      <a:r>
                        <a:rPr lang="en-US" sz="2400" dirty="0">
                          <a:latin typeface="Times New Roman" pitchFamily="18" charset="0"/>
                          <a:cs typeface="Times New Roman" pitchFamily="18" charset="0"/>
                        </a:rPr>
                        <a:t>Con </a:t>
                      </a:r>
                      <a:r>
                        <a:rPr lang="en-US" sz="2400" dirty="0" err="1">
                          <a:latin typeface="Times New Roman" pitchFamily="18" charset="0"/>
                          <a:cs typeface="Times New Roman" pitchFamily="18" charset="0"/>
                        </a:rPr>
                        <a:t>cá</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rô</a:t>
                      </a:r>
                      <a:r>
                        <a:rPr lang="en-US" sz="2400" baseline="0" dirty="0">
                          <a:latin typeface="Times New Roman" pitchFamily="18" charset="0"/>
                          <a:cs typeface="Times New Roman" pitchFamily="18" charset="0"/>
                        </a:rPr>
                        <a:t> phi</a:t>
                      </a:r>
                      <a:endParaRPr lang="en-US" sz="2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endParaRPr lang="en-US" sz="2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839585">
                <a:tc>
                  <a:txBody>
                    <a:bodyPr/>
                    <a:lstStyle/>
                    <a:p>
                      <a:pPr algn="ctr"/>
                      <a:r>
                        <a:rPr lang="en-US" sz="2400" dirty="0">
                          <a:latin typeface="Times New Roman" pitchFamily="18" charset="0"/>
                          <a:cs typeface="Times New Roman" pitchFamily="18" charset="0"/>
                        </a:rPr>
                        <a:t>Con </a:t>
                      </a:r>
                      <a:r>
                        <a:rPr lang="en-US" sz="2400" dirty="0" err="1">
                          <a:latin typeface="Times New Roman" pitchFamily="18" charset="0"/>
                          <a:cs typeface="Times New Roman" pitchFamily="18" charset="0"/>
                        </a:rPr>
                        <a:t>chim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bồ</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câu</a:t>
                      </a:r>
                      <a:endParaRPr lang="en-US" sz="2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endParaRPr lang="en-US" sz="2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bl>
          </a:graphicData>
        </a:graphic>
      </p:graphicFrame>
      <p:sp>
        <p:nvSpPr>
          <p:cNvPr id="5" name="Rectangle 4"/>
          <p:cNvSpPr>
            <a:spLocks noChangeArrowheads="1"/>
          </p:cNvSpPr>
          <p:nvPr/>
        </p:nvSpPr>
        <p:spPr bwMode="auto">
          <a:xfrm>
            <a:off x="2108198" y="983673"/>
            <a:ext cx="7635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vi-VN" altLang="en-US" sz="2800" b="1" u="sng" dirty="0">
                <a:solidFill>
                  <a:srgbClr val="0070C0"/>
                </a:solidFill>
                <a:latin typeface="+mn-lt"/>
              </a:rPr>
              <a:t>Nội dung 1</a:t>
            </a:r>
            <a:r>
              <a:rPr lang="en-US" altLang="en-US" sz="2800" b="1" dirty="0">
                <a:solidFill>
                  <a:srgbClr val="0070C0"/>
                </a:solidFill>
                <a:latin typeface="+mn-lt"/>
              </a:rPr>
              <a:t>:</a:t>
            </a:r>
            <a:r>
              <a:rPr lang="vi-VN" altLang="en-US" sz="2800" b="1" dirty="0">
                <a:solidFill>
                  <a:srgbClr val="0070C0"/>
                </a:solidFill>
                <a:latin typeface="+mn-lt"/>
              </a:rPr>
              <a:t> Phân loại thế giới sống</a:t>
            </a:r>
            <a:endParaRPr lang="en-US" altLang="en-US" sz="2800" b="1" dirty="0">
              <a:solidFill>
                <a:srgbClr val="0070C0"/>
              </a:solidFill>
              <a:latin typeface="+mn-lt"/>
            </a:endParaRPr>
          </a:p>
        </p:txBody>
      </p:sp>
      <p:sp>
        <p:nvSpPr>
          <p:cNvPr id="6" name="Rectangle 5"/>
          <p:cNvSpPr>
            <a:spLocks noChangeArrowheads="1"/>
          </p:cNvSpPr>
          <p:nvPr/>
        </p:nvSpPr>
        <p:spPr bwMode="auto">
          <a:xfrm>
            <a:off x="624968" y="1507549"/>
            <a:ext cx="106023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vi-VN" altLang="en-US" sz="2800" b="1" dirty="0">
                <a:solidFill>
                  <a:srgbClr val="0070C0"/>
                </a:solidFill>
                <a:latin typeface="Arial" panose="020B0604020202020204" pitchFamily="34" charset="0"/>
              </a:rPr>
              <a:t>4</a:t>
            </a:r>
            <a:r>
              <a:rPr lang="en-US" altLang="en-US" sz="2800" b="1" dirty="0">
                <a:solidFill>
                  <a:srgbClr val="0070C0"/>
                </a:solidFill>
                <a:latin typeface="Arial" panose="020B0604020202020204" pitchFamily="34" charset="0"/>
              </a:rPr>
              <a:t>. </a:t>
            </a:r>
            <a:r>
              <a:rPr lang="vi-VN" altLang="en-US" sz="2800" b="1" dirty="0">
                <a:solidFill>
                  <a:srgbClr val="0070C0"/>
                </a:solidFill>
                <a:latin typeface="Arial" panose="020B0604020202020204" pitchFamily="34" charset="0"/>
              </a:rPr>
              <a:t>Tìm hiểu cách xây dựng khóa lưỡng phân</a:t>
            </a:r>
            <a:endParaRPr lang="en-US" altLang="en-US" sz="2800" b="1" dirty="0">
              <a:solidFill>
                <a:srgbClr val="0070C0"/>
              </a:solidFill>
              <a:latin typeface="Arial" panose="020B0604020202020204" pitchFamily="34" charset="0"/>
            </a:endParaRPr>
          </a:p>
        </p:txBody>
      </p:sp>
      <p:sp>
        <p:nvSpPr>
          <p:cNvPr id="7" name="Title 1"/>
          <p:cNvSpPr txBox="1">
            <a:spLocks/>
          </p:cNvSpPr>
          <p:nvPr/>
        </p:nvSpPr>
        <p:spPr>
          <a:xfrm>
            <a:off x="0" y="13855"/>
            <a:ext cx="12192000" cy="983673"/>
          </a:xfrm>
          <a:prstGeom prst="rect">
            <a:avLst/>
          </a:prstGeom>
          <a:solidFill>
            <a:schemeClr val="accent3">
              <a:lumMod val="40000"/>
              <a:lumOff val="60000"/>
            </a:schemeClr>
          </a:solidFill>
          <a:ln w="28575"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spcBef>
                <a:spcPts val="0"/>
              </a:spcBef>
            </a:pPr>
            <a:r>
              <a:rPr lang="vi-VN" sz="2800" u="sng" dirty="0">
                <a:solidFill>
                  <a:srgbClr val="FF0000"/>
                </a:solidFill>
              </a:rPr>
              <a:t>CHỦ ĐỀ 8</a:t>
            </a:r>
            <a:r>
              <a:rPr lang="vi-VN" sz="2800" dirty="0">
                <a:solidFill>
                  <a:srgbClr val="FF0000"/>
                </a:solidFill>
              </a:rPr>
              <a:t>: ĐA DẠNG THẾ GIỚI SỐNG</a:t>
            </a:r>
            <a:br>
              <a:rPr lang="vi-VN" sz="2800" dirty="0">
                <a:solidFill>
                  <a:srgbClr val="FF0000"/>
                </a:solidFill>
              </a:rPr>
            </a:br>
            <a:r>
              <a:rPr lang="vi-VN" sz="2800" dirty="0">
                <a:solidFill>
                  <a:srgbClr val="7030A0"/>
                </a:solidFill>
              </a:rPr>
              <a:t>Phân loại thế giới sống</a:t>
            </a:r>
            <a:br>
              <a:rPr lang="vi-VN" sz="2800" dirty="0">
                <a:solidFill>
                  <a:srgbClr val="7030A0"/>
                </a:solidFill>
              </a:rPr>
            </a:br>
            <a:endParaRPr lang="en-US" sz="2800" dirty="0">
              <a:solidFill>
                <a:srgbClr val="7030A0"/>
              </a:solidFill>
            </a:endParaRPr>
          </a:p>
        </p:txBody>
      </p:sp>
      <p:sp>
        <p:nvSpPr>
          <p:cNvPr id="8" name="TextBox 7"/>
          <p:cNvSpPr txBox="1"/>
          <p:nvPr/>
        </p:nvSpPr>
        <p:spPr>
          <a:xfrm>
            <a:off x="4038600" y="3266492"/>
            <a:ext cx="6393873" cy="830997"/>
          </a:xfrm>
          <a:prstGeom prst="rect">
            <a:avLst/>
          </a:prstGeom>
          <a:noFill/>
        </p:spPr>
        <p:txBody>
          <a:bodyPr wrap="square" rtlCol="0">
            <a:spAutoFit/>
          </a:bodyPr>
          <a:lstStyle/>
          <a:p>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di </a:t>
            </a:r>
            <a:r>
              <a:rPr lang="en-US" sz="2400" dirty="0" err="1">
                <a:latin typeface="Times New Roman" pitchFamily="18" charset="0"/>
                <a:cs typeface="Times New Roman" pitchFamily="18" charset="0"/>
              </a:rPr>
              <a:t>chuyển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bay.</a:t>
            </a:r>
          </a:p>
          <a:p>
            <a:endParaRPr lang="en-US" sz="2400" dirty="0"/>
          </a:p>
        </p:txBody>
      </p:sp>
      <p:sp>
        <p:nvSpPr>
          <p:cNvPr id="9" name="TextBox 8"/>
          <p:cNvSpPr txBox="1"/>
          <p:nvPr/>
        </p:nvSpPr>
        <p:spPr>
          <a:xfrm>
            <a:off x="4038600" y="4025026"/>
            <a:ext cx="6019800" cy="830997"/>
          </a:xfrm>
          <a:prstGeom prst="rect">
            <a:avLst/>
          </a:prstGeom>
          <a:noFill/>
        </p:spPr>
        <p:txBody>
          <a:bodyPr wrap="square" rtlCol="0">
            <a:spAutoFit/>
          </a:bodyPr>
          <a:lstStyle/>
          <a:p>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di </a:t>
            </a:r>
            <a:r>
              <a:rPr lang="en-US" sz="2400" dirty="0" err="1">
                <a:latin typeface="Times New Roman" pitchFamily="18" charset="0"/>
                <a:cs typeface="Times New Roman" pitchFamily="18" charset="0"/>
              </a:rPr>
              <a:t>chuyển</a:t>
            </a:r>
            <a:r>
              <a:rPr lang="en-US" sz="2400" dirty="0">
                <a:latin typeface="Times New Roman" pitchFamily="18" charset="0"/>
                <a:cs typeface="Times New Roman" pitchFamily="18" charset="0"/>
              </a:rPr>
              <a:t>.</a:t>
            </a:r>
          </a:p>
          <a:p>
            <a:endParaRPr lang="en-US" sz="2400" dirty="0"/>
          </a:p>
        </p:txBody>
      </p:sp>
      <p:sp>
        <p:nvSpPr>
          <p:cNvPr id="10" name="TextBox 9"/>
          <p:cNvSpPr txBox="1"/>
          <p:nvPr/>
        </p:nvSpPr>
        <p:spPr>
          <a:xfrm>
            <a:off x="4038600" y="4850998"/>
            <a:ext cx="6019800" cy="830997"/>
          </a:xfrm>
          <a:prstGeom prst="rect">
            <a:avLst/>
          </a:prstGeom>
          <a:noFill/>
        </p:spPr>
        <p:txBody>
          <a:bodyPr wrap="square" rtlCol="0">
            <a:spAutoFit/>
          </a:bodyPr>
          <a:lstStyle/>
          <a:p>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di </a:t>
            </a:r>
            <a:r>
              <a:rPr lang="en-US" sz="2400" dirty="0" err="1">
                <a:latin typeface="Times New Roman" pitchFamily="18" charset="0"/>
                <a:cs typeface="Times New Roman" pitchFamily="18" charset="0"/>
              </a:rPr>
              <a:t>chuyển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chân</a:t>
            </a:r>
            <a:r>
              <a:rPr lang="en-US" sz="2400" dirty="0">
                <a:latin typeface="Times New Roman" pitchFamily="18" charset="0"/>
                <a:cs typeface="Times New Roman" pitchFamily="18" charset="0"/>
              </a:rPr>
              <a:t>.</a:t>
            </a:r>
          </a:p>
          <a:p>
            <a:endParaRPr lang="en-US" sz="2400" dirty="0"/>
          </a:p>
        </p:txBody>
      </p:sp>
      <p:sp>
        <p:nvSpPr>
          <p:cNvPr id="11" name="TextBox 10"/>
          <p:cNvSpPr txBox="1"/>
          <p:nvPr/>
        </p:nvSpPr>
        <p:spPr>
          <a:xfrm>
            <a:off x="4038600" y="5542094"/>
            <a:ext cx="5943600" cy="830997"/>
          </a:xfrm>
          <a:prstGeom prst="rect">
            <a:avLst/>
          </a:prstGeom>
          <a:noFill/>
        </p:spPr>
        <p:txBody>
          <a:bodyPr wrap="square" rtlCol="0">
            <a:spAutoFit/>
          </a:bodyPr>
          <a:lstStyle/>
          <a:p>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di </a:t>
            </a:r>
            <a:r>
              <a:rPr lang="en-US" sz="2400" dirty="0" err="1">
                <a:latin typeface="Times New Roman" pitchFamily="18" charset="0"/>
                <a:cs typeface="Times New Roman" pitchFamily="18" charset="0"/>
              </a:rPr>
              <a:t>chuyển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bay.</a:t>
            </a:r>
          </a:p>
          <a:p>
            <a:endParaRPr lang="en-US" sz="2400" dirty="0"/>
          </a:p>
        </p:txBody>
      </p:sp>
    </p:spTree>
    <p:extLst>
      <p:ext uri="{BB962C8B-B14F-4D97-AF65-F5344CB8AC3E}">
        <p14:creationId xmlns:p14="http://schemas.microsoft.com/office/powerpoint/2010/main" val="45466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1453" y="1967346"/>
            <a:ext cx="7716982" cy="357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2002276" y="4865363"/>
            <a:ext cx="8901252" cy="1537019"/>
            <a:chOff x="555039" y="2836089"/>
            <a:chExt cx="8928961" cy="1537019"/>
          </a:xfrm>
        </p:grpSpPr>
        <p:sp>
          <p:nvSpPr>
            <p:cNvPr id="9" name="Rectangle 8"/>
            <p:cNvSpPr/>
            <p:nvPr/>
          </p:nvSpPr>
          <p:spPr>
            <a:xfrm>
              <a:off x="1884217" y="3604598"/>
              <a:ext cx="7599783" cy="523220"/>
            </a:xfrm>
            <a:prstGeom prst="rect">
              <a:avLst/>
            </a:prstGeom>
          </p:spPr>
          <p:txBody>
            <a:bodyPr wrap="square">
              <a:spAutoFit/>
            </a:bodyPr>
            <a:lstStyle/>
            <a:p>
              <a:pPr algn="just"/>
              <a:r>
                <a:rPr lang="en-US" sz="2800" i="1" dirty="0" err="1">
                  <a:solidFill>
                    <a:srgbClr val="FF0000"/>
                  </a:solidFill>
                  <a:latin typeface="+mj-lt"/>
                </a:rPr>
                <a:t>Em</a:t>
              </a:r>
              <a:r>
                <a:rPr lang="en-US" sz="2800" i="1" dirty="0">
                  <a:solidFill>
                    <a:srgbClr val="FF0000"/>
                  </a:solidFill>
                  <a:latin typeface="+mj-lt"/>
                </a:rPr>
                <a:t> </a:t>
              </a:r>
              <a:r>
                <a:rPr lang="en-US" sz="2800" i="1" dirty="0" err="1">
                  <a:solidFill>
                    <a:srgbClr val="FF0000"/>
                  </a:solidFill>
                  <a:latin typeface="+mj-lt"/>
                </a:rPr>
                <a:t>hãy</a:t>
              </a:r>
              <a:r>
                <a:rPr lang="en-US" sz="2800" i="1" dirty="0">
                  <a:solidFill>
                    <a:srgbClr val="FF0000"/>
                  </a:solidFill>
                  <a:latin typeface="+mj-lt"/>
                </a:rPr>
                <a:t> </a:t>
              </a:r>
              <a:r>
                <a:rPr lang="en-US" sz="2800" i="1" dirty="0" err="1">
                  <a:solidFill>
                    <a:srgbClr val="FF0000"/>
                  </a:solidFill>
                  <a:latin typeface="+mj-lt"/>
                </a:rPr>
                <a:t>cho</a:t>
              </a:r>
              <a:r>
                <a:rPr lang="en-US" sz="2800" i="1" dirty="0">
                  <a:solidFill>
                    <a:srgbClr val="FF0000"/>
                  </a:solidFill>
                  <a:latin typeface="+mj-lt"/>
                </a:rPr>
                <a:t> </a:t>
              </a:r>
              <a:r>
                <a:rPr lang="en-US" sz="2800" i="1" dirty="0" err="1">
                  <a:solidFill>
                    <a:srgbClr val="FF0000"/>
                  </a:solidFill>
                  <a:latin typeface="+mj-lt"/>
                </a:rPr>
                <a:t>biết</a:t>
              </a:r>
              <a:r>
                <a:rPr lang="en-US" sz="2800" i="1" dirty="0">
                  <a:solidFill>
                    <a:srgbClr val="FF0000"/>
                  </a:solidFill>
                  <a:latin typeface="+mj-lt"/>
                </a:rPr>
                <a:t> </a:t>
              </a:r>
              <a:r>
                <a:rPr lang="en-US" sz="2800" i="1" dirty="0" err="1">
                  <a:solidFill>
                    <a:srgbClr val="FF0000"/>
                  </a:solidFill>
                  <a:latin typeface="+mj-lt"/>
                </a:rPr>
                <a:t>cách</a:t>
              </a:r>
              <a:r>
                <a:rPr lang="en-US" sz="2800" i="1" dirty="0">
                  <a:solidFill>
                    <a:srgbClr val="FF0000"/>
                  </a:solidFill>
                  <a:latin typeface="+mj-lt"/>
                </a:rPr>
                <a:t> </a:t>
              </a:r>
              <a:r>
                <a:rPr lang="en-US" sz="2800" i="1" dirty="0" err="1">
                  <a:solidFill>
                    <a:srgbClr val="FF0000"/>
                  </a:solidFill>
                  <a:latin typeface="+mj-lt"/>
                </a:rPr>
                <a:t>xây</a:t>
              </a:r>
              <a:r>
                <a:rPr lang="en-US" sz="2800" i="1" dirty="0">
                  <a:solidFill>
                    <a:srgbClr val="FF0000"/>
                  </a:solidFill>
                  <a:latin typeface="+mj-lt"/>
                </a:rPr>
                <a:t> </a:t>
              </a:r>
              <a:r>
                <a:rPr lang="en-US" sz="2800" i="1" dirty="0" err="1">
                  <a:solidFill>
                    <a:srgbClr val="FF0000"/>
                  </a:solidFill>
                  <a:latin typeface="+mj-lt"/>
                </a:rPr>
                <a:t>dựng</a:t>
              </a:r>
              <a:r>
                <a:rPr lang="en-US" sz="2800" i="1" dirty="0">
                  <a:solidFill>
                    <a:srgbClr val="FF0000"/>
                  </a:solidFill>
                  <a:latin typeface="+mj-lt"/>
                </a:rPr>
                <a:t> </a:t>
              </a:r>
              <a:r>
                <a:rPr lang="en-US" sz="2800" i="1" dirty="0" err="1">
                  <a:solidFill>
                    <a:srgbClr val="FF0000"/>
                  </a:solidFill>
                  <a:latin typeface="+mj-lt"/>
                </a:rPr>
                <a:t>khóa</a:t>
              </a:r>
              <a:r>
                <a:rPr lang="en-US" sz="2800" i="1" dirty="0">
                  <a:solidFill>
                    <a:srgbClr val="FF0000"/>
                  </a:solidFill>
                  <a:latin typeface="+mj-lt"/>
                </a:rPr>
                <a:t> </a:t>
              </a:r>
              <a:r>
                <a:rPr lang="en-US" sz="2800" i="1" dirty="0" err="1">
                  <a:solidFill>
                    <a:srgbClr val="FF0000"/>
                  </a:solidFill>
                  <a:latin typeface="+mj-lt"/>
                </a:rPr>
                <a:t>lưỡng</a:t>
              </a:r>
              <a:r>
                <a:rPr lang="en-US" sz="2800" i="1" dirty="0">
                  <a:solidFill>
                    <a:srgbClr val="FF0000"/>
                  </a:solidFill>
                  <a:latin typeface="+mj-lt"/>
                </a:rPr>
                <a:t> </a:t>
              </a:r>
              <a:r>
                <a:rPr lang="en-US" sz="2800" i="1" dirty="0" err="1">
                  <a:solidFill>
                    <a:srgbClr val="FF0000"/>
                  </a:solidFill>
                  <a:latin typeface="+mj-lt"/>
                </a:rPr>
                <a:t>phân</a:t>
              </a:r>
              <a:r>
                <a:rPr lang="en-US" sz="2800" i="1" dirty="0">
                  <a:solidFill>
                    <a:srgbClr val="FF0000"/>
                  </a:solidFill>
                  <a:latin typeface="+mj-lt"/>
                </a:rPr>
                <a:t> </a:t>
              </a:r>
            </a:p>
          </p:txBody>
        </p:sp>
        <p:pic>
          <p:nvPicPr>
            <p:cNvPr id="10" name="Picture 2" descr="Hình ảnh có liên qu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039" y="2836089"/>
              <a:ext cx="1072466" cy="1537019"/>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p:cNvSpPr>
            <a:spLocks noChangeArrowheads="1"/>
          </p:cNvSpPr>
          <p:nvPr/>
        </p:nvSpPr>
        <p:spPr bwMode="auto">
          <a:xfrm>
            <a:off x="2108198" y="983673"/>
            <a:ext cx="7635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vi-VN" altLang="en-US" sz="2800" b="1" u="sng" dirty="0">
                <a:solidFill>
                  <a:srgbClr val="0070C0"/>
                </a:solidFill>
                <a:latin typeface="+mn-lt"/>
              </a:rPr>
              <a:t>Nội dung 1</a:t>
            </a:r>
            <a:r>
              <a:rPr lang="en-US" altLang="en-US" sz="2800" b="1" dirty="0">
                <a:solidFill>
                  <a:srgbClr val="0070C0"/>
                </a:solidFill>
                <a:latin typeface="+mn-lt"/>
              </a:rPr>
              <a:t>:</a:t>
            </a:r>
            <a:r>
              <a:rPr lang="vi-VN" altLang="en-US" sz="2800" b="1" dirty="0">
                <a:solidFill>
                  <a:srgbClr val="0070C0"/>
                </a:solidFill>
                <a:latin typeface="+mn-lt"/>
              </a:rPr>
              <a:t> Phân loại thế giới sống</a:t>
            </a:r>
            <a:endParaRPr lang="en-US" altLang="en-US" sz="2800" b="1" dirty="0">
              <a:solidFill>
                <a:srgbClr val="0070C0"/>
              </a:solidFill>
              <a:latin typeface="+mn-lt"/>
            </a:endParaRPr>
          </a:p>
        </p:txBody>
      </p:sp>
      <p:sp>
        <p:nvSpPr>
          <p:cNvPr id="7" name="Rectangle 6"/>
          <p:cNvSpPr>
            <a:spLocks noChangeArrowheads="1"/>
          </p:cNvSpPr>
          <p:nvPr/>
        </p:nvSpPr>
        <p:spPr bwMode="auto">
          <a:xfrm>
            <a:off x="624968" y="1507549"/>
            <a:ext cx="106023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vi-VN" altLang="en-US" sz="2800" b="1" dirty="0">
                <a:solidFill>
                  <a:srgbClr val="0070C0"/>
                </a:solidFill>
                <a:latin typeface="Arial" panose="020B0604020202020204" pitchFamily="34" charset="0"/>
              </a:rPr>
              <a:t>4</a:t>
            </a:r>
            <a:r>
              <a:rPr lang="en-US" altLang="en-US" sz="2800" b="1" dirty="0">
                <a:solidFill>
                  <a:srgbClr val="0070C0"/>
                </a:solidFill>
                <a:latin typeface="Arial" panose="020B0604020202020204" pitchFamily="34" charset="0"/>
              </a:rPr>
              <a:t>. </a:t>
            </a:r>
            <a:r>
              <a:rPr lang="vi-VN" altLang="en-US" sz="2800" b="1" dirty="0">
                <a:solidFill>
                  <a:srgbClr val="0070C0"/>
                </a:solidFill>
                <a:latin typeface="Arial" panose="020B0604020202020204" pitchFamily="34" charset="0"/>
              </a:rPr>
              <a:t>Tìm hiểu cách xây dựng khóa lưỡng phân</a:t>
            </a:r>
            <a:endParaRPr lang="en-US" altLang="en-US" sz="2800" b="1" dirty="0">
              <a:solidFill>
                <a:srgbClr val="0070C0"/>
              </a:solidFill>
              <a:latin typeface="Arial" panose="020B0604020202020204" pitchFamily="34" charset="0"/>
            </a:endParaRPr>
          </a:p>
        </p:txBody>
      </p:sp>
      <p:sp>
        <p:nvSpPr>
          <p:cNvPr id="11" name="Title 1"/>
          <p:cNvSpPr txBox="1">
            <a:spLocks/>
          </p:cNvSpPr>
          <p:nvPr/>
        </p:nvSpPr>
        <p:spPr>
          <a:xfrm>
            <a:off x="0" y="13855"/>
            <a:ext cx="12192000" cy="983673"/>
          </a:xfrm>
          <a:prstGeom prst="rect">
            <a:avLst/>
          </a:prstGeom>
          <a:solidFill>
            <a:schemeClr val="accent3">
              <a:lumMod val="40000"/>
              <a:lumOff val="60000"/>
            </a:schemeClr>
          </a:solidFill>
          <a:ln w="28575"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spcBef>
                <a:spcPts val="0"/>
              </a:spcBef>
            </a:pPr>
            <a:r>
              <a:rPr lang="vi-VN" sz="2800" u="sng" dirty="0">
                <a:solidFill>
                  <a:srgbClr val="FF0000"/>
                </a:solidFill>
              </a:rPr>
              <a:t>CHỦ ĐỀ 8</a:t>
            </a:r>
            <a:r>
              <a:rPr lang="vi-VN" sz="2800" dirty="0">
                <a:solidFill>
                  <a:srgbClr val="FF0000"/>
                </a:solidFill>
              </a:rPr>
              <a:t>: ĐA DẠNG THẾ GIỚI SỐNG</a:t>
            </a:r>
            <a:br>
              <a:rPr lang="vi-VN" sz="2800" dirty="0">
                <a:solidFill>
                  <a:srgbClr val="FF0000"/>
                </a:solidFill>
              </a:rPr>
            </a:br>
            <a:r>
              <a:rPr lang="vi-VN" sz="2800" dirty="0">
                <a:solidFill>
                  <a:srgbClr val="7030A0"/>
                </a:solidFill>
              </a:rPr>
              <a:t>Phân loại thế giới sống</a:t>
            </a:r>
            <a:br>
              <a:rPr lang="vi-VN" sz="2800" dirty="0">
                <a:solidFill>
                  <a:srgbClr val="7030A0"/>
                </a:solidFill>
              </a:rPr>
            </a:br>
            <a:endParaRPr lang="en-US" sz="2800" dirty="0">
              <a:solidFill>
                <a:srgbClr val="7030A0"/>
              </a:solidFill>
            </a:endParaRPr>
          </a:p>
        </p:txBody>
      </p:sp>
    </p:spTree>
    <p:extLst>
      <p:ext uri="{BB962C8B-B14F-4D97-AF65-F5344CB8AC3E}">
        <p14:creationId xmlns:p14="http://schemas.microsoft.com/office/powerpoint/2010/main" val="33124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197" y="4828076"/>
            <a:ext cx="10389105" cy="1077218"/>
          </a:xfrm>
          <a:prstGeom prst="rect">
            <a:avLst/>
          </a:prstGeom>
          <a:noFill/>
        </p:spPr>
        <p:txBody>
          <a:bodyPr wrap="square" rtlCol="0">
            <a:spAutoFit/>
          </a:bodyPr>
          <a:lstStyle/>
          <a:p>
            <a:pPr algn="just"/>
            <a:r>
              <a:rPr lang="en-US" sz="3200" dirty="0" err="1">
                <a:latin typeface="Times New Roman" pitchFamily="18" charset="0"/>
                <a:cs typeface="Times New Roman" pitchFamily="18" charset="0"/>
              </a:rPr>
              <a:t>Bước</a:t>
            </a:r>
            <a:r>
              <a:rPr lang="en-US" sz="3200" dirty="0">
                <a:latin typeface="Times New Roman" pitchFamily="18" charset="0"/>
                <a:cs typeface="Times New Roman" pitchFamily="18" charset="0"/>
              </a:rPr>
              <a:t> 3: </a:t>
            </a:r>
            <a:r>
              <a:rPr lang="en-US" sz="3200" dirty="0" err="1">
                <a:latin typeface="Times New Roman" pitchFamily="18" charset="0"/>
                <a:cs typeface="Times New Roman" pitchFamily="18" charset="0"/>
              </a:rPr>
              <a:t>Tiếp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phân</a:t>
            </a:r>
            <a:r>
              <a:rPr lang="en-US" sz="3200" dirty="0">
                <a:latin typeface="Times New Roman" pitchFamily="18" charset="0"/>
                <a:cs typeface="Times New Roman" pitchFamily="18" charset="0"/>
              </a:rPr>
              <a:t> chia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nhóm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nhóm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nhỏ</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mỗi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nhóm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chỉ</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còn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p>
        </p:txBody>
      </p:sp>
      <p:sp>
        <p:nvSpPr>
          <p:cNvPr id="8" name="TextBox 7"/>
          <p:cNvSpPr txBox="1"/>
          <p:nvPr/>
        </p:nvSpPr>
        <p:spPr>
          <a:xfrm>
            <a:off x="2937163" y="2083796"/>
            <a:ext cx="7315200" cy="1200329"/>
          </a:xfrm>
          <a:prstGeom prst="rect">
            <a:avLst/>
          </a:prstGeom>
          <a:noFill/>
        </p:spPr>
        <p:txBody>
          <a:bodyPr wrap="square" rtlCol="0">
            <a:spAutoFit/>
          </a:bodyPr>
          <a:lstStyle/>
          <a:p>
            <a:r>
              <a:rPr lang="en-US" sz="3600" b="1" i="1" dirty="0" err="1">
                <a:solidFill>
                  <a:srgbClr val="CC00CC"/>
                </a:solidFill>
                <a:latin typeface="Times New Roman" pitchFamily="18" charset="0"/>
                <a:cs typeface="Times New Roman" pitchFamily="18" charset="0"/>
              </a:rPr>
              <a:t>Cách</a:t>
            </a:r>
            <a:r>
              <a:rPr lang="en-US" sz="3600" b="1" i="1" dirty="0">
                <a:solidFill>
                  <a:srgbClr val="CC00CC"/>
                </a:solidFill>
                <a:latin typeface="Times New Roman" pitchFamily="18" charset="0"/>
                <a:cs typeface="Times New Roman" pitchFamily="18" charset="0"/>
              </a:rPr>
              <a:t> </a:t>
            </a:r>
            <a:r>
              <a:rPr lang="en-US" sz="3600" b="1" i="1" dirty="0" err="1">
                <a:solidFill>
                  <a:srgbClr val="CC00CC"/>
                </a:solidFill>
                <a:latin typeface="Times New Roman" pitchFamily="18" charset="0"/>
                <a:cs typeface="Times New Roman" pitchFamily="18" charset="0"/>
              </a:rPr>
              <a:t>xây</a:t>
            </a:r>
            <a:r>
              <a:rPr lang="en-US" sz="3600" b="1" i="1" dirty="0">
                <a:solidFill>
                  <a:srgbClr val="CC00CC"/>
                </a:solidFill>
                <a:latin typeface="Times New Roman" pitchFamily="18" charset="0"/>
                <a:cs typeface="Times New Roman" pitchFamily="18" charset="0"/>
              </a:rPr>
              <a:t> </a:t>
            </a:r>
            <a:r>
              <a:rPr lang="en-US" sz="3600" b="1" i="1" dirty="0" err="1">
                <a:solidFill>
                  <a:srgbClr val="CC00CC"/>
                </a:solidFill>
                <a:latin typeface="Times New Roman" pitchFamily="18" charset="0"/>
                <a:cs typeface="Times New Roman" pitchFamily="18" charset="0"/>
              </a:rPr>
              <a:t>dựng</a:t>
            </a:r>
            <a:r>
              <a:rPr lang="en-US" sz="3600" b="1" i="1" dirty="0">
                <a:solidFill>
                  <a:srgbClr val="CC00CC"/>
                </a:solidFill>
                <a:latin typeface="Times New Roman" pitchFamily="18" charset="0"/>
                <a:cs typeface="Times New Roman" pitchFamily="18" charset="0"/>
              </a:rPr>
              <a:t> </a:t>
            </a:r>
            <a:r>
              <a:rPr lang="en-US" sz="3600" b="1" i="1" dirty="0" err="1">
                <a:solidFill>
                  <a:srgbClr val="CC00CC"/>
                </a:solidFill>
                <a:latin typeface="Times New Roman" pitchFamily="18" charset="0"/>
                <a:cs typeface="Times New Roman" pitchFamily="18" charset="0"/>
              </a:rPr>
              <a:t>khóa</a:t>
            </a:r>
            <a:r>
              <a:rPr lang="en-US" sz="3600" b="1" i="1" dirty="0">
                <a:solidFill>
                  <a:srgbClr val="CC00CC"/>
                </a:solidFill>
                <a:latin typeface="Times New Roman" pitchFamily="18" charset="0"/>
                <a:cs typeface="Times New Roman" pitchFamily="18" charset="0"/>
              </a:rPr>
              <a:t> </a:t>
            </a:r>
            <a:r>
              <a:rPr lang="en-US" sz="3600" b="1" i="1" dirty="0" err="1">
                <a:solidFill>
                  <a:srgbClr val="CC00CC"/>
                </a:solidFill>
                <a:latin typeface="Times New Roman" pitchFamily="18" charset="0"/>
                <a:cs typeface="Times New Roman" pitchFamily="18" charset="0"/>
              </a:rPr>
              <a:t>lưỡng</a:t>
            </a:r>
            <a:r>
              <a:rPr lang="en-US" sz="3600" b="1" i="1" dirty="0">
                <a:solidFill>
                  <a:srgbClr val="CC00CC"/>
                </a:solidFill>
                <a:latin typeface="Times New Roman" pitchFamily="18" charset="0"/>
                <a:cs typeface="Times New Roman" pitchFamily="18" charset="0"/>
              </a:rPr>
              <a:t> </a:t>
            </a:r>
            <a:r>
              <a:rPr lang="en-US" sz="3600" b="1" i="1" dirty="0" err="1">
                <a:solidFill>
                  <a:srgbClr val="CC00CC"/>
                </a:solidFill>
                <a:latin typeface="Times New Roman" pitchFamily="18" charset="0"/>
                <a:cs typeface="Times New Roman" pitchFamily="18" charset="0"/>
              </a:rPr>
              <a:t>phân</a:t>
            </a:r>
            <a:r>
              <a:rPr lang="en-US" sz="3600" b="1" i="1" dirty="0">
                <a:solidFill>
                  <a:srgbClr val="CC00CC"/>
                </a:solidFill>
                <a:latin typeface="Times New Roman" pitchFamily="18" charset="0"/>
                <a:cs typeface="Times New Roman" pitchFamily="18" charset="0"/>
              </a:rPr>
              <a:t> </a:t>
            </a:r>
          </a:p>
          <a:p>
            <a:endParaRPr lang="en-US" sz="3600" dirty="0">
              <a:latin typeface="Times New Roman" pitchFamily="18" charset="0"/>
              <a:cs typeface="Times New Roman" pitchFamily="18" charset="0"/>
            </a:endParaRPr>
          </a:p>
        </p:txBody>
      </p:sp>
      <p:sp>
        <p:nvSpPr>
          <p:cNvPr id="11" name="TextBox 10"/>
          <p:cNvSpPr txBox="1"/>
          <p:nvPr/>
        </p:nvSpPr>
        <p:spPr>
          <a:xfrm>
            <a:off x="838197" y="2798543"/>
            <a:ext cx="9774383" cy="1077218"/>
          </a:xfrm>
          <a:prstGeom prst="rect">
            <a:avLst/>
          </a:prstGeom>
          <a:noFill/>
        </p:spPr>
        <p:txBody>
          <a:bodyPr wrap="square" rtlCol="0">
            <a:spAutoFit/>
          </a:bodyPr>
          <a:lstStyle/>
          <a:p>
            <a:r>
              <a:rPr lang="en-US" sz="3200" dirty="0" err="1">
                <a:latin typeface="Times New Roman" pitchFamily="18" charset="0"/>
                <a:cs typeface="Times New Roman" pitchFamily="18" charset="0"/>
              </a:rPr>
              <a:t>Bước</a:t>
            </a:r>
            <a:r>
              <a:rPr lang="en-US" sz="3200" dirty="0">
                <a:latin typeface="Times New Roman" pitchFamily="18" charset="0"/>
                <a:cs typeface="Times New Roman" pitchFamily="18" charset="0"/>
              </a:rPr>
              <a:t> 1: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mỗi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a:t>
            </a:r>
          </a:p>
          <a:p>
            <a:endParaRPr lang="en-US" sz="3200" dirty="0"/>
          </a:p>
        </p:txBody>
      </p:sp>
      <p:sp>
        <p:nvSpPr>
          <p:cNvPr id="13" name="TextBox 12"/>
          <p:cNvSpPr txBox="1"/>
          <p:nvPr/>
        </p:nvSpPr>
        <p:spPr>
          <a:xfrm>
            <a:off x="838195" y="3540575"/>
            <a:ext cx="10389107" cy="1569660"/>
          </a:xfrm>
          <a:prstGeom prst="rect">
            <a:avLst/>
          </a:prstGeom>
          <a:noFill/>
        </p:spPr>
        <p:txBody>
          <a:bodyPr wrap="square" rtlCol="0">
            <a:spAutoFit/>
          </a:bodyPr>
          <a:lstStyle/>
          <a:p>
            <a:pPr algn="just"/>
            <a:r>
              <a:rPr lang="en-US" sz="3200" dirty="0" err="1">
                <a:latin typeface="Times New Roman" pitchFamily="18" charset="0"/>
                <a:cs typeface="Times New Roman" pitchFamily="18" charset="0"/>
              </a:rPr>
              <a:t>Bước</a:t>
            </a:r>
            <a:r>
              <a:rPr lang="en-US" sz="3200" dirty="0">
                <a:latin typeface="Times New Roman" pitchFamily="18" charset="0"/>
                <a:cs typeface="Times New Roman" pitchFamily="18" charset="0"/>
              </a:rPr>
              <a:t> 2 : </a:t>
            </a:r>
            <a:r>
              <a:rPr lang="en-US" sz="3200" dirty="0" err="1">
                <a:latin typeface="Times New Roman" pitchFamily="18" charset="0"/>
                <a:cs typeface="Times New Roman" pitchFamily="18" charset="0"/>
              </a:rPr>
              <a:t>Dựa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phân</a:t>
            </a:r>
            <a:r>
              <a:rPr lang="en-US" sz="3200" dirty="0">
                <a:latin typeface="Times New Roman" pitchFamily="18" charset="0"/>
                <a:cs typeface="Times New Roman" pitchFamily="18" charset="0"/>
              </a:rPr>
              <a:t> chia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nhóm</a:t>
            </a:r>
            <a:r>
              <a:rPr lang="en-US" sz="3200" dirty="0">
                <a:latin typeface="Times New Roman" pitchFamily="18" charset="0"/>
                <a:cs typeface="Times New Roman" pitchFamily="18" charset="0"/>
              </a:rPr>
              <a:t>.</a:t>
            </a:r>
          </a:p>
          <a:p>
            <a:endParaRPr lang="en-US" sz="3200" dirty="0"/>
          </a:p>
        </p:txBody>
      </p:sp>
      <p:sp>
        <p:nvSpPr>
          <p:cNvPr id="6" name="Rectangle 5"/>
          <p:cNvSpPr>
            <a:spLocks noChangeArrowheads="1"/>
          </p:cNvSpPr>
          <p:nvPr/>
        </p:nvSpPr>
        <p:spPr bwMode="auto">
          <a:xfrm>
            <a:off x="2108198" y="983673"/>
            <a:ext cx="7635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vi-VN" altLang="en-US" sz="2800" b="1" u="sng" dirty="0">
                <a:solidFill>
                  <a:srgbClr val="0070C0"/>
                </a:solidFill>
                <a:latin typeface="+mn-lt"/>
              </a:rPr>
              <a:t>Nội dung 1</a:t>
            </a:r>
            <a:r>
              <a:rPr lang="en-US" altLang="en-US" sz="2800" b="1" dirty="0">
                <a:solidFill>
                  <a:srgbClr val="0070C0"/>
                </a:solidFill>
                <a:latin typeface="+mn-lt"/>
              </a:rPr>
              <a:t>:</a:t>
            </a:r>
            <a:r>
              <a:rPr lang="vi-VN" altLang="en-US" sz="2800" b="1" dirty="0">
                <a:solidFill>
                  <a:srgbClr val="0070C0"/>
                </a:solidFill>
                <a:latin typeface="+mn-lt"/>
              </a:rPr>
              <a:t> Phân loại thế giới sống</a:t>
            </a:r>
            <a:endParaRPr lang="en-US" altLang="en-US" sz="2800" b="1" dirty="0">
              <a:solidFill>
                <a:srgbClr val="0070C0"/>
              </a:solidFill>
              <a:latin typeface="+mn-lt"/>
            </a:endParaRPr>
          </a:p>
        </p:txBody>
      </p:sp>
      <p:sp>
        <p:nvSpPr>
          <p:cNvPr id="9" name="Rectangle 8"/>
          <p:cNvSpPr>
            <a:spLocks noChangeArrowheads="1"/>
          </p:cNvSpPr>
          <p:nvPr/>
        </p:nvSpPr>
        <p:spPr bwMode="auto">
          <a:xfrm>
            <a:off x="624968" y="1507549"/>
            <a:ext cx="106023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vi-VN" altLang="en-US" sz="2800" b="1" dirty="0">
                <a:solidFill>
                  <a:srgbClr val="0070C0"/>
                </a:solidFill>
                <a:latin typeface="Arial" panose="020B0604020202020204" pitchFamily="34" charset="0"/>
              </a:rPr>
              <a:t>4</a:t>
            </a:r>
            <a:r>
              <a:rPr lang="en-US" altLang="en-US" sz="2800" b="1" dirty="0">
                <a:solidFill>
                  <a:srgbClr val="0070C0"/>
                </a:solidFill>
                <a:latin typeface="Arial" panose="020B0604020202020204" pitchFamily="34" charset="0"/>
              </a:rPr>
              <a:t>. </a:t>
            </a:r>
            <a:r>
              <a:rPr lang="vi-VN" altLang="en-US" sz="2800" b="1" dirty="0">
                <a:solidFill>
                  <a:srgbClr val="0070C0"/>
                </a:solidFill>
                <a:latin typeface="Arial" panose="020B0604020202020204" pitchFamily="34" charset="0"/>
              </a:rPr>
              <a:t>Tìm hiểu cách xây dựng khóa lưỡng phân</a:t>
            </a:r>
            <a:endParaRPr lang="en-US" altLang="en-US" sz="2800" b="1" dirty="0">
              <a:solidFill>
                <a:srgbClr val="0070C0"/>
              </a:solidFill>
              <a:latin typeface="Arial" panose="020B0604020202020204" pitchFamily="34" charset="0"/>
            </a:endParaRPr>
          </a:p>
        </p:txBody>
      </p:sp>
      <p:sp>
        <p:nvSpPr>
          <p:cNvPr id="10" name="Title 1"/>
          <p:cNvSpPr txBox="1">
            <a:spLocks/>
          </p:cNvSpPr>
          <p:nvPr/>
        </p:nvSpPr>
        <p:spPr>
          <a:xfrm>
            <a:off x="0" y="12768"/>
            <a:ext cx="12192000" cy="983673"/>
          </a:xfrm>
          <a:prstGeom prst="rect">
            <a:avLst/>
          </a:prstGeom>
          <a:solidFill>
            <a:schemeClr val="accent3">
              <a:lumMod val="40000"/>
              <a:lumOff val="60000"/>
            </a:schemeClr>
          </a:solidFill>
          <a:ln w="28575"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spcBef>
                <a:spcPts val="0"/>
              </a:spcBef>
            </a:pPr>
            <a:r>
              <a:rPr lang="vi-VN" sz="2800" u="sng" dirty="0">
                <a:solidFill>
                  <a:srgbClr val="FF0000"/>
                </a:solidFill>
              </a:rPr>
              <a:t>CHỦ ĐỀ 8</a:t>
            </a:r>
            <a:r>
              <a:rPr lang="vi-VN" sz="2800" dirty="0">
                <a:solidFill>
                  <a:srgbClr val="FF0000"/>
                </a:solidFill>
              </a:rPr>
              <a:t>: ĐA DẠNG THẾ GIỚI SỐNG</a:t>
            </a:r>
            <a:br>
              <a:rPr lang="vi-VN" sz="2800" dirty="0">
                <a:solidFill>
                  <a:srgbClr val="FF0000"/>
                </a:solidFill>
              </a:rPr>
            </a:br>
            <a:r>
              <a:rPr lang="vi-VN" sz="2800" dirty="0">
                <a:solidFill>
                  <a:srgbClr val="7030A0"/>
                </a:solidFill>
              </a:rPr>
              <a:t>Phân loại thế giới sống</a:t>
            </a:r>
            <a:br>
              <a:rPr lang="vi-VN" sz="2800" dirty="0">
                <a:solidFill>
                  <a:srgbClr val="7030A0"/>
                </a:solidFill>
              </a:rPr>
            </a:br>
            <a:endParaRPr lang="en-US" sz="2800" dirty="0">
              <a:solidFill>
                <a:srgbClr val="7030A0"/>
              </a:solidFill>
            </a:endParaRPr>
          </a:p>
        </p:txBody>
      </p:sp>
    </p:spTree>
    <p:extLst>
      <p:ext uri="{BB962C8B-B14F-4D97-AF65-F5344CB8AC3E}">
        <p14:creationId xmlns:p14="http://schemas.microsoft.com/office/powerpoint/2010/main" val="314907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803562" y="938657"/>
            <a:ext cx="106818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dirty="0" err="1">
                <a:solidFill>
                  <a:srgbClr val="FF0000"/>
                </a:solidFill>
                <a:latin typeface="Times New Roman" panose="02020603050405020304" pitchFamily="18" charset="0"/>
                <a:cs typeface="Times New Roman" panose="02020603050405020304" pitchFamily="18" charset="0"/>
              </a:rPr>
              <a:t>Quan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sát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hình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ảnh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sau</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và</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kể</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tên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các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sinh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vật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có</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trong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hình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ảnh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đó</a:t>
            </a:r>
            <a:r>
              <a:rPr lang="en-US" altLang="en-US" sz="2800" dirty="0">
                <a:solidFill>
                  <a:srgbClr val="FF0000"/>
                </a:solidFill>
                <a:latin typeface="Times New Roman" panose="02020603050405020304" pitchFamily="18" charset="0"/>
                <a:cs typeface="Times New Roman" panose="02020603050405020304" pitchFamily="18" charset="0"/>
              </a:rPr>
              <a:t>:</a:t>
            </a:r>
          </a:p>
        </p:txBody>
      </p:sp>
      <p:sp>
        <p:nvSpPr>
          <p:cNvPr id="17414" name="AutoShape 8" descr="Kỹ thuật trồng và chăm sóc cây vải thiều Thanh Hà - Hướng dẫn trồng cây vải  Thanh Hà - VnDoc.com"/>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9" name="Title 1"/>
          <p:cNvSpPr txBox="1">
            <a:spLocks/>
          </p:cNvSpPr>
          <p:nvPr/>
        </p:nvSpPr>
        <p:spPr>
          <a:xfrm>
            <a:off x="0" y="0"/>
            <a:ext cx="12192000" cy="983673"/>
          </a:xfrm>
          <a:prstGeom prst="rect">
            <a:avLst/>
          </a:prstGeom>
          <a:solidFill>
            <a:schemeClr val="accent3">
              <a:lumMod val="40000"/>
              <a:lumOff val="60000"/>
            </a:schemeClr>
          </a:solidFill>
          <a:ln w="28575"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spcBef>
                <a:spcPts val="0"/>
              </a:spcBef>
            </a:pPr>
            <a:r>
              <a:rPr lang="vi-VN" sz="3200" u="sng" dirty="0">
                <a:solidFill>
                  <a:srgbClr val="FF0000"/>
                </a:solidFill>
                <a:latin typeface="Times New Roman" panose="02020603050405020304" pitchFamily="18" charset="0"/>
                <a:cs typeface="Times New Roman" panose="02020603050405020304" pitchFamily="18" charset="0"/>
              </a:rPr>
              <a:t>CHỦ ĐỀ 8</a:t>
            </a:r>
            <a:r>
              <a:rPr lang="vi-VN" sz="3200" dirty="0">
                <a:solidFill>
                  <a:srgbClr val="FF0000"/>
                </a:solidFill>
                <a:latin typeface="Times New Roman" panose="02020603050405020304" pitchFamily="18" charset="0"/>
                <a:cs typeface="Times New Roman" panose="02020603050405020304" pitchFamily="18" charset="0"/>
              </a:rPr>
              <a:t>: ĐA DẠNG THẾ GIỚI SỐNG</a:t>
            </a:r>
            <a:br>
              <a:rPr lang="vi-VN" sz="3200" dirty="0">
                <a:solidFill>
                  <a:srgbClr val="FF0000"/>
                </a:solidFill>
                <a:latin typeface="Times New Roman" panose="02020603050405020304" pitchFamily="18" charset="0"/>
                <a:cs typeface="Times New Roman" panose="02020603050405020304" pitchFamily="18" charset="0"/>
              </a:rPr>
            </a:br>
            <a:r>
              <a:rPr lang="vi-VN" sz="3200" dirty="0">
                <a:solidFill>
                  <a:srgbClr val="7030A0"/>
                </a:solidFill>
                <a:latin typeface="Times New Roman" panose="02020603050405020304" pitchFamily="18" charset="0"/>
                <a:cs typeface="Times New Roman" panose="02020603050405020304" pitchFamily="18" charset="0"/>
              </a:rPr>
              <a:t>Phân loại thế giới sống</a:t>
            </a:r>
            <a:br>
              <a:rPr lang="vi-VN" sz="3200" dirty="0">
                <a:solidFill>
                  <a:srgbClr val="7030A0"/>
                </a:solidFill>
                <a:latin typeface="Times New Roman" panose="02020603050405020304" pitchFamily="18" charset="0"/>
                <a:cs typeface="Times New Roman" panose="02020603050405020304" pitchFamily="18" charset="0"/>
              </a:rPr>
            </a:br>
            <a:endParaRPr lang="en-US" sz="3200" dirty="0">
              <a:solidFill>
                <a:srgbClr val="7030A0"/>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386" y="1617596"/>
            <a:ext cx="10851814" cy="2928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68811" y="4867072"/>
            <a:ext cx="10748455" cy="707886"/>
          </a:xfrm>
          <a:prstGeom prst="rect">
            <a:avLst/>
          </a:prstGeom>
        </p:spPr>
        <p:txBody>
          <a:bodyPr wrap="none">
            <a:spAutoFit/>
          </a:bodyPr>
          <a:lstStyle/>
          <a:p>
            <a:r>
              <a:rPr lang="vi-VN" sz="4000" dirty="0">
                <a:solidFill>
                  <a:srgbClr val="FF0000"/>
                </a:solidFill>
                <a:latin typeface="Times New Roman" panose="02020603050405020304" pitchFamily="18" charset="0"/>
                <a:cs typeface="Times New Roman" panose="02020603050405020304" pitchFamily="18" charset="0"/>
              </a:rPr>
              <a:t>con khỉ, </a:t>
            </a:r>
            <a:r>
              <a:rPr lang="en-US" sz="4000" dirty="0">
                <a:solidFill>
                  <a:srgbClr val="FF0000"/>
                </a:solidFill>
                <a:latin typeface="Times New Roman" panose="02020603050405020304" pitchFamily="18" charset="0"/>
                <a:cs typeface="Times New Roman" panose="02020603050405020304" pitchFamily="18" charset="0"/>
              </a:rPr>
              <a:t>       </a:t>
            </a:r>
            <a:r>
              <a:rPr lang="vi-VN" sz="4000" dirty="0">
                <a:solidFill>
                  <a:srgbClr val="FF0000"/>
                </a:solidFill>
                <a:latin typeface="Times New Roman" panose="02020603050405020304" pitchFamily="18" charset="0"/>
                <a:cs typeface="Times New Roman" panose="02020603050405020304" pitchFamily="18" charset="0"/>
              </a:rPr>
              <a:t>con nhện, </a:t>
            </a:r>
            <a:r>
              <a:rPr lang="en-US" sz="4000" dirty="0">
                <a:solidFill>
                  <a:srgbClr val="FF0000"/>
                </a:solidFill>
                <a:latin typeface="Times New Roman" panose="02020603050405020304" pitchFamily="18" charset="0"/>
                <a:cs typeface="Times New Roman" panose="02020603050405020304" pitchFamily="18" charset="0"/>
              </a:rPr>
              <a:t>     </a:t>
            </a:r>
            <a:r>
              <a:rPr lang="vi-VN" sz="4000" dirty="0">
                <a:solidFill>
                  <a:srgbClr val="FF0000"/>
                </a:solidFill>
                <a:latin typeface="Times New Roman" panose="02020603050405020304" pitchFamily="18" charset="0"/>
                <a:cs typeface="Times New Roman" panose="02020603050405020304" pitchFamily="18" charset="0"/>
              </a:rPr>
              <a:t>con rùa biển, </a:t>
            </a:r>
            <a:r>
              <a:rPr lang="en-US" sz="4000" dirty="0">
                <a:solidFill>
                  <a:srgbClr val="FF0000"/>
                </a:solidFill>
                <a:latin typeface="Times New Roman" panose="02020603050405020304" pitchFamily="18" charset="0"/>
                <a:cs typeface="Times New Roman" panose="02020603050405020304" pitchFamily="18" charset="0"/>
              </a:rPr>
              <a:t>  </a:t>
            </a:r>
            <a:r>
              <a:rPr lang="vi-VN" sz="4000" dirty="0">
                <a:solidFill>
                  <a:srgbClr val="FF0000"/>
                </a:solidFill>
                <a:latin typeface="Times New Roman" panose="02020603050405020304" pitchFamily="18" charset="0"/>
                <a:cs typeface="Times New Roman" panose="02020603050405020304" pitchFamily="18" charset="0"/>
              </a:rPr>
              <a:t>con bướm</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6392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extBox 4"/>
          <p:cNvSpPr txBox="1">
            <a:spLocks noChangeArrowheads="1"/>
          </p:cNvSpPr>
          <p:nvPr/>
        </p:nvSpPr>
        <p:spPr bwMode="auto">
          <a:xfrm>
            <a:off x="8616950" y="6381750"/>
            <a:ext cx="622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solidFill>
                  <a:schemeClr val="bg1"/>
                </a:solidFill>
                <a:latin typeface="Times New Roman" pitchFamily="18" charset="0"/>
                <a:cs typeface="Times New Roman" pitchFamily="18" charset="0"/>
              </a:rPr>
              <a:t>Rêu</a:t>
            </a:r>
          </a:p>
        </p:txBody>
      </p:sp>
      <p:sp>
        <p:nvSpPr>
          <p:cNvPr id="4104" name="TextBox 12"/>
          <p:cNvSpPr txBox="1">
            <a:spLocks noChangeArrowheads="1"/>
          </p:cNvSpPr>
          <p:nvPr/>
        </p:nvSpPr>
        <p:spPr bwMode="auto">
          <a:xfrm>
            <a:off x="7824789" y="2482850"/>
            <a:ext cx="1366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solidFill>
                  <a:schemeClr val="bg1"/>
                </a:solidFill>
                <a:latin typeface="Times New Roman" pitchFamily="18" charset="0"/>
                <a:cs typeface="Times New Roman" pitchFamily="18" charset="0"/>
              </a:rPr>
              <a:t>      Hạt Kín</a:t>
            </a:r>
          </a:p>
        </p:txBody>
      </p:sp>
      <p:sp>
        <p:nvSpPr>
          <p:cNvPr id="4105" name="TextBox 13"/>
          <p:cNvSpPr txBox="1">
            <a:spLocks noChangeArrowheads="1"/>
          </p:cNvSpPr>
          <p:nvPr/>
        </p:nvSpPr>
        <p:spPr bwMode="auto">
          <a:xfrm>
            <a:off x="8129588" y="4351339"/>
            <a:ext cx="1135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solidFill>
                  <a:schemeClr val="bg1"/>
                </a:solidFill>
                <a:latin typeface="Times New Roman" pitchFamily="18" charset="0"/>
                <a:cs typeface="Times New Roman" pitchFamily="18" charset="0"/>
              </a:rPr>
              <a:t>Hạt Trần</a:t>
            </a:r>
          </a:p>
        </p:txBody>
      </p:sp>
      <p:sp>
        <p:nvSpPr>
          <p:cNvPr id="25" name="TextBox 24"/>
          <p:cNvSpPr txBox="1">
            <a:spLocks noChangeArrowheads="1"/>
          </p:cNvSpPr>
          <p:nvPr/>
        </p:nvSpPr>
        <p:spPr bwMode="auto">
          <a:xfrm>
            <a:off x="660884" y="2089181"/>
            <a:ext cx="10458668" cy="4031873"/>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vi-VN" sz="3200" dirty="0">
              <a:latin typeface="Times New Roman" pitchFamily="18" charset="0"/>
              <a:cs typeface="Times New Roman" pitchFamily="18" charset="0"/>
            </a:endParaRPr>
          </a:p>
          <a:p>
            <a:pPr marL="457200" indent="-457200" algn="just" eaLnBrk="1" hangingPunct="1">
              <a:buFontTx/>
              <a:buChar char="-"/>
            </a:pPr>
            <a:r>
              <a:rPr lang="en-US" sz="3200" dirty="0" err="1">
                <a:solidFill>
                  <a:schemeClr val="accent1">
                    <a:lumMod val="75000"/>
                  </a:schemeClr>
                </a:solidFill>
                <a:latin typeface="Times New Roman" pitchFamily="18" charset="0"/>
                <a:cs typeface="Times New Roman" pitchFamily="18" charset="0"/>
              </a:rPr>
              <a:t>Khóa</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lưỡng</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phân</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là</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cách</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phân</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loại</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sinh</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vật</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dựa</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trên</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một</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đôi</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đặc</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điểm</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đối</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lập</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để</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phân</a:t>
            </a:r>
            <a:r>
              <a:rPr lang="en-US" sz="3200" dirty="0">
                <a:solidFill>
                  <a:schemeClr val="accent1">
                    <a:lumMod val="75000"/>
                  </a:schemeClr>
                </a:solidFill>
                <a:latin typeface="Times New Roman" pitchFamily="18" charset="0"/>
                <a:cs typeface="Times New Roman" pitchFamily="18" charset="0"/>
              </a:rPr>
              <a:t> chia </a:t>
            </a:r>
            <a:r>
              <a:rPr lang="en-US" sz="3200" dirty="0" err="1">
                <a:solidFill>
                  <a:schemeClr val="accent1">
                    <a:lumMod val="75000"/>
                  </a:schemeClr>
                </a:solidFill>
                <a:latin typeface="Times New Roman" pitchFamily="18" charset="0"/>
                <a:cs typeface="Times New Roman" pitchFamily="18" charset="0"/>
              </a:rPr>
              <a:t>chúng</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thành</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hai</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nhóm</a:t>
            </a:r>
            <a:r>
              <a:rPr lang="en-US" sz="3200" dirty="0">
                <a:solidFill>
                  <a:schemeClr val="accent1">
                    <a:lumMod val="75000"/>
                  </a:schemeClr>
                </a:solidFill>
                <a:latin typeface="Times New Roman" pitchFamily="18" charset="0"/>
                <a:cs typeface="Times New Roman" pitchFamily="18" charset="0"/>
              </a:rPr>
              <a:t>.</a:t>
            </a:r>
            <a:endParaRPr lang="vi-VN" sz="3200" dirty="0">
              <a:solidFill>
                <a:schemeClr val="accent1">
                  <a:lumMod val="75000"/>
                </a:schemeClr>
              </a:solidFill>
              <a:latin typeface="Times New Roman" pitchFamily="18" charset="0"/>
              <a:cs typeface="Times New Roman" pitchFamily="18" charset="0"/>
            </a:endParaRPr>
          </a:p>
          <a:p>
            <a:pPr algn="just" eaLnBrk="1" hangingPunct="1"/>
            <a:endParaRPr lang="vi-VN" sz="3200" dirty="0">
              <a:solidFill>
                <a:schemeClr val="accent1">
                  <a:lumMod val="75000"/>
                </a:schemeClr>
              </a:solidFill>
              <a:latin typeface="Times New Roman" pitchFamily="18" charset="0"/>
              <a:cs typeface="Times New Roman" pitchFamily="18" charset="0"/>
            </a:endParaRPr>
          </a:p>
          <a:p>
            <a:pPr marL="457200" indent="-457200" algn="just">
              <a:buFontTx/>
              <a:buChar char="-"/>
            </a:pPr>
            <a:r>
              <a:rPr lang="en-US" sz="3200" dirty="0" err="1">
                <a:solidFill>
                  <a:schemeClr val="accent1">
                    <a:lumMod val="75000"/>
                  </a:schemeClr>
                </a:solidFill>
                <a:latin typeface="Times New Roman" pitchFamily="18" charset="0"/>
                <a:cs typeface="Times New Roman" pitchFamily="18" charset="0"/>
              </a:rPr>
              <a:t>Cách</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xây</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dựng</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khóa</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lưỡng</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phân</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Xác</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định</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đặc</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điểm</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đặc</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trưng</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đối</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lập</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của</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mỗi</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sinh</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vật</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dựa</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vào</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đó</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phân</a:t>
            </a:r>
            <a:r>
              <a:rPr lang="en-US" sz="3200" dirty="0">
                <a:solidFill>
                  <a:schemeClr val="accent1">
                    <a:lumMod val="75000"/>
                  </a:schemeClr>
                </a:solidFill>
                <a:latin typeface="Times New Roman" pitchFamily="18" charset="0"/>
                <a:cs typeface="Times New Roman" pitchFamily="18" charset="0"/>
              </a:rPr>
              <a:t> chia </a:t>
            </a:r>
            <a:r>
              <a:rPr lang="en-US" sz="3200" dirty="0" err="1">
                <a:solidFill>
                  <a:schemeClr val="accent1">
                    <a:lumMod val="75000"/>
                  </a:schemeClr>
                </a:solidFill>
                <a:latin typeface="Times New Roman" pitchFamily="18" charset="0"/>
                <a:cs typeface="Times New Roman" pitchFamily="18" charset="0"/>
              </a:rPr>
              <a:t>chúng</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thành</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hai</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nhóm</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cho</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đến</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khi</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mỗi</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nhóm</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chỉ</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còn</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lại</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một</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sinh</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vật</a:t>
            </a:r>
            <a:r>
              <a:rPr lang="en-US" sz="3200" dirty="0">
                <a:solidFill>
                  <a:schemeClr val="accent1">
                    <a:lumMod val="75000"/>
                  </a:schemeClr>
                </a:solidFill>
                <a:latin typeface="Times New Roman" pitchFamily="18" charset="0"/>
                <a:cs typeface="Times New Roman" pitchFamily="18" charset="0"/>
              </a:rPr>
              <a:t>.</a:t>
            </a:r>
          </a:p>
        </p:txBody>
      </p:sp>
      <p:sp>
        <p:nvSpPr>
          <p:cNvPr id="9" name="Rectangle 8"/>
          <p:cNvSpPr>
            <a:spLocks noChangeArrowheads="1"/>
          </p:cNvSpPr>
          <p:nvPr/>
        </p:nvSpPr>
        <p:spPr bwMode="auto">
          <a:xfrm>
            <a:off x="2108198" y="983673"/>
            <a:ext cx="7635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vi-VN" altLang="en-US" sz="2800" b="1" u="sng" dirty="0">
                <a:solidFill>
                  <a:srgbClr val="0070C0"/>
                </a:solidFill>
                <a:latin typeface="+mn-lt"/>
              </a:rPr>
              <a:t>Nội dung 1</a:t>
            </a:r>
            <a:r>
              <a:rPr lang="en-US" altLang="en-US" sz="2800" b="1" dirty="0">
                <a:solidFill>
                  <a:srgbClr val="0070C0"/>
                </a:solidFill>
                <a:latin typeface="+mn-lt"/>
              </a:rPr>
              <a:t>:</a:t>
            </a:r>
            <a:r>
              <a:rPr lang="vi-VN" altLang="en-US" sz="2800" b="1" dirty="0">
                <a:solidFill>
                  <a:srgbClr val="0070C0"/>
                </a:solidFill>
                <a:latin typeface="+mn-lt"/>
              </a:rPr>
              <a:t> Phân loại thế giới sống</a:t>
            </a:r>
            <a:endParaRPr lang="en-US" altLang="en-US" sz="2800" b="1" dirty="0">
              <a:solidFill>
                <a:srgbClr val="0070C0"/>
              </a:solidFill>
              <a:latin typeface="+mn-lt"/>
            </a:endParaRPr>
          </a:p>
        </p:txBody>
      </p:sp>
      <p:sp>
        <p:nvSpPr>
          <p:cNvPr id="10" name="Rectangle 9"/>
          <p:cNvSpPr>
            <a:spLocks noChangeArrowheads="1"/>
          </p:cNvSpPr>
          <p:nvPr/>
        </p:nvSpPr>
        <p:spPr bwMode="auto">
          <a:xfrm>
            <a:off x="624968" y="1507549"/>
            <a:ext cx="106023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vi-VN" altLang="en-US" sz="2800" b="1" dirty="0">
                <a:solidFill>
                  <a:srgbClr val="0070C0"/>
                </a:solidFill>
                <a:latin typeface="Arial" panose="020B0604020202020204" pitchFamily="34" charset="0"/>
              </a:rPr>
              <a:t>4</a:t>
            </a:r>
            <a:r>
              <a:rPr lang="en-US" altLang="en-US" sz="2800" b="1" dirty="0">
                <a:solidFill>
                  <a:srgbClr val="0070C0"/>
                </a:solidFill>
                <a:latin typeface="Arial" panose="020B0604020202020204" pitchFamily="34" charset="0"/>
              </a:rPr>
              <a:t>. </a:t>
            </a:r>
            <a:r>
              <a:rPr lang="vi-VN" altLang="en-US" sz="2800" b="1" dirty="0">
                <a:solidFill>
                  <a:srgbClr val="0070C0"/>
                </a:solidFill>
                <a:latin typeface="Arial" panose="020B0604020202020204" pitchFamily="34" charset="0"/>
              </a:rPr>
              <a:t>Tìm hiểu cách xây dựng khóa lưỡng phân</a:t>
            </a:r>
            <a:endParaRPr lang="en-US" altLang="en-US" sz="2800" b="1" dirty="0">
              <a:solidFill>
                <a:srgbClr val="0070C0"/>
              </a:solidFill>
              <a:latin typeface="Arial" panose="020B0604020202020204" pitchFamily="34" charset="0"/>
            </a:endParaRPr>
          </a:p>
        </p:txBody>
      </p:sp>
      <p:sp>
        <p:nvSpPr>
          <p:cNvPr id="11" name="Title 1"/>
          <p:cNvSpPr txBox="1">
            <a:spLocks/>
          </p:cNvSpPr>
          <p:nvPr/>
        </p:nvSpPr>
        <p:spPr>
          <a:xfrm>
            <a:off x="0" y="12335"/>
            <a:ext cx="12192000" cy="983673"/>
          </a:xfrm>
          <a:prstGeom prst="rect">
            <a:avLst/>
          </a:prstGeom>
          <a:solidFill>
            <a:schemeClr val="accent3">
              <a:lumMod val="40000"/>
              <a:lumOff val="60000"/>
            </a:schemeClr>
          </a:solidFill>
          <a:ln w="28575"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spcBef>
                <a:spcPts val="0"/>
              </a:spcBef>
            </a:pPr>
            <a:r>
              <a:rPr lang="vi-VN" sz="2800" u="sng" dirty="0">
                <a:solidFill>
                  <a:srgbClr val="FF0000"/>
                </a:solidFill>
              </a:rPr>
              <a:t>CHỦ ĐỀ 8</a:t>
            </a:r>
            <a:r>
              <a:rPr lang="vi-VN" sz="2800" dirty="0">
                <a:solidFill>
                  <a:srgbClr val="FF0000"/>
                </a:solidFill>
              </a:rPr>
              <a:t>: ĐA DẠNG THẾ GIỚI SỐNG</a:t>
            </a:r>
            <a:br>
              <a:rPr lang="vi-VN" sz="2800" dirty="0">
                <a:solidFill>
                  <a:srgbClr val="FF0000"/>
                </a:solidFill>
              </a:rPr>
            </a:br>
            <a:r>
              <a:rPr lang="vi-VN" sz="2800" dirty="0">
                <a:solidFill>
                  <a:srgbClr val="7030A0"/>
                </a:solidFill>
              </a:rPr>
              <a:t>Phân loại thế giới sống</a:t>
            </a:r>
            <a:br>
              <a:rPr lang="vi-VN" sz="2800" dirty="0">
                <a:solidFill>
                  <a:srgbClr val="7030A0"/>
                </a:solidFill>
              </a:rPr>
            </a:br>
            <a:endParaRPr lang="en-US" sz="2800" dirty="0">
              <a:solidFill>
                <a:srgbClr val="7030A0"/>
              </a:solidFill>
            </a:endParaRPr>
          </a:p>
        </p:txBody>
      </p:sp>
      <p:pic>
        <p:nvPicPr>
          <p:cNvPr id="12" name="Picture 11" descr="viet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57800" y="2133170"/>
            <a:ext cx="596470" cy="53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35996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80">
                                          <p:stCondLst>
                                            <p:cond delay="0"/>
                                          </p:stCondLst>
                                        </p:cTn>
                                        <p:tgtEl>
                                          <p:spTgt spid="25"/>
                                        </p:tgtEl>
                                      </p:cBhvr>
                                    </p:animEffect>
                                    <p:anim calcmode="lin" valueType="num">
                                      <p:cBhvr>
                                        <p:cTn id="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3" dur="26">
                                          <p:stCondLst>
                                            <p:cond delay="650"/>
                                          </p:stCondLst>
                                        </p:cTn>
                                        <p:tgtEl>
                                          <p:spTgt spid="25"/>
                                        </p:tgtEl>
                                      </p:cBhvr>
                                      <p:to x="100000" y="60000"/>
                                    </p:animScale>
                                    <p:animScale>
                                      <p:cBhvr>
                                        <p:cTn id="14" dur="166" decel="50000">
                                          <p:stCondLst>
                                            <p:cond delay="676"/>
                                          </p:stCondLst>
                                        </p:cTn>
                                        <p:tgtEl>
                                          <p:spTgt spid="25"/>
                                        </p:tgtEl>
                                      </p:cBhvr>
                                      <p:to x="100000" y="100000"/>
                                    </p:animScale>
                                    <p:animScale>
                                      <p:cBhvr>
                                        <p:cTn id="15" dur="26">
                                          <p:stCondLst>
                                            <p:cond delay="1312"/>
                                          </p:stCondLst>
                                        </p:cTn>
                                        <p:tgtEl>
                                          <p:spTgt spid="25"/>
                                        </p:tgtEl>
                                      </p:cBhvr>
                                      <p:to x="100000" y="80000"/>
                                    </p:animScale>
                                    <p:animScale>
                                      <p:cBhvr>
                                        <p:cTn id="16" dur="166" decel="50000">
                                          <p:stCondLst>
                                            <p:cond delay="1338"/>
                                          </p:stCondLst>
                                        </p:cTn>
                                        <p:tgtEl>
                                          <p:spTgt spid="25"/>
                                        </p:tgtEl>
                                      </p:cBhvr>
                                      <p:to x="100000" y="100000"/>
                                    </p:animScale>
                                    <p:animScale>
                                      <p:cBhvr>
                                        <p:cTn id="17" dur="26">
                                          <p:stCondLst>
                                            <p:cond delay="1642"/>
                                          </p:stCondLst>
                                        </p:cTn>
                                        <p:tgtEl>
                                          <p:spTgt spid="25"/>
                                        </p:tgtEl>
                                      </p:cBhvr>
                                      <p:to x="100000" y="90000"/>
                                    </p:animScale>
                                    <p:animScale>
                                      <p:cBhvr>
                                        <p:cTn id="18" dur="166" decel="50000">
                                          <p:stCondLst>
                                            <p:cond delay="1668"/>
                                          </p:stCondLst>
                                        </p:cTn>
                                        <p:tgtEl>
                                          <p:spTgt spid="25"/>
                                        </p:tgtEl>
                                      </p:cBhvr>
                                      <p:to x="100000" y="100000"/>
                                    </p:animScale>
                                    <p:animScale>
                                      <p:cBhvr>
                                        <p:cTn id="19" dur="26">
                                          <p:stCondLst>
                                            <p:cond delay="1808"/>
                                          </p:stCondLst>
                                        </p:cTn>
                                        <p:tgtEl>
                                          <p:spTgt spid="25"/>
                                        </p:tgtEl>
                                      </p:cBhvr>
                                      <p:to x="100000" y="95000"/>
                                    </p:animScale>
                                    <p:animScale>
                                      <p:cBhvr>
                                        <p:cTn id="20" dur="166" decel="50000">
                                          <p:stCondLst>
                                            <p:cond delay="1834"/>
                                          </p:stCondLst>
                                        </p:cTn>
                                        <p:tgtEl>
                                          <p:spTgt spid="2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10030" cy="2292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59391" y="2551837"/>
            <a:ext cx="11350388" cy="954107"/>
          </a:xfrm>
          <a:prstGeom prst="rect">
            <a:avLst/>
          </a:prstGeom>
        </p:spPr>
        <p:txBody>
          <a:bodyPr wrap="square">
            <a:spAutoFit/>
          </a:bodyPr>
          <a:lstStyle/>
          <a:p>
            <a:r>
              <a:rPr lang="vi-VN" sz="2800" i="1" dirty="0">
                <a:solidFill>
                  <a:srgbClr val="7030A0"/>
                </a:solidFill>
                <a:latin typeface="Times New Roman" panose="02020603050405020304" pitchFamily="18" charset="0"/>
                <a:cs typeface="Times New Roman" panose="02020603050405020304" pitchFamily="18" charset="0"/>
              </a:rPr>
              <a:t>- </a:t>
            </a:r>
            <a:r>
              <a:rPr lang="en-US" sz="2800" i="1" dirty="0">
                <a:solidFill>
                  <a:srgbClr val="7030A0"/>
                </a:solidFill>
                <a:latin typeface="Times New Roman" panose="02020603050405020304" pitchFamily="18" charset="0"/>
                <a:cs typeface="Times New Roman" panose="02020603050405020304" pitchFamily="18" charset="0"/>
              </a:rPr>
              <a:t>V</a:t>
            </a:r>
            <a:r>
              <a:rPr lang="vi-VN" sz="2800" i="1" dirty="0">
                <a:solidFill>
                  <a:srgbClr val="7030A0"/>
                </a:solidFill>
                <a:latin typeface="Times New Roman" panose="02020603050405020304" pitchFamily="18" charset="0"/>
                <a:cs typeface="Times New Roman" panose="02020603050405020304" pitchFamily="18" charset="0"/>
              </a:rPr>
              <a:t>iệc sắp xếp các sinh vật vào các nhóm  giúp việc tìm kiếm thông tin về loài (xác định tên, quan hệ họ hàng,…) trở nên dễ dàng và nhanh chóng hơn.</a:t>
            </a:r>
          </a:p>
        </p:txBody>
      </p:sp>
    </p:spTree>
    <p:extLst>
      <p:ext uri="{BB962C8B-B14F-4D97-AF65-F5344CB8AC3E}">
        <p14:creationId xmlns:p14="http://schemas.microsoft.com/office/powerpoint/2010/main" val="216444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873778" y="3232377"/>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73778" y="2136656"/>
            <a:ext cx="10183091" cy="3557897"/>
          </a:xfrm>
          <a:prstGeom prst="rect">
            <a:avLst/>
          </a:prstGeom>
          <a:noFill/>
        </p:spPr>
        <p:txBody>
          <a:bodyPr wrap="square" rtlCol="0">
            <a:spAutoFit/>
          </a:bodyPr>
          <a:lstStyle/>
          <a:p>
            <a:pPr algn="just">
              <a:lnSpc>
                <a:spcPct val="115000"/>
              </a:lnSpc>
              <a:tabLst>
                <a:tab pos="8101330" algn="l"/>
              </a:tabLst>
            </a:pPr>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1: </a:t>
            </a:r>
            <a:r>
              <a:rPr lang="en-US" sz="2800" dirty="0" err="1">
                <a:solidFill>
                  <a:srgbClr val="FF0000"/>
                </a:solidFill>
                <a:latin typeface="Times New Roman" panose="02020603050405020304" pitchFamily="18" charset="0"/>
                <a:cs typeface="Times New Roman" panose="02020603050405020304" pitchFamily="18" charset="0"/>
              </a:rPr>
              <a:t>Thế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được</a:t>
            </a:r>
            <a:r>
              <a:rPr lang="en-US" sz="2800" dirty="0">
                <a:solidFill>
                  <a:srgbClr val="FF0000"/>
                </a:solidFill>
                <a:latin typeface="Times New Roman" panose="02020603050405020304" pitchFamily="18" charset="0"/>
                <a:cs typeface="Times New Roman" panose="02020603050405020304" pitchFamily="18" charset="0"/>
              </a:rPr>
              <a:t> chia </a:t>
            </a:r>
            <a:r>
              <a:rPr lang="en-US" sz="2800" dirty="0" err="1">
                <a:solidFill>
                  <a:srgbClr val="FF0000"/>
                </a:solidFill>
                <a:latin typeface="Times New Roman" panose="02020603050405020304" pitchFamily="18" charset="0"/>
                <a:cs typeface="Times New Roman" panose="02020603050405020304" pitchFamily="18" charset="0"/>
              </a:rPr>
              <a:t>vào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bậc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loại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từ</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nhỏ</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lớn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theo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trật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tự</a:t>
            </a:r>
            <a:r>
              <a:rPr lang="en-US" sz="2800" dirty="0">
                <a:solidFill>
                  <a:srgbClr val="FF0000"/>
                </a:solidFill>
                <a:latin typeface="Times New Roman" panose="02020603050405020304" pitchFamily="18" charset="0"/>
                <a:cs typeface="Times New Roman" panose="02020603050405020304" pitchFamily="18" charset="0"/>
              </a:rPr>
              <a:t>.</a:t>
            </a:r>
          </a:p>
          <a:p>
            <a:pPr marL="342900" indent="-342900" algn="just">
              <a:lnSpc>
                <a:spcPct val="115000"/>
              </a:lnSpc>
              <a:buFont typeface="+mj-lt"/>
              <a:buAutoNum type="alphaUcPeriod"/>
              <a:tabLst>
                <a:tab pos="8101330" algn="l"/>
              </a:tabLst>
            </a:pPr>
            <a:r>
              <a:rPr lang="en-US" sz="2800" dirty="0" err="1">
                <a:solidFill>
                  <a:schemeClr val="tx1">
                    <a:lumMod val="85000"/>
                    <a:lumOff val="15000"/>
                  </a:schemeClr>
                </a:solidFill>
                <a:latin typeface="Times New Roman" panose="02020603050405020304" pitchFamily="18" charset="0"/>
                <a:cs typeface="Times New Roman" panose="02020603050405020304" pitchFamily="18" charset="0"/>
              </a:rPr>
              <a:t>Loài</a:t>
            </a:r>
            <a:r>
              <a:rPr lang="en-US" sz="2800" dirty="0">
                <a:solidFill>
                  <a:schemeClr val="tx1">
                    <a:lumMod val="85000"/>
                    <a:lumOff val="15000"/>
                  </a:schemeClr>
                </a:solidFill>
                <a:latin typeface="Times New Roman" panose="02020603050405020304" pitchFamily="18" charset="0"/>
                <a:cs typeface="Times New Roman" panose="02020603050405020304" pitchFamily="18" charset="0"/>
              </a:rPr>
              <a:t> – chi – </a:t>
            </a:r>
            <a:r>
              <a:rPr lang="en-US" sz="2800" dirty="0" err="1">
                <a:solidFill>
                  <a:schemeClr val="tx1">
                    <a:lumMod val="85000"/>
                    <a:lumOff val="15000"/>
                  </a:schemeClr>
                </a:solidFill>
                <a:latin typeface="Times New Roman" panose="02020603050405020304" pitchFamily="18" charset="0"/>
                <a:cs typeface="Times New Roman" panose="02020603050405020304" pitchFamily="18" charset="0"/>
              </a:rPr>
              <a:t>họ</a:t>
            </a:r>
            <a:r>
              <a:rPr lang="en-US" sz="28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800" dirty="0" err="1">
                <a:solidFill>
                  <a:schemeClr val="tx1">
                    <a:lumMod val="85000"/>
                    <a:lumOff val="15000"/>
                  </a:schemeClr>
                </a:solidFill>
                <a:latin typeface="Times New Roman" panose="02020603050405020304" pitchFamily="18" charset="0"/>
                <a:cs typeface="Times New Roman" panose="02020603050405020304" pitchFamily="18" charset="0"/>
              </a:rPr>
              <a:t>bộ</a:t>
            </a:r>
            <a:r>
              <a:rPr lang="en-US" sz="28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800" dirty="0" err="1">
                <a:solidFill>
                  <a:schemeClr val="tx1">
                    <a:lumMod val="85000"/>
                    <a:lumOff val="15000"/>
                  </a:schemeClr>
                </a:solidFill>
                <a:latin typeface="Times New Roman" panose="02020603050405020304" pitchFamily="18" charset="0"/>
                <a:cs typeface="Times New Roman" panose="02020603050405020304" pitchFamily="18" charset="0"/>
              </a:rPr>
              <a:t>lớp</a:t>
            </a:r>
            <a:r>
              <a:rPr lang="en-US" sz="28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800" dirty="0" err="1">
                <a:solidFill>
                  <a:schemeClr val="tx1">
                    <a:lumMod val="85000"/>
                    <a:lumOff val="15000"/>
                  </a:schemeClr>
                </a:solidFill>
                <a:latin typeface="Times New Roman" panose="02020603050405020304" pitchFamily="18" charset="0"/>
                <a:cs typeface="Times New Roman" panose="02020603050405020304" pitchFamily="18" charset="0"/>
              </a:rPr>
              <a:t>ngành</a:t>
            </a:r>
            <a:r>
              <a:rPr lang="en-US" sz="28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800" dirty="0" err="1">
                <a:solidFill>
                  <a:schemeClr val="tx1">
                    <a:lumMod val="85000"/>
                    <a:lumOff val="15000"/>
                  </a:schemeClr>
                </a:solidFill>
                <a:latin typeface="Times New Roman" panose="02020603050405020304" pitchFamily="18" charset="0"/>
                <a:cs typeface="Times New Roman" panose="02020603050405020304" pitchFamily="18" charset="0"/>
              </a:rPr>
              <a:t>giới</a:t>
            </a:r>
            <a:r>
              <a:rPr lang="en-US" sz="2800" dirty="0">
                <a:solidFill>
                  <a:schemeClr val="tx1">
                    <a:lumMod val="85000"/>
                    <a:lumOff val="15000"/>
                  </a:schemeClr>
                </a:solidFill>
                <a:latin typeface="Times New Roman" panose="02020603050405020304" pitchFamily="18" charset="0"/>
                <a:cs typeface="Times New Roman" panose="02020603050405020304" pitchFamily="18" charset="0"/>
              </a:rPr>
              <a:t>.</a:t>
            </a:r>
          </a:p>
          <a:p>
            <a:pPr marL="342900" indent="-342900" algn="just">
              <a:lnSpc>
                <a:spcPct val="115000"/>
              </a:lnSpc>
              <a:buFont typeface="+mj-lt"/>
              <a:buAutoNum type="alphaUcPeriod"/>
              <a:tabLst>
                <a:tab pos="8101330" algn="l"/>
              </a:tabLst>
            </a:pPr>
            <a:r>
              <a:rPr lang="en-US" sz="2800" dirty="0" err="1">
                <a:solidFill>
                  <a:schemeClr val="tx1">
                    <a:lumMod val="85000"/>
                    <a:lumOff val="15000"/>
                  </a:schemeClr>
                </a:solidFill>
                <a:latin typeface="Times New Roman" panose="02020603050405020304" pitchFamily="18" charset="0"/>
                <a:cs typeface="Times New Roman" panose="02020603050405020304" pitchFamily="18" charset="0"/>
              </a:rPr>
              <a:t>Loài</a:t>
            </a:r>
            <a:r>
              <a:rPr lang="en-US" sz="2800" dirty="0">
                <a:solidFill>
                  <a:schemeClr val="tx1">
                    <a:lumMod val="85000"/>
                    <a:lumOff val="15000"/>
                  </a:schemeClr>
                </a:solidFill>
                <a:latin typeface="Times New Roman" panose="02020603050405020304" pitchFamily="18" charset="0"/>
                <a:cs typeface="Times New Roman" panose="02020603050405020304" pitchFamily="18" charset="0"/>
              </a:rPr>
              <a:t> – </a:t>
            </a:r>
            <a:r>
              <a:rPr lang="en-US" sz="2800" dirty="0" err="1">
                <a:solidFill>
                  <a:schemeClr val="tx1">
                    <a:lumMod val="85000"/>
                    <a:lumOff val="15000"/>
                  </a:schemeClr>
                </a:solidFill>
                <a:latin typeface="Times New Roman" panose="02020603050405020304" pitchFamily="18" charset="0"/>
                <a:cs typeface="Times New Roman" panose="02020603050405020304" pitchFamily="18" charset="0"/>
              </a:rPr>
              <a:t>họ</a:t>
            </a:r>
            <a:r>
              <a:rPr lang="en-US" sz="2800" dirty="0">
                <a:solidFill>
                  <a:schemeClr val="tx1">
                    <a:lumMod val="85000"/>
                    <a:lumOff val="15000"/>
                  </a:schemeClr>
                </a:solidFill>
                <a:latin typeface="Times New Roman" panose="02020603050405020304" pitchFamily="18" charset="0"/>
                <a:cs typeface="Times New Roman" panose="02020603050405020304" pitchFamily="18" charset="0"/>
              </a:rPr>
              <a:t>- chi - </a:t>
            </a:r>
            <a:r>
              <a:rPr lang="en-US" sz="2800" dirty="0" err="1">
                <a:solidFill>
                  <a:schemeClr val="tx1">
                    <a:lumMod val="85000"/>
                    <a:lumOff val="15000"/>
                  </a:schemeClr>
                </a:solidFill>
                <a:latin typeface="Times New Roman" panose="02020603050405020304" pitchFamily="18" charset="0"/>
                <a:cs typeface="Times New Roman" panose="02020603050405020304" pitchFamily="18" charset="0"/>
              </a:rPr>
              <a:t>bộ</a:t>
            </a:r>
            <a:r>
              <a:rPr lang="en-US" sz="28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800" dirty="0" err="1">
                <a:solidFill>
                  <a:schemeClr val="tx1">
                    <a:lumMod val="85000"/>
                    <a:lumOff val="15000"/>
                  </a:schemeClr>
                </a:solidFill>
                <a:latin typeface="Times New Roman" panose="02020603050405020304" pitchFamily="18" charset="0"/>
                <a:cs typeface="Times New Roman" panose="02020603050405020304" pitchFamily="18" charset="0"/>
              </a:rPr>
              <a:t>lớp</a:t>
            </a:r>
            <a:r>
              <a:rPr lang="en-US" sz="28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800" dirty="0" err="1">
                <a:solidFill>
                  <a:schemeClr val="tx1">
                    <a:lumMod val="85000"/>
                    <a:lumOff val="15000"/>
                  </a:schemeClr>
                </a:solidFill>
                <a:latin typeface="Times New Roman" panose="02020603050405020304" pitchFamily="18" charset="0"/>
                <a:cs typeface="Times New Roman" panose="02020603050405020304" pitchFamily="18" charset="0"/>
              </a:rPr>
              <a:t>ngành</a:t>
            </a:r>
            <a:r>
              <a:rPr lang="en-US" sz="28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800" dirty="0" err="1">
                <a:solidFill>
                  <a:schemeClr val="tx1">
                    <a:lumMod val="85000"/>
                    <a:lumOff val="15000"/>
                  </a:schemeClr>
                </a:solidFill>
                <a:latin typeface="Times New Roman" panose="02020603050405020304" pitchFamily="18" charset="0"/>
                <a:cs typeface="Times New Roman" panose="02020603050405020304" pitchFamily="18" charset="0"/>
              </a:rPr>
              <a:t>giới</a:t>
            </a:r>
            <a:r>
              <a:rPr lang="en-US" sz="2800" dirty="0">
                <a:solidFill>
                  <a:schemeClr val="tx1">
                    <a:lumMod val="85000"/>
                    <a:lumOff val="15000"/>
                  </a:schemeClr>
                </a:solidFill>
                <a:latin typeface="Times New Roman" panose="02020603050405020304" pitchFamily="18" charset="0"/>
                <a:cs typeface="Times New Roman" panose="02020603050405020304" pitchFamily="18" charset="0"/>
              </a:rPr>
              <a:t>.</a:t>
            </a:r>
          </a:p>
          <a:p>
            <a:pPr marL="342900" indent="-342900" algn="just">
              <a:lnSpc>
                <a:spcPct val="115000"/>
              </a:lnSpc>
              <a:buFont typeface="+mj-lt"/>
              <a:buAutoNum type="alphaUcPeriod"/>
              <a:tabLst>
                <a:tab pos="8101330" algn="l"/>
              </a:tabLst>
            </a:pPr>
            <a:r>
              <a:rPr lang="en-US" sz="2800" dirty="0" err="1">
                <a:solidFill>
                  <a:schemeClr val="tx1">
                    <a:lumMod val="85000"/>
                    <a:lumOff val="15000"/>
                  </a:schemeClr>
                </a:solidFill>
                <a:latin typeface="Times New Roman" panose="02020603050405020304" pitchFamily="18" charset="0"/>
                <a:cs typeface="Times New Roman" panose="02020603050405020304" pitchFamily="18" charset="0"/>
              </a:rPr>
              <a:t>Giới</a:t>
            </a:r>
            <a:r>
              <a:rPr lang="en-US" sz="28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800" dirty="0" err="1">
                <a:solidFill>
                  <a:schemeClr val="tx1">
                    <a:lumMod val="85000"/>
                    <a:lumOff val="15000"/>
                  </a:schemeClr>
                </a:solidFill>
                <a:latin typeface="Times New Roman" panose="02020603050405020304" pitchFamily="18" charset="0"/>
                <a:cs typeface="Times New Roman" panose="02020603050405020304" pitchFamily="18" charset="0"/>
              </a:rPr>
              <a:t>ngành</a:t>
            </a:r>
            <a:r>
              <a:rPr lang="en-US" sz="28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800" dirty="0" err="1">
                <a:solidFill>
                  <a:schemeClr val="tx1">
                    <a:lumMod val="85000"/>
                    <a:lumOff val="15000"/>
                  </a:schemeClr>
                </a:solidFill>
                <a:latin typeface="Times New Roman" panose="02020603050405020304" pitchFamily="18" charset="0"/>
                <a:cs typeface="Times New Roman" panose="02020603050405020304" pitchFamily="18" charset="0"/>
              </a:rPr>
              <a:t>bộ</a:t>
            </a:r>
            <a:r>
              <a:rPr lang="en-US" sz="28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800" dirty="0" err="1">
                <a:solidFill>
                  <a:schemeClr val="tx1">
                    <a:lumMod val="85000"/>
                    <a:lumOff val="15000"/>
                  </a:schemeClr>
                </a:solidFill>
                <a:latin typeface="Times New Roman" panose="02020603050405020304" pitchFamily="18" charset="0"/>
                <a:cs typeface="Times New Roman" panose="02020603050405020304" pitchFamily="18" charset="0"/>
              </a:rPr>
              <a:t>lớp</a:t>
            </a:r>
            <a:r>
              <a:rPr lang="en-US" sz="28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800" dirty="0" err="1">
                <a:solidFill>
                  <a:schemeClr val="tx1">
                    <a:lumMod val="85000"/>
                    <a:lumOff val="15000"/>
                  </a:schemeClr>
                </a:solidFill>
                <a:latin typeface="Times New Roman" panose="02020603050405020304" pitchFamily="18" charset="0"/>
                <a:cs typeface="Times New Roman" panose="02020603050405020304" pitchFamily="18" charset="0"/>
              </a:rPr>
              <a:t>họ</a:t>
            </a:r>
            <a:r>
              <a:rPr lang="en-US" sz="2800" dirty="0">
                <a:solidFill>
                  <a:schemeClr val="tx1">
                    <a:lumMod val="85000"/>
                    <a:lumOff val="15000"/>
                  </a:schemeClr>
                </a:solidFill>
                <a:latin typeface="Times New Roman" panose="02020603050405020304" pitchFamily="18" charset="0"/>
                <a:cs typeface="Times New Roman" panose="02020603050405020304" pitchFamily="18" charset="0"/>
              </a:rPr>
              <a:t>- chi – </a:t>
            </a:r>
            <a:r>
              <a:rPr lang="en-US" sz="2800" dirty="0" err="1">
                <a:solidFill>
                  <a:schemeClr val="tx1">
                    <a:lumMod val="85000"/>
                    <a:lumOff val="15000"/>
                  </a:schemeClr>
                </a:solidFill>
                <a:latin typeface="Times New Roman" panose="02020603050405020304" pitchFamily="18" charset="0"/>
                <a:cs typeface="Times New Roman" panose="02020603050405020304" pitchFamily="18" charset="0"/>
              </a:rPr>
              <a:t>loài</a:t>
            </a:r>
            <a:endParaRPr lang="en-US" sz="2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342900" indent="-342900" algn="just">
              <a:lnSpc>
                <a:spcPct val="115000"/>
              </a:lnSpc>
              <a:buFont typeface="+mj-lt"/>
              <a:buAutoNum type="alphaUcPeriod"/>
              <a:tabLst>
                <a:tab pos="8101330" algn="l"/>
              </a:tabLst>
            </a:pPr>
            <a:r>
              <a:rPr lang="en-US" sz="2800" dirty="0" err="1">
                <a:solidFill>
                  <a:schemeClr val="tx1">
                    <a:lumMod val="85000"/>
                    <a:lumOff val="15000"/>
                  </a:schemeClr>
                </a:solidFill>
                <a:latin typeface="Times New Roman" panose="02020603050405020304" pitchFamily="18" charset="0"/>
                <a:cs typeface="Times New Roman" panose="02020603050405020304" pitchFamily="18" charset="0"/>
              </a:rPr>
              <a:t>Giới</a:t>
            </a:r>
            <a:r>
              <a:rPr lang="en-US" sz="28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800" dirty="0" err="1">
                <a:solidFill>
                  <a:schemeClr val="tx1">
                    <a:lumMod val="85000"/>
                    <a:lumOff val="15000"/>
                  </a:schemeClr>
                </a:solidFill>
                <a:latin typeface="Times New Roman" panose="02020603050405020304" pitchFamily="18" charset="0"/>
                <a:cs typeface="Times New Roman" panose="02020603050405020304" pitchFamily="18" charset="0"/>
              </a:rPr>
              <a:t>họ</a:t>
            </a:r>
            <a:r>
              <a:rPr lang="en-US" sz="28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800" dirty="0" err="1">
                <a:solidFill>
                  <a:schemeClr val="tx1">
                    <a:lumMod val="85000"/>
                    <a:lumOff val="15000"/>
                  </a:schemeClr>
                </a:solidFill>
                <a:latin typeface="Times New Roman" panose="02020603050405020304" pitchFamily="18" charset="0"/>
                <a:cs typeface="Times New Roman" panose="02020603050405020304" pitchFamily="18" charset="0"/>
              </a:rPr>
              <a:t>lớp</a:t>
            </a:r>
            <a:r>
              <a:rPr lang="en-US" sz="28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800" dirty="0" err="1">
                <a:solidFill>
                  <a:schemeClr val="tx1">
                    <a:lumMod val="85000"/>
                    <a:lumOff val="15000"/>
                  </a:schemeClr>
                </a:solidFill>
                <a:latin typeface="Times New Roman" panose="02020603050405020304" pitchFamily="18" charset="0"/>
                <a:cs typeface="Times New Roman" panose="02020603050405020304" pitchFamily="18" charset="0"/>
              </a:rPr>
              <a:t>ngành</a:t>
            </a:r>
            <a:r>
              <a:rPr lang="en-US" sz="28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800" dirty="0" err="1">
                <a:solidFill>
                  <a:schemeClr val="tx1">
                    <a:lumMod val="85000"/>
                    <a:lumOff val="15000"/>
                  </a:schemeClr>
                </a:solidFill>
                <a:latin typeface="Times New Roman" panose="02020603050405020304" pitchFamily="18" charset="0"/>
                <a:cs typeface="Times New Roman" panose="02020603050405020304" pitchFamily="18" charset="0"/>
              </a:rPr>
              <a:t>bộ</a:t>
            </a:r>
            <a:r>
              <a:rPr lang="en-US" sz="28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800" dirty="0" err="1">
                <a:solidFill>
                  <a:schemeClr val="tx1">
                    <a:lumMod val="85000"/>
                    <a:lumOff val="15000"/>
                  </a:schemeClr>
                </a:solidFill>
                <a:latin typeface="Times New Roman" panose="02020603050405020304" pitchFamily="18" charset="0"/>
                <a:cs typeface="Times New Roman" panose="02020603050405020304" pitchFamily="18" charset="0"/>
              </a:rPr>
              <a:t>họ</a:t>
            </a:r>
            <a:r>
              <a:rPr lang="en-US" sz="2800" dirty="0">
                <a:solidFill>
                  <a:schemeClr val="tx1">
                    <a:lumMod val="85000"/>
                    <a:lumOff val="15000"/>
                  </a:schemeClr>
                </a:solidFill>
                <a:latin typeface="Times New Roman" panose="02020603050405020304" pitchFamily="18" charset="0"/>
                <a:cs typeface="Times New Roman" panose="02020603050405020304" pitchFamily="18" charset="0"/>
              </a:rPr>
              <a:t>- chi- </a:t>
            </a:r>
            <a:r>
              <a:rPr lang="en-US" sz="2800" dirty="0" err="1">
                <a:solidFill>
                  <a:schemeClr val="tx1">
                    <a:lumMod val="85000"/>
                    <a:lumOff val="15000"/>
                  </a:schemeClr>
                </a:solidFill>
                <a:latin typeface="Times New Roman" panose="02020603050405020304" pitchFamily="18" charset="0"/>
                <a:cs typeface="Times New Roman" panose="02020603050405020304" pitchFamily="18" charset="0"/>
              </a:rPr>
              <a:t>loài</a:t>
            </a:r>
            <a:r>
              <a:rPr lang="en-US" sz="2800" dirty="0">
                <a:solidFill>
                  <a:schemeClr val="tx1">
                    <a:lumMod val="85000"/>
                    <a:lumOff val="15000"/>
                  </a:schemeClr>
                </a:solidFill>
                <a:latin typeface="Arial" panose="020B0604020202020204" pitchFamily="34" charset="0"/>
                <a:cs typeface="Arial" panose="020B0604020202020204" pitchFamily="34" charset="0"/>
              </a:rPr>
              <a:t>.</a:t>
            </a:r>
            <a:endParaRPr lang="en-US" sz="2800" dirty="0">
              <a:solidFill>
                <a:schemeClr val="tx1">
                  <a:lumMod val="85000"/>
                  <a:lumOff val="15000"/>
                </a:schemeClr>
              </a:solidFill>
              <a:latin typeface="Arial" panose="020B0604020202020204" pitchFamily="34" charset="0"/>
              <a:ea typeface="Calibri"/>
              <a:cs typeface="Arial" panose="020B0604020202020204" pitchFamily="34" charset="0"/>
            </a:endParaRPr>
          </a:p>
          <a:p>
            <a:endParaRPr lang="en-US" sz="3200" dirty="0"/>
          </a:p>
        </p:txBody>
      </p:sp>
      <p:sp>
        <p:nvSpPr>
          <p:cNvPr id="9" name="Title 1"/>
          <p:cNvSpPr txBox="1">
            <a:spLocks/>
          </p:cNvSpPr>
          <p:nvPr/>
        </p:nvSpPr>
        <p:spPr>
          <a:xfrm>
            <a:off x="0" y="12335"/>
            <a:ext cx="12192000" cy="983673"/>
          </a:xfrm>
          <a:prstGeom prst="rect">
            <a:avLst/>
          </a:prstGeom>
          <a:solidFill>
            <a:schemeClr val="accent3">
              <a:lumMod val="40000"/>
              <a:lumOff val="60000"/>
            </a:schemeClr>
          </a:solidFill>
          <a:ln w="28575"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spcBef>
                <a:spcPts val="0"/>
              </a:spcBef>
            </a:pPr>
            <a:r>
              <a:rPr lang="vi-VN" sz="2800" u="sng" dirty="0">
                <a:solidFill>
                  <a:srgbClr val="FF0000"/>
                </a:solidFill>
              </a:rPr>
              <a:t>CHỦ ĐỀ 8</a:t>
            </a:r>
            <a:r>
              <a:rPr lang="vi-VN" sz="2800" dirty="0">
                <a:solidFill>
                  <a:srgbClr val="FF0000"/>
                </a:solidFill>
              </a:rPr>
              <a:t>: ĐA DẠNG THẾ GIỚI SỐNG</a:t>
            </a:r>
            <a:br>
              <a:rPr lang="vi-VN" sz="2800" dirty="0">
                <a:solidFill>
                  <a:srgbClr val="FF0000"/>
                </a:solidFill>
              </a:rPr>
            </a:br>
            <a:r>
              <a:rPr lang="vi-VN" sz="2800" dirty="0">
                <a:solidFill>
                  <a:srgbClr val="7030A0"/>
                </a:solidFill>
              </a:rPr>
              <a:t>Phân loại thế giới sống</a:t>
            </a:r>
            <a:br>
              <a:rPr lang="vi-VN" sz="2800" dirty="0">
                <a:solidFill>
                  <a:srgbClr val="7030A0"/>
                </a:solidFill>
              </a:rPr>
            </a:br>
            <a:endParaRPr lang="en-US" sz="2800" dirty="0">
              <a:solidFill>
                <a:srgbClr val="7030A0"/>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048" y="1230337"/>
            <a:ext cx="11227606"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4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9898" y="2297258"/>
            <a:ext cx="10432473" cy="1446550"/>
          </a:xfrm>
          <a:prstGeom prst="rect">
            <a:avLst/>
          </a:prstGeom>
          <a:noFill/>
        </p:spPr>
        <p:txBody>
          <a:bodyPr wrap="square" rtlCol="0">
            <a:spAutoFit/>
          </a:bodyPr>
          <a:lstStyle/>
          <a:p>
            <a:pPr algn="just"/>
            <a:r>
              <a:rPr lang="en-US" sz="2800" b="1" u="sng" dirty="0" err="1">
                <a:solidFill>
                  <a:srgbClr val="FF0000"/>
                </a:solidFill>
                <a:latin typeface="Times New Roman" panose="02020603050405020304" pitchFamily="18" charset="0"/>
                <a:cs typeface="Times New Roman" panose="02020603050405020304" pitchFamily="18" charset="0"/>
              </a:rPr>
              <a:t>Câu</a:t>
            </a:r>
            <a:r>
              <a:rPr lang="en-US" sz="2800" b="1" u="sng" dirty="0">
                <a:solidFill>
                  <a:srgbClr val="FF0000"/>
                </a:solidFill>
                <a:latin typeface="Times New Roman" panose="02020603050405020304" pitchFamily="18" charset="0"/>
                <a:cs typeface="Times New Roman" panose="02020603050405020304" pitchFamily="18" charset="0"/>
              </a:rPr>
              <a:t> 2:</a:t>
            </a: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khoa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học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loài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Homo sapiens Linnaeus, 1758. </a:t>
            </a:r>
            <a:r>
              <a:rPr lang="en-US" sz="2800" dirty="0" err="1">
                <a:solidFill>
                  <a:srgbClr val="FF0000"/>
                </a:solidFill>
                <a:latin typeface="Times New Roman" panose="02020603050405020304" pitchFamily="18" charset="0"/>
                <a:cs typeface="Times New Roman" panose="02020603050405020304" pitchFamily="18" charset="0"/>
              </a:rPr>
              <a:t>Hãy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định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loài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năm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tìm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loài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đó</a:t>
            </a:r>
            <a:r>
              <a:rPr lang="en-US" sz="2800" dirty="0">
                <a:solidFill>
                  <a:srgbClr val="FF0000"/>
                </a:solidFill>
                <a:latin typeface="Times New Roman" panose="02020603050405020304" pitchFamily="18" charset="0"/>
                <a:cs typeface="Times New Roman" panose="02020603050405020304" pitchFamily="18" charset="0"/>
              </a:rPr>
              <a:t>.</a:t>
            </a:r>
          </a:p>
          <a:p>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977262" y="4239960"/>
            <a:ext cx="9981890" cy="2062103"/>
          </a:xfrm>
          <a:prstGeom prst="rect">
            <a:avLst/>
          </a:prstGeom>
          <a:noFill/>
        </p:spPr>
        <p:txBody>
          <a:bodyPr wrap="square" rtlCol="0">
            <a:spAutoFit/>
          </a:bodyPr>
          <a:lstStyle/>
          <a:p>
            <a:r>
              <a:rPr lang="en-US" sz="3200" i="1" dirty="0" err="1">
                <a:solidFill>
                  <a:srgbClr val="7030A0"/>
                </a:solidFill>
                <a:latin typeface="Times New Roman" panose="02020603050405020304" pitchFamily="18" charset="0"/>
                <a:cs typeface="Times New Roman" panose="02020603050405020304" pitchFamily="18" charset="0"/>
              </a:rPr>
              <a:t>Tên</a:t>
            </a:r>
            <a:r>
              <a:rPr lang="en-US" sz="3200" i="1" dirty="0">
                <a:solidFill>
                  <a:srgbClr val="7030A0"/>
                </a:solidFill>
                <a:latin typeface="Times New Roman" panose="02020603050405020304" pitchFamily="18" charset="0"/>
                <a:cs typeface="Times New Roman" panose="02020603050405020304" pitchFamily="18" charset="0"/>
              </a:rPr>
              <a:t> </a:t>
            </a:r>
            <a:r>
              <a:rPr lang="en-US" sz="3200" i="1" dirty="0" err="1">
                <a:solidFill>
                  <a:srgbClr val="7030A0"/>
                </a:solidFill>
                <a:latin typeface="Times New Roman" panose="02020603050405020304" pitchFamily="18" charset="0"/>
                <a:cs typeface="Times New Roman" panose="02020603050405020304" pitchFamily="18" charset="0"/>
              </a:rPr>
              <a:t>giống</a:t>
            </a:r>
            <a:r>
              <a:rPr lang="en-US" sz="3200" i="1" dirty="0">
                <a:solidFill>
                  <a:srgbClr val="7030A0"/>
                </a:solidFill>
                <a:latin typeface="Times New Roman" panose="02020603050405020304" pitchFamily="18" charset="0"/>
                <a:cs typeface="Times New Roman" panose="02020603050405020304" pitchFamily="18" charset="0"/>
              </a:rPr>
              <a:t>: Homo</a:t>
            </a:r>
          </a:p>
          <a:p>
            <a:r>
              <a:rPr lang="en-US" sz="3200" i="1" dirty="0" err="1">
                <a:solidFill>
                  <a:srgbClr val="7030A0"/>
                </a:solidFill>
                <a:latin typeface="Times New Roman" panose="02020603050405020304" pitchFamily="18" charset="0"/>
                <a:cs typeface="Times New Roman" panose="02020603050405020304" pitchFamily="18" charset="0"/>
              </a:rPr>
              <a:t>Tên</a:t>
            </a:r>
            <a:r>
              <a:rPr lang="en-US" sz="3200" i="1" dirty="0">
                <a:solidFill>
                  <a:srgbClr val="7030A0"/>
                </a:solidFill>
                <a:latin typeface="Times New Roman" panose="02020603050405020304" pitchFamily="18" charset="0"/>
                <a:cs typeface="Times New Roman" panose="02020603050405020304" pitchFamily="18" charset="0"/>
              </a:rPr>
              <a:t> </a:t>
            </a:r>
            <a:r>
              <a:rPr lang="en-US" sz="3200" i="1" dirty="0" err="1">
                <a:solidFill>
                  <a:srgbClr val="7030A0"/>
                </a:solidFill>
                <a:latin typeface="Times New Roman" panose="02020603050405020304" pitchFamily="18" charset="0"/>
                <a:cs typeface="Times New Roman" panose="02020603050405020304" pitchFamily="18" charset="0"/>
              </a:rPr>
              <a:t>loài</a:t>
            </a:r>
            <a:r>
              <a:rPr lang="en-US" sz="3200" i="1" dirty="0">
                <a:solidFill>
                  <a:srgbClr val="7030A0"/>
                </a:solidFill>
                <a:latin typeface="Times New Roman" panose="02020603050405020304" pitchFamily="18" charset="0"/>
                <a:cs typeface="Times New Roman" panose="02020603050405020304" pitchFamily="18" charset="0"/>
              </a:rPr>
              <a:t>: Sapiens</a:t>
            </a:r>
          </a:p>
          <a:p>
            <a:r>
              <a:rPr lang="en-US" sz="3200" i="1" dirty="0" err="1">
                <a:solidFill>
                  <a:srgbClr val="7030A0"/>
                </a:solidFill>
                <a:latin typeface="Times New Roman" panose="02020603050405020304" pitchFamily="18" charset="0"/>
                <a:cs typeface="Times New Roman" panose="02020603050405020304" pitchFamily="18" charset="0"/>
              </a:rPr>
              <a:t>Tác</a:t>
            </a:r>
            <a:r>
              <a:rPr lang="en-US" sz="3200" i="1" dirty="0">
                <a:solidFill>
                  <a:srgbClr val="7030A0"/>
                </a:solidFill>
                <a:latin typeface="Times New Roman" panose="02020603050405020304" pitchFamily="18" charset="0"/>
                <a:cs typeface="Times New Roman" panose="02020603050405020304" pitchFamily="18" charset="0"/>
              </a:rPr>
              <a:t> </a:t>
            </a:r>
            <a:r>
              <a:rPr lang="en-US" sz="3200" i="1" dirty="0" err="1">
                <a:solidFill>
                  <a:srgbClr val="7030A0"/>
                </a:solidFill>
                <a:latin typeface="Times New Roman" panose="02020603050405020304" pitchFamily="18" charset="0"/>
                <a:cs typeface="Times New Roman" panose="02020603050405020304" pitchFamily="18" charset="0"/>
              </a:rPr>
              <a:t>giả</a:t>
            </a:r>
            <a:r>
              <a:rPr lang="en-US" sz="3200" i="1" dirty="0">
                <a:solidFill>
                  <a:srgbClr val="7030A0"/>
                </a:solidFill>
                <a:latin typeface="Times New Roman" panose="02020603050405020304" pitchFamily="18" charset="0"/>
                <a:cs typeface="Times New Roman" panose="02020603050405020304" pitchFamily="18" charset="0"/>
              </a:rPr>
              <a:t>: Linnaeus</a:t>
            </a:r>
          </a:p>
          <a:p>
            <a:r>
              <a:rPr lang="en-US" sz="3200" i="1" dirty="0" err="1">
                <a:solidFill>
                  <a:srgbClr val="7030A0"/>
                </a:solidFill>
                <a:latin typeface="Times New Roman" panose="02020603050405020304" pitchFamily="18" charset="0"/>
                <a:cs typeface="Times New Roman" panose="02020603050405020304" pitchFamily="18" charset="0"/>
              </a:rPr>
              <a:t>Năm</a:t>
            </a:r>
            <a:r>
              <a:rPr lang="en-US" sz="3200" i="1" dirty="0">
                <a:solidFill>
                  <a:srgbClr val="7030A0"/>
                </a:solidFill>
                <a:latin typeface="Times New Roman" panose="02020603050405020304" pitchFamily="18" charset="0"/>
                <a:cs typeface="Times New Roman" panose="02020603050405020304" pitchFamily="18" charset="0"/>
              </a:rPr>
              <a:t> </a:t>
            </a:r>
            <a:r>
              <a:rPr lang="en-US" sz="3200" i="1" dirty="0" err="1">
                <a:solidFill>
                  <a:srgbClr val="7030A0"/>
                </a:solidFill>
                <a:latin typeface="Times New Roman" panose="02020603050405020304" pitchFamily="18" charset="0"/>
                <a:cs typeface="Times New Roman" panose="02020603050405020304" pitchFamily="18" charset="0"/>
              </a:rPr>
              <a:t>tìm</a:t>
            </a:r>
            <a:r>
              <a:rPr lang="en-US" sz="3200" i="1" dirty="0">
                <a:solidFill>
                  <a:srgbClr val="7030A0"/>
                </a:solidFill>
                <a:latin typeface="Times New Roman" panose="02020603050405020304" pitchFamily="18" charset="0"/>
                <a:cs typeface="Times New Roman" panose="02020603050405020304" pitchFamily="18" charset="0"/>
              </a:rPr>
              <a:t> </a:t>
            </a:r>
            <a:r>
              <a:rPr lang="en-US" sz="3200" i="1" dirty="0" err="1">
                <a:solidFill>
                  <a:srgbClr val="7030A0"/>
                </a:solidFill>
                <a:latin typeface="Times New Roman" panose="02020603050405020304" pitchFamily="18" charset="0"/>
                <a:cs typeface="Times New Roman" panose="02020603050405020304" pitchFamily="18" charset="0"/>
              </a:rPr>
              <a:t>ra</a:t>
            </a:r>
            <a:r>
              <a:rPr lang="en-US" sz="3200" i="1" dirty="0">
                <a:solidFill>
                  <a:srgbClr val="7030A0"/>
                </a:solidFill>
                <a:latin typeface="Times New Roman" panose="02020603050405020304" pitchFamily="18" charset="0"/>
                <a:cs typeface="Times New Roman" panose="02020603050405020304" pitchFamily="18" charset="0"/>
              </a:rPr>
              <a:t>: 1758</a:t>
            </a:r>
          </a:p>
        </p:txBody>
      </p:sp>
      <p:sp>
        <p:nvSpPr>
          <p:cNvPr id="8" name="Title 1"/>
          <p:cNvSpPr txBox="1">
            <a:spLocks/>
          </p:cNvSpPr>
          <p:nvPr/>
        </p:nvSpPr>
        <p:spPr>
          <a:xfrm>
            <a:off x="0" y="12335"/>
            <a:ext cx="12192000" cy="983673"/>
          </a:xfrm>
          <a:prstGeom prst="rect">
            <a:avLst/>
          </a:prstGeom>
          <a:solidFill>
            <a:schemeClr val="accent3">
              <a:lumMod val="40000"/>
              <a:lumOff val="60000"/>
            </a:schemeClr>
          </a:solidFill>
          <a:ln w="28575"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spcBef>
                <a:spcPts val="0"/>
              </a:spcBef>
            </a:pPr>
            <a:r>
              <a:rPr lang="vi-VN" sz="2800" u="sng" dirty="0">
                <a:solidFill>
                  <a:srgbClr val="FF0000"/>
                </a:solidFill>
              </a:rPr>
              <a:t>CHỦ ĐỀ 8</a:t>
            </a:r>
            <a:r>
              <a:rPr lang="vi-VN" sz="2800" dirty="0">
                <a:solidFill>
                  <a:srgbClr val="FF0000"/>
                </a:solidFill>
              </a:rPr>
              <a:t>: ĐA DẠNG THẾ GIỚI SỐNG</a:t>
            </a:r>
            <a:br>
              <a:rPr lang="vi-VN" sz="2800" dirty="0">
                <a:solidFill>
                  <a:srgbClr val="FF0000"/>
                </a:solidFill>
              </a:rPr>
            </a:br>
            <a:r>
              <a:rPr lang="vi-VN" sz="2800" dirty="0">
                <a:solidFill>
                  <a:srgbClr val="7030A0"/>
                </a:solidFill>
              </a:rPr>
              <a:t>Phân loại thế giới sống</a:t>
            </a:r>
            <a:br>
              <a:rPr lang="vi-VN" sz="2800" dirty="0">
                <a:solidFill>
                  <a:srgbClr val="7030A0"/>
                </a:solidFill>
              </a:rPr>
            </a:br>
            <a:endParaRPr lang="en-US" sz="2800" dirty="0">
              <a:solidFill>
                <a:srgbClr val="7030A0"/>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991" y="1230337"/>
            <a:ext cx="1132314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07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barn(inVertical)">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barn(inVertical)">
                                      <p:cBhvr>
                                        <p:cTn id="24"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1" y="2213092"/>
            <a:ext cx="10487890" cy="587853"/>
          </a:xfrm>
          <a:prstGeom prst="rect">
            <a:avLst/>
          </a:prstGeom>
        </p:spPr>
        <p:txBody>
          <a:bodyPr wrap="square">
            <a:spAutoFit/>
          </a:bodyPr>
          <a:lstStyle/>
          <a:p>
            <a:pPr algn="just">
              <a:lnSpc>
                <a:spcPct val="115000"/>
              </a:lnSpc>
              <a:tabLst>
                <a:tab pos="8101330" algn="l"/>
              </a:tabLst>
            </a:pPr>
            <a:r>
              <a:rPr lang="en-US" sz="2800" b="1" u="sng" dirty="0" err="1">
                <a:solidFill>
                  <a:srgbClr val="FF0000"/>
                </a:solidFill>
                <a:latin typeface="Times New Roman" panose="02020603050405020304" pitchFamily="18" charset="0"/>
                <a:cs typeface="Times New Roman" panose="02020603050405020304" pitchFamily="18" charset="0"/>
              </a:rPr>
              <a:t>Câu</a:t>
            </a:r>
            <a:r>
              <a:rPr lang="en-US" sz="2800" b="1" u="sng" dirty="0">
                <a:solidFill>
                  <a:srgbClr val="FF0000"/>
                </a:solidFill>
                <a:latin typeface="Times New Roman" panose="02020603050405020304" pitchFamily="18" charset="0"/>
                <a:cs typeface="Times New Roman" panose="02020603050405020304" pitchFamily="18" charset="0"/>
              </a:rPr>
              <a:t> 3:</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Quan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biết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loài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thuộc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414" y="3008660"/>
            <a:ext cx="8953500"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2108198" y="983673"/>
            <a:ext cx="7635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vi-VN" altLang="en-US" sz="2800" b="1" u="sng" dirty="0">
                <a:solidFill>
                  <a:srgbClr val="0070C0"/>
                </a:solidFill>
                <a:latin typeface="+mn-lt"/>
              </a:rPr>
              <a:t>Nội dung 1</a:t>
            </a:r>
            <a:r>
              <a:rPr lang="en-US" altLang="en-US" sz="2800" b="1" dirty="0">
                <a:solidFill>
                  <a:srgbClr val="0070C0"/>
                </a:solidFill>
                <a:latin typeface="+mn-lt"/>
              </a:rPr>
              <a:t>:</a:t>
            </a:r>
            <a:r>
              <a:rPr lang="vi-VN" altLang="en-US" sz="2800" b="1" dirty="0">
                <a:solidFill>
                  <a:srgbClr val="0070C0"/>
                </a:solidFill>
                <a:latin typeface="+mn-lt"/>
              </a:rPr>
              <a:t> Phân loại thế giới sống</a:t>
            </a:r>
            <a:endParaRPr lang="en-US" altLang="en-US" sz="2800" b="1" dirty="0">
              <a:solidFill>
                <a:srgbClr val="0070C0"/>
              </a:solidFill>
              <a:latin typeface="+mn-lt"/>
            </a:endParaRPr>
          </a:p>
        </p:txBody>
      </p:sp>
      <p:sp>
        <p:nvSpPr>
          <p:cNvPr id="6" name="Title 1"/>
          <p:cNvSpPr txBox="1">
            <a:spLocks/>
          </p:cNvSpPr>
          <p:nvPr/>
        </p:nvSpPr>
        <p:spPr>
          <a:xfrm>
            <a:off x="0" y="12335"/>
            <a:ext cx="12192000" cy="983673"/>
          </a:xfrm>
          <a:prstGeom prst="rect">
            <a:avLst/>
          </a:prstGeom>
          <a:solidFill>
            <a:schemeClr val="accent3">
              <a:lumMod val="40000"/>
              <a:lumOff val="60000"/>
            </a:schemeClr>
          </a:solidFill>
          <a:ln w="28575"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spcBef>
                <a:spcPts val="0"/>
              </a:spcBef>
            </a:pPr>
            <a:r>
              <a:rPr lang="vi-VN" sz="2800" u="sng" dirty="0">
                <a:solidFill>
                  <a:srgbClr val="FF0000"/>
                </a:solidFill>
              </a:rPr>
              <a:t>CHỦ ĐỀ 8</a:t>
            </a:r>
            <a:r>
              <a:rPr lang="vi-VN" sz="2800" dirty="0">
                <a:solidFill>
                  <a:srgbClr val="FF0000"/>
                </a:solidFill>
              </a:rPr>
              <a:t>: ĐA DẠNG THẾ GIỚI SỐNG</a:t>
            </a:r>
            <a:br>
              <a:rPr lang="vi-VN" sz="2800" dirty="0">
                <a:solidFill>
                  <a:srgbClr val="FF0000"/>
                </a:solidFill>
              </a:rPr>
            </a:br>
            <a:r>
              <a:rPr lang="vi-VN" sz="2800" dirty="0">
                <a:solidFill>
                  <a:srgbClr val="7030A0"/>
                </a:solidFill>
              </a:rPr>
              <a:t>Phân loại thế giới sống</a:t>
            </a:r>
            <a:br>
              <a:rPr lang="vi-VN" sz="2800" dirty="0">
                <a:solidFill>
                  <a:srgbClr val="7030A0"/>
                </a:solidFill>
              </a:rPr>
            </a:br>
            <a:endParaRPr lang="en-US" sz="2800" dirty="0">
              <a:solidFill>
                <a:srgbClr val="7030A0"/>
              </a:solidFill>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25" y="1507548"/>
            <a:ext cx="1125490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89509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80345680"/>
              </p:ext>
            </p:extLst>
          </p:nvPr>
        </p:nvGraphicFramePr>
        <p:xfrm>
          <a:off x="2297295" y="2272146"/>
          <a:ext cx="7597410" cy="4114800"/>
        </p:xfrm>
        <a:graphic>
          <a:graphicData uri="http://schemas.openxmlformats.org/drawingml/2006/table">
            <a:tbl>
              <a:tblPr firstRow="1" bandRow="1">
                <a:tableStyleId>{21E4AEA4-8DFA-4A89-87EB-49C32662AFE0}</a:tableStyleId>
              </a:tblPr>
              <a:tblGrid>
                <a:gridCol w="3798705">
                  <a:extLst>
                    <a:ext uri="{9D8B030D-6E8A-4147-A177-3AD203B41FA5}">
                      <a16:colId xmlns:a16="http://schemas.microsoft.com/office/drawing/2014/main" val="20000"/>
                    </a:ext>
                  </a:extLst>
                </a:gridCol>
                <a:gridCol w="3798705">
                  <a:extLst>
                    <a:ext uri="{9D8B030D-6E8A-4147-A177-3AD203B41FA5}">
                      <a16:colId xmlns:a16="http://schemas.microsoft.com/office/drawing/2014/main" val="20001"/>
                    </a:ext>
                  </a:extLst>
                </a:gridCol>
              </a:tblGrid>
              <a:tr h="443345">
                <a:tc>
                  <a:txBody>
                    <a:bodyPr/>
                    <a:lstStyle/>
                    <a:p>
                      <a:pPr algn="ctr"/>
                      <a:r>
                        <a:rPr lang="en-US" sz="2400" dirty="0" err="1">
                          <a:solidFill>
                            <a:schemeClr val="tx1"/>
                          </a:solidFill>
                          <a:latin typeface="Arial" panose="020B0604020202020204" pitchFamily="34" charset="0"/>
                          <a:cs typeface="Arial" panose="020B0604020202020204" pitchFamily="34" charset="0"/>
                        </a:rPr>
                        <a:t>Sinh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vật</a:t>
                      </a:r>
                      <a:r>
                        <a:rPr lang="en-US" sz="2400" baseline="0" dirty="0">
                          <a:solidFill>
                            <a:schemeClr val="tx1"/>
                          </a:solidFill>
                          <a:latin typeface="Arial" panose="020B0604020202020204" pitchFamily="34" charset="0"/>
                          <a:cs typeface="Arial" panose="020B0604020202020204" pitchFamily="34" charset="0"/>
                        </a:rPr>
                        <a:t> </a:t>
                      </a: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err="1">
                          <a:solidFill>
                            <a:schemeClr val="tx1"/>
                          </a:solidFill>
                          <a:latin typeface="Arial" panose="020B0604020202020204" pitchFamily="34" charset="0"/>
                          <a:cs typeface="Arial" panose="020B0604020202020204" pitchFamily="34" charset="0"/>
                        </a:rPr>
                        <a:t>Giới</a:t>
                      </a:r>
                      <a:r>
                        <a:rPr lang="en-US" sz="2400" baseline="0" dirty="0">
                          <a:solidFill>
                            <a:schemeClr val="tx1"/>
                          </a:solidFill>
                          <a:latin typeface="Arial" panose="020B0604020202020204" pitchFamily="34" charset="0"/>
                          <a:cs typeface="Arial" panose="020B0604020202020204" pitchFamily="34" charset="0"/>
                        </a:rPr>
                        <a:t> </a:t>
                      </a: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443345">
                <a:tc>
                  <a:txBody>
                    <a:bodyPr/>
                    <a:lstStyle/>
                    <a:p>
                      <a:r>
                        <a:rPr lang="en-US" sz="2400" dirty="0">
                          <a:solidFill>
                            <a:schemeClr val="tx1"/>
                          </a:solidFill>
                          <a:latin typeface="Arial" panose="020B0604020202020204" pitchFamily="34" charset="0"/>
                          <a:cs typeface="Arial" panose="020B0604020202020204" pitchFamily="34" charset="0"/>
                        </a:rPr>
                        <a:t>Vi </a:t>
                      </a:r>
                      <a:r>
                        <a:rPr lang="en-US" sz="2400" dirty="0" err="1">
                          <a:solidFill>
                            <a:schemeClr val="tx1"/>
                          </a:solidFill>
                          <a:latin typeface="Arial" panose="020B0604020202020204" pitchFamily="34" charset="0"/>
                          <a:cs typeface="Arial" panose="020B0604020202020204" pitchFamily="34" charset="0"/>
                        </a:rPr>
                        <a:t>khuẩn</a:t>
                      </a:r>
                      <a:r>
                        <a:rPr lang="en-US" sz="2400" baseline="0" dirty="0">
                          <a:solidFill>
                            <a:schemeClr val="tx1"/>
                          </a:solidFill>
                          <a:latin typeface="Arial" panose="020B0604020202020204" pitchFamily="34" charset="0"/>
                          <a:cs typeface="Arial" panose="020B0604020202020204" pitchFamily="34" charset="0"/>
                        </a:rPr>
                        <a:t> </a:t>
                      </a: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en-US" sz="2400" dirty="0" err="1">
                          <a:solidFill>
                            <a:schemeClr val="tx1"/>
                          </a:solidFill>
                          <a:latin typeface="Arial" panose="020B0604020202020204" pitchFamily="34" charset="0"/>
                          <a:cs typeface="Arial" panose="020B0604020202020204" pitchFamily="34" charset="0"/>
                        </a:rPr>
                        <a:t>Khởi</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sinh</a:t>
                      </a: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0001"/>
                  </a:ext>
                </a:extLst>
              </a:tr>
              <a:tr h="443345">
                <a:tc>
                  <a:txBody>
                    <a:bodyPr/>
                    <a:lstStyle/>
                    <a:p>
                      <a:r>
                        <a:rPr lang="en-US" sz="2400" dirty="0" err="1">
                          <a:solidFill>
                            <a:schemeClr val="tx1"/>
                          </a:solidFill>
                          <a:latin typeface="Arial" panose="020B0604020202020204" pitchFamily="34" charset="0"/>
                          <a:cs typeface="Arial" panose="020B0604020202020204" pitchFamily="34" charset="0"/>
                        </a:rPr>
                        <a:t>Gà</a:t>
                      </a:r>
                      <a:r>
                        <a:rPr lang="en-US" sz="2400" baseline="0" dirty="0">
                          <a:solidFill>
                            <a:schemeClr val="tx1"/>
                          </a:solidFill>
                          <a:latin typeface="Arial" panose="020B0604020202020204" pitchFamily="34" charset="0"/>
                          <a:cs typeface="Arial" panose="020B0604020202020204" pitchFamily="34" charset="0"/>
                        </a:rPr>
                        <a:t> </a:t>
                      </a: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en-US" sz="2400" dirty="0" err="1">
                          <a:solidFill>
                            <a:schemeClr val="tx1"/>
                          </a:solidFill>
                          <a:latin typeface="Arial" panose="020B0604020202020204" pitchFamily="34" charset="0"/>
                          <a:cs typeface="Arial" panose="020B0604020202020204" pitchFamily="34" charset="0"/>
                        </a:rPr>
                        <a:t>Động</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vật</a:t>
                      </a:r>
                      <a:r>
                        <a:rPr lang="en-US" sz="2400" baseline="0" dirty="0">
                          <a:solidFill>
                            <a:schemeClr val="tx1"/>
                          </a:solidFill>
                          <a:latin typeface="Arial" panose="020B0604020202020204" pitchFamily="34" charset="0"/>
                          <a:cs typeface="Arial" panose="020B0604020202020204" pitchFamily="34" charset="0"/>
                        </a:rPr>
                        <a:t> </a:t>
                      </a: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0002"/>
                  </a:ext>
                </a:extLst>
              </a:tr>
              <a:tr h="443345">
                <a:tc>
                  <a:txBody>
                    <a:bodyPr/>
                    <a:lstStyle/>
                    <a:p>
                      <a:r>
                        <a:rPr lang="en-US" sz="2400" dirty="0" err="1">
                          <a:solidFill>
                            <a:schemeClr val="tx1"/>
                          </a:solidFill>
                          <a:latin typeface="Arial" panose="020B0604020202020204" pitchFamily="34" charset="0"/>
                          <a:cs typeface="Arial" panose="020B0604020202020204" pitchFamily="34" charset="0"/>
                        </a:rPr>
                        <a:t>Ong</a:t>
                      </a: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a:solidFill>
                            <a:schemeClr val="tx1"/>
                          </a:solidFill>
                          <a:latin typeface="Arial" panose="020B0604020202020204" pitchFamily="34" charset="0"/>
                          <a:cs typeface="Arial" panose="020B0604020202020204" pitchFamily="34" charset="0"/>
                        </a:rPr>
                        <a:t>Động</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vật</a:t>
                      </a:r>
                      <a:r>
                        <a:rPr lang="en-US" sz="2400" baseline="0" dirty="0">
                          <a:solidFill>
                            <a:schemeClr val="tx1"/>
                          </a:solidFill>
                          <a:latin typeface="Arial" panose="020B0604020202020204" pitchFamily="34" charset="0"/>
                          <a:cs typeface="Arial" panose="020B0604020202020204" pitchFamily="34" charset="0"/>
                        </a:rPr>
                        <a:t> </a:t>
                      </a: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0003"/>
                  </a:ext>
                </a:extLst>
              </a:tr>
              <a:tr h="443345">
                <a:tc>
                  <a:txBody>
                    <a:bodyPr/>
                    <a:lstStyle/>
                    <a:p>
                      <a:r>
                        <a:rPr lang="en-US" sz="2400" dirty="0" err="1">
                          <a:solidFill>
                            <a:schemeClr val="tx1"/>
                          </a:solidFill>
                          <a:latin typeface="Arial" panose="020B0604020202020204" pitchFamily="34" charset="0"/>
                          <a:cs typeface="Arial" panose="020B0604020202020204" pitchFamily="34" charset="0"/>
                        </a:rPr>
                        <a:t>Trùng</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roi</a:t>
                      </a: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en-US" sz="2400" dirty="0" err="1">
                          <a:solidFill>
                            <a:schemeClr val="tx1"/>
                          </a:solidFill>
                          <a:latin typeface="Arial" panose="020B0604020202020204" pitchFamily="34" charset="0"/>
                          <a:cs typeface="Arial" panose="020B0604020202020204" pitchFamily="34" charset="0"/>
                        </a:rPr>
                        <a:t>Nguyên</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sinh</a:t>
                      </a: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0004"/>
                  </a:ext>
                </a:extLst>
              </a:tr>
              <a:tr h="443345">
                <a:tc>
                  <a:txBody>
                    <a:bodyPr/>
                    <a:lstStyle/>
                    <a:p>
                      <a:r>
                        <a:rPr lang="en-US" sz="2400" dirty="0" err="1">
                          <a:solidFill>
                            <a:schemeClr val="tx1"/>
                          </a:solidFill>
                          <a:latin typeface="Arial" panose="020B0604020202020204" pitchFamily="34" charset="0"/>
                          <a:cs typeface="Arial" panose="020B0604020202020204" pitchFamily="34" charset="0"/>
                        </a:rPr>
                        <a:t>Rêu</a:t>
                      </a: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en-US" sz="2400" dirty="0" err="1">
                          <a:solidFill>
                            <a:schemeClr val="tx1"/>
                          </a:solidFill>
                          <a:latin typeface="Arial" panose="020B0604020202020204" pitchFamily="34" charset="0"/>
                          <a:cs typeface="Arial" panose="020B0604020202020204" pitchFamily="34" charset="0"/>
                        </a:rPr>
                        <a:t>Thực</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vật</a:t>
                      </a: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0005"/>
                  </a:ext>
                </a:extLst>
              </a:tr>
              <a:tr h="443345">
                <a:tc>
                  <a:txBody>
                    <a:bodyPr/>
                    <a:lstStyle/>
                    <a:p>
                      <a:r>
                        <a:rPr lang="en-US" sz="2400" dirty="0" err="1">
                          <a:solidFill>
                            <a:schemeClr val="tx1"/>
                          </a:solidFill>
                          <a:latin typeface="Arial" panose="020B0604020202020204" pitchFamily="34" charset="0"/>
                          <a:cs typeface="Arial" panose="020B0604020202020204" pitchFamily="34" charset="0"/>
                        </a:rPr>
                        <a:t>Ếch</a:t>
                      </a: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en-US" sz="2400" dirty="0" err="1">
                          <a:solidFill>
                            <a:schemeClr val="tx1"/>
                          </a:solidFill>
                          <a:latin typeface="Arial" panose="020B0604020202020204" pitchFamily="34" charset="0"/>
                          <a:cs typeface="Arial" panose="020B0604020202020204" pitchFamily="34" charset="0"/>
                        </a:rPr>
                        <a:t>Động</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vật</a:t>
                      </a: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0006"/>
                  </a:ext>
                </a:extLst>
              </a:tr>
              <a:tr h="443345">
                <a:tc>
                  <a:txBody>
                    <a:bodyPr/>
                    <a:lstStyle/>
                    <a:p>
                      <a:r>
                        <a:rPr lang="en-US" sz="2400" dirty="0" err="1">
                          <a:solidFill>
                            <a:schemeClr val="tx1"/>
                          </a:solidFill>
                          <a:latin typeface="Arial" panose="020B0604020202020204" pitchFamily="34" charset="0"/>
                          <a:cs typeface="Arial" panose="020B0604020202020204" pitchFamily="34" charset="0"/>
                        </a:rPr>
                        <a:t>Cây</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phượng</a:t>
                      </a:r>
                      <a:r>
                        <a:rPr lang="en-US" sz="2400" baseline="0" dirty="0">
                          <a:solidFill>
                            <a:schemeClr val="tx1"/>
                          </a:solidFill>
                          <a:latin typeface="Arial" panose="020B0604020202020204" pitchFamily="34" charset="0"/>
                          <a:cs typeface="Arial" panose="020B0604020202020204" pitchFamily="34" charset="0"/>
                        </a:rPr>
                        <a:t> </a:t>
                      </a: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en-US" sz="2400" dirty="0" err="1">
                          <a:solidFill>
                            <a:schemeClr val="tx1"/>
                          </a:solidFill>
                          <a:latin typeface="Arial" panose="020B0604020202020204" pitchFamily="34" charset="0"/>
                          <a:cs typeface="Arial" panose="020B0604020202020204" pitchFamily="34" charset="0"/>
                        </a:rPr>
                        <a:t>Thực</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vật</a:t>
                      </a: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0007"/>
                  </a:ext>
                </a:extLst>
              </a:tr>
              <a:tr h="443345">
                <a:tc>
                  <a:txBody>
                    <a:bodyPr/>
                    <a:lstStyle/>
                    <a:p>
                      <a:r>
                        <a:rPr lang="en-US" sz="2400" dirty="0" err="1">
                          <a:solidFill>
                            <a:schemeClr val="tx1"/>
                          </a:solidFill>
                          <a:latin typeface="Arial" panose="020B0604020202020204" pitchFamily="34" charset="0"/>
                          <a:cs typeface="Arial" panose="020B0604020202020204" pitchFamily="34" charset="0"/>
                        </a:rPr>
                        <a:t>Nấm</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đùi</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gà</a:t>
                      </a:r>
                      <a:r>
                        <a:rPr lang="en-US" sz="2400" baseline="0" dirty="0">
                          <a:solidFill>
                            <a:schemeClr val="tx1"/>
                          </a:solidFill>
                          <a:latin typeface="Arial" panose="020B0604020202020204" pitchFamily="34" charset="0"/>
                          <a:cs typeface="Arial" panose="020B0604020202020204" pitchFamily="34" charset="0"/>
                        </a:rPr>
                        <a:t> </a:t>
                      </a: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r>
                        <a:rPr lang="en-US" sz="2400" dirty="0" err="1">
                          <a:solidFill>
                            <a:schemeClr val="tx1"/>
                          </a:solidFill>
                          <a:latin typeface="Arial" panose="020B0604020202020204" pitchFamily="34" charset="0"/>
                          <a:cs typeface="Arial" panose="020B0604020202020204" pitchFamily="34" charset="0"/>
                        </a:rPr>
                        <a:t>Nấm</a:t>
                      </a:r>
                      <a:r>
                        <a:rPr lang="en-US" sz="2400" baseline="0" dirty="0">
                          <a:solidFill>
                            <a:schemeClr val="tx1"/>
                          </a:solidFill>
                          <a:latin typeface="Arial" panose="020B0604020202020204" pitchFamily="34" charset="0"/>
                          <a:cs typeface="Arial" panose="020B0604020202020204" pitchFamily="34" charset="0"/>
                        </a:rPr>
                        <a:t> </a:t>
                      </a:r>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0008"/>
                  </a:ext>
                </a:extLst>
              </a:tr>
            </a:tbl>
          </a:graphicData>
        </a:graphic>
      </p:graphicFrame>
      <p:sp>
        <p:nvSpPr>
          <p:cNvPr id="5" name="Title 1"/>
          <p:cNvSpPr txBox="1">
            <a:spLocks/>
          </p:cNvSpPr>
          <p:nvPr/>
        </p:nvSpPr>
        <p:spPr>
          <a:xfrm>
            <a:off x="0" y="12335"/>
            <a:ext cx="12192000" cy="983673"/>
          </a:xfrm>
          <a:prstGeom prst="rect">
            <a:avLst/>
          </a:prstGeom>
          <a:solidFill>
            <a:schemeClr val="accent3">
              <a:lumMod val="40000"/>
              <a:lumOff val="60000"/>
            </a:schemeClr>
          </a:solidFill>
          <a:ln w="28575"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spcBef>
                <a:spcPts val="0"/>
              </a:spcBef>
            </a:pPr>
            <a:r>
              <a:rPr lang="vi-VN" sz="2800" u="sng" dirty="0">
                <a:solidFill>
                  <a:srgbClr val="FF0000"/>
                </a:solidFill>
              </a:rPr>
              <a:t>CHỦ ĐỀ 8</a:t>
            </a:r>
            <a:r>
              <a:rPr lang="vi-VN" sz="2800" dirty="0">
                <a:solidFill>
                  <a:srgbClr val="FF0000"/>
                </a:solidFill>
              </a:rPr>
              <a:t>: ĐA DẠNG THẾ GIỚI SỐNG</a:t>
            </a:r>
            <a:br>
              <a:rPr lang="vi-VN" sz="2800" dirty="0">
                <a:solidFill>
                  <a:srgbClr val="FF0000"/>
                </a:solidFill>
              </a:rPr>
            </a:br>
            <a:r>
              <a:rPr lang="vi-VN" sz="2800" dirty="0">
                <a:solidFill>
                  <a:srgbClr val="7030A0"/>
                </a:solidFill>
              </a:rPr>
              <a:t>Phân loại thế giới sống</a:t>
            </a:r>
            <a:br>
              <a:rPr lang="vi-VN" sz="2800" dirty="0">
                <a:solidFill>
                  <a:srgbClr val="7030A0"/>
                </a:solidFill>
              </a:rPr>
            </a:br>
            <a:endParaRPr lang="en-US" sz="2800" dirty="0">
              <a:solidFill>
                <a:srgbClr val="7030A0"/>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569" y="1043538"/>
            <a:ext cx="11268549"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689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77421" y="3581876"/>
            <a:ext cx="641444" cy="559558"/>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extBox 1"/>
          <p:cNvSpPr txBox="1"/>
          <p:nvPr/>
        </p:nvSpPr>
        <p:spPr>
          <a:xfrm>
            <a:off x="177421" y="204716"/>
            <a:ext cx="11655188" cy="584775"/>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BÀI TẬP TRẮC NGHIỆM</a:t>
            </a:r>
          </a:p>
        </p:txBody>
      </p:sp>
      <p:sp>
        <p:nvSpPr>
          <p:cNvPr id="3" name="Rectangle 2"/>
          <p:cNvSpPr/>
          <p:nvPr/>
        </p:nvSpPr>
        <p:spPr>
          <a:xfrm>
            <a:off x="304799" y="1005596"/>
            <a:ext cx="11527809" cy="3108543"/>
          </a:xfrm>
          <a:prstGeom prst="rect">
            <a:avLst/>
          </a:prstGeom>
        </p:spPr>
        <p:txBody>
          <a:bodyPr wrap="square">
            <a:spAutoFit/>
          </a:bodyPr>
          <a:lstStyle/>
          <a:p>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1: </a:t>
            </a:r>
            <a:r>
              <a:rPr lang="vi-VN" sz="2800" dirty="0">
                <a:latin typeface="Times New Roman" panose="02020603050405020304" pitchFamily="18" charset="0"/>
                <a:cs typeface="Times New Roman" panose="02020603050405020304" pitchFamily="18" charset="0"/>
              </a:rPr>
              <a:t>Việc phân loại thế giới sống có ý nghĩa gì với chúng ta?</a:t>
            </a:r>
          </a:p>
          <a:p>
            <a:r>
              <a:rPr lang="vi-VN" sz="2800" dirty="0">
                <a:latin typeface="Times New Roman" panose="02020603050405020304" pitchFamily="18" charset="0"/>
                <a:cs typeface="Times New Roman" panose="02020603050405020304" pitchFamily="18" charset="0"/>
              </a:rPr>
              <a:t>(1) Gọi đúng tên sinh vật</a:t>
            </a:r>
          </a:p>
          <a:p>
            <a:r>
              <a:rPr lang="vi-VN" sz="2800" dirty="0">
                <a:latin typeface="Times New Roman" panose="02020603050405020304" pitchFamily="18" charset="0"/>
                <a:cs typeface="Times New Roman" panose="02020603050405020304" pitchFamily="18" charset="0"/>
              </a:rPr>
              <a:t>(2) Đưa sinh vật vào đúng nhóm phân loại</a:t>
            </a:r>
          </a:p>
          <a:p>
            <a:r>
              <a:rPr lang="vi-VN" sz="2800" dirty="0">
                <a:latin typeface="Times New Roman" panose="02020603050405020304" pitchFamily="18" charset="0"/>
                <a:cs typeface="Times New Roman" panose="02020603050405020304" pitchFamily="18" charset="0"/>
              </a:rPr>
              <a:t>(3) Thấy được vai trò của sinh vật trong tự nhiên và trong thực tiễn</a:t>
            </a:r>
          </a:p>
          <a:p>
            <a:r>
              <a:rPr lang="vi-VN" sz="2800" dirty="0">
                <a:latin typeface="Times New Roman" panose="02020603050405020304" pitchFamily="18" charset="0"/>
                <a:cs typeface="Times New Roman" panose="02020603050405020304" pitchFamily="18" charset="0"/>
              </a:rPr>
              <a:t>(4) Nhận ra sự đa dạng của sinh giới</a:t>
            </a:r>
          </a:p>
          <a:p>
            <a:r>
              <a:rPr lang="vi-VN" sz="2800" dirty="0">
                <a:latin typeface="Times New Roman" panose="02020603050405020304" pitchFamily="18" charset="0"/>
                <a:cs typeface="Times New Roman" panose="02020603050405020304" pitchFamily="18" charset="0"/>
              </a:rPr>
              <a:t>A. (1), (2), (3)                 B. (2), (3), (4)</a:t>
            </a:r>
          </a:p>
          <a:p>
            <a:r>
              <a:rPr lang="vi-VN" sz="2800" dirty="0">
                <a:latin typeface="Times New Roman" panose="02020603050405020304" pitchFamily="18" charset="0"/>
                <a:cs typeface="Times New Roman" panose="02020603050405020304" pitchFamily="18" charset="0"/>
              </a:rPr>
              <a:t>C. (1), (2), (4)                 D. (1), (3), (4)</a:t>
            </a:r>
          </a:p>
        </p:txBody>
      </p:sp>
    </p:spTree>
    <p:extLst>
      <p:ext uri="{BB962C8B-B14F-4D97-AF65-F5344CB8AC3E}">
        <p14:creationId xmlns:p14="http://schemas.microsoft.com/office/powerpoint/2010/main" val="387684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824" y="4342585"/>
            <a:ext cx="641444" cy="559558"/>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Oval 2"/>
          <p:cNvSpPr/>
          <p:nvPr/>
        </p:nvSpPr>
        <p:spPr>
          <a:xfrm>
            <a:off x="0" y="3098364"/>
            <a:ext cx="641444" cy="559558"/>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Rectangle 1"/>
          <p:cNvSpPr/>
          <p:nvPr/>
        </p:nvSpPr>
        <p:spPr>
          <a:xfrm>
            <a:off x="100083" y="118492"/>
            <a:ext cx="11636992" cy="3539430"/>
          </a:xfrm>
          <a:prstGeom prst="rect">
            <a:avLst/>
          </a:prstGeom>
        </p:spPr>
        <p:txBody>
          <a:bodyPr wrap="square">
            <a:spAutoFit/>
          </a:bodyPr>
          <a:lstStyle/>
          <a:p>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2: </a:t>
            </a:r>
            <a:r>
              <a:rPr lang="vi-VN" sz="2800" dirty="0">
                <a:latin typeface="Times New Roman" panose="02020603050405020304" pitchFamily="18" charset="0"/>
                <a:cs typeface="Times New Roman" panose="02020603050405020304" pitchFamily="18" charset="0"/>
              </a:rPr>
              <a:t>Tiêu chí nào sau đây được dùng để phân loại sinh vật?</a:t>
            </a:r>
          </a:p>
          <a:p>
            <a:r>
              <a:rPr lang="vi-VN" sz="2800" dirty="0">
                <a:latin typeface="Times New Roman" panose="02020603050405020304" pitchFamily="18" charset="0"/>
                <a:cs typeface="Times New Roman" panose="02020603050405020304" pitchFamily="18" charset="0"/>
              </a:rPr>
              <a:t>(1) Đặc điểm tế bào</a:t>
            </a:r>
          </a:p>
          <a:p>
            <a:r>
              <a:rPr lang="vi-VN" sz="2800" dirty="0">
                <a:latin typeface="Times New Roman" panose="02020603050405020304" pitchFamily="18" charset="0"/>
                <a:cs typeface="Times New Roman" panose="02020603050405020304" pitchFamily="18" charset="0"/>
              </a:rPr>
              <a:t>(2) Mức độ tổ chức cơ thể</a:t>
            </a:r>
          </a:p>
          <a:p>
            <a:r>
              <a:rPr lang="vi-VN" sz="2800" dirty="0">
                <a:latin typeface="Times New Roman" panose="02020603050405020304" pitchFamily="18" charset="0"/>
                <a:cs typeface="Times New Roman" panose="02020603050405020304" pitchFamily="18" charset="0"/>
              </a:rPr>
              <a:t>(3) Môi trường sống</a:t>
            </a:r>
          </a:p>
          <a:p>
            <a:r>
              <a:rPr lang="vi-VN" sz="2800" dirty="0">
                <a:latin typeface="Times New Roman" panose="02020603050405020304" pitchFamily="18" charset="0"/>
                <a:cs typeface="Times New Roman" panose="02020603050405020304" pitchFamily="18" charset="0"/>
              </a:rPr>
              <a:t>(4) Kiểu dinh dưỡng</a:t>
            </a:r>
          </a:p>
          <a:p>
            <a:r>
              <a:rPr lang="vi-VN" sz="2800" dirty="0">
                <a:latin typeface="Times New Roman" panose="02020603050405020304" pitchFamily="18" charset="0"/>
                <a:cs typeface="Times New Roman" panose="02020603050405020304" pitchFamily="18" charset="0"/>
              </a:rPr>
              <a:t>(5) Vai trò trong tự nhiên và thực tiễn</a:t>
            </a:r>
          </a:p>
          <a:p>
            <a:r>
              <a:rPr lang="vi-VN" sz="2800" dirty="0">
                <a:latin typeface="Times New Roman" panose="02020603050405020304" pitchFamily="18" charset="0"/>
                <a:cs typeface="Times New Roman" panose="02020603050405020304" pitchFamily="18" charset="0"/>
              </a:rPr>
              <a:t>A. (1), (2), (3), (5)                    B. (2), (3), (4), (5)</a:t>
            </a:r>
          </a:p>
          <a:p>
            <a:r>
              <a:rPr lang="vi-VN" sz="2800" dirty="0">
                <a:latin typeface="Times New Roman" panose="02020603050405020304" pitchFamily="18" charset="0"/>
                <a:cs typeface="Times New Roman" panose="02020603050405020304" pitchFamily="18" charset="0"/>
              </a:rPr>
              <a:t>C. (1), (2), (3), (4)                     C. (1), (3), (4), (5)</a:t>
            </a:r>
          </a:p>
        </p:txBody>
      </p:sp>
      <p:sp>
        <p:nvSpPr>
          <p:cNvPr id="4" name="Rectangle 3"/>
          <p:cNvSpPr/>
          <p:nvPr/>
        </p:nvSpPr>
        <p:spPr>
          <a:xfrm>
            <a:off x="100083" y="3976764"/>
            <a:ext cx="11937242" cy="2246769"/>
          </a:xfrm>
          <a:prstGeom prst="rect">
            <a:avLst/>
          </a:prstGeom>
        </p:spPr>
        <p:txBody>
          <a:bodyPr wrap="square">
            <a:spAutoFit/>
          </a:bodyPr>
          <a:lstStyle/>
          <a:p>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3: </a:t>
            </a:r>
            <a:r>
              <a:rPr lang="vi-VN" sz="2800" dirty="0">
                <a:latin typeface="Times New Roman" panose="02020603050405020304" pitchFamily="18" charset="0"/>
                <a:cs typeface="Times New Roman" panose="02020603050405020304" pitchFamily="18" charset="0"/>
              </a:rPr>
              <a:t>Các bậc phân loại sinh vật từ thấp đến cao theo trình tự nào sau đây?</a:t>
            </a:r>
          </a:p>
          <a:p>
            <a:r>
              <a:rPr lang="vi-VN" sz="2800" dirty="0">
                <a:latin typeface="Times New Roman" panose="02020603050405020304" pitchFamily="18" charset="0"/>
                <a:cs typeface="Times New Roman" panose="02020603050405020304" pitchFamily="18" charset="0"/>
              </a:rPr>
              <a:t>A. Loài → Chi (giống) → Họ → Bộ → Lớp → Ngành → Giới</a:t>
            </a:r>
          </a:p>
          <a:p>
            <a:r>
              <a:rPr lang="vi-VN" sz="2800" dirty="0">
                <a:latin typeface="Times New Roman" panose="02020603050405020304" pitchFamily="18" charset="0"/>
                <a:cs typeface="Times New Roman" panose="02020603050405020304" pitchFamily="18" charset="0"/>
              </a:rPr>
              <a:t>B. Chi (giống) → Loài → Họ → Bộ → Lớp → Ngành → Giới</a:t>
            </a:r>
          </a:p>
          <a:p>
            <a:r>
              <a:rPr lang="vi-VN" sz="2800" dirty="0">
                <a:latin typeface="Times New Roman" panose="02020603050405020304" pitchFamily="18" charset="0"/>
                <a:cs typeface="Times New Roman" panose="02020603050405020304" pitchFamily="18" charset="0"/>
              </a:rPr>
              <a:t>C. Giới → Ngành → Lớp → Bộ → Họ → Chi (giống) → Loài</a:t>
            </a:r>
          </a:p>
          <a:p>
            <a:r>
              <a:rPr lang="vi-VN" sz="2800" dirty="0">
                <a:latin typeface="Times New Roman" panose="02020603050405020304" pitchFamily="18" charset="0"/>
                <a:cs typeface="Times New Roman" panose="02020603050405020304" pitchFamily="18" charset="0"/>
              </a:rPr>
              <a:t>D. Loài → Chi (giống) → Bộ → Họ → Lớp → Ngành → Giới</a:t>
            </a:r>
          </a:p>
        </p:txBody>
      </p:sp>
    </p:spTree>
    <p:extLst>
      <p:ext uri="{BB962C8B-B14F-4D97-AF65-F5344CB8AC3E}">
        <p14:creationId xmlns:p14="http://schemas.microsoft.com/office/powerpoint/2010/main" val="4921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50125" y="1283211"/>
            <a:ext cx="641444" cy="559558"/>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Oval 2"/>
          <p:cNvSpPr/>
          <p:nvPr/>
        </p:nvSpPr>
        <p:spPr>
          <a:xfrm>
            <a:off x="-47767" y="5591312"/>
            <a:ext cx="641444" cy="559558"/>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Oval 3"/>
          <p:cNvSpPr/>
          <p:nvPr/>
        </p:nvSpPr>
        <p:spPr>
          <a:xfrm>
            <a:off x="75063" y="2846976"/>
            <a:ext cx="641444" cy="559558"/>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ectangle 4"/>
          <p:cNvSpPr/>
          <p:nvPr/>
        </p:nvSpPr>
        <p:spPr>
          <a:xfrm>
            <a:off x="0" y="40649"/>
            <a:ext cx="11900848" cy="2246769"/>
          </a:xfrm>
          <a:prstGeom prst="rect">
            <a:avLst/>
          </a:prstGeom>
        </p:spPr>
        <p:txBody>
          <a:bodyPr wrap="square">
            <a:spAutoFit/>
          </a:bodyPr>
          <a:lstStyle/>
          <a:p>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4: </a:t>
            </a:r>
            <a:r>
              <a:rPr lang="vi-VN" sz="2800" dirty="0">
                <a:latin typeface="Times New Roman" panose="02020603050405020304" pitchFamily="18" charset="0"/>
                <a:cs typeface="Times New Roman" panose="02020603050405020304" pitchFamily="18" charset="0"/>
              </a:rPr>
              <a:t>Tên phổ thông của các loài được hiểu là?</a:t>
            </a:r>
          </a:p>
          <a:p>
            <a:r>
              <a:rPr lang="vi-VN" sz="2800" dirty="0">
                <a:latin typeface="Times New Roman" panose="02020603050405020304" pitchFamily="18" charset="0"/>
                <a:cs typeface="Times New Roman" panose="02020603050405020304" pitchFamily="18" charset="0"/>
              </a:rPr>
              <a:t>A. Cách gọi truyền thống của người dân bản địa theo vùng miền, quốc gia</a:t>
            </a:r>
          </a:p>
          <a:p>
            <a:r>
              <a:rPr lang="vi-VN" sz="2800" dirty="0">
                <a:latin typeface="Times New Roman" panose="02020603050405020304" pitchFamily="18" charset="0"/>
                <a:cs typeface="Times New Roman" panose="02020603050405020304" pitchFamily="18" charset="0"/>
              </a:rPr>
              <a:t>B. Tên giống + tên loài + (Tên tác giả, năm công bố)</a:t>
            </a:r>
          </a:p>
          <a:p>
            <a:r>
              <a:rPr lang="vi-VN" sz="2800" dirty="0">
                <a:latin typeface="Times New Roman" panose="02020603050405020304" pitchFamily="18" charset="0"/>
                <a:cs typeface="Times New Roman" panose="02020603050405020304" pitchFamily="18" charset="0"/>
              </a:rPr>
              <a:t>C. Cách gọi phổ biến của loài có trong danh mục tra cứu</a:t>
            </a:r>
          </a:p>
          <a:p>
            <a:r>
              <a:rPr lang="vi-VN" sz="2800" dirty="0">
                <a:latin typeface="Times New Roman" panose="02020603050405020304" pitchFamily="18" charset="0"/>
                <a:cs typeface="Times New Roman" panose="02020603050405020304" pitchFamily="18" charset="0"/>
              </a:rPr>
              <a:t>D. Tên loài + tên giống + (tên tác giả, năm công bố)</a:t>
            </a:r>
          </a:p>
        </p:txBody>
      </p:sp>
      <p:sp>
        <p:nvSpPr>
          <p:cNvPr id="6" name="Rectangle 5"/>
          <p:cNvSpPr/>
          <p:nvPr/>
        </p:nvSpPr>
        <p:spPr>
          <a:xfrm>
            <a:off x="170597" y="2477630"/>
            <a:ext cx="11900848" cy="2246769"/>
          </a:xfrm>
          <a:prstGeom prst="rect">
            <a:avLst/>
          </a:prstGeom>
        </p:spPr>
        <p:txBody>
          <a:bodyPr wrap="square">
            <a:spAutoFit/>
          </a:bodyPr>
          <a:lstStyle/>
          <a:p>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5: </a:t>
            </a:r>
            <a:r>
              <a:rPr lang="vi-VN" sz="2800" dirty="0">
                <a:latin typeface="Times New Roman" panose="02020603050405020304" pitchFamily="18" charset="0"/>
                <a:cs typeface="Times New Roman" panose="02020603050405020304" pitchFamily="18" charset="0"/>
              </a:rPr>
              <a:t>Tên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vi-VN" sz="2800" dirty="0">
                <a:latin typeface="Times New Roman" panose="02020603050405020304" pitchFamily="18" charset="0"/>
                <a:cs typeface="Times New Roman" panose="02020603050405020304" pitchFamily="18" charset="0"/>
              </a:rPr>
              <a:t> của các loài được hiểu là?</a:t>
            </a:r>
          </a:p>
          <a:p>
            <a:r>
              <a:rPr lang="vi-VN" sz="2800" dirty="0">
                <a:latin typeface="Times New Roman" panose="02020603050405020304" pitchFamily="18" charset="0"/>
                <a:cs typeface="Times New Roman" panose="02020603050405020304" pitchFamily="18" charset="0"/>
              </a:rPr>
              <a:t>A. Cách gọi truyền thống của người dân bản địa theo vùng miền, quốc gia</a:t>
            </a:r>
          </a:p>
          <a:p>
            <a:r>
              <a:rPr lang="vi-VN" sz="2800" dirty="0">
                <a:latin typeface="Times New Roman" panose="02020603050405020304" pitchFamily="18" charset="0"/>
                <a:cs typeface="Times New Roman" panose="02020603050405020304" pitchFamily="18" charset="0"/>
              </a:rPr>
              <a:t>B. Tên giống + tên loài + (Tên tác giả, năm công bố)</a:t>
            </a:r>
          </a:p>
          <a:p>
            <a:r>
              <a:rPr lang="vi-VN" sz="2800" dirty="0">
                <a:latin typeface="Times New Roman" panose="02020603050405020304" pitchFamily="18" charset="0"/>
                <a:cs typeface="Times New Roman" panose="02020603050405020304" pitchFamily="18" charset="0"/>
              </a:rPr>
              <a:t>C. Cách gọi phổ biến của loài có trong danh mục tra cứu</a:t>
            </a:r>
          </a:p>
          <a:p>
            <a:r>
              <a:rPr lang="vi-VN" sz="2800" dirty="0">
                <a:latin typeface="Times New Roman" panose="02020603050405020304" pitchFamily="18" charset="0"/>
                <a:cs typeface="Times New Roman" panose="02020603050405020304" pitchFamily="18" charset="0"/>
              </a:rPr>
              <a:t>D. Tên loài + tên giống + (tên tác giả, năm công bố)</a:t>
            </a:r>
          </a:p>
        </p:txBody>
      </p:sp>
      <p:sp>
        <p:nvSpPr>
          <p:cNvPr id="7" name="Rectangle 6"/>
          <p:cNvSpPr/>
          <p:nvPr/>
        </p:nvSpPr>
        <p:spPr>
          <a:xfrm>
            <a:off x="75063" y="4747707"/>
            <a:ext cx="11900848" cy="2246769"/>
          </a:xfrm>
          <a:prstGeom prst="rect">
            <a:avLst/>
          </a:prstGeom>
        </p:spPr>
        <p:txBody>
          <a:bodyPr wrap="square">
            <a:spAutoFit/>
          </a:bodyPr>
          <a:lstStyle/>
          <a:p>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6: </a:t>
            </a:r>
            <a:r>
              <a:rPr lang="vi-VN" sz="2800" dirty="0">
                <a:latin typeface="Times New Roman" panose="02020603050405020304" pitchFamily="18" charset="0"/>
                <a:cs typeface="Times New Roman" panose="02020603050405020304" pitchFamily="18" charset="0"/>
              </a:rPr>
              <a:t>Tên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vi-VN" sz="2800" dirty="0">
                <a:latin typeface="Times New Roman" panose="02020603050405020304" pitchFamily="18" charset="0"/>
                <a:cs typeface="Times New Roman" panose="02020603050405020304" pitchFamily="18" charset="0"/>
              </a:rPr>
              <a:t> của các loài được hiểu là?</a:t>
            </a:r>
          </a:p>
          <a:p>
            <a:r>
              <a:rPr lang="vi-VN" sz="2800" dirty="0">
                <a:latin typeface="Times New Roman" panose="02020603050405020304" pitchFamily="18" charset="0"/>
                <a:cs typeface="Times New Roman" panose="02020603050405020304" pitchFamily="18" charset="0"/>
              </a:rPr>
              <a:t>A. Cách gọi truyền thống của người dân bản địa theo vùng miền, quốc gia</a:t>
            </a:r>
          </a:p>
          <a:p>
            <a:r>
              <a:rPr lang="vi-VN" sz="2800" dirty="0">
                <a:latin typeface="Times New Roman" panose="02020603050405020304" pitchFamily="18" charset="0"/>
                <a:cs typeface="Times New Roman" panose="02020603050405020304" pitchFamily="18" charset="0"/>
              </a:rPr>
              <a:t>B. Tên giống + tên loài + (Tên tác giả, năm công bố)</a:t>
            </a:r>
          </a:p>
          <a:p>
            <a:r>
              <a:rPr lang="vi-VN" sz="2800" dirty="0">
                <a:latin typeface="Times New Roman" panose="02020603050405020304" pitchFamily="18" charset="0"/>
                <a:cs typeface="Times New Roman" panose="02020603050405020304" pitchFamily="18" charset="0"/>
              </a:rPr>
              <a:t>C. Cách gọi phổ biến của loài có trong danh mục tra cứu</a:t>
            </a:r>
          </a:p>
          <a:p>
            <a:r>
              <a:rPr lang="vi-VN" sz="2800" dirty="0">
                <a:latin typeface="Times New Roman" panose="02020603050405020304" pitchFamily="18" charset="0"/>
                <a:cs typeface="Times New Roman" panose="02020603050405020304" pitchFamily="18" charset="0"/>
              </a:rPr>
              <a:t>D. Tên loài + tên giống + (tên tác giả, năm công bố)</a:t>
            </a:r>
          </a:p>
        </p:txBody>
      </p:sp>
    </p:spTree>
    <p:extLst>
      <p:ext uri="{BB962C8B-B14F-4D97-AF65-F5344CB8AC3E}">
        <p14:creationId xmlns:p14="http://schemas.microsoft.com/office/powerpoint/2010/main" val="318178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068472" y="3458352"/>
            <a:ext cx="641444" cy="559558"/>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Oval 5"/>
          <p:cNvSpPr/>
          <p:nvPr/>
        </p:nvSpPr>
        <p:spPr>
          <a:xfrm>
            <a:off x="104633" y="2004586"/>
            <a:ext cx="641444" cy="559558"/>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Oval 4"/>
          <p:cNvSpPr/>
          <p:nvPr/>
        </p:nvSpPr>
        <p:spPr>
          <a:xfrm>
            <a:off x="8755039" y="977848"/>
            <a:ext cx="641444" cy="559558"/>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Rectangle 1"/>
          <p:cNvSpPr/>
          <p:nvPr/>
        </p:nvSpPr>
        <p:spPr>
          <a:xfrm>
            <a:off x="100084" y="138205"/>
            <a:ext cx="11991832" cy="1384995"/>
          </a:xfrm>
          <a:prstGeom prst="rect">
            <a:avLst/>
          </a:prstGeom>
        </p:spPr>
        <p:txBody>
          <a:bodyPr wrap="square">
            <a:spAutoFit/>
          </a:bodyPr>
          <a:lstStyle/>
          <a:p>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7: </a:t>
            </a:r>
            <a:r>
              <a:rPr lang="vi-VN" sz="2800" dirty="0">
                <a:latin typeface="Times New Roman" panose="02020603050405020304" pitchFamily="18" charset="0"/>
                <a:cs typeface="Times New Roman" panose="02020603050405020304" pitchFamily="18" charset="0"/>
              </a:rPr>
              <a:t>Cấu tạo tế bào nhân thực, cơ thể đa bào, có khả năng quang hợp là đặc điểm của sinh vật thuộc giới nào sau đây?</a:t>
            </a:r>
          </a:p>
          <a:p>
            <a:r>
              <a:rPr lang="vi-VN" sz="2800" dirty="0">
                <a:latin typeface="Times New Roman" panose="02020603050405020304" pitchFamily="18" charset="0"/>
                <a:cs typeface="Times New Roman" panose="02020603050405020304" pitchFamily="18" charset="0"/>
              </a:rPr>
              <a:t>A. Khởi sinh         B. Nguyên sinh               C. Nấm                 D. Thực vật</a:t>
            </a:r>
          </a:p>
        </p:txBody>
      </p:sp>
      <p:sp>
        <p:nvSpPr>
          <p:cNvPr id="3" name="Rectangle 2"/>
          <p:cNvSpPr/>
          <p:nvPr/>
        </p:nvSpPr>
        <p:spPr>
          <a:xfrm>
            <a:off x="222912" y="1556824"/>
            <a:ext cx="11295797" cy="954107"/>
          </a:xfrm>
          <a:prstGeom prst="rect">
            <a:avLst/>
          </a:prstGeom>
        </p:spPr>
        <p:txBody>
          <a:bodyPr wrap="square">
            <a:spAutoFit/>
          </a:bodyPr>
          <a:lstStyle/>
          <a:p>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8: </a:t>
            </a:r>
            <a:r>
              <a:rPr lang="vi-VN" sz="2800" dirty="0">
                <a:latin typeface="Times New Roman" panose="02020603050405020304" pitchFamily="18" charset="0"/>
                <a:cs typeface="Times New Roman" panose="02020603050405020304" pitchFamily="18" charset="0"/>
              </a:rPr>
              <a:t>Loài nào dưới đây  thuộc giới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a:t>
            </a:r>
          </a:p>
          <a:p>
            <a:r>
              <a:rPr lang="vi-VN" sz="2800" dirty="0">
                <a:latin typeface="Times New Roman" panose="02020603050405020304" pitchFamily="18" charset="0"/>
                <a:cs typeface="Times New Roman" panose="02020603050405020304" pitchFamily="18" charset="0"/>
              </a:rPr>
              <a:t>A. Tảo lục             B. Dương xỉ          C. Lúa nước          D. Rong đuôi chó</a:t>
            </a:r>
          </a:p>
        </p:txBody>
      </p:sp>
      <p:sp>
        <p:nvSpPr>
          <p:cNvPr id="4" name="Rectangle 3"/>
          <p:cNvSpPr/>
          <p:nvPr/>
        </p:nvSpPr>
        <p:spPr>
          <a:xfrm>
            <a:off x="291151" y="2632636"/>
            <a:ext cx="11159320" cy="1384995"/>
          </a:xfrm>
          <a:prstGeom prst="rect">
            <a:avLst/>
          </a:prstGeom>
        </p:spPr>
        <p:txBody>
          <a:bodyPr wrap="square">
            <a:spAutoFit/>
          </a:bodyPr>
          <a:lstStyle/>
          <a:p>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9: </a:t>
            </a:r>
            <a:r>
              <a:rPr lang="vi-VN" sz="2800" dirty="0">
                <a:latin typeface="Times New Roman" panose="02020603050405020304" pitchFamily="18" charset="0"/>
                <a:cs typeface="Times New Roman" panose="02020603050405020304" pitchFamily="18" charset="0"/>
              </a:rPr>
              <a:t>Đặc điểm nào dưới đây  của giới Động vật?</a:t>
            </a:r>
          </a:p>
          <a:p>
            <a:r>
              <a:rPr lang="vi-VN" sz="2800" dirty="0">
                <a:latin typeface="Times New Roman" panose="02020603050405020304" pitchFamily="18" charset="0"/>
                <a:cs typeface="Times New Roman" panose="02020603050405020304" pitchFamily="18" charset="0"/>
              </a:rPr>
              <a:t>A. Đ</a:t>
            </a:r>
            <a:r>
              <a:rPr lang="en-US" sz="2800" dirty="0" err="1">
                <a:latin typeface="Times New Roman" panose="02020603050405020304" pitchFamily="18" charset="0"/>
                <a:cs typeface="Times New Roman" panose="02020603050405020304" pitchFamily="18" charset="0"/>
              </a:rPr>
              <a:t>ơn</a:t>
            </a:r>
            <a:r>
              <a:rPr lang="vi-VN" sz="2800" dirty="0">
                <a:latin typeface="Times New Roman" panose="02020603050405020304" pitchFamily="18" charset="0"/>
                <a:cs typeface="Times New Roman" panose="02020603050405020304" pitchFamily="18" charset="0"/>
              </a:rPr>
              <a:t> bào             C. Nhân </a:t>
            </a:r>
            <a:r>
              <a:rPr lang="en-US" sz="2800" dirty="0" err="1">
                <a:latin typeface="Times New Roman" panose="02020603050405020304" pitchFamily="18" charset="0"/>
                <a:cs typeface="Times New Roman" panose="02020603050405020304" pitchFamily="18" charset="0"/>
              </a:rPr>
              <a:t>thực</a:t>
            </a:r>
            <a:r>
              <a:rPr lang="vi-VN" sz="2800" dirty="0">
                <a:latin typeface="Times New Roman" panose="02020603050405020304" pitchFamily="18" charset="0"/>
                <a:cs typeface="Times New Roman" panose="02020603050405020304" pitchFamily="18" charset="0"/>
              </a:rPr>
              <a:t>  </a:t>
            </a:r>
          </a:p>
          <a:p>
            <a:r>
              <a:rPr lang="vi-VN"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Tự</a:t>
            </a:r>
            <a:r>
              <a:rPr lang="vi-VN" sz="2800" dirty="0">
                <a:latin typeface="Times New Roman" panose="02020603050405020304" pitchFamily="18" charset="0"/>
                <a:cs typeface="Times New Roman" panose="02020603050405020304" pitchFamily="18" charset="0"/>
              </a:rPr>
              <a:t> dưỡng          </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Dị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dưỡng</a:t>
            </a:r>
            <a:endParaRPr lang="vi-VN" sz="2800" dirty="0">
              <a:latin typeface="Times New Roman" panose="02020603050405020304" pitchFamily="18" charset="0"/>
              <a:cs typeface="Times New Roman" panose="02020603050405020304" pitchFamily="18" charset="0"/>
            </a:endParaRPr>
          </a:p>
        </p:txBody>
      </p:sp>
      <p:sp>
        <p:nvSpPr>
          <p:cNvPr id="8" name="Oval 7"/>
          <p:cNvSpPr/>
          <p:nvPr/>
        </p:nvSpPr>
        <p:spPr>
          <a:xfrm>
            <a:off x="7833815" y="4829551"/>
            <a:ext cx="641444" cy="559558"/>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222911" y="4384681"/>
            <a:ext cx="11705231" cy="954107"/>
          </a:xfrm>
          <a:prstGeom prst="rect">
            <a:avLst/>
          </a:prstGeom>
        </p:spPr>
        <p:txBody>
          <a:bodyPr wrap="square">
            <a:spAutoFit/>
          </a:bodyPr>
          <a:lstStyle/>
          <a:p>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10 : </a:t>
            </a:r>
            <a:r>
              <a:rPr lang="vi-VN" sz="2800" dirty="0">
                <a:latin typeface="Times New Roman" panose="02020603050405020304" pitchFamily="18" charset="0"/>
                <a:cs typeface="Times New Roman" panose="02020603050405020304" pitchFamily="18" charset="0"/>
              </a:rPr>
              <a:t>Trong nguyên tắc phân loại sinh vật</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bậc phân loại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a:t>
            </a:r>
          </a:p>
          <a:p>
            <a:r>
              <a:rPr lang="vi-VN" sz="2800" dirty="0">
                <a:latin typeface="Times New Roman" panose="02020603050405020304" pitchFamily="18" charset="0"/>
                <a:cs typeface="Times New Roman" panose="02020603050405020304" pitchFamily="18" charset="0"/>
              </a:rPr>
              <a:t>A. Ngành              B. Loài                 C. </a:t>
            </a:r>
            <a:r>
              <a:rPr lang="en-US" sz="2800" dirty="0" err="1">
                <a:latin typeface="Times New Roman" panose="02020603050405020304" pitchFamily="18" charset="0"/>
                <a:cs typeface="Times New Roman" panose="02020603050405020304" pitchFamily="18" charset="0"/>
              </a:rPr>
              <a:t>Họ</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D. </a:t>
            </a:r>
            <a:r>
              <a:rPr lang="en-US" sz="2800" dirty="0" err="1">
                <a:latin typeface="Times New Roman" panose="02020603050405020304" pitchFamily="18" charset="0"/>
                <a:cs typeface="Times New Roman" panose="02020603050405020304" pitchFamily="18" charset="0"/>
              </a:rPr>
              <a:t>Giới</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436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P spid="3" grpId="0"/>
      <p:bldP spid="4" grpId="0"/>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7" descr="20 công dụng “vàng” của lá và hoa sen"/>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7" name="Title 1"/>
          <p:cNvSpPr txBox="1">
            <a:spLocks/>
          </p:cNvSpPr>
          <p:nvPr/>
        </p:nvSpPr>
        <p:spPr>
          <a:xfrm>
            <a:off x="0" y="0"/>
            <a:ext cx="12192000" cy="983673"/>
          </a:xfrm>
          <a:prstGeom prst="rect">
            <a:avLst/>
          </a:prstGeom>
          <a:solidFill>
            <a:schemeClr val="accent3">
              <a:lumMod val="40000"/>
              <a:lumOff val="60000"/>
            </a:schemeClr>
          </a:solidFill>
          <a:ln w="28575"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spcBef>
                <a:spcPts val="0"/>
              </a:spcBef>
            </a:pPr>
            <a:r>
              <a:rPr lang="vi-VN" sz="3200" u="sng" dirty="0">
                <a:solidFill>
                  <a:srgbClr val="FF0000"/>
                </a:solidFill>
                <a:latin typeface="Times New Roman" panose="02020603050405020304" pitchFamily="18" charset="0"/>
                <a:cs typeface="Times New Roman" panose="02020603050405020304" pitchFamily="18" charset="0"/>
              </a:rPr>
              <a:t>CHỦ ĐỀ 8</a:t>
            </a:r>
            <a:r>
              <a:rPr lang="vi-VN" sz="3200" dirty="0">
                <a:solidFill>
                  <a:srgbClr val="FF0000"/>
                </a:solidFill>
                <a:latin typeface="Times New Roman" panose="02020603050405020304" pitchFamily="18" charset="0"/>
                <a:cs typeface="Times New Roman" panose="02020603050405020304" pitchFamily="18" charset="0"/>
              </a:rPr>
              <a:t>: ĐA DẠNG THẾ GIỚI SỐNG</a:t>
            </a:r>
            <a:br>
              <a:rPr lang="vi-VN" sz="3200" dirty="0">
                <a:solidFill>
                  <a:srgbClr val="FF0000"/>
                </a:solidFill>
                <a:latin typeface="Times New Roman" panose="02020603050405020304" pitchFamily="18" charset="0"/>
                <a:cs typeface="Times New Roman" panose="02020603050405020304" pitchFamily="18" charset="0"/>
              </a:rPr>
            </a:br>
            <a:r>
              <a:rPr lang="vi-VN" sz="3200" dirty="0">
                <a:solidFill>
                  <a:srgbClr val="7030A0"/>
                </a:solidFill>
                <a:latin typeface="Times New Roman" panose="02020603050405020304" pitchFamily="18" charset="0"/>
                <a:cs typeface="Times New Roman" panose="02020603050405020304" pitchFamily="18" charset="0"/>
              </a:rPr>
              <a:t>Phân loại thế giới sống</a:t>
            </a:r>
            <a:br>
              <a:rPr lang="vi-VN" sz="3200" dirty="0">
                <a:solidFill>
                  <a:srgbClr val="7030A0"/>
                </a:solidFill>
                <a:latin typeface="Times New Roman" panose="02020603050405020304" pitchFamily="18" charset="0"/>
                <a:cs typeface="Times New Roman" panose="02020603050405020304" pitchFamily="18" charset="0"/>
              </a:rPr>
            </a:br>
            <a:endParaRPr lang="en-US" sz="3200" dirty="0">
              <a:solidFill>
                <a:srgbClr val="7030A0"/>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3673"/>
            <a:ext cx="11320529" cy="3266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8972" y="4532222"/>
            <a:ext cx="11808531" cy="769441"/>
          </a:xfrm>
          <a:prstGeom prst="rect">
            <a:avLst/>
          </a:prstGeom>
        </p:spPr>
        <p:txBody>
          <a:bodyPr wrap="square">
            <a:spAutoFit/>
          </a:bodyPr>
          <a:lstStyle/>
          <a:p>
            <a:r>
              <a:rPr lang="it-IT" sz="4400" dirty="0">
                <a:solidFill>
                  <a:srgbClr val="FF0000"/>
                </a:solidFill>
                <a:latin typeface="Times New Roman" panose="02020603050405020304" pitchFamily="18" charset="0"/>
                <a:cs typeface="Times New Roman" panose="02020603050405020304" pitchFamily="18" charset="0"/>
              </a:rPr>
              <a:t>con bọ,         con cá,      vi khuẩn </a:t>
            </a:r>
            <a:r>
              <a:rPr lang="it-IT" sz="4400" i="1" dirty="0">
                <a:solidFill>
                  <a:srgbClr val="FF0000"/>
                </a:solidFill>
                <a:latin typeface="Times New Roman" panose="02020603050405020304" pitchFamily="18" charset="0"/>
                <a:cs typeface="Times New Roman" panose="02020603050405020304" pitchFamily="18" charset="0"/>
              </a:rPr>
              <a:t>E.coli</a:t>
            </a:r>
            <a:r>
              <a:rPr lang="it-IT" sz="4400" dirty="0">
                <a:solidFill>
                  <a:srgbClr val="FF0000"/>
                </a:solidFill>
                <a:latin typeface="Times New Roman" panose="02020603050405020304" pitchFamily="18" charset="0"/>
                <a:cs typeface="Times New Roman" panose="02020603050405020304" pitchFamily="18" charset="0"/>
              </a:rPr>
              <a:t>,    con cò</a:t>
            </a:r>
            <a:endParaRPr lang="en-US"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695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1" name="Picture 3" descr="3d butterfly"/>
          <p:cNvPicPr>
            <a:picLocks noChangeAspect="1" noChangeArrowheads="1" noCrop="1"/>
          </p:cNvPicPr>
          <p:nvPr/>
        </p:nvPicPr>
        <p:blipFill>
          <a:blip r:embed="rId2"/>
          <a:srcRect/>
          <a:stretch>
            <a:fillRect/>
          </a:stretch>
        </p:blipFill>
        <p:spPr bwMode="auto">
          <a:xfrm flipH="1">
            <a:off x="1930400" y="4800600"/>
            <a:ext cx="812800" cy="355600"/>
          </a:xfrm>
          <a:prstGeom prst="rect">
            <a:avLst/>
          </a:prstGeom>
          <a:noFill/>
          <a:ln w="9525">
            <a:noFill/>
            <a:miter lim="800000"/>
            <a:headEnd/>
            <a:tailEnd/>
          </a:ln>
        </p:spPr>
      </p:pic>
      <p:pic>
        <p:nvPicPr>
          <p:cNvPr id="27652" name="Picture 4" descr="3d butterfly"/>
          <p:cNvPicPr>
            <a:picLocks noChangeAspect="1" noChangeArrowheads="1" noCrop="1"/>
          </p:cNvPicPr>
          <p:nvPr/>
        </p:nvPicPr>
        <p:blipFill>
          <a:blip r:embed="rId2"/>
          <a:srcRect/>
          <a:stretch>
            <a:fillRect/>
          </a:stretch>
        </p:blipFill>
        <p:spPr bwMode="auto">
          <a:xfrm flipH="1">
            <a:off x="3352800" y="5105400"/>
            <a:ext cx="812800" cy="355600"/>
          </a:xfrm>
          <a:prstGeom prst="rect">
            <a:avLst/>
          </a:prstGeom>
          <a:noFill/>
          <a:ln w="9525">
            <a:noFill/>
            <a:miter lim="800000"/>
            <a:headEnd/>
            <a:tailEnd/>
          </a:ln>
        </p:spPr>
      </p:pic>
      <p:pic>
        <p:nvPicPr>
          <p:cNvPr id="27653" name="Picture 5" descr="3d butterfly"/>
          <p:cNvPicPr>
            <a:picLocks noChangeAspect="1" noChangeArrowheads="1" noCrop="1"/>
          </p:cNvPicPr>
          <p:nvPr/>
        </p:nvPicPr>
        <p:blipFill>
          <a:blip r:embed="rId2"/>
          <a:srcRect/>
          <a:stretch>
            <a:fillRect/>
          </a:stretch>
        </p:blipFill>
        <p:spPr bwMode="auto">
          <a:xfrm flipH="1">
            <a:off x="7924800" y="5410200"/>
            <a:ext cx="812800" cy="355600"/>
          </a:xfrm>
          <a:prstGeom prst="rect">
            <a:avLst/>
          </a:prstGeom>
          <a:noFill/>
          <a:ln w="9525">
            <a:noFill/>
            <a:miter lim="800000"/>
            <a:headEnd/>
            <a:tailEnd/>
          </a:ln>
        </p:spPr>
      </p:pic>
      <p:pic>
        <p:nvPicPr>
          <p:cNvPr id="27654" name="Picture 6" descr="3d butterfly"/>
          <p:cNvPicPr>
            <a:picLocks noChangeAspect="1" noChangeArrowheads="1" noCrop="1"/>
          </p:cNvPicPr>
          <p:nvPr/>
        </p:nvPicPr>
        <p:blipFill>
          <a:blip r:embed="rId2"/>
          <a:srcRect/>
          <a:stretch>
            <a:fillRect/>
          </a:stretch>
        </p:blipFill>
        <p:spPr bwMode="auto">
          <a:xfrm flipH="1">
            <a:off x="1727200" y="5486400"/>
            <a:ext cx="812800" cy="355600"/>
          </a:xfrm>
          <a:prstGeom prst="rect">
            <a:avLst/>
          </a:prstGeom>
          <a:noFill/>
          <a:ln w="9525">
            <a:noFill/>
            <a:miter lim="800000"/>
            <a:headEnd/>
            <a:tailEnd/>
          </a:ln>
        </p:spPr>
      </p:pic>
      <p:pic>
        <p:nvPicPr>
          <p:cNvPr id="27655" name="Picture 7" descr="3d butterfly"/>
          <p:cNvPicPr>
            <a:picLocks noChangeAspect="1" noChangeArrowheads="1" noCrop="1"/>
          </p:cNvPicPr>
          <p:nvPr/>
        </p:nvPicPr>
        <p:blipFill>
          <a:blip r:embed="rId2"/>
          <a:srcRect/>
          <a:stretch>
            <a:fillRect/>
          </a:stretch>
        </p:blipFill>
        <p:spPr bwMode="auto">
          <a:xfrm flipH="1">
            <a:off x="9144000" y="6096000"/>
            <a:ext cx="812800" cy="355600"/>
          </a:xfrm>
          <a:prstGeom prst="rect">
            <a:avLst/>
          </a:prstGeom>
          <a:noFill/>
          <a:ln w="9525">
            <a:noFill/>
            <a:miter lim="800000"/>
            <a:headEnd/>
            <a:tailEnd/>
          </a:ln>
        </p:spPr>
      </p:pic>
      <p:pic>
        <p:nvPicPr>
          <p:cNvPr id="27656" name="Picture 9" descr="3d butterfly"/>
          <p:cNvPicPr>
            <a:picLocks noGrp="1" noChangeAspect="1" noChangeArrowheads="1" noCrop="1"/>
          </p:cNvPicPr>
          <p:nvPr>
            <p:ph sz="half" idx="4294967295"/>
          </p:nvPr>
        </p:nvPicPr>
        <p:blipFill>
          <a:blip r:embed="rId2"/>
          <a:srcRect/>
          <a:stretch>
            <a:fillRect/>
          </a:stretch>
        </p:blipFill>
        <p:spPr>
          <a:xfrm flipH="1">
            <a:off x="711200" y="1600201"/>
            <a:ext cx="1066800" cy="466725"/>
          </a:xfrm>
          <a:prstGeom prst="rect">
            <a:avLst/>
          </a:prstGeom>
          <a:noFill/>
        </p:spPr>
      </p:pic>
      <p:pic>
        <p:nvPicPr>
          <p:cNvPr id="27657" name="Picture 10" descr="3d butterfly"/>
          <p:cNvPicPr>
            <a:picLocks noGrp="1" noChangeAspect="1" noChangeArrowheads="1" noCrop="1"/>
          </p:cNvPicPr>
          <p:nvPr>
            <p:ph sz="half" idx="4294967295"/>
          </p:nvPr>
        </p:nvPicPr>
        <p:blipFill>
          <a:blip r:embed="rId2"/>
          <a:srcRect/>
          <a:stretch>
            <a:fillRect/>
          </a:stretch>
        </p:blipFill>
        <p:spPr>
          <a:xfrm flipH="1">
            <a:off x="5080000" y="2744792"/>
            <a:ext cx="1066800" cy="466725"/>
          </a:xfrm>
          <a:prstGeom prst="rect">
            <a:avLst/>
          </a:prstGeom>
          <a:noFill/>
        </p:spPr>
      </p:pic>
      <p:pic>
        <p:nvPicPr>
          <p:cNvPr id="1026" name="Picture 2" descr="Năm cách nói thay thế 'thank you' - VnExpress">
            <a:extLst>
              <a:ext uri="{FF2B5EF4-FFF2-40B4-BE49-F238E27FC236}">
                <a16:creationId xmlns:a16="http://schemas.microsoft.com/office/drawing/2014/main" id="{569803C3-78EF-9BDC-3628-DD633F914E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9577" y="749300"/>
            <a:ext cx="8636000" cy="3886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5785" y="191069"/>
            <a:ext cx="11796215"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Chuẩn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bị</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 THỰC HÀNH XẠY DỰNG KHÓA LƯỠNG PHÂN</a:t>
            </a:r>
          </a:p>
        </p:txBody>
      </p:sp>
    </p:spTree>
    <p:extLst>
      <p:ext uri="{BB962C8B-B14F-4D97-AF65-F5344CB8AC3E}">
        <p14:creationId xmlns:p14="http://schemas.microsoft.com/office/powerpoint/2010/main" val="1023849902"/>
      </p:ext>
    </p:extLst>
  </p:cSld>
  <p:clrMapOvr>
    <a:masterClrMapping/>
  </p:clrMapOvr>
  <p:transition spd="med">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12192000" cy="983673"/>
          </a:xfrm>
          <a:prstGeom prst="rect">
            <a:avLst/>
          </a:prstGeom>
          <a:solidFill>
            <a:schemeClr val="accent3">
              <a:lumMod val="40000"/>
              <a:lumOff val="60000"/>
            </a:schemeClr>
          </a:solidFill>
          <a:ln w="28575"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spcBef>
                <a:spcPts val="0"/>
              </a:spcBef>
            </a:pPr>
            <a:r>
              <a:rPr lang="vi-VN" sz="3200" u="sng" dirty="0">
                <a:solidFill>
                  <a:srgbClr val="FF0000"/>
                </a:solidFill>
                <a:latin typeface="Times New Roman" panose="02020603050405020304" pitchFamily="18" charset="0"/>
                <a:cs typeface="Times New Roman" panose="02020603050405020304" pitchFamily="18" charset="0"/>
              </a:rPr>
              <a:t>CHỦ ĐỀ 8</a:t>
            </a:r>
            <a:r>
              <a:rPr lang="vi-VN" sz="3200" dirty="0">
                <a:solidFill>
                  <a:srgbClr val="FF0000"/>
                </a:solidFill>
                <a:latin typeface="Times New Roman" panose="02020603050405020304" pitchFamily="18" charset="0"/>
                <a:cs typeface="Times New Roman" panose="02020603050405020304" pitchFamily="18" charset="0"/>
              </a:rPr>
              <a:t>: ĐA DẠNG THẾ GIỚI SỐNG</a:t>
            </a:r>
            <a:br>
              <a:rPr lang="vi-VN" sz="3200" dirty="0">
                <a:solidFill>
                  <a:srgbClr val="FF0000"/>
                </a:solidFill>
                <a:latin typeface="Times New Roman" panose="02020603050405020304" pitchFamily="18" charset="0"/>
                <a:cs typeface="Times New Roman" panose="02020603050405020304" pitchFamily="18" charset="0"/>
              </a:rPr>
            </a:br>
            <a:r>
              <a:rPr lang="vi-VN" sz="3200" dirty="0">
                <a:solidFill>
                  <a:srgbClr val="7030A0"/>
                </a:solidFill>
                <a:latin typeface="Times New Roman" panose="02020603050405020304" pitchFamily="18" charset="0"/>
                <a:cs typeface="Times New Roman" panose="02020603050405020304" pitchFamily="18" charset="0"/>
              </a:rPr>
              <a:t>Phân loại thế giới sống</a:t>
            </a:r>
            <a:br>
              <a:rPr lang="vi-VN" sz="2800" dirty="0">
                <a:solidFill>
                  <a:srgbClr val="7030A0"/>
                </a:solidFill>
              </a:rPr>
            </a:br>
            <a:endParaRPr lang="en-US" sz="2800" dirty="0">
              <a:solidFill>
                <a:srgbClr val="7030A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83673"/>
            <a:ext cx="12054625" cy="2549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16538" y="3625403"/>
            <a:ext cx="12034320" cy="769441"/>
          </a:xfrm>
          <a:prstGeom prst="rect">
            <a:avLst/>
          </a:prstGeom>
        </p:spPr>
        <p:txBody>
          <a:bodyPr wrap="none">
            <a:spAutoFit/>
          </a:bodyPr>
          <a:lstStyle/>
          <a:p>
            <a:r>
              <a:rPr lang="vi-VN" sz="4400" dirty="0">
                <a:solidFill>
                  <a:srgbClr val="FF0000"/>
                </a:solidFill>
                <a:latin typeface="Times New Roman" panose="02020603050405020304" pitchFamily="18" charset="0"/>
                <a:cs typeface="Times New Roman" panose="02020603050405020304" pitchFamily="18" charset="0"/>
              </a:rPr>
              <a:t>trùng giày, </a:t>
            </a:r>
            <a:r>
              <a:rPr lang="en-US" sz="4400" dirty="0">
                <a:solidFill>
                  <a:srgbClr val="FF0000"/>
                </a:solidFill>
                <a:latin typeface="Times New Roman" panose="02020603050405020304" pitchFamily="18" charset="0"/>
                <a:cs typeface="Times New Roman" panose="02020603050405020304" pitchFamily="18" charset="0"/>
              </a:rPr>
              <a:t>  </a:t>
            </a:r>
            <a:r>
              <a:rPr lang="vi-VN" sz="4400" dirty="0">
                <a:solidFill>
                  <a:srgbClr val="FF0000"/>
                </a:solidFill>
                <a:latin typeface="Times New Roman" panose="02020603050405020304" pitchFamily="18" charset="0"/>
                <a:cs typeface="Times New Roman" panose="02020603050405020304" pitchFamily="18" charset="0"/>
              </a:rPr>
              <a:t>cây dương xỉ, cây thông, </a:t>
            </a:r>
            <a:r>
              <a:rPr lang="en-US" sz="4400" dirty="0">
                <a:solidFill>
                  <a:srgbClr val="FF0000"/>
                </a:solidFill>
                <a:latin typeface="Times New Roman" panose="02020603050405020304" pitchFamily="18" charset="0"/>
                <a:cs typeface="Times New Roman" panose="02020603050405020304" pitchFamily="18" charset="0"/>
              </a:rPr>
              <a:t>  </a:t>
            </a:r>
            <a:r>
              <a:rPr lang="vi-VN" sz="4400" dirty="0">
                <a:solidFill>
                  <a:srgbClr val="FF0000"/>
                </a:solidFill>
                <a:latin typeface="Times New Roman" panose="02020603050405020304" pitchFamily="18" charset="0"/>
                <a:cs typeface="Times New Roman" panose="02020603050405020304" pitchFamily="18" charset="0"/>
              </a:rPr>
              <a:t>cây hoa súng</a:t>
            </a:r>
            <a:r>
              <a:rPr lang="vi-VN" dirty="0"/>
              <a:t>.</a:t>
            </a:r>
            <a:endParaRPr lang="en-US" dirty="0"/>
          </a:p>
        </p:txBody>
      </p:sp>
      <p:sp>
        <p:nvSpPr>
          <p:cNvPr id="3" name="Rectangle 2"/>
          <p:cNvSpPr/>
          <p:nvPr/>
        </p:nvSpPr>
        <p:spPr>
          <a:xfrm>
            <a:off x="420709" y="4780089"/>
            <a:ext cx="10809667" cy="954107"/>
          </a:xfrm>
          <a:prstGeom prst="rect">
            <a:avLst/>
          </a:prstGeom>
        </p:spPr>
        <p:txBody>
          <a:bodyPr wrap="square">
            <a:spAutoFit/>
          </a:bodyPr>
          <a:lstStyle/>
          <a:p>
            <a:r>
              <a:rPr lang="vi-VN" sz="2800" i="1" dirty="0">
                <a:solidFill>
                  <a:srgbClr val="7030A0"/>
                </a:solidFill>
                <a:latin typeface="Times New Roman" panose="02020603050405020304" pitchFamily="18" charset="0"/>
                <a:cs typeface="Times New Roman" panose="02020603050405020304" pitchFamily="18" charset="0"/>
              </a:rPr>
              <a:t>Nhận xét về thế giới sống: Thế giới sống vô cùng phong phú và đa dạng với nhiều loài sinh vật khác nhau.</a:t>
            </a:r>
            <a:endParaRPr lang="en-US" sz="2800" i="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9390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AutoShape 11" descr="Nâng đời kỹ thuật Putt nhờ cảm hứng từ chim Hồng hạc"/>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7" name="Title 1"/>
          <p:cNvSpPr txBox="1">
            <a:spLocks/>
          </p:cNvSpPr>
          <p:nvPr/>
        </p:nvSpPr>
        <p:spPr>
          <a:xfrm>
            <a:off x="0" y="0"/>
            <a:ext cx="12192000" cy="983673"/>
          </a:xfrm>
          <a:prstGeom prst="rect">
            <a:avLst/>
          </a:prstGeom>
          <a:solidFill>
            <a:schemeClr val="accent3">
              <a:lumMod val="40000"/>
              <a:lumOff val="60000"/>
            </a:schemeClr>
          </a:solidFill>
          <a:ln w="28575"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spcBef>
                <a:spcPts val="0"/>
              </a:spcBef>
            </a:pPr>
            <a:r>
              <a:rPr lang="vi-VN" sz="3200" u="sng" dirty="0">
                <a:solidFill>
                  <a:srgbClr val="FF0000"/>
                </a:solidFill>
                <a:latin typeface="Times New Roman" panose="02020603050405020304" pitchFamily="18" charset="0"/>
                <a:cs typeface="Times New Roman" panose="02020603050405020304" pitchFamily="18" charset="0"/>
              </a:rPr>
              <a:t>CHỦ ĐỀ 8</a:t>
            </a:r>
            <a:r>
              <a:rPr lang="vi-VN" sz="3200" dirty="0">
                <a:solidFill>
                  <a:srgbClr val="FF0000"/>
                </a:solidFill>
                <a:latin typeface="Times New Roman" panose="02020603050405020304" pitchFamily="18" charset="0"/>
                <a:cs typeface="Times New Roman" panose="02020603050405020304" pitchFamily="18" charset="0"/>
              </a:rPr>
              <a:t>: ĐA DẠNG THẾ GIỚI SỐNG</a:t>
            </a:r>
            <a:br>
              <a:rPr lang="vi-VN" sz="3200" dirty="0">
                <a:solidFill>
                  <a:srgbClr val="FF0000"/>
                </a:solidFill>
                <a:latin typeface="Times New Roman" panose="02020603050405020304" pitchFamily="18" charset="0"/>
                <a:cs typeface="Times New Roman" panose="02020603050405020304" pitchFamily="18" charset="0"/>
              </a:rPr>
            </a:br>
            <a:r>
              <a:rPr lang="vi-VN" sz="3200" dirty="0">
                <a:solidFill>
                  <a:srgbClr val="7030A0"/>
                </a:solidFill>
                <a:latin typeface="Times New Roman" panose="02020603050405020304" pitchFamily="18" charset="0"/>
                <a:cs typeface="Times New Roman" panose="02020603050405020304" pitchFamily="18" charset="0"/>
              </a:rPr>
              <a:t>Phân loại thế giới sống</a:t>
            </a:r>
            <a:br>
              <a:rPr lang="vi-VN" sz="3200" dirty="0">
                <a:solidFill>
                  <a:srgbClr val="7030A0"/>
                </a:solidFill>
                <a:latin typeface="Times New Roman" panose="02020603050405020304" pitchFamily="18" charset="0"/>
                <a:cs typeface="Times New Roman" panose="02020603050405020304" pitchFamily="18" charset="0"/>
              </a:rPr>
            </a:br>
            <a:endParaRPr lang="en-US" sz="3200" dirty="0">
              <a:solidFill>
                <a:srgbClr val="7030A0"/>
              </a:solidFill>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83673"/>
            <a:ext cx="5267458" cy="2480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082862" y="1148040"/>
            <a:ext cx="6096000" cy="2677656"/>
          </a:xfrm>
          <a:prstGeom prst="rect">
            <a:avLst/>
          </a:prstGeom>
        </p:spPr>
        <p:txBody>
          <a:bodyPr>
            <a:spAutoFit/>
          </a:bodyPr>
          <a:lstStyle/>
          <a:p>
            <a:r>
              <a:rPr lang="vi-VN" sz="2800" i="1" dirty="0">
                <a:solidFill>
                  <a:srgbClr val="7030A0"/>
                </a:solidFill>
                <a:latin typeface="Times New Roman" panose="02020603050405020304" pitchFamily="18" charset="0"/>
                <a:cs typeface="Times New Roman" panose="02020603050405020304" pitchFamily="18" charset="0"/>
              </a:rPr>
              <a:t>Việc phân loại thế giới sống có thể dựa vào một số tiêu chí sau:</a:t>
            </a:r>
          </a:p>
          <a:p>
            <a:r>
              <a:rPr lang="vi-VN" sz="2800" i="1" dirty="0">
                <a:solidFill>
                  <a:srgbClr val="7030A0"/>
                </a:solidFill>
                <a:latin typeface="Times New Roman" panose="02020603050405020304" pitchFamily="18" charset="0"/>
                <a:cs typeface="Times New Roman" panose="02020603050405020304" pitchFamily="18" charset="0"/>
              </a:rPr>
              <a:t>+ Đặc điểm tế bào</a:t>
            </a:r>
          </a:p>
          <a:p>
            <a:r>
              <a:rPr lang="vi-VN" sz="2800" i="1" dirty="0">
                <a:solidFill>
                  <a:srgbClr val="7030A0"/>
                </a:solidFill>
                <a:latin typeface="Times New Roman" panose="02020603050405020304" pitchFamily="18" charset="0"/>
                <a:cs typeface="Times New Roman" panose="02020603050405020304" pitchFamily="18" charset="0"/>
              </a:rPr>
              <a:t>+ Mức độ tổ chức cơ thể</a:t>
            </a:r>
          </a:p>
          <a:p>
            <a:r>
              <a:rPr lang="vi-VN" sz="2800" i="1" dirty="0">
                <a:solidFill>
                  <a:srgbClr val="7030A0"/>
                </a:solidFill>
                <a:latin typeface="Times New Roman" panose="02020603050405020304" pitchFamily="18" charset="0"/>
                <a:cs typeface="Times New Roman" panose="02020603050405020304" pitchFamily="18" charset="0"/>
              </a:rPr>
              <a:t>+ Môi trường sống</a:t>
            </a:r>
          </a:p>
          <a:p>
            <a:r>
              <a:rPr lang="vi-VN" sz="2800" i="1" dirty="0">
                <a:solidFill>
                  <a:srgbClr val="7030A0"/>
                </a:solidFill>
                <a:latin typeface="Times New Roman" panose="02020603050405020304" pitchFamily="18" charset="0"/>
                <a:cs typeface="Times New Roman" panose="02020603050405020304" pitchFamily="18" charset="0"/>
              </a:rPr>
              <a:t>+ Các kiểu dinh dưỡng</a:t>
            </a:r>
          </a:p>
        </p:txBody>
      </p:sp>
    </p:spTree>
    <p:extLst>
      <p:ext uri="{BB962C8B-B14F-4D97-AF65-F5344CB8AC3E}">
        <p14:creationId xmlns:p14="http://schemas.microsoft.com/office/powerpoint/2010/main" val="39389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18325912"/>
              </p:ext>
            </p:extLst>
          </p:nvPr>
        </p:nvGraphicFramePr>
        <p:xfrm>
          <a:off x="0" y="109180"/>
          <a:ext cx="12191999" cy="6419995"/>
        </p:xfrm>
        <a:graphic>
          <a:graphicData uri="http://schemas.openxmlformats.org/drawingml/2006/table">
            <a:tbl>
              <a:tblPr/>
              <a:tblGrid>
                <a:gridCol w="1463245">
                  <a:extLst>
                    <a:ext uri="{9D8B030D-6E8A-4147-A177-3AD203B41FA5}">
                      <a16:colId xmlns:a16="http://schemas.microsoft.com/office/drawing/2014/main" val="20000"/>
                    </a:ext>
                  </a:extLst>
                </a:gridCol>
                <a:gridCol w="2330833">
                  <a:extLst>
                    <a:ext uri="{9D8B030D-6E8A-4147-A177-3AD203B41FA5}">
                      <a16:colId xmlns:a16="http://schemas.microsoft.com/office/drawing/2014/main" val="20001"/>
                    </a:ext>
                  </a:extLst>
                </a:gridCol>
                <a:gridCol w="8397921">
                  <a:extLst>
                    <a:ext uri="{9D8B030D-6E8A-4147-A177-3AD203B41FA5}">
                      <a16:colId xmlns:a16="http://schemas.microsoft.com/office/drawing/2014/main" val="20002"/>
                    </a:ext>
                  </a:extLst>
                </a:gridCol>
              </a:tblGrid>
              <a:tr h="231422">
                <a:tc gridSpan="2">
                  <a:txBody>
                    <a:bodyPr/>
                    <a:lstStyle/>
                    <a:p>
                      <a:pPr algn="ctr" fontAlgn="t"/>
                      <a:r>
                        <a:rPr lang="en-US" sz="2400" b="1" dirty="0" err="1">
                          <a:solidFill>
                            <a:srgbClr val="000000"/>
                          </a:solidFill>
                          <a:effectLst/>
                          <a:latin typeface="Times New Roman" panose="02020603050405020304" pitchFamily="18" charset="0"/>
                          <a:cs typeface="Times New Roman" panose="02020603050405020304" pitchFamily="18" charset="0"/>
                        </a:rPr>
                        <a:t>Tiêu</a:t>
                      </a:r>
                      <a:r>
                        <a:rPr lang="en-US" sz="2400" b="1" dirty="0">
                          <a:solidFill>
                            <a:srgbClr val="000000"/>
                          </a:solidFill>
                          <a:effectLst/>
                          <a:latin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cs typeface="Times New Roman" panose="02020603050405020304" pitchFamily="18" charset="0"/>
                        </a:rPr>
                        <a:t>chí</a:t>
                      </a:r>
                      <a:r>
                        <a:rPr lang="en-US" sz="2400" b="1" dirty="0">
                          <a:solidFill>
                            <a:srgbClr val="000000"/>
                          </a:solidFill>
                          <a:effectLst/>
                          <a:latin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cs typeface="Times New Roman" panose="02020603050405020304" pitchFamily="18" charset="0"/>
                        </a:rPr>
                        <a:t>phân</a:t>
                      </a:r>
                      <a:r>
                        <a:rPr lang="en-US" sz="2400" b="1" dirty="0">
                          <a:solidFill>
                            <a:srgbClr val="000000"/>
                          </a:solidFill>
                          <a:effectLst/>
                          <a:latin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cs typeface="Times New Roman" panose="02020603050405020304" pitchFamily="18" charset="0"/>
                        </a:rPr>
                        <a:t>loại</a:t>
                      </a:r>
                      <a:endParaRPr lang="en-US" sz="2400"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t"/>
                      <a:r>
                        <a:rPr lang="en-US" sz="2400" b="1">
                          <a:solidFill>
                            <a:srgbClr val="000000"/>
                          </a:solidFill>
                          <a:effectLst/>
                          <a:latin typeface="Times New Roman" panose="02020603050405020304" pitchFamily="18" charset="0"/>
                          <a:cs typeface="Times New Roman" panose="02020603050405020304" pitchFamily="18" charset="0"/>
                        </a:rPr>
                        <a:t>Tên sinh vật</a:t>
                      </a:r>
                      <a:endParaRPr lang="en-US" sz="2400">
                        <a:solidFill>
                          <a:srgbClr val="000000"/>
                        </a:solidFill>
                        <a:effectLst/>
                        <a:latin typeface="Times New Roman" panose="02020603050405020304" pitchFamily="18" charset="0"/>
                        <a:cs typeface="Times New Roman" panose="02020603050405020304" pitchFamily="18" charset="0"/>
                      </a:endParaRPr>
                    </a:p>
                  </a:txBody>
                  <a:tcPr marL="43519" marR="43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1422">
                <a:tc rowSpan="2">
                  <a:txBody>
                    <a:bodyPr/>
                    <a:lstStyle/>
                    <a:p>
                      <a:pPr algn="just" fontAlgn="t"/>
                      <a:r>
                        <a:rPr lang="vi-VN" sz="2400" i="1" dirty="0">
                          <a:solidFill>
                            <a:srgbClr val="FF0000"/>
                          </a:solidFill>
                          <a:effectLst/>
                          <a:latin typeface="Times New Roman" panose="02020603050405020304" pitchFamily="18" charset="0"/>
                          <a:cs typeface="Times New Roman" panose="02020603050405020304" pitchFamily="18" charset="0"/>
                        </a:rPr>
                        <a:t>Đặc điểm tế bào</a:t>
                      </a:r>
                      <a:endParaRPr lang="vi-VN" sz="2400" dirty="0">
                        <a:solidFill>
                          <a:srgbClr val="FF0000"/>
                        </a:solidFill>
                        <a:effectLst/>
                        <a:latin typeface="Times New Roman" panose="02020603050405020304" pitchFamily="18" charset="0"/>
                        <a:cs typeface="Times New Roman" panose="02020603050405020304" pitchFamily="18" charset="0"/>
                      </a:endParaRPr>
                    </a:p>
                  </a:txBody>
                  <a:tcPr marL="43519" marR="43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sz="2400" dirty="0">
                          <a:solidFill>
                            <a:srgbClr val="000000"/>
                          </a:solidFill>
                          <a:effectLst/>
                          <a:latin typeface="Times New Roman" panose="02020603050405020304" pitchFamily="18" charset="0"/>
                          <a:cs typeface="Times New Roman" panose="02020603050405020304" pitchFamily="18" charset="0"/>
                        </a:rPr>
                        <a:t>Nhân sơ</a:t>
                      </a:r>
                    </a:p>
                  </a:txBody>
                  <a:tcPr marL="43519" marR="43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n-US" sz="2400">
                          <a:solidFill>
                            <a:srgbClr val="000000"/>
                          </a:solidFill>
                          <a:effectLst/>
                          <a:latin typeface="Times New Roman" panose="02020603050405020304" pitchFamily="18" charset="0"/>
                          <a:cs typeface="Times New Roman" panose="02020603050405020304" pitchFamily="18" charset="0"/>
                        </a:rPr>
                        <a:t>Vi khuẩn </a:t>
                      </a:r>
                      <a:r>
                        <a:rPr lang="en-US" sz="2400" i="1">
                          <a:solidFill>
                            <a:srgbClr val="000000"/>
                          </a:solidFill>
                          <a:effectLst/>
                          <a:latin typeface="Times New Roman" panose="02020603050405020304" pitchFamily="18" charset="0"/>
                          <a:cs typeface="Times New Roman" panose="02020603050405020304" pitchFamily="18" charset="0"/>
                        </a:rPr>
                        <a:t>E.coli</a:t>
                      </a:r>
                      <a:endParaRPr lang="en-US" sz="2400">
                        <a:solidFill>
                          <a:srgbClr val="000000"/>
                        </a:solidFill>
                        <a:effectLst/>
                        <a:latin typeface="Times New Roman" panose="02020603050405020304" pitchFamily="18" charset="0"/>
                        <a:cs typeface="Times New Roman" panose="02020603050405020304" pitchFamily="18" charset="0"/>
                      </a:endParaRPr>
                    </a:p>
                  </a:txBody>
                  <a:tcPr marL="43519" marR="43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57111">
                <a:tc vMerge="1">
                  <a:txBody>
                    <a:bodyPr/>
                    <a:lstStyle/>
                    <a:p>
                      <a:endParaRPr lang="en-US"/>
                    </a:p>
                  </a:txBody>
                  <a:tcPr/>
                </a:tc>
                <a:tc>
                  <a:txBody>
                    <a:bodyPr/>
                    <a:lstStyle/>
                    <a:p>
                      <a:pPr algn="just" fontAlgn="t"/>
                      <a:r>
                        <a:rPr lang="en-US" sz="2400" dirty="0" err="1">
                          <a:solidFill>
                            <a:srgbClr val="000000"/>
                          </a:solidFill>
                          <a:effectLst/>
                          <a:latin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thực</a:t>
                      </a:r>
                      <a:endParaRPr lang="en-US" sz="2400" dirty="0">
                        <a:solidFill>
                          <a:srgbClr val="000000"/>
                        </a:solidFill>
                        <a:effectLst/>
                        <a:latin typeface="Times New Roman" panose="02020603050405020304" pitchFamily="18" charset="0"/>
                        <a:cs typeface="Times New Roman" panose="02020603050405020304" pitchFamily="18" charset="0"/>
                      </a:endParaRPr>
                    </a:p>
                  </a:txBody>
                  <a:tcPr marL="43519" marR="43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sz="2400" dirty="0">
                          <a:solidFill>
                            <a:srgbClr val="000000"/>
                          </a:solidFill>
                          <a:effectLst/>
                          <a:latin typeface="Times New Roman" panose="02020603050405020304" pitchFamily="18" charset="0"/>
                          <a:cs typeface="Times New Roman" panose="02020603050405020304" pitchFamily="18" charset="0"/>
                        </a:rPr>
                        <a:t>Con khỉ, con nhện, con rùa biển, con bướm, con bọ, con cá, con cò, trùng giày, cây dương xỉ, cây thông, hoa súng</a:t>
                      </a:r>
                    </a:p>
                  </a:txBody>
                  <a:tcPr marL="43519" marR="43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1422">
                <a:tc rowSpan="2">
                  <a:txBody>
                    <a:bodyPr/>
                    <a:lstStyle/>
                    <a:p>
                      <a:pPr algn="just" fontAlgn="t"/>
                      <a:r>
                        <a:rPr lang="vi-VN" sz="2400" i="1" dirty="0">
                          <a:solidFill>
                            <a:srgbClr val="FF0000"/>
                          </a:solidFill>
                          <a:effectLst/>
                          <a:latin typeface="Times New Roman" panose="02020603050405020304" pitchFamily="18" charset="0"/>
                          <a:cs typeface="Times New Roman" panose="02020603050405020304" pitchFamily="18" charset="0"/>
                        </a:rPr>
                        <a:t>Mức độ </a:t>
                      </a:r>
                      <a:endParaRPr lang="vi-VN" sz="2400" dirty="0">
                        <a:solidFill>
                          <a:srgbClr val="FF0000"/>
                        </a:solidFill>
                        <a:effectLst/>
                        <a:latin typeface="Times New Roman" panose="02020603050405020304" pitchFamily="18" charset="0"/>
                        <a:cs typeface="Times New Roman" panose="02020603050405020304" pitchFamily="18" charset="0"/>
                      </a:endParaRPr>
                    </a:p>
                    <a:p>
                      <a:pPr algn="just" fontAlgn="t"/>
                      <a:r>
                        <a:rPr lang="vi-VN" sz="2400" i="1" dirty="0">
                          <a:solidFill>
                            <a:srgbClr val="FF0000"/>
                          </a:solidFill>
                          <a:effectLst/>
                          <a:latin typeface="Times New Roman" panose="02020603050405020304" pitchFamily="18" charset="0"/>
                          <a:cs typeface="Times New Roman" panose="02020603050405020304" pitchFamily="18" charset="0"/>
                        </a:rPr>
                        <a:t>tổ chức </a:t>
                      </a:r>
                      <a:endParaRPr lang="vi-VN" sz="2400" dirty="0">
                        <a:solidFill>
                          <a:srgbClr val="FF0000"/>
                        </a:solidFill>
                        <a:effectLst/>
                        <a:latin typeface="Times New Roman" panose="02020603050405020304" pitchFamily="18" charset="0"/>
                        <a:cs typeface="Times New Roman" panose="02020603050405020304" pitchFamily="18" charset="0"/>
                      </a:endParaRPr>
                    </a:p>
                    <a:p>
                      <a:pPr algn="just" fontAlgn="t"/>
                      <a:r>
                        <a:rPr lang="vi-VN" sz="2400" i="1" dirty="0">
                          <a:solidFill>
                            <a:srgbClr val="FF0000"/>
                          </a:solidFill>
                          <a:effectLst/>
                          <a:latin typeface="Times New Roman" panose="02020603050405020304" pitchFamily="18" charset="0"/>
                          <a:cs typeface="Times New Roman" panose="02020603050405020304" pitchFamily="18" charset="0"/>
                        </a:rPr>
                        <a:t>cơ thể</a:t>
                      </a:r>
                      <a:endParaRPr lang="vi-VN" sz="2400" dirty="0">
                        <a:solidFill>
                          <a:srgbClr val="FF0000"/>
                        </a:solidFill>
                        <a:effectLst/>
                        <a:latin typeface="Times New Roman" panose="02020603050405020304" pitchFamily="18" charset="0"/>
                        <a:cs typeface="Times New Roman" panose="02020603050405020304" pitchFamily="18" charset="0"/>
                      </a:endParaRPr>
                    </a:p>
                  </a:txBody>
                  <a:tcPr marL="43519" marR="43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sz="2400">
                          <a:solidFill>
                            <a:srgbClr val="000000"/>
                          </a:solidFill>
                          <a:effectLst/>
                          <a:latin typeface="Times New Roman" panose="02020603050405020304" pitchFamily="18" charset="0"/>
                          <a:cs typeface="Times New Roman" panose="02020603050405020304" pitchFamily="18" charset="0"/>
                        </a:rPr>
                        <a:t>Đơn bào</a:t>
                      </a:r>
                    </a:p>
                  </a:txBody>
                  <a:tcPr marL="43519" marR="43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n-US" sz="2400" dirty="0">
                          <a:solidFill>
                            <a:srgbClr val="000000"/>
                          </a:solidFill>
                          <a:effectLst/>
                          <a:latin typeface="Times New Roman" panose="02020603050405020304" pitchFamily="18" charset="0"/>
                          <a:cs typeface="Times New Roman" panose="02020603050405020304" pitchFamily="18" charset="0"/>
                        </a:rPr>
                        <a:t>Vi </a:t>
                      </a:r>
                      <a:r>
                        <a:rPr lang="en-US" sz="2400" dirty="0" err="1">
                          <a:solidFill>
                            <a:srgbClr val="000000"/>
                          </a:solidFill>
                          <a:effectLst/>
                          <a:latin typeface="Times New Roman" panose="02020603050405020304" pitchFamily="18" charset="0"/>
                          <a:cs typeface="Times New Roman" panose="02020603050405020304" pitchFamily="18" charset="0"/>
                        </a:rPr>
                        <a:t>khuẩn</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i="1" dirty="0">
                          <a:solidFill>
                            <a:srgbClr val="000000"/>
                          </a:solidFill>
                          <a:effectLst/>
                          <a:latin typeface="Times New Roman" panose="02020603050405020304" pitchFamily="18" charset="0"/>
                          <a:cs typeface="Times New Roman" panose="02020603050405020304" pitchFamily="18" charset="0"/>
                        </a:rPr>
                        <a:t>E.coli</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trùng</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giày</a:t>
                      </a:r>
                      <a:endParaRPr lang="en-US" sz="2400" dirty="0">
                        <a:solidFill>
                          <a:srgbClr val="000000"/>
                        </a:solidFill>
                        <a:effectLst/>
                        <a:latin typeface="Times New Roman" panose="02020603050405020304" pitchFamily="18" charset="0"/>
                        <a:cs typeface="Times New Roman" panose="02020603050405020304" pitchFamily="18" charset="0"/>
                      </a:endParaRPr>
                    </a:p>
                  </a:txBody>
                  <a:tcPr marL="43519" marR="43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25690">
                <a:tc vMerge="1">
                  <a:txBody>
                    <a:bodyPr/>
                    <a:lstStyle/>
                    <a:p>
                      <a:endParaRPr lang="en-US"/>
                    </a:p>
                  </a:txBody>
                  <a:tcPr/>
                </a:tc>
                <a:tc>
                  <a:txBody>
                    <a:bodyPr/>
                    <a:lstStyle/>
                    <a:p>
                      <a:pPr algn="just" fontAlgn="t"/>
                      <a:r>
                        <a:rPr lang="en-US" sz="2400">
                          <a:solidFill>
                            <a:srgbClr val="000000"/>
                          </a:solidFill>
                          <a:effectLst/>
                          <a:latin typeface="Times New Roman" panose="02020603050405020304" pitchFamily="18" charset="0"/>
                          <a:cs typeface="Times New Roman" panose="02020603050405020304" pitchFamily="18" charset="0"/>
                        </a:rPr>
                        <a:t>Đa bào</a:t>
                      </a:r>
                    </a:p>
                  </a:txBody>
                  <a:tcPr marL="43519" marR="43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sz="2400" dirty="0">
                          <a:solidFill>
                            <a:srgbClr val="000000"/>
                          </a:solidFill>
                          <a:effectLst/>
                          <a:latin typeface="Times New Roman" panose="02020603050405020304" pitchFamily="18" charset="0"/>
                          <a:cs typeface="Times New Roman" panose="02020603050405020304" pitchFamily="18" charset="0"/>
                        </a:rPr>
                        <a:t>Con khỉ, con nhện, con rùa biển, con bướm, con bọ, con cá, con cò, cây dương xỉ, cây thông, hoa súng</a:t>
                      </a:r>
                    </a:p>
                  </a:txBody>
                  <a:tcPr marL="43519" marR="43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62845">
                <a:tc rowSpan="3">
                  <a:txBody>
                    <a:bodyPr/>
                    <a:lstStyle/>
                    <a:p>
                      <a:pPr algn="just" fontAlgn="t"/>
                      <a:r>
                        <a:rPr lang="vi-VN" sz="2400" i="1" dirty="0">
                          <a:solidFill>
                            <a:srgbClr val="FF0000"/>
                          </a:solidFill>
                          <a:effectLst/>
                          <a:latin typeface="Times New Roman" panose="02020603050405020304" pitchFamily="18" charset="0"/>
                          <a:cs typeface="Times New Roman" panose="02020603050405020304" pitchFamily="18" charset="0"/>
                        </a:rPr>
                        <a:t>Môi trường sống</a:t>
                      </a:r>
                      <a:endParaRPr lang="vi-VN" sz="2400" dirty="0">
                        <a:solidFill>
                          <a:srgbClr val="FF0000"/>
                        </a:solidFill>
                        <a:effectLst/>
                        <a:latin typeface="Times New Roman" panose="02020603050405020304" pitchFamily="18" charset="0"/>
                        <a:cs typeface="Times New Roman" panose="02020603050405020304" pitchFamily="18" charset="0"/>
                      </a:endParaRPr>
                    </a:p>
                  </a:txBody>
                  <a:tcPr marL="43519" marR="43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sz="2400">
                          <a:solidFill>
                            <a:srgbClr val="000000"/>
                          </a:solidFill>
                          <a:effectLst/>
                          <a:latin typeface="Times New Roman" panose="02020603050405020304" pitchFamily="18" charset="0"/>
                          <a:cs typeface="Times New Roman" panose="02020603050405020304" pitchFamily="18" charset="0"/>
                        </a:rPr>
                        <a:t>Ở nước</a:t>
                      </a:r>
                    </a:p>
                  </a:txBody>
                  <a:tcPr marL="43519" marR="43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n-US" sz="2400" dirty="0" err="1">
                          <a:solidFill>
                            <a:srgbClr val="000000"/>
                          </a:solidFill>
                          <a:effectLst/>
                          <a:latin typeface="Times New Roman" panose="02020603050405020304" pitchFamily="18" charset="0"/>
                          <a:cs typeface="Times New Roman" panose="02020603050405020304" pitchFamily="18" charset="0"/>
                        </a:rPr>
                        <a:t>Rùa</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biển</a:t>
                      </a:r>
                      <a:r>
                        <a:rPr lang="en-US" sz="2400" dirty="0">
                          <a:solidFill>
                            <a:srgbClr val="000000"/>
                          </a:solidFill>
                          <a:effectLst/>
                          <a:latin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cs typeface="Times New Roman" panose="02020603050405020304" pitchFamily="18" charset="0"/>
                        </a:rPr>
                        <a:t>cá</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trùng</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giày</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hoa</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súng</a:t>
                      </a:r>
                      <a:endParaRPr lang="en-US" sz="2400" dirty="0">
                        <a:solidFill>
                          <a:srgbClr val="000000"/>
                        </a:solidFill>
                        <a:effectLst/>
                        <a:latin typeface="Times New Roman" panose="02020603050405020304" pitchFamily="18" charset="0"/>
                        <a:cs typeface="Times New Roman" panose="02020603050405020304" pitchFamily="18" charset="0"/>
                      </a:endParaRPr>
                    </a:p>
                  </a:txBody>
                  <a:tcPr marL="43519" marR="43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94267">
                <a:tc vMerge="1">
                  <a:txBody>
                    <a:bodyPr/>
                    <a:lstStyle/>
                    <a:p>
                      <a:endParaRPr lang="en-US"/>
                    </a:p>
                  </a:txBody>
                  <a:tcPr/>
                </a:tc>
                <a:tc>
                  <a:txBody>
                    <a:bodyPr/>
                    <a:lstStyle/>
                    <a:p>
                      <a:pPr algn="just" fontAlgn="t"/>
                      <a:r>
                        <a:rPr lang="en-US" sz="2400">
                          <a:solidFill>
                            <a:srgbClr val="000000"/>
                          </a:solidFill>
                          <a:effectLst/>
                          <a:latin typeface="Times New Roman" panose="02020603050405020304" pitchFamily="18" charset="0"/>
                          <a:cs typeface="Times New Roman" panose="02020603050405020304" pitchFamily="18" charset="0"/>
                        </a:rPr>
                        <a:t>Ở cạn</a:t>
                      </a:r>
                    </a:p>
                  </a:txBody>
                  <a:tcPr marL="43519" marR="43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sz="2400" dirty="0">
                          <a:solidFill>
                            <a:srgbClr val="000000"/>
                          </a:solidFill>
                          <a:effectLst/>
                          <a:latin typeface="Times New Roman" panose="02020603050405020304" pitchFamily="18" charset="0"/>
                          <a:cs typeface="Times New Roman" panose="02020603050405020304" pitchFamily="18" charset="0"/>
                        </a:rPr>
                        <a:t>Con khỉ, con nhện, con bướm, con bọ, con cò, dương xỉ, cây thông</a:t>
                      </a:r>
                    </a:p>
                  </a:txBody>
                  <a:tcPr marL="43519" marR="43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94267">
                <a:tc vMerge="1">
                  <a:txBody>
                    <a:bodyPr/>
                    <a:lstStyle/>
                    <a:p>
                      <a:endParaRPr lang="en-US"/>
                    </a:p>
                  </a:txBody>
                  <a:tcPr/>
                </a:tc>
                <a:tc>
                  <a:txBody>
                    <a:bodyPr/>
                    <a:lstStyle/>
                    <a:p>
                      <a:pPr algn="just" fontAlgn="t"/>
                      <a:r>
                        <a:rPr lang="en-US" sz="2400">
                          <a:solidFill>
                            <a:srgbClr val="000000"/>
                          </a:solidFill>
                          <a:effectLst/>
                          <a:latin typeface="Times New Roman" panose="02020603050405020304" pitchFamily="18" charset="0"/>
                          <a:cs typeface="Times New Roman" panose="02020603050405020304" pitchFamily="18" charset="0"/>
                        </a:rPr>
                        <a:t>Sinh vật</a:t>
                      </a:r>
                    </a:p>
                  </a:txBody>
                  <a:tcPr marL="43519" marR="43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sz="2400" dirty="0">
                          <a:solidFill>
                            <a:srgbClr val="000000"/>
                          </a:solidFill>
                          <a:effectLst/>
                          <a:latin typeface="Times New Roman" panose="02020603050405020304" pitchFamily="18" charset="0"/>
                          <a:cs typeface="Times New Roman" panose="02020603050405020304" pitchFamily="18" charset="0"/>
                        </a:rPr>
                        <a:t>Vi khuẩn </a:t>
                      </a:r>
                      <a:r>
                        <a:rPr lang="vi-VN" sz="2400" i="1" dirty="0">
                          <a:solidFill>
                            <a:srgbClr val="000000"/>
                          </a:solidFill>
                          <a:effectLst/>
                          <a:latin typeface="Times New Roman" panose="02020603050405020304" pitchFamily="18" charset="0"/>
                          <a:cs typeface="Times New Roman" panose="02020603050405020304" pitchFamily="18" charset="0"/>
                        </a:rPr>
                        <a:t>E.coli</a:t>
                      </a:r>
                      <a:r>
                        <a:rPr lang="vi-VN" sz="2400" dirty="0">
                          <a:solidFill>
                            <a:srgbClr val="000000"/>
                          </a:solidFill>
                          <a:effectLst/>
                          <a:latin typeface="Times New Roman" panose="02020603050405020304" pitchFamily="18" charset="0"/>
                          <a:cs typeface="Times New Roman" panose="02020603050405020304" pitchFamily="18" charset="0"/>
                        </a:rPr>
                        <a:t> thường sống trong ruột của người và động vật.</a:t>
                      </a:r>
                    </a:p>
                  </a:txBody>
                  <a:tcPr marL="43519" marR="43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62845">
                <a:tc rowSpan="2">
                  <a:txBody>
                    <a:bodyPr/>
                    <a:lstStyle/>
                    <a:p>
                      <a:pPr algn="just" fontAlgn="t"/>
                      <a:r>
                        <a:rPr lang="vi-VN" sz="2400" i="1" dirty="0">
                          <a:solidFill>
                            <a:srgbClr val="FF0000"/>
                          </a:solidFill>
                          <a:effectLst/>
                          <a:latin typeface="Times New Roman" panose="02020603050405020304" pitchFamily="18" charset="0"/>
                          <a:cs typeface="Times New Roman" panose="02020603050405020304" pitchFamily="18" charset="0"/>
                        </a:rPr>
                        <a:t>Kiểu dinh dưỡng</a:t>
                      </a:r>
                      <a:endParaRPr lang="vi-VN" sz="2400" dirty="0">
                        <a:solidFill>
                          <a:srgbClr val="FF0000"/>
                        </a:solidFill>
                        <a:effectLst/>
                        <a:latin typeface="Times New Roman" panose="02020603050405020304" pitchFamily="18" charset="0"/>
                        <a:cs typeface="Times New Roman" panose="02020603050405020304" pitchFamily="18" charset="0"/>
                      </a:endParaRPr>
                    </a:p>
                  </a:txBody>
                  <a:tcPr marL="43519" marR="43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sz="2400">
                          <a:solidFill>
                            <a:srgbClr val="000000"/>
                          </a:solidFill>
                          <a:effectLst/>
                          <a:latin typeface="Times New Roman" panose="02020603050405020304" pitchFamily="18" charset="0"/>
                          <a:cs typeface="Times New Roman" panose="02020603050405020304" pitchFamily="18" charset="0"/>
                        </a:rPr>
                        <a:t>Tự dưỡng</a:t>
                      </a:r>
                    </a:p>
                  </a:txBody>
                  <a:tcPr marL="43519" marR="43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sz="2400" dirty="0">
                          <a:solidFill>
                            <a:srgbClr val="000000"/>
                          </a:solidFill>
                          <a:effectLst/>
                          <a:latin typeface="Times New Roman" panose="02020603050405020304" pitchFamily="18" charset="0"/>
                          <a:cs typeface="Times New Roman" panose="02020603050405020304" pitchFamily="18" charset="0"/>
                        </a:rPr>
                        <a:t>Dương xỉ, cây thông, cây hoa súng</a:t>
                      </a:r>
                    </a:p>
                  </a:txBody>
                  <a:tcPr marL="43519" marR="43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925690">
                <a:tc vMerge="1">
                  <a:txBody>
                    <a:bodyPr/>
                    <a:lstStyle/>
                    <a:p>
                      <a:endParaRPr lang="en-US"/>
                    </a:p>
                  </a:txBody>
                  <a:tcPr/>
                </a:tc>
                <a:tc>
                  <a:txBody>
                    <a:bodyPr/>
                    <a:lstStyle/>
                    <a:p>
                      <a:pPr algn="just" fontAlgn="t"/>
                      <a:r>
                        <a:rPr lang="vi-VN" sz="2400" dirty="0">
                          <a:solidFill>
                            <a:srgbClr val="000000"/>
                          </a:solidFill>
                          <a:effectLst/>
                          <a:latin typeface="Times New Roman" panose="02020603050405020304" pitchFamily="18" charset="0"/>
                          <a:cs typeface="Times New Roman" panose="02020603050405020304" pitchFamily="18" charset="0"/>
                        </a:rPr>
                        <a:t>Dị dưỡng</a:t>
                      </a:r>
                    </a:p>
                  </a:txBody>
                  <a:tcPr marL="43519" marR="43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vi-VN" sz="2400" dirty="0">
                          <a:solidFill>
                            <a:srgbClr val="000000"/>
                          </a:solidFill>
                          <a:effectLst/>
                          <a:latin typeface="Times New Roman" panose="02020603050405020304" pitchFamily="18" charset="0"/>
                          <a:cs typeface="Times New Roman" panose="02020603050405020304" pitchFamily="18" charset="0"/>
                        </a:rPr>
                        <a:t>Con khỉ, con nhện, con rùa biển, con bướm, con bọ, con cá, vi khuẩn </a:t>
                      </a:r>
                      <a:r>
                        <a:rPr lang="vi-VN" sz="2400" i="1" dirty="0">
                          <a:solidFill>
                            <a:srgbClr val="000000"/>
                          </a:solidFill>
                          <a:effectLst/>
                          <a:latin typeface="Times New Roman" panose="02020603050405020304" pitchFamily="18" charset="0"/>
                          <a:cs typeface="Times New Roman" panose="02020603050405020304" pitchFamily="18" charset="0"/>
                        </a:rPr>
                        <a:t>E.coli</a:t>
                      </a:r>
                      <a:r>
                        <a:rPr lang="vi-VN" sz="2400" dirty="0">
                          <a:solidFill>
                            <a:srgbClr val="000000"/>
                          </a:solidFill>
                          <a:effectLst/>
                          <a:latin typeface="Times New Roman" panose="02020603050405020304" pitchFamily="18" charset="0"/>
                          <a:cs typeface="Times New Roman" panose="02020603050405020304" pitchFamily="18" charset="0"/>
                        </a:rPr>
                        <a:t>, con cò, trùng giày</a:t>
                      </a:r>
                    </a:p>
                  </a:txBody>
                  <a:tcPr marL="43519" marR="435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591352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12192000" cy="983673"/>
          </a:xfrm>
          <a:prstGeom prst="rect">
            <a:avLst/>
          </a:prstGeom>
          <a:solidFill>
            <a:schemeClr val="accent3">
              <a:lumMod val="40000"/>
              <a:lumOff val="60000"/>
            </a:schemeClr>
          </a:solidFill>
          <a:ln w="28575"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spcBef>
                <a:spcPts val="0"/>
              </a:spcBef>
            </a:pPr>
            <a:r>
              <a:rPr lang="vi-VN" sz="2800" u="sng" dirty="0">
                <a:solidFill>
                  <a:srgbClr val="FF0000"/>
                </a:solidFill>
              </a:rPr>
              <a:t>CHỦ ĐỀ 8</a:t>
            </a:r>
            <a:r>
              <a:rPr lang="vi-VN" sz="2800" dirty="0">
                <a:solidFill>
                  <a:srgbClr val="FF0000"/>
                </a:solidFill>
              </a:rPr>
              <a:t>: ĐA DẠNG THẾ GIỚI SỐNG</a:t>
            </a:r>
            <a:br>
              <a:rPr lang="vi-VN" sz="2800" dirty="0">
                <a:solidFill>
                  <a:srgbClr val="FF0000"/>
                </a:solidFill>
              </a:rPr>
            </a:br>
            <a:r>
              <a:rPr lang="vi-VN" sz="2800" dirty="0">
                <a:solidFill>
                  <a:srgbClr val="7030A0"/>
                </a:solidFill>
              </a:rPr>
              <a:t>Phân loại thế giới sống</a:t>
            </a:r>
            <a:br>
              <a:rPr lang="vi-VN" sz="2800" dirty="0">
                <a:solidFill>
                  <a:srgbClr val="7030A0"/>
                </a:solidFill>
              </a:rPr>
            </a:br>
            <a:endParaRPr lang="en-US" sz="2800" dirty="0">
              <a:solidFill>
                <a:srgbClr val="7030A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05" y="1883391"/>
            <a:ext cx="10931264" cy="3562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8364" y="1214651"/>
            <a:ext cx="11300346"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1. SỰ CẦN THIẾT CỦA VIỆC PHÂN LOẠI THẾ GIỚI SỐNG</a:t>
            </a:r>
          </a:p>
        </p:txBody>
      </p:sp>
      <p:sp>
        <p:nvSpPr>
          <p:cNvPr id="5" name="TextBox 4"/>
          <p:cNvSpPr txBox="1"/>
          <p:nvPr/>
        </p:nvSpPr>
        <p:spPr>
          <a:xfrm>
            <a:off x="218364" y="5873142"/>
            <a:ext cx="10522424"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2. CÁC BẬC PHÂN LOẠI SINH VẬT: </a:t>
            </a:r>
          </a:p>
        </p:txBody>
      </p:sp>
    </p:spTree>
    <p:extLst>
      <p:ext uri="{BB962C8B-B14F-4D97-AF65-F5344CB8AC3E}">
        <p14:creationId xmlns:p14="http://schemas.microsoft.com/office/powerpoint/2010/main" val="416510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2239</TotalTime>
  <Words>3673</Words>
  <Application>Microsoft Office PowerPoint</Application>
  <PresentationFormat>Widescreen</PresentationFormat>
  <Paragraphs>505</Paragraphs>
  <Slides>50</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50</vt:i4>
      </vt:variant>
    </vt:vector>
  </HeadingPairs>
  <TitlesOfParts>
    <vt:vector size="60" baseType="lpstr">
      <vt:lpstr>.VnArial</vt:lpstr>
      <vt:lpstr>.VnTime</vt:lpstr>
      <vt:lpstr>Arial</vt:lpstr>
      <vt:lpstr>Calibri</vt:lpstr>
      <vt:lpstr>Calibri Light</vt:lpstr>
      <vt:lpstr>CommercialScript BT</vt:lpstr>
      <vt:lpstr>Tahoma</vt:lpstr>
      <vt:lpstr>Times New Roman</vt:lpstr>
      <vt:lpstr>Office Theme</vt:lpstr>
      <vt:lpstr>1_Office Theme</vt:lpstr>
      <vt:lpstr>KHOA HỌC TỰ NHIÊN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ĐÆc ®iÓm chÝnh cña mçi giíi</vt:lpstr>
      <vt:lpstr>PowerPoint Presentation</vt:lpstr>
      <vt:lpstr>PowerPoint Presentation</vt:lpstr>
      <vt:lpstr>PowerPoint Presentation</vt:lpstr>
      <vt:lpstr>PowerPoint Presentation</vt:lpstr>
      <vt:lpstr>Quan sát hình 22.6. Nêu các đặc điểm được sử dụng để phân biệt các sinh vật trong hình?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10</cp:lastModifiedBy>
  <cp:revision>81</cp:revision>
  <dcterms:created xsi:type="dcterms:W3CDTF">2021-06-04T02:07:01Z</dcterms:created>
  <dcterms:modified xsi:type="dcterms:W3CDTF">2025-08-16T03:56:47Z</dcterms:modified>
</cp:coreProperties>
</file>