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691" r:id="rId4"/>
  </p:sldMasterIdLst>
  <p:notesMasterIdLst>
    <p:notesMasterId r:id="rId22"/>
  </p:notesMasterIdLst>
  <p:sldIdLst>
    <p:sldId id="316" r:id="rId5"/>
    <p:sldId id="363" r:id="rId6"/>
    <p:sldId id="339" r:id="rId7"/>
    <p:sldId id="340" r:id="rId8"/>
    <p:sldId id="262" r:id="rId9"/>
    <p:sldId id="341" r:id="rId10"/>
    <p:sldId id="342" r:id="rId11"/>
    <p:sldId id="343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02"/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60"/>
      </p:cViewPr>
      <p:guideLst>
        <p:guide orient="horz" pos="33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11C1C-4CCC-4BD5-A25E-E19CD3046573}" type="datetimeFigureOut">
              <a:rPr lang="vi-VN" smtClean="0"/>
              <a:t>16/08/2025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EF790-994E-4455-AF0F-6932AA2788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33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0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4F5BA1-DA8A-49E2-81A1-43201AEB2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F541F80-77D1-46CB-8245-3B2C4FA9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4759BF-CB2B-4174-9379-F925D2DC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64F2EB-9ADD-4963-91BA-991C3D04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353DED-216C-4D70-9757-A3483A73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E78A9-EC5C-4B49-96B1-E7DD33C1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AA6039-45F2-4272-9B53-73842907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456B81-26C5-4C40-9C61-0D1C7983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EE4E90-1A30-4514-B867-9FD41F3C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707312-B690-4E08-8910-2A63F7B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CE49C33-0996-4777-AF4D-224BCE708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C664AE8-11E4-4BDD-B7AB-9C60D193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9F3099-7147-47B3-9BD3-5020C761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C120C-5DAE-4B23-931C-620CC93E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B7F768-35D2-459C-B48E-54CA814D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2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277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6620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69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81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3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82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344F11-034D-4A2A-9A5C-AE9A703B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E61F5D9-01D9-417F-9314-E3707B4E5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0540D5-C8A1-44F2-9EBC-F1BB9267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7C8879-571B-49A3-B79A-570E7F56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D4F429-0271-4B8B-94CC-6CD65BEF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12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984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56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77245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9824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328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474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21938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934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92981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76E655-5C2A-4C13-9625-8AE20667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DBDDEF-58A1-4025-98F0-7BB516FB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97E6F5-44B2-4B72-84A6-2111996F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EE0514-68E4-4D20-9601-A4429883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64E44A-FF64-4DFC-8344-BAF06D5F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4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71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046964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2351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64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683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2761823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150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4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7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BC8D9A-7D27-4C2D-8E66-99AB4DDD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F2FB45-F389-4A8C-84C3-C09309ACD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238429-98EB-4D1F-A332-F05E4146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32CBA1D-F6C4-4FF0-9CA7-05BE40AE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0293D6D-9E81-4DFB-85C9-BC6DEBA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431DC6-FBF4-41EF-849D-1FDD76B4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7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91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57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71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12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50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88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47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87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8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CC68E2-9CFB-49F9-968E-61E71CC4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3D5D3D7-838C-478C-AB83-2EAECF62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F0F15F-5543-4AA9-AE24-67C7C3569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5B31CC-C345-4C7A-87B7-7FCAB7C9C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6F67F22-11B3-4CE9-8403-89C9444C6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ECCBCD1-44D9-4785-8C13-9AF9C6BD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647D435-314A-4457-91CF-B85DCE6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63A8C8F-1A07-43CC-9FEF-D16F99CC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1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3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F0E3AF-182A-41CD-AD4D-29576B9C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E044A2-1EA2-45B5-BE25-48FB32DA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52793D1-A4C9-4C75-AC45-935613F1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C5562F-7CF4-4CE9-8B96-BBB44574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07A4EEA-658C-43D5-9186-0E5A188F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ADC376-6F67-44FB-B5B2-12E97178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4CC50FD-5740-4B3A-9F00-80978727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4BC868-C8F7-4BC0-A7B2-654ED164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32DFFD0-3989-4926-8550-23EEEEC5B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2EBAFB-89C4-4CCD-A121-55730770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60581D-85A9-4C11-8421-E60A58C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B675CC-7AE8-44B8-8B53-553F6B92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5678FD-B729-4308-9D61-21EFC5B1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4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551EB7-9EDB-428C-BF05-58EEB374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EFE207-29DE-4EB5-B667-F5808CB25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335A9F0-A496-470F-A165-828C700A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477074-7043-45D9-92EC-644B3AD8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CC3FB4A-0ECF-4808-9741-F567356C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344A21D-73D4-420C-8A15-9B1EDB1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1E6A645-500D-40A7-9078-57ED1BF1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34F086-1CE4-41F7-B695-65D6DED8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BCE10F-C87E-41A6-814C-A1247E4BC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5B08-4EBA-49FC-BBEF-77015F3BE07C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A40749-6D4F-4795-B0FC-F9CF88D18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436689-FA8A-485B-9D3D-9BFC8CB66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01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9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12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28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63653" y="1459692"/>
            <a:ext cx="5253663" cy="303072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6000" b="1" spc="-90" dirty="0">
                <a:solidFill>
                  <a:srgbClr val="FF00FF"/>
                </a:solidFill>
              </a:rPr>
              <a:t>KHOA HỌC TỰ NHIÊN 6</a:t>
            </a:r>
            <a:endParaRPr lang="en-US" sz="6000" b="1" dirty="0">
              <a:solidFill>
                <a:srgbClr val="FF00FF"/>
              </a:solidFill>
            </a:endParaRPr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144246" y="218946"/>
            <a:ext cx="5253663" cy="1375145"/>
          </a:xfrm>
          <a:prstGeom prst="rect">
            <a:avLst/>
          </a:prstGeom>
        </p:spPr>
        <p:txBody>
          <a:bodyPr spcFirstLastPara="1" vert="horz" lIns="91425" tIns="91425" rIns="91425" bIns="91425" rtlCol="0" anchorCtr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 UYÊN</a:t>
            </a:r>
          </a:p>
          <a:p>
            <a:pPr defTabSz="68580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KHTN</a:t>
            </a:r>
            <a:endParaRPr lang="vi-VN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một số nội dung hay trong SGK môn Khoa học Tự nhiên lớp 9 | THCS  Lý Thường Kiệt">
            <a:extLst>
              <a:ext uri="{FF2B5EF4-FFF2-40B4-BE49-F238E27FC236}">
                <a16:creationId xmlns:a16="http://schemas.microsoft.com/office/drawing/2014/main" id="{4BF6954C-57E5-2286-A349-B8D5866C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>
            <a:fillRect/>
          </a:stretch>
        </p:blipFill>
        <p:spPr bwMode="auto">
          <a:xfrm>
            <a:off x="6096000" y="602615"/>
            <a:ext cx="5608320" cy="56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31995E6-E56F-4A41-8091-4B20BE24F9AA}"/>
              </a:ext>
            </a:extLst>
          </p:cNvPr>
          <p:cNvCxnSpPr/>
          <p:nvPr/>
        </p:nvCxnSpPr>
        <p:spPr>
          <a:xfrm>
            <a:off x="3596640" y="682752"/>
            <a:ext cx="0" cy="512064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542B497-203B-4DBD-A977-A0787DEE1193}"/>
              </a:ext>
            </a:extLst>
          </p:cNvPr>
          <p:cNvCxnSpPr>
            <a:cxnSpLocks/>
          </p:cNvCxnSpPr>
          <p:nvPr/>
        </p:nvCxnSpPr>
        <p:spPr>
          <a:xfrm rot="16200000">
            <a:off x="3596640" y="22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0F55826E-DFF5-4D5A-83B7-221D237D7E7E}"/>
              </a:ext>
            </a:extLst>
          </p:cNvPr>
          <p:cNvCxnSpPr/>
          <p:nvPr/>
        </p:nvCxnSpPr>
        <p:spPr>
          <a:xfrm>
            <a:off x="2624640" y="1194816"/>
            <a:ext cx="0" cy="43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9C69F23-1D12-4801-A54E-D4E20AE34B29}"/>
              </a:ext>
            </a:extLst>
          </p:cNvPr>
          <p:cNvCxnSpPr/>
          <p:nvPr/>
        </p:nvCxnSpPr>
        <p:spPr>
          <a:xfrm>
            <a:off x="4568640" y="1194816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8A462834-E5D2-41E6-8D9E-4854C32E1CEE}"/>
              </a:ext>
            </a:extLst>
          </p:cNvPr>
          <p:cNvCxnSpPr>
            <a:cxnSpLocks/>
          </p:cNvCxnSpPr>
          <p:nvPr/>
        </p:nvCxnSpPr>
        <p:spPr>
          <a:xfrm rot="16200000">
            <a:off x="4568640" y="94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689EC067-0CDF-4B72-8AC5-8696A1514398}"/>
              </a:ext>
            </a:extLst>
          </p:cNvPr>
          <p:cNvCxnSpPr/>
          <p:nvPr/>
        </p:nvCxnSpPr>
        <p:spPr>
          <a:xfrm>
            <a:off x="3596640" y="1901167"/>
            <a:ext cx="0" cy="363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83BCF19-2B69-48A4-85D3-9C5CF308B349}"/>
              </a:ext>
            </a:extLst>
          </p:cNvPr>
          <p:cNvCxnSpPr/>
          <p:nvPr/>
        </p:nvCxnSpPr>
        <p:spPr>
          <a:xfrm>
            <a:off x="5540640" y="1914815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74B31C8-08B4-4EF8-801A-74682E5D0DCE}"/>
              </a:ext>
            </a:extLst>
          </p:cNvPr>
          <p:cNvCxnSpPr>
            <a:cxnSpLocks/>
          </p:cNvCxnSpPr>
          <p:nvPr/>
        </p:nvCxnSpPr>
        <p:spPr>
          <a:xfrm rot="16200000">
            <a:off x="5540640" y="166281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8C9827F-B07C-4AC4-8AD6-C1E70B4AD37F}"/>
              </a:ext>
            </a:extLst>
          </p:cNvPr>
          <p:cNvCxnSpPr/>
          <p:nvPr/>
        </p:nvCxnSpPr>
        <p:spPr>
          <a:xfrm>
            <a:off x="4568640" y="2621166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2CE39807-34C3-4C64-B397-DCC2E3D88A4D}"/>
              </a:ext>
            </a:extLst>
          </p:cNvPr>
          <p:cNvCxnSpPr/>
          <p:nvPr/>
        </p:nvCxnSpPr>
        <p:spPr>
          <a:xfrm>
            <a:off x="6512640" y="263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203E0BE4-114D-4009-BFBD-296E5C59E9D6}"/>
              </a:ext>
            </a:extLst>
          </p:cNvPr>
          <p:cNvCxnSpPr>
            <a:cxnSpLocks/>
          </p:cNvCxnSpPr>
          <p:nvPr/>
        </p:nvCxnSpPr>
        <p:spPr>
          <a:xfrm rot="16200000">
            <a:off x="6512640" y="2384157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43FD42B9-79BA-4803-92D4-A94F30C723E2}"/>
              </a:ext>
            </a:extLst>
          </p:cNvPr>
          <p:cNvCxnSpPr/>
          <p:nvPr/>
        </p:nvCxnSpPr>
        <p:spPr>
          <a:xfrm>
            <a:off x="5540640" y="3354814"/>
            <a:ext cx="0" cy="223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29A5213-AFE0-480D-9882-EF09C3933027}"/>
              </a:ext>
            </a:extLst>
          </p:cNvPr>
          <p:cNvCxnSpPr/>
          <p:nvPr/>
        </p:nvCxnSpPr>
        <p:spPr>
          <a:xfrm>
            <a:off x="7484640" y="335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C1C63A6-5118-494B-AA59-D5554B1AD58F}"/>
              </a:ext>
            </a:extLst>
          </p:cNvPr>
          <p:cNvCxnSpPr>
            <a:cxnSpLocks/>
          </p:cNvCxnSpPr>
          <p:nvPr/>
        </p:nvCxnSpPr>
        <p:spPr>
          <a:xfrm rot="16200000">
            <a:off x="7484640" y="3102814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33E439EB-3051-4AED-854E-477463CCE305}"/>
              </a:ext>
            </a:extLst>
          </p:cNvPr>
          <p:cNvCxnSpPr/>
          <p:nvPr/>
        </p:nvCxnSpPr>
        <p:spPr>
          <a:xfrm>
            <a:off x="6512640" y="4074813"/>
            <a:ext cx="0" cy="151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87D66154-D3F5-48CF-890A-386162CF70A2}"/>
              </a:ext>
            </a:extLst>
          </p:cNvPr>
          <p:cNvCxnSpPr/>
          <p:nvPr/>
        </p:nvCxnSpPr>
        <p:spPr>
          <a:xfrm>
            <a:off x="8443200" y="4074813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3CA427B7-AF75-4A56-AB8A-6F74BDB85278}"/>
              </a:ext>
            </a:extLst>
          </p:cNvPr>
          <p:cNvCxnSpPr>
            <a:cxnSpLocks/>
          </p:cNvCxnSpPr>
          <p:nvPr/>
        </p:nvCxnSpPr>
        <p:spPr>
          <a:xfrm rot="16200000">
            <a:off x="8443200" y="3822813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2471C072-FF84-4A02-A616-A056B7DC3160}"/>
              </a:ext>
            </a:extLst>
          </p:cNvPr>
          <p:cNvCxnSpPr/>
          <p:nvPr/>
        </p:nvCxnSpPr>
        <p:spPr>
          <a:xfrm>
            <a:off x="7471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FE036B11-F716-436F-8434-5EAE516C55A8}"/>
              </a:ext>
            </a:extLst>
          </p:cNvPr>
          <p:cNvCxnSpPr/>
          <p:nvPr/>
        </p:nvCxnSpPr>
        <p:spPr>
          <a:xfrm>
            <a:off x="9415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9A3C03-C8C4-4015-A0A6-0E83E59C45BD}"/>
              </a:ext>
            </a:extLst>
          </p:cNvPr>
          <p:cNvSpPr txBox="1"/>
          <p:nvPr/>
        </p:nvSpPr>
        <p:spPr>
          <a:xfrm>
            <a:off x="3241796" y="28264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4F1A8CC-0A87-4E46-AFBE-B9D161E855A5}"/>
              </a:ext>
            </a:extLst>
          </p:cNvPr>
          <p:cNvSpPr txBox="1"/>
          <p:nvPr/>
        </p:nvSpPr>
        <p:spPr>
          <a:xfrm>
            <a:off x="2513493" y="79247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5FDDDCF-278D-4A13-A907-7C58822B8BD2}"/>
              </a:ext>
            </a:extLst>
          </p:cNvPr>
          <p:cNvSpPr txBox="1"/>
          <p:nvPr/>
        </p:nvSpPr>
        <p:spPr>
          <a:xfrm>
            <a:off x="4238000" y="792479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DC75812-CBB1-4343-B2C8-607036F2C960}"/>
              </a:ext>
            </a:extLst>
          </p:cNvPr>
          <p:cNvSpPr txBox="1"/>
          <p:nvPr/>
        </p:nvSpPr>
        <p:spPr>
          <a:xfrm>
            <a:off x="3518092" y="154818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3B4E9EC-51D2-4F81-A2F8-BABECE2B1C8C}"/>
              </a:ext>
            </a:extLst>
          </p:cNvPr>
          <p:cNvSpPr txBox="1"/>
          <p:nvPr/>
        </p:nvSpPr>
        <p:spPr>
          <a:xfrm>
            <a:off x="4480214" y="2234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C1CDD92-2699-42A9-96AE-2EBEF32E8DC8}"/>
              </a:ext>
            </a:extLst>
          </p:cNvPr>
          <p:cNvSpPr txBox="1"/>
          <p:nvPr/>
        </p:nvSpPr>
        <p:spPr>
          <a:xfrm>
            <a:off x="5363789" y="294859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EC6C623-5120-4C66-93EA-80DAC6137B1F}"/>
              </a:ext>
            </a:extLst>
          </p:cNvPr>
          <p:cNvSpPr txBox="1"/>
          <p:nvPr/>
        </p:nvSpPr>
        <p:spPr>
          <a:xfrm>
            <a:off x="6424215" y="37107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678F96F-DCAC-43E2-A763-E794F7859CC9}"/>
              </a:ext>
            </a:extLst>
          </p:cNvPr>
          <p:cNvSpPr txBox="1"/>
          <p:nvPr/>
        </p:nvSpPr>
        <p:spPr>
          <a:xfrm>
            <a:off x="7399729" y="4430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340A3BC7-BB8A-4E8B-BF9C-DAAF5D1D25C7}"/>
              </a:ext>
            </a:extLst>
          </p:cNvPr>
          <p:cNvSpPr txBox="1"/>
          <p:nvPr/>
        </p:nvSpPr>
        <p:spPr>
          <a:xfrm>
            <a:off x="5213151" y="15481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A624334-8D6D-44D6-815D-4166CC8B2DDE}"/>
              </a:ext>
            </a:extLst>
          </p:cNvPr>
          <p:cNvSpPr txBox="1"/>
          <p:nvPr/>
        </p:nvSpPr>
        <p:spPr>
          <a:xfrm>
            <a:off x="6184489" y="223097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B913BD7-C23B-4BFE-AF21-D5886AB1443D}"/>
              </a:ext>
            </a:extLst>
          </p:cNvPr>
          <p:cNvSpPr txBox="1"/>
          <p:nvPr/>
        </p:nvSpPr>
        <p:spPr>
          <a:xfrm>
            <a:off x="7108863" y="298125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F080B4A0-E748-48E3-AE95-1A720BB901F4}"/>
              </a:ext>
            </a:extLst>
          </p:cNvPr>
          <p:cNvSpPr txBox="1"/>
          <p:nvPr/>
        </p:nvSpPr>
        <p:spPr>
          <a:xfrm>
            <a:off x="8060637" y="371070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DF13F6CE-781A-4D9D-982A-E40D4464F66C}"/>
              </a:ext>
            </a:extLst>
          </p:cNvPr>
          <p:cNvSpPr txBox="1"/>
          <p:nvPr/>
        </p:nvSpPr>
        <p:spPr>
          <a:xfrm>
            <a:off x="9019425" y="44307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76FFBB4-1FBF-487D-A26D-C57AE6B26B48}"/>
              </a:ext>
            </a:extLst>
          </p:cNvPr>
          <p:cNvSpPr txBox="1"/>
          <p:nvPr/>
        </p:nvSpPr>
        <p:spPr>
          <a:xfrm>
            <a:off x="4637308" y="1194818"/>
            <a:ext cx="26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Miệng kiểu nhai nghiền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2904E97-AFB1-4E14-8244-B627D9CFE3F0}"/>
              </a:ext>
            </a:extLst>
          </p:cNvPr>
          <p:cNvSpPr txBox="1"/>
          <p:nvPr/>
        </p:nvSpPr>
        <p:spPr>
          <a:xfrm>
            <a:off x="5588454" y="190273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hai đôi cánh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1BA0D32-D74D-4200-8885-B58AA139409B}"/>
              </a:ext>
            </a:extLst>
          </p:cNvPr>
          <p:cNvSpPr txBox="1"/>
          <p:nvPr/>
        </p:nvSpPr>
        <p:spPr>
          <a:xfrm>
            <a:off x="6512640" y="2558497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trước dạng màng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58B586D-CAE4-4B64-9C5B-E743BFF3CFDD}"/>
              </a:ext>
            </a:extLst>
          </p:cNvPr>
          <p:cNvSpPr txBox="1"/>
          <p:nvPr/>
        </p:nvSpPr>
        <p:spPr>
          <a:xfrm>
            <a:off x="7493400" y="3327367"/>
            <a:ext cx="319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Mặt cánh trước không có vảy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F2FE401D-179C-44FB-BFE9-95718C8754AE}"/>
              </a:ext>
            </a:extLst>
          </p:cNvPr>
          <p:cNvSpPr txBox="1"/>
          <p:nvPr/>
        </p:nvSpPr>
        <p:spPr>
          <a:xfrm>
            <a:off x="8508725" y="407070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Kim chích ở cuối bụng con cái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BEB5646-CBFB-4DC5-AF93-91B1E6DD808F}"/>
              </a:ext>
            </a:extLst>
          </p:cNvPr>
          <p:cNvSpPr txBox="1"/>
          <p:nvPr/>
        </p:nvSpPr>
        <p:spPr>
          <a:xfrm>
            <a:off x="2182852" y="5598497"/>
            <a:ext cx="883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A2CC6FEC-8403-4BA5-93EB-25556A78E9B2}"/>
              </a:ext>
            </a:extLst>
          </p:cNvPr>
          <p:cNvSpPr txBox="1"/>
          <p:nvPr/>
        </p:nvSpPr>
        <p:spPr>
          <a:xfrm>
            <a:off x="3239971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nửa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8F8579B-F369-4104-9B41-8F7A8B304D16}"/>
              </a:ext>
            </a:extLst>
          </p:cNvPr>
          <p:cNvSpPr txBox="1"/>
          <p:nvPr/>
        </p:nvSpPr>
        <p:spPr>
          <a:xfrm>
            <a:off x="4211764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cánh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29450754-060E-4C7A-A732-7381A921C556}"/>
              </a:ext>
            </a:extLst>
          </p:cNvPr>
          <p:cNvSpPr txBox="1"/>
          <p:nvPr/>
        </p:nvSpPr>
        <p:spPr>
          <a:xfrm>
            <a:off x="5179990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cứng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29405A-DDD9-4CEA-9D63-4AA843F6326B}"/>
              </a:ext>
            </a:extLst>
          </p:cNvPr>
          <p:cNvSpPr txBox="1"/>
          <p:nvPr/>
        </p:nvSpPr>
        <p:spPr>
          <a:xfrm>
            <a:off x="6128746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vảy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B21A11A-F39D-4733-B8B3-0B8FCE5781CE}"/>
              </a:ext>
            </a:extLst>
          </p:cNvPr>
          <p:cNvSpPr txBox="1"/>
          <p:nvPr/>
        </p:nvSpPr>
        <p:spPr>
          <a:xfrm>
            <a:off x="7051612" y="5601374"/>
            <a:ext cx="88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mạng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F200C3E8-054D-42B0-B14A-66CD921AC4A5}"/>
              </a:ext>
            </a:extLst>
          </p:cNvPr>
          <p:cNvSpPr txBox="1"/>
          <p:nvPr/>
        </p:nvSpPr>
        <p:spPr>
          <a:xfrm>
            <a:off x="8973413" y="5598497"/>
            <a:ext cx="883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màng</a:t>
            </a:r>
          </a:p>
        </p:txBody>
      </p:sp>
    </p:spTree>
    <p:extLst>
      <p:ext uri="{BB962C8B-B14F-4D97-AF65-F5344CB8AC3E}">
        <p14:creationId xmlns:p14="http://schemas.microsoft.com/office/powerpoint/2010/main" val="31273323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FDE03A-3368-403D-B352-7F6274F3BA5F}"/>
              </a:ext>
            </a:extLst>
          </p:cNvPr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94F38B4F-F0FA-4D99-AC3D-2E3819E49BCD}"/>
              </a:ext>
            </a:extLst>
          </p:cNvPr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6ED59798-FA84-4150-9EF8-79877497353D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D784A9B-C758-4BCC-80ED-898E2AE4D709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D11B386-ADA0-4257-84A1-521D5DB125C4}"/>
              </a:ext>
            </a:extLst>
          </p:cNvPr>
          <p:cNvSpPr txBox="1"/>
          <p:nvPr/>
        </p:nvSpPr>
        <p:spPr>
          <a:xfrm>
            <a:off x="2055913" y="1349847"/>
            <a:ext cx="615917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 khóa lưỡng phân: </a:t>
            </a:r>
            <a:endParaRPr lang="en-US" sz="3600" b="1"/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AD63F087-19E1-4E61-A132-4066B037C97C}"/>
              </a:ext>
            </a:extLst>
          </p:cNvPr>
          <p:cNvGrpSpPr/>
          <p:nvPr/>
        </p:nvGrpSpPr>
        <p:grpSpPr>
          <a:xfrm>
            <a:off x="4273886" y="3280833"/>
            <a:ext cx="1726918" cy="1704101"/>
            <a:chOff x="4273886" y="3280833"/>
            <a:chExt cx="1726918" cy="1704101"/>
          </a:xfrm>
        </p:grpSpPr>
        <p:grpSp>
          <p:nvGrpSpPr>
            <p:cNvPr id="8" name="그룹 9">
              <a:extLst>
                <a:ext uri="{FF2B5EF4-FFF2-40B4-BE49-F238E27FC236}">
                  <a16:creationId xmlns:a16="http://schemas.microsoft.com/office/drawing/2014/main" id="{AAB36919-4298-4508-B016-F03D10EF757D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9" name="Teardrop 3">
                <a:extLst>
                  <a:ext uri="{FF2B5EF4-FFF2-40B4-BE49-F238E27FC236}">
                    <a16:creationId xmlns:a16="http://schemas.microsoft.com/office/drawing/2014/main" id="{26F3A4DF-85B9-4744-8B03-5C1A2B631D84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ardrop 3">
                <a:extLst>
                  <a:ext uri="{FF2B5EF4-FFF2-40B4-BE49-F238E27FC236}">
                    <a16:creationId xmlns:a16="http://schemas.microsoft.com/office/drawing/2014/main" id="{7CB366C2-DCA5-4356-87DB-7566EAF754E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06920432-BC3E-48B3-94D3-336F7FD324FC}"/>
                </a:ext>
              </a:extLst>
            </p:cNvPr>
            <p:cNvSpPr txBox="1"/>
            <p:nvPr/>
          </p:nvSpPr>
          <p:spPr>
            <a:xfrm>
              <a:off x="5191003" y="4415096"/>
              <a:ext cx="627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BF6A8968-126A-4DE5-A374-ECDB52297316}"/>
                </a:ext>
              </a:extLst>
            </p:cNvPr>
            <p:cNvSpPr txBox="1"/>
            <p:nvPr/>
          </p:nvSpPr>
          <p:spPr>
            <a:xfrm>
              <a:off x="5071134" y="4120837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E9A6511-F000-4681-B063-A9CD277C8A3B}"/>
              </a:ext>
            </a:extLst>
          </p:cNvPr>
          <p:cNvGrpSpPr/>
          <p:nvPr/>
        </p:nvGrpSpPr>
        <p:grpSpPr>
          <a:xfrm>
            <a:off x="6096000" y="3292934"/>
            <a:ext cx="1692000" cy="1692000"/>
            <a:chOff x="6096000" y="3292934"/>
            <a:chExt cx="1692000" cy="1692000"/>
          </a:xfrm>
        </p:grpSpPr>
        <p:grpSp>
          <p:nvGrpSpPr>
            <p:cNvPr id="11" name="그룹 37">
              <a:extLst>
                <a:ext uri="{FF2B5EF4-FFF2-40B4-BE49-F238E27FC236}">
                  <a16:creationId xmlns:a16="http://schemas.microsoft.com/office/drawing/2014/main" id="{FE4160CA-82A5-4E4F-AE35-E223E7DB50A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2" name="Teardrop 3">
                <a:extLst>
                  <a:ext uri="{FF2B5EF4-FFF2-40B4-BE49-F238E27FC236}">
                    <a16:creationId xmlns:a16="http://schemas.microsoft.com/office/drawing/2014/main" id="{401A0B83-C2E5-48C3-8406-4C57DE5D93A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ardrop 3">
                <a:extLst>
                  <a:ext uri="{FF2B5EF4-FFF2-40B4-BE49-F238E27FC236}">
                    <a16:creationId xmlns:a16="http://schemas.microsoft.com/office/drawing/2014/main" id="{E7ADB48C-4EAB-4396-ACDD-EE6A8C5895ED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43EB424C-5BE1-44EA-A2E7-146CD4289EE1}"/>
                </a:ext>
              </a:extLst>
            </p:cNvPr>
            <p:cNvSpPr txBox="1"/>
            <p:nvPr/>
          </p:nvSpPr>
          <p:spPr>
            <a:xfrm>
              <a:off x="6290874" y="4415096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4C68F289-7CCF-497A-87B9-41214A7C3BF2}"/>
                </a:ext>
              </a:extLst>
            </p:cNvPr>
            <p:cNvSpPr txBox="1"/>
            <p:nvPr/>
          </p:nvSpPr>
          <p:spPr>
            <a:xfrm>
              <a:off x="6154745" y="4107064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1C46B6B-8FE5-4964-8BD6-111803CBF4FB}"/>
              </a:ext>
            </a:extLst>
          </p:cNvPr>
          <p:cNvGrpSpPr/>
          <p:nvPr/>
        </p:nvGrpSpPr>
        <p:grpSpPr>
          <a:xfrm>
            <a:off x="6096000" y="5088943"/>
            <a:ext cx="1222478" cy="1222478"/>
            <a:chOff x="6096000" y="5088943"/>
            <a:chExt cx="1222478" cy="1222478"/>
          </a:xfrm>
        </p:grpSpPr>
        <p:grpSp>
          <p:nvGrpSpPr>
            <p:cNvPr id="17" name="그룹 43">
              <a:extLst>
                <a:ext uri="{FF2B5EF4-FFF2-40B4-BE49-F238E27FC236}">
                  <a16:creationId xmlns:a16="http://schemas.microsoft.com/office/drawing/2014/main" id="{8B242AA3-82BD-4BC2-BEEF-CC35EB2789D2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18" name="Teardrop 3">
                <a:extLst>
                  <a:ext uri="{FF2B5EF4-FFF2-40B4-BE49-F238E27FC236}">
                    <a16:creationId xmlns:a16="http://schemas.microsoft.com/office/drawing/2014/main" id="{E7B27EB2-F3EB-49DF-B41F-256FFF5CCBBB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0BCD24AE-A51F-452E-A24C-36ECC2D8250E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A36E98BE-0126-466E-9AB1-4F48FFC3781C}"/>
                </a:ext>
              </a:extLst>
            </p:cNvPr>
            <p:cNvSpPr txBox="1"/>
            <p:nvPr/>
          </p:nvSpPr>
          <p:spPr>
            <a:xfrm>
              <a:off x="6290874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2" name="TextBox 53">
              <a:extLst>
                <a:ext uri="{FF2B5EF4-FFF2-40B4-BE49-F238E27FC236}">
                  <a16:creationId xmlns:a16="http://schemas.microsoft.com/office/drawing/2014/main" id="{5220E7AB-E5A4-416F-8594-37360A4CBDDA}"/>
                </a:ext>
              </a:extLst>
            </p:cNvPr>
            <p:cNvSpPr txBox="1"/>
            <p:nvPr/>
          </p:nvSpPr>
          <p:spPr>
            <a:xfrm>
              <a:off x="6116611" y="5584756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EE1C4F0-5549-4F8A-956A-8A657E97994B}"/>
              </a:ext>
            </a:extLst>
          </p:cNvPr>
          <p:cNvGrpSpPr/>
          <p:nvPr/>
        </p:nvGrpSpPr>
        <p:grpSpPr>
          <a:xfrm>
            <a:off x="4778326" y="5088943"/>
            <a:ext cx="1222478" cy="1222478"/>
            <a:chOff x="4778326" y="5088943"/>
            <a:chExt cx="1222478" cy="1222478"/>
          </a:xfrm>
        </p:grpSpPr>
        <p:grpSp>
          <p:nvGrpSpPr>
            <p:cNvPr id="14" name="그룹 40">
              <a:extLst>
                <a:ext uri="{FF2B5EF4-FFF2-40B4-BE49-F238E27FC236}">
                  <a16:creationId xmlns:a16="http://schemas.microsoft.com/office/drawing/2014/main" id="{6C33E4A4-0286-4461-BC8C-7437F91C91BB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15" name="Teardrop 3">
                <a:extLst>
                  <a:ext uri="{FF2B5EF4-FFF2-40B4-BE49-F238E27FC236}">
                    <a16:creationId xmlns:a16="http://schemas.microsoft.com/office/drawing/2014/main" id="{E4963763-DA44-43FA-AC8B-67A44861E282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ardrop 3">
                <a:extLst>
                  <a:ext uri="{FF2B5EF4-FFF2-40B4-BE49-F238E27FC236}">
                    <a16:creationId xmlns:a16="http://schemas.microsoft.com/office/drawing/2014/main" id="{D6DC3293-6DA6-4B72-B326-00024AF896C5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48">
              <a:extLst>
                <a:ext uri="{FF2B5EF4-FFF2-40B4-BE49-F238E27FC236}">
                  <a16:creationId xmlns:a16="http://schemas.microsoft.com/office/drawing/2014/main" id="{0E97514C-D62D-4398-896B-DA212F964FB8}"/>
                </a:ext>
              </a:extLst>
            </p:cNvPr>
            <p:cNvSpPr txBox="1"/>
            <p:nvPr/>
          </p:nvSpPr>
          <p:spPr>
            <a:xfrm>
              <a:off x="5207531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3" name="TextBox 53">
              <a:extLst>
                <a:ext uri="{FF2B5EF4-FFF2-40B4-BE49-F238E27FC236}">
                  <a16:creationId xmlns:a16="http://schemas.microsoft.com/office/drawing/2014/main" id="{D41F8BCC-B3DA-4511-9763-2D4912D694BB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551404B-A2E2-4198-B8DE-C9B5B0882425}"/>
              </a:ext>
            </a:extLst>
          </p:cNvPr>
          <p:cNvSpPr txBox="1"/>
          <p:nvPr/>
        </p:nvSpPr>
        <p:spPr>
          <a:xfrm>
            <a:off x="2055912" y="2051552"/>
            <a:ext cx="8735998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1BFD7A85-B918-4F04-82FD-94869715BDC6}"/>
              </a:ext>
            </a:extLst>
          </p:cNvPr>
          <p:cNvSpPr txBox="1"/>
          <p:nvPr/>
        </p:nvSpPr>
        <p:spPr>
          <a:xfrm>
            <a:off x="1400253" y="2674287"/>
            <a:ext cx="2950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0EDA5D66-A2ED-4C69-B473-787BF640AD26}"/>
              </a:ext>
            </a:extLst>
          </p:cNvPr>
          <p:cNvSpPr txBox="1"/>
          <p:nvPr/>
        </p:nvSpPr>
        <p:spPr>
          <a:xfrm>
            <a:off x="7788000" y="2722069"/>
            <a:ext cx="34754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một đôi đặc điểm đối lập phân chia sinh vật thành 2 nhóm.</a:t>
            </a:r>
            <a:endParaRPr lang="en-US" sz="3600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2805D35-DA5B-40BB-9F71-C33CABA445AE}"/>
              </a:ext>
            </a:extLst>
          </p:cNvPr>
          <p:cNvSpPr txBox="1"/>
          <p:nvPr/>
        </p:nvSpPr>
        <p:spPr>
          <a:xfrm>
            <a:off x="1155499" y="4792240"/>
            <a:ext cx="36822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 tục phân chia các nhóm trên thành 2 nhóm cho đến khi mỗi nhóm chỉ còn 1 sinh vật.</a:t>
            </a:r>
            <a:endParaRPr lang="en-US" sz="3600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D5D325D-A703-475C-80C5-36975E03ED11}"/>
              </a:ext>
            </a:extLst>
          </p:cNvPr>
          <p:cNvSpPr txBox="1"/>
          <p:nvPr/>
        </p:nvSpPr>
        <p:spPr>
          <a:xfrm>
            <a:off x="7318478" y="5849833"/>
            <a:ext cx="407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sơ đồ khóa lưỡng phân.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007617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/>
      <p:bldP spid="39" grpId="0"/>
      <p:bldP spid="41" grpId="0"/>
      <p:bldP spid="4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2CDC000F-09BE-41FE-83BB-FE2B52EA1E1E}"/>
              </a:ext>
            </a:extLst>
          </p:cNvPr>
          <p:cNvGrpSpPr/>
          <p:nvPr/>
        </p:nvGrpSpPr>
        <p:grpSpPr>
          <a:xfrm>
            <a:off x="1096209" y="385992"/>
            <a:ext cx="4881515" cy="4953700"/>
            <a:chOff x="919163" y="636588"/>
            <a:chExt cx="4757737" cy="608601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2AD63D3-28DC-4E00-A627-8693F1CDB4B2}"/>
                </a:ext>
              </a:extLst>
            </p:cNvPr>
            <p:cNvPicPr/>
            <p:nvPr/>
          </p:nvPicPr>
          <p:blipFill rotWithShape="1">
            <a:blip r:embed="rId4"/>
            <a:srcRect l="1069" t="3773" r="68843" b="2810"/>
            <a:stretch/>
          </p:blipFill>
          <p:spPr>
            <a:xfrm>
              <a:off x="919163" y="636588"/>
              <a:ext cx="1505680" cy="1655069"/>
            </a:xfrm>
            <a:prstGeom prst="rect">
              <a:avLst/>
            </a:prstGeom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56BD7C63-53EE-4EA4-B757-42185D4E2189}"/>
                </a:ext>
              </a:extLst>
            </p:cNvPr>
            <p:cNvPicPr/>
            <p:nvPr/>
          </p:nvPicPr>
          <p:blipFill rotWithShape="1">
            <a:blip r:embed="rId4"/>
            <a:srcRect l="69124" t="3292" r="787" b="3292"/>
            <a:stretch/>
          </p:blipFill>
          <p:spPr>
            <a:xfrm>
              <a:off x="4171220" y="636588"/>
              <a:ext cx="1505680" cy="1655069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C4366AD-7216-45AE-A9DB-937AC40DBD11}"/>
                </a:ext>
              </a:extLst>
            </p:cNvPr>
            <p:cNvSpPr txBox="1"/>
            <p:nvPr/>
          </p:nvSpPr>
          <p:spPr>
            <a:xfrm>
              <a:off x="952415" y="2250713"/>
              <a:ext cx="1220807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793CB91-2099-48C2-84B4-D2B03BA3E347}"/>
                </a:ext>
              </a:extLst>
            </p:cNvPr>
            <p:cNvGrpSpPr/>
            <p:nvPr/>
          </p:nvGrpSpPr>
          <p:grpSpPr>
            <a:xfrm>
              <a:off x="2545192" y="636588"/>
              <a:ext cx="1505680" cy="1935271"/>
              <a:chOff x="2545192" y="636588"/>
              <a:chExt cx="1505680" cy="1935271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195FFFFE-A072-48C5-B894-B4B8A24EF4C3}"/>
                  </a:ext>
                </a:extLst>
              </p:cNvPr>
              <p:cNvPicPr/>
              <p:nvPr/>
            </p:nvPicPr>
            <p:blipFill rotWithShape="1">
              <a:blip r:embed="rId4"/>
              <a:srcRect l="34954" t="3682" r="34957" b="2901"/>
              <a:stretch/>
            </p:blipFill>
            <p:spPr>
              <a:xfrm>
                <a:off x="2545192" y="636588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2D64F17-7E1C-423A-AD34-BD0EE1314C02}"/>
                  </a:ext>
                </a:extLst>
              </p:cNvPr>
              <p:cNvSpPr txBox="1"/>
              <p:nvPr/>
            </p:nvSpPr>
            <p:spPr>
              <a:xfrm>
                <a:off x="2840725" y="2266988"/>
                <a:ext cx="914613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D22A13E-1744-4868-95AC-EF95AF1887E2}"/>
                </a:ext>
              </a:extLst>
            </p:cNvPr>
            <p:cNvSpPr txBox="1"/>
            <p:nvPr/>
          </p:nvSpPr>
          <p:spPr>
            <a:xfrm>
              <a:off x="4302354" y="2267840"/>
              <a:ext cx="1248064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8B843178-6B0C-463A-A561-B51B71AB0C32}"/>
                </a:ext>
              </a:extLst>
            </p:cNvPr>
            <p:cNvGrpSpPr/>
            <p:nvPr/>
          </p:nvGrpSpPr>
          <p:grpSpPr>
            <a:xfrm>
              <a:off x="2541677" y="2674957"/>
              <a:ext cx="1512710" cy="1959940"/>
              <a:chOff x="2541677" y="2547190"/>
              <a:chExt cx="1512710" cy="1959940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1B536195-CEEE-4F30-B27A-FF597BDE5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82" t="2323" r="7446" b="3628"/>
              <a:stretch/>
            </p:blipFill>
            <p:spPr>
              <a:xfrm>
                <a:off x="2545192" y="2547190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A99CE37-5C69-4980-9DD8-D42C491E6704}"/>
                  </a:ext>
                </a:extLst>
              </p:cNvPr>
              <p:cNvSpPr txBox="1"/>
              <p:nvPr/>
            </p:nvSpPr>
            <p:spPr>
              <a:xfrm>
                <a:off x="2541677" y="4202259"/>
                <a:ext cx="1512710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Nguyên sinh</a:t>
                </a:r>
              </a:p>
            </p:txBody>
          </p:sp>
        </p:grp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B17ECAA0-9E3D-4969-8218-B763D872926E}"/>
                </a:ext>
              </a:extLst>
            </p:cNvPr>
            <p:cNvGrpSpPr/>
            <p:nvPr/>
          </p:nvGrpSpPr>
          <p:grpSpPr>
            <a:xfrm>
              <a:off x="2541677" y="4737995"/>
              <a:ext cx="1505680" cy="1984608"/>
              <a:chOff x="2541677" y="4737995"/>
              <a:chExt cx="1505680" cy="1984608"/>
            </a:xfrm>
          </p:grpSpPr>
          <p:pic>
            <p:nvPicPr>
              <p:cNvPr id="5" name="Picture 5">
                <a:extLst>
                  <a:ext uri="{FF2B5EF4-FFF2-40B4-BE49-F238E27FC236}">
                    <a16:creationId xmlns:a16="http://schemas.microsoft.com/office/drawing/2014/main" id="{28C46648-FAD3-479B-BA3C-A31AA66B382A}"/>
                  </a:ext>
                </a:extLst>
              </p:cNvPr>
              <p:cNvPicPr/>
              <p:nvPr/>
            </p:nvPicPr>
            <p:blipFill rotWithShape="1">
              <a:blip r:embed="rId6"/>
              <a:srcRect l="2890" t="6672" r="4721" b="3161"/>
              <a:stretch/>
            </p:blipFill>
            <p:spPr>
              <a:xfrm>
                <a:off x="2541677" y="4737995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22E61F48-E5A0-43EF-9561-FCA0A744CDA7}"/>
                  </a:ext>
                </a:extLst>
              </p:cNvPr>
              <p:cNvSpPr txBox="1"/>
              <p:nvPr/>
            </p:nvSpPr>
            <p:spPr>
              <a:xfrm>
                <a:off x="2646667" y="6417732"/>
                <a:ext cx="1295701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Khởi sinh</a:t>
                </a:r>
              </a:p>
            </p:txBody>
          </p:sp>
        </p:grp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237E3B-494E-4AC1-801F-D599419C7924}"/>
              </a:ext>
            </a:extLst>
          </p:cNvPr>
          <p:cNvSpPr txBox="1"/>
          <p:nvPr/>
        </p:nvSpPr>
        <p:spPr>
          <a:xfrm>
            <a:off x="7485245" y="675227"/>
            <a:ext cx="3886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hoàn thành phiếu học tập số 1</a:t>
            </a:r>
            <a:endParaRPr lang="en-US" sz="3600">
              <a:solidFill>
                <a:srgbClr val="C00000"/>
              </a:solidFill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2584EB03-6EED-4C26-BD1E-8748B0ADB945}"/>
              </a:ext>
            </a:extLst>
          </p:cNvPr>
          <p:cNvGrpSpPr/>
          <p:nvPr/>
        </p:nvGrpSpPr>
        <p:grpSpPr>
          <a:xfrm>
            <a:off x="6692902" y="512992"/>
            <a:ext cx="961445" cy="1333500"/>
            <a:chOff x="585903" y="488961"/>
            <a:chExt cx="1284889" cy="273049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F9557A6-4497-4DE8-ACFA-1C74C9FC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A2D517D4-91DA-45E7-AA7B-B7A1BB3EC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3" name="직사각형 23">
            <a:extLst>
              <a:ext uri="{FF2B5EF4-FFF2-40B4-BE49-F238E27FC236}">
                <a16:creationId xmlns:a16="http://schemas.microsoft.com/office/drawing/2014/main" id="{9F507DE9-0D2A-41E1-81F4-FD56669747E4}"/>
              </a:ext>
            </a:extLst>
          </p:cNvPr>
          <p:cNvSpPr/>
          <p:nvPr/>
        </p:nvSpPr>
        <p:spPr>
          <a:xfrm>
            <a:off x="7419775" y="1791569"/>
            <a:ext cx="3888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직사각형 8">
            <a:extLst>
              <a:ext uri="{FF2B5EF4-FFF2-40B4-BE49-F238E27FC236}">
                <a16:creationId xmlns:a16="http://schemas.microsoft.com/office/drawing/2014/main" id="{BD311BD8-AED3-4035-B447-F333DE1211E9}"/>
              </a:ext>
            </a:extLst>
          </p:cNvPr>
          <p:cNvSpPr/>
          <p:nvPr/>
        </p:nvSpPr>
        <p:spPr>
          <a:xfrm>
            <a:off x="7526118" y="541686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19EAB9A-9381-446D-A97C-2097EDEA6F62}"/>
              </a:ext>
            </a:extLst>
          </p:cNvPr>
          <p:cNvSpPr/>
          <p:nvPr/>
        </p:nvSpPr>
        <p:spPr>
          <a:xfrm>
            <a:off x="11308975" y="541685"/>
            <a:ext cx="96162" cy="13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779411"/>
              </p:ext>
            </p:extLst>
          </p:nvPr>
        </p:nvGraphicFramePr>
        <p:xfrm>
          <a:off x="6096000" y="2433348"/>
          <a:ext cx="5930900" cy="4183354"/>
        </p:xfrm>
        <a:graphic>
          <a:graphicData uri="http://schemas.openxmlformats.org/drawingml/2006/table">
            <a:tbl>
              <a:tblPr firstRow="1" firstCol="1" bandRow="1"/>
              <a:tblGrid>
                <a:gridCol w="1186180">
                  <a:extLst>
                    <a:ext uri="{9D8B030D-6E8A-4147-A177-3AD203B41FA5}">
                      <a16:colId xmlns:a16="http://schemas.microsoft.com/office/drawing/2014/main" val="2295725034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754379936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1017534981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794907770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2946615236"/>
                    </a:ext>
                  </a:extLst>
                </a:gridCol>
              </a:tblGrid>
              <a:tr h="5195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5192"/>
                  </a:ext>
                </a:extLst>
              </a:tr>
              <a:tr h="1066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3995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248627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27949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5237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81712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08487"/>
                  </a:ext>
                </a:extLst>
              </a:tr>
            </a:tbl>
          </a:graphicData>
        </a:graphic>
      </p:graphicFrame>
      <p:grpSp>
        <p:nvGrpSpPr>
          <p:cNvPr id="27" name="Nhóm 2">
            <a:extLst>
              <a:ext uri="{FF2B5EF4-FFF2-40B4-BE49-F238E27FC236}">
                <a16:creationId xmlns:a16="http://schemas.microsoft.com/office/drawing/2014/main" id="{59224A19-1E1A-4F69-9969-E03C19A74403}"/>
              </a:ext>
            </a:extLst>
          </p:cNvPr>
          <p:cNvGrpSpPr/>
          <p:nvPr/>
        </p:nvGrpSpPr>
        <p:grpSpPr>
          <a:xfrm>
            <a:off x="330447" y="5092423"/>
            <a:ext cx="2521881" cy="1712976"/>
            <a:chOff x="9585898" y="36512"/>
            <a:chExt cx="2521881" cy="1712976"/>
          </a:xfrm>
        </p:grpSpPr>
        <p:pic>
          <p:nvPicPr>
            <p:cNvPr id="28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25F280F7-B813-4603-902D-FBDC1D00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Đồng hồ đếm ngược 4 phút 4 Minutes">
              <a:hlinkClick r:id="" action="ppaction://media"/>
              <a:extLst>
                <a:ext uri="{FF2B5EF4-FFF2-40B4-BE49-F238E27FC236}">
                  <a16:creationId xmlns:a16="http://schemas.microsoft.com/office/drawing/2014/main" id="{1CA8C4D7-1836-464A-BA7F-DD7CBD222BE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9533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84485"/>
              </p:ext>
            </p:extLst>
          </p:nvPr>
        </p:nvGraphicFramePr>
        <p:xfrm>
          <a:off x="863600" y="469900"/>
          <a:ext cx="10464800" cy="5918200"/>
        </p:xfrm>
        <a:graphic>
          <a:graphicData uri="http://schemas.openxmlformats.org/drawingml/2006/table">
            <a:tbl>
              <a:tblPr firstRow="1" firstCol="1" bandRow="1"/>
              <a:tblGrid>
                <a:gridCol w="2092960">
                  <a:extLst>
                    <a:ext uri="{9D8B030D-6E8A-4147-A177-3AD203B41FA5}">
                      <a16:colId xmlns:a16="http://schemas.microsoft.com/office/drawing/2014/main" val="2295725034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3754379936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1017534981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3794907770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2946615236"/>
                    </a:ext>
                  </a:extLst>
                </a:gridCol>
              </a:tblGrid>
              <a:tr h="7350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5192"/>
                  </a:ext>
                </a:extLst>
              </a:tr>
              <a:tr h="1508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3995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Khởi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248627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27949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5237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81712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08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638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834398-5BCA-4428-AC22-F0E0F4858F07}"/>
              </a:ext>
            </a:extLst>
          </p:cNvPr>
          <p:cNvSpPr txBox="1"/>
          <p:nvPr/>
        </p:nvSpPr>
        <p:spPr>
          <a:xfrm>
            <a:off x="3048000" y="144790"/>
            <a:ext cx="86995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các đặc điểm của 5 giới trong phiếu học tập số 1, em hãy vẽ sơ đồ khóa lưỡng phân 5 giới sinh vật?</a:t>
            </a:r>
            <a:endParaRPr lang="en-US" sz="3600"/>
          </a:p>
        </p:txBody>
      </p:sp>
      <p:grpSp>
        <p:nvGrpSpPr>
          <p:cNvPr id="5" name="그룹 15">
            <a:extLst>
              <a:ext uri="{FF2B5EF4-FFF2-40B4-BE49-F238E27FC236}">
                <a16:creationId xmlns:a16="http://schemas.microsoft.com/office/drawing/2014/main" id="{3666765F-2DE1-4F1D-8561-5D5DDA32D012}"/>
              </a:ext>
            </a:extLst>
          </p:cNvPr>
          <p:cNvGrpSpPr/>
          <p:nvPr/>
        </p:nvGrpSpPr>
        <p:grpSpPr>
          <a:xfrm>
            <a:off x="2311400" y="144790"/>
            <a:ext cx="885616" cy="994842"/>
            <a:chOff x="9318061" y="2225079"/>
            <a:chExt cx="885616" cy="99484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0D47B3-FDBA-4A1D-A7A1-4DDCEF0F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>
              <a:extLst>
                <a:ext uri="{FF2B5EF4-FFF2-40B4-BE49-F238E27FC236}">
                  <a16:creationId xmlns:a16="http://schemas.microsoft.com/office/drawing/2014/main" id="{F630019C-62D2-4BDF-879D-8BBC76F07FFE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9499BF13-330C-4936-8EAD-B5F5AA13BA8F}"/>
              </a:ext>
            </a:extLst>
          </p:cNvPr>
          <p:cNvCxnSpPr/>
          <p:nvPr/>
        </p:nvCxnSpPr>
        <p:spPr>
          <a:xfrm>
            <a:off x="4043589" y="242555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7075791C-C01F-453F-A7A3-1807AD148C57}"/>
              </a:ext>
            </a:extLst>
          </p:cNvPr>
          <p:cNvCxnSpPr/>
          <p:nvPr/>
        </p:nvCxnSpPr>
        <p:spPr>
          <a:xfrm>
            <a:off x="5238265" y="3435477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ACAE2A44-21D4-46EB-8730-5939C0DF16D3}"/>
              </a:ext>
            </a:extLst>
          </p:cNvPr>
          <p:cNvCxnSpPr/>
          <p:nvPr/>
        </p:nvCxnSpPr>
        <p:spPr>
          <a:xfrm>
            <a:off x="6558697" y="4445401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B8516450-CFF6-4634-B7D9-1553AEFED3F0}"/>
              </a:ext>
            </a:extLst>
          </p:cNvPr>
          <p:cNvCxnSpPr/>
          <p:nvPr/>
        </p:nvCxnSpPr>
        <p:spPr>
          <a:xfrm>
            <a:off x="7753373" y="545532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3DB63C15-F956-47C6-AB4F-182AE2BB755B}"/>
              </a:ext>
            </a:extLst>
          </p:cNvPr>
          <p:cNvCxnSpPr/>
          <p:nvPr/>
        </p:nvCxnSpPr>
        <p:spPr>
          <a:xfrm>
            <a:off x="4860999" y="1804063"/>
            <a:ext cx="0" cy="62149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F9378896-A40C-4A89-A842-AA8F1047F5C9}"/>
              </a:ext>
            </a:extLst>
          </p:cNvPr>
          <p:cNvCxnSpPr/>
          <p:nvPr/>
        </p:nvCxnSpPr>
        <p:spPr>
          <a:xfrm>
            <a:off x="5678409" y="2425554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F7F05C5-A4E7-426A-9639-97DE6B4AF706}"/>
              </a:ext>
            </a:extLst>
          </p:cNvPr>
          <p:cNvCxnSpPr/>
          <p:nvPr/>
        </p:nvCxnSpPr>
        <p:spPr>
          <a:xfrm>
            <a:off x="6873085" y="3435477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223B72A8-108E-4ED3-8A62-3418389C1205}"/>
              </a:ext>
            </a:extLst>
          </p:cNvPr>
          <p:cNvCxnSpPr/>
          <p:nvPr/>
        </p:nvCxnSpPr>
        <p:spPr>
          <a:xfrm>
            <a:off x="8193516" y="4445401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7" name="TextBox 15">
            <a:extLst>
              <a:ext uri="{FF2B5EF4-FFF2-40B4-BE49-F238E27FC236}">
                <a16:creationId xmlns:a16="http://schemas.microsoft.com/office/drawing/2014/main" id="{AE6AF72C-3323-4855-81B4-619027A6250A}"/>
              </a:ext>
            </a:extLst>
          </p:cNvPr>
          <p:cNvSpPr txBox="1"/>
          <p:nvPr/>
        </p:nvSpPr>
        <p:spPr>
          <a:xfrm>
            <a:off x="4420829" y="1337944"/>
            <a:ext cx="907069" cy="4233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493F19-8D91-4088-B365-F73D03B385B1}"/>
              </a:ext>
            </a:extLst>
          </p:cNvPr>
          <p:cNvSpPr txBox="1"/>
          <p:nvPr/>
        </p:nvSpPr>
        <p:spPr>
          <a:xfrm>
            <a:off x="3917817" y="1960991"/>
            <a:ext cx="56612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DF1A5AC-4C6E-4A8B-9C5C-10951FF583FA}"/>
              </a:ext>
            </a:extLst>
          </p:cNvPr>
          <p:cNvSpPr txBox="1"/>
          <p:nvPr/>
        </p:nvSpPr>
        <p:spPr>
          <a:xfrm>
            <a:off x="5238227" y="2005125"/>
            <a:ext cx="105038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D7B5B2D-3778-4289-A06A-1B585CE06FD5}"/>
              </a:ext>
            </a:extLst>
          </p:cNvPr>
          <p:cNvSpPr txBox="1"/>
          <p:nvPr/>
        </p:nvSpPr>
        <p:spPr>
          <a:xfrm>
            <a:off x="6373922" y="3018949"/>
            <a:ext cx="1311893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Đa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3098E7CD-2CD3-45D4-9150-62A1A406C842}"/>
              </a:ext>
            </a:extLst>
          </p:cNvPr>
          <p:cNvSpPr txBox="1"/>
          <p:nvPr/>
        </p:nvSpPr>
        <p:spPr>
          <a:xfrm>
            <a:off x="4577624" y="3036418"/>
            <a:ext cx="1257571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Đơn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3FDFFD04-C5BC-415F-8B81-D1887F2E943E}"/>
              </a:ext>
            </a:extLst>
          </p:cNvPr>
          <p:cNvSpPr txBox="1"/>
          <p:nvPr/>
        </p:nvSpPr>
        <p:spPr>
          <a:xfrm>
            <a:off x="7358287" y="4018962"/>
            <a:ext cx="150930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Dị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AF24FADE-C06C-4E0A-AD82-08A1AA83690E}"/>
              </a:ext>
            </a:extLst>
          </p:cNvPr>
          <p:cNvSpPr txBox="1"/>
          <p:nvPr/>
        </p:nvSpPr>
        <p:spPr>
          <a:xfrm>
            <a:off x="8995980" y="5022559"/>
            <a:ext cx="87996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23A0FF9F-34F9-40A8-A1D6-669CA102E1A2}"/>
              </a:ext>
            </a:extLst>
          </p:cNvPr>
          <p:cNvSpPr txBox="1"/>
          <p:nvPr/>
        </p:nvSpPr>
        <p:spPr>
          <a:xfrm>
            <a:off x="7243479" y="5014444"/>
            <a:ext cx="1115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BE16DFE4-0135-4262-A1D9-72CE9041758C}"/>
              </a:ext>
            </a:extLst>
          </p:cNvPr>
          <p:cNvSpPr txBox="1"/>
          <p:nvPr/>
        </p:nvSpPr>
        <p:spPr>
          <a:xfrm>
            <a:off x="5633230" y="4040841"/>
            <a:ext cx="13940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Tự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B0552120-939B-4727-B972-D2C495A47636}"/>
              </a:ext>
            </a:extLst>
          </p:cNvPr>
          <p:cNvCxnSpPr/>
          <p:nvPr/>
        </p:nvCxnSpPr>
        <p:spPr>
          <a:xfrm>
            <a:off x="4043589" y="2425554"/>
            <a:ext cx="0" cy="391627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40E57604-7E83-400E-B48B-BAAA167A2C43}"/>
              </a:ext>
            </a:extLst>
          </p:cNvPr>
          <p:cNvCxnSpPr/>
          <p:nvPr/>
        </p:nvCxnSpPr>
        <p:spPr>
          <a:xfrm flipH="1">
            <a:off x="5238264" y="3427775"/>
            <a:ext cx="1" cy="295208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2CCB2BA2-CD0A-401B-8363-9807D48336ED}"/>
              </a:ext>
            </a:extLst>
          </p:cNvPr>
          <p:cNvCxnSpPr/>
          <p:nvPr/>
        </p:nvCxnSpPr>
        <p:spPr>
          <a:xfrm flipH="1">
            <a:off x="6558696" y="4437699"/>
            <a:ext cx="2" cy="194216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9" name="Straight Connector 23">
            <a:extLst>
              <a:ext uri="{FF2B5EF4-FFF2-40B4-BE49-F238E27FC236}">
                <a16:creationId xmlns:a16="http://schemas.microsoft.com/office/drawing/2014/main" id="{502D1A38-1DBD-468E-B6F3-5EBD1754CA71}"/>
              </a:ext>
            </a:extLst>
          </p:cNvPr>
          <p:cNvCxnSpPr/>
          <p:nvPr/>
        </p:nvCxnSpPr>
        <p:spPr>
          <a:xfrm>
            <a:off x="7753373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26B98B64-0C5A-4C46-91B3-2BCC94F5296A}"/>
              </a:ext>
            </a:extLst>
          </p:cNvPr>
          <p:cNvCxnSpPr/>
          <p:nvPr/>
        </p:nvCxnSpPr>
        <p:spPr>
          <a:xfrm>
            <a:off x="9388192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1" name="TextBox 48">
            <a:extLst>
              <a:ext uri="{FF2B5EF4-FFF2-40B4-BE49-F238E27FC236}">
                <a16:creationId xmlns:a16="http://schemas.microsoft.com/office/drawing/2014/main" id="{1F8EA8EC-9E5A-441F-AD04-1DC726134218}"/>
              </a:ext>
            </a:extLst>
          </p:cNvPr>
          <p:cNvSpPr txBox="1"/>
          <p:nvPr/>
        </p:nvSpPr>
        <p:spPr>
          <a:xfrm>
            <a:off x="3375705" y="6317444"/>
            <a:ext cx="1257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Khởi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49">
            <a:extLst>
              <a:ext uri="{FF2B5EF4-FFF2-40B4-BE49-F238E27FC236}">
                <a16:creationId xmlns:a16="http://schemas.microsoft.com/office/drawing/2014/main" id="{DC01489B-8E73-4272-84AE-64F403CC068E}"/>
              </a:ext>
            </a:extLst>
          </p:cNvPr>
          <p:cNvSpPr txBox="1"/>
          <p:nvPr/>
        </p:nvSpPr>
        <p:spPr>
          <a:xfrm>
            <a:off x="4567650" y="6320756"/>
            <a:ext cx="149687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Nguyên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7BA7BA2F-6822-4C42-8DC9-4911487FEFF8}"/>
              </a:ext>
            </a:extLst>
          </p:cNvPr>
          <p:cNvSpPr txBox="1"/>
          <p:nvPr/>
        </p:nvSpPr>
        <p:spPr>
          <a:xfrm>
            <a:off x="6027842" y="6310313"/>
            <a:ext cx="1272875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51">
            <a:extLst>
              <a:ext uri="{FF2B5EF4-FFF2-40B4-BE49-F238E27FC236}">
                <a16:creationId xmlns:a16="http://schemas.microsoft.com/office/drawing/2014/main" id="{4B86CB9D-469D-402B-866F-55C420F6B986}"/>
              </a:ext>
            </a:extLst>
          </p:cNvPr>
          <p:cNvSpPr txBox="1"/>
          <p:nvPr/>
        </p:nvSpPr>
        <p:spPr>
          <a:xfrm>
            <a:off x="7438868" y="6284495"/>
            <a:ext cx="8805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2B147EE8-B05C-42DC-A8A7-2D2AEB93BE13}"/>
              </a:ext>
            </a:extLst>
          </p:cNvPr>
          <p:cNvSpPr txBox="1"/>
          <p:nvPr/>
        </p:nvSpPr>
        <p:spPr>
          <a:xfrm>
            <a:off x="8780943" y="6284495"/>
            <a:ext cx="1782304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89213729-6F73-4922-953F-98D092511091}"/>
              </a:ext>
            </a:extLst>
          </p:cNvPr>
          <p:cNvSpPr txBox="1"/>
          <p:nvPr/>
        </p:nvSpPr>
        <p:spPr>
          <a:xfrm>
            <a:off x="5709857" y="2465169"/>
            <a:ext cx="1856247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Cấu tạo cơ thể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5F33D210-FEF6-45A6-8F3C-3433B6FF7309}"/>
              </a:ext>
            </a:extLst>
          </p:cNvPr>
          <p:cNvSpPr txBox="1"/>
          <p:nvPr/>
        </p:nvSpPr>
        <p:spPr>
          <a:xfrm>
            <a:off x="6830385" y="3500560"/>
            <a:ext cx="2726040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Tổng hợp chất hữu cơ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EE63E363-7AF9-4F3F-9940-689040D38AE1}"/>
              </a:ext>
            </a:extLst>
          </p:cNvPr>
          <p:cNvSpPr txBox="1"/>
          <p:nvPr/>
        </p:nvSpPr>
        <p:spPr>
          <a:xfrm>
            <a:off x="8208446" y="4464097"/>
            <a:ext cx="1571964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Di chuyển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7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7FD7547A-D784-47FC-A946-45E718D5459A}"/>
              </a:ext>
            </a:extLst>
          </p:cNvPr>
          <p:cNvGrpSpPr/>
          <p:nvPr/>
        </p:nvGrpSpPr>
        <p:grpSpPr>
          <a:xfrm>
            <a:off x="0" y="412823"/>
            <a:ext cx="3128211" cy="1079093"/>
            <a:chOff x="0" y="412823"/>
            <a:chExt cx="3128211" cy="1079093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C669FBE-D702-469E-AE2B-CD00DE3733B9}"/>
                </a:ext>
              </a:extLst>
            </p:cNvPr>
            <p:cNvSpPr/>
            <p:nvPr/>
          </p:nvSpPr>
          <p:spPr>
            <a:xfrm>
              <a:off x="0" y="412823"/>
              <a:ext cx="3128211" cy="1079093"/>
            </a:xfrm>
            <a:custGeom>
              <a:avLst/>
              <a:gdLst>
                <a:gd name="connsiteX0" fmla="*/ 0 w 4122238"/>
                <a:gd name="connsiteY0" fmla="*/ 0 h 1436960"/>
                <a:gd name="connsiteX1" fmla="*/ 302757 w 4122238"/>
                <a:gd name="connsiteY1" fmla="*/ 0 h 1436960"/>
                <a:gd name="connsiteX2" fmla="*/ 986590 w 4122238"/>
                <a:gd name="connsiteY2" fmla="*/ 0 h 1436960"/>
                <a:gd name="connsiteX3" fmla="*/ 3935203 w 4122238"/>
                <a:gd name="connsiteY3" fmla="*/ 0 h 1436960"/>
                <a:gd name="connsiteX4" fmla="*/ 4122238 w 4122238"/>
                <a:gd name="connsiteY4" fmla="*/ 187035 h 1436960"/>
                <a:gd name="connsiteX5" fmla="*/ 4122238 w 4122238"/>
                <a:gd name="connsiteY5" fmla="*/ 1249925 h 1436960"/>
                <a:gd name="connsiteX6" fmla="*/ 3935203 w 4122238"/>
                <a:gd name="connsiteY6" fmla="*/ 1436960 h 1436960"/>
                <a:gd name="connsiteX7" fmla="*/ 986590 w 4122238"/>
                <a:gd name="connsiteY7" fmla="*/ 1436960 h 1436960"/>
                <a:gd name="connsiteX8" fmla="*/ 302757 w 4122238"/>
                <a:gd name="connsiteY8" fmla="*/ 1436960 h 1436960"/>
                <a:gd name="connsiteX9" fmla="*/ 0 w 4122238"/>
                <a:gd name="connsiteY9" fmla="*/ 1436960 h 14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2238" h="1436960">
                  <a:moveTo>
                    <a:pt x="0" y="0"/>
                  </a:moveTo>
                  <a:lnTo>
                    <a:pt x="302757" y="0"/>
                  </a:lnTo>
                  <a:lnTo>
                    <a:pt x="986590" y="0"/>
                  </a:lnTo>
                  <a:lnTo>
                    <a:pt x="3935203" y="0"/>
                  </a:lnTo>
                  <a:cubicBezTo>
                    <a:pt x="4038500" y="0"/>
                    <a:pt x="4122238" y="83738"/>
                    <a:pt x="4122238" y="187035"/>
                  </a:cubicBezTo>
                  <a:lnTo>
                    <a:pt x="4122238" y="1249925"/>
                  </a:lnTo>
                  <a:cubicBezTo>
                    <a:pt x="4122238" y="1353222"/>
                    <a:pt x="4038500" y="1436960"/>
                    <a:pt x="3935203" y="1436960"/>
                  </a:cubicBezTo>
                  <a:lnTo>
                    <a:pt x="986590" y="1436960"/>
                  </a:lnTo>
                  <a:lnTo>
                    <a:pt x="302757" y="1436960"/>
                  </a:lnTo>
                  <a:lnTo>
                    <a:pt x="0" y="1436960"/>
                  </a:lnTo>
                  <a:close/>
                </a:path>
              </a:pathLst>
            </a:cu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34D68E59-F6D5-4EA1-A0EE-5CE238205A77}"/>
                </a:ext>
              </a:extLst>
            </p:cNvPr>
            <p:cNvSpPr/>
            <p:nvPr/>
          </p:nvSpPr>
          <p:spPr>
            <a:xfrm>
              <a:off x="15444" y="412823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C0B4D2B-3566-477D-B49F-95F9AA40C9B8}"/>
              </a:ext>
            </a:extLst>
          </p:cNvPr>
          <p:cNvSpPr txBox="1"/>
          <p:nvPr/>
        </p:nvSpPr>
        <p:spPr>
          <a:xfrm>
            <a:off x="3641486" y="456560"/>
            <a:ext cx="517017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EAEAC285-E7E8-4BB5-9EF9-ED205B69A269}"/>
              </a:ext>
            </a:extLst>
          </p:cNvPr>
          <p:cNvGrpSpPr/>
          <p:nvPr/>
        </p:nvGrpSpPr>
        <p:grpSpPr>
          <a:xfrm flipH="1">
            <a:off x="10965297" y="4963696"/>
            <a:ext cx="1142482" cy="1773988"/>
            <a:chOff x="585903" y="488961"/>
            <a:chExt cx="1284889" cy="273049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2DBC288-07DB-40BB-9AA4-4E2EC9CA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0E7143F-E0E2-449D-850E-2E75A269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B8CA74A-BA2E-4F40-B735-B1B662522257}"/>
              </a:ext>
            </a:extLst>
          </p:cNvPr>
          <p:cNvGrpSpPr/>
          <p:nvPr/>
        </p:nvGrpSpPr>
        <p:grpSpPr>
          <a:xfrm>
            <a:off x="4173621" y="2725196"/>
            <a:ext cx="3480460" cy="3258268"/>
            <a:chOff x="4173621" y="2725196"/>
            <a:chExt cx="3480460" cy="3258268"/>
          </a:xfrm>
        </p:grpSpPr>
        <p:pic>
          <p:nvPicPr>
            <p:cNvPr id="20" name="Hình ảnh 19" descr="Ảnh có chứa chim bồ câu, cỏ, bộ gà, con chim&#10;&#10;Mô tả được tạo tự động">
              <a:extLst>
                <a:ext uri="{FF2B5EF4-FFF2-40B4-BE49-F238E27FC236}">
                  <a16:creationId xmlns:a16="http://schemas.microsoft.com/office/drawing/2014/main" id="{283EE7AD-7E1B-45A2-86BF-B5811814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3621" y="2725196"/>
              <a:ext cx="3480460" cy="26919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55DA816-966F-4783-B306-045F7018B30B}"/>
                </a:ext>
              </a:extLst>
            </p:cNvPr>
            <p:cNvSpPr txBox="1"/>
            <p:nvPr/>
          </p:nvSpPr>
          <p:spPr>
            <a:xfrm>
              <a:off x="4884481" y="5460244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Chim bồ câu</a:t>
              </a:r>
              <a:endParaRPr lang="en-US" sz="36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A6E4A2F-8353-4013-8F0D-9B4C35AB5491}"/>
              </a:ext>
            </a:extLst>
          </p:cNvPr>
          <p:cNvGrpSpPr/>
          <p:nvPr/>
        </p:nvGrpSpPr>
        <p:grpSpPr>
          <a:xfrm>
            <a:off x="826588" y="1775314"/>
            <a:ext cx="3047909" cy="2469087"/>
            <a:chOff x="826588" y="1775314"/>
            <a:chExt cx="3047909" cy="2469087"/>
          </a:xfrm>
        </p:grpSpPr>
        <p:pic>
          <p:nvPicPr>
            <p:cNvPr id="19" name="Hình ảnh 18" descr="Ảnh có chứa linh trưởng, con khỉ, động vật có vú, cây&#10;&#10;Mô tả được tạo tự động">
              <a:extLst>
                <a:ext uri="{FF2B5EF4-FFF2-40B4-BE49-F238E27FC236}">
                  <a16:creationId xmlns:a16="http://schemas.microsoft.com/office/drawing/2014/main" id="{275E6A1F-0B8D-4EBF-AFE5-FD81111C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588" y="1775314"/>
              <a:ext cx="3047909" cy="190977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89E59EEA-47CC-42F0-892F-EC86DE89C232}"/>
                </a:ext>
              </a:extLst>
            </p:cNvPr>
            <p:cNvSpPr txBox="1"/>
            <p:nvPr/>
          </p:nvSpPr>
          <p:spPr>
            <a:xfrm>
              <a:off x="1321172" y="3721181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Khỉ</a:t>
              </a:r>
              <a:endParaRPr lang="en-US" sz="3600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4D992BAF-7B77-41D0-A601-2AD333CE804D}"/>
              </a:ext>
            </a:extLst>
          </p:cNvPr>
          <p:cNvGrpSpPr/>
          <p:nvPr/>
        </p:nvGrpSpPr>
        <p:grpSpPr>
          <a:xfrm>
            <a:off x="826588" y="4628813"/>
            <a:ext cx="3047909" cy="2129692"/>
            <a:chOff x="826588" y="4628813"/>
            <a:chExt cx="3047909" cy="2129692"/>
          </a:xfrm>
        </p:grpSpPr>
        <p:pic>
          <p:nvPicPr>
            <p:cNvPr id="22" name="Hình ảnh 21" descr="Ảnh có chứa cá, cá mập, nước, lam&#10;&#10;Mô tả được tạo tự động">
              <a:extLst>
                <a:ext uri="{FF2B5EF4-FFF2-40B4-BE49-F238E27FC236}">
                  <a16:creationId xmlns:a16="http://schemas.microsoft.com/office/drawing/2014/main" id="{250745BD-BA1C-4E0F-8C44-DCF5D412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588" y="4628813"/>
              <a:ext cx="3047909" cy="156660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D3A6C7C-05D3-481D-B164-F772654EEC74}"/>
                </a:ext>
              </a:extLst>
            </p:cNvPr>
            <p:cNvSpPr txBox="1"/>
            <p:nvPr/>
          </p:nvSpPr>
          <p:spPr>
            <a:xfrm>
              <a:off x="1321172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 mập</a:t>
              </a:r>
              <a:endParaRPr lang="en-US" sz="3600"/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86CD22D-D56A-41C7-BA64-A5D8B427A86B}"/>
              </a:ext>
            </a:extLst>
          </p:cNvPr>
          <p:cNvGrpSpPr/>
          <p:nvPr/>
        </p:nvGrpSpPr>
        <p:grpSpPr>
          <a:xfrm>
            <a:off x="7953203" y="4440386"/>
            <a:ext cx="3012093" cy="2318119"/>
            <a:chOff x="7953203" y="4440386"/>
            <a:chExt cx="3012093" cy="2318119"/>
          </a:xfrm>
        </p:grpSpPr>
        <p:pic>
          <p:nvPicPr>
            <p:cNvPr id="23" name="Hình ảnh 22" descr="Ảnh có chứa cỏ, bò sát, ngoài trời, rùa&#10;&#10;Mô tả được tạo tự động">
              <a:extLst>
                <a:ext uri="{FF2B5EF4-FFF2-40B4-BE49-F238E27FC236}">
                  <a16:creationId xmlns:a16="http://schemas.microsoft.com/office/drawing/2014/main" id="{78DF6B5E-96ED-42C2-AF23-CEC63C13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3203" y="4440386"/>
              <a:ext cx="3012093" cy="175503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213980E-5F0C-4FF6-BFCB-AE0963F8578B}"/>
                </a:ext>
              </a:extLst>
            </p:cNvPr>
            <p:cNvSpPr txBox="1"/>
            <p:nvPr/>
          </p:nvSpPr>
          <p:spPr>
            <a:xfrm>
              <a:off x="8429879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Rùa</a:t>
              </a:r>
              <a:endParaRPr lang="en-US" sz="3600"/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80B488AC-4EC3-4B92-A8EB-017E4B26FAD6}"/>
              </a:ext>
            </a:extLst>
          </p:cNvPr>
          <p:cNvGrpSpPr/>
          <p:nvPr/>
        </p:nvGrpSpPr>
        <p:grpSpPr>
          <a:xfrm>
            <a:off x="7953204" y="1771790"/>
            <a:ext cx="3012093" cy="2484643"/>
            <a:chOff x="7953204" y="1771790"/>
            <a:chExt cx="3012093" cy="2484643"/>
          </a:xfrm>
        </p:grpSpPr>
        <p:pic>
          <p:nvPicPr>
            <p:cNvPr id="21" name="Hình ảnh 20" descr="Ảnh có chứa côn trùng, xanh lục&#10;&#10;Mô tả được tạo tự động">
              <a:extLst>
                <a:ext uri="{FF2B5EF4-FFF2-40B4-BE49-F238E27FC236}">
                  <a16:creationId xmlns:a16="http://schemas.microsoft.com/office/drawing/2014/main" id="{6A2F88FB-A4B3-4F06-810F-62B76B0E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204" y="1771790"/>
              <a:ext cx="3012093" cy="191681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E9749C26-7518-4CF4-A690-94F9AE2AEBCC}"/>
                </a:ext>
              </a:extLst>
            </p:cNvPr>
            <p:cNvSpPr txBox="1"/>
            <p:nvPr/>
          </p:nvSpPr>
          <p:spPr>
            <a:xfrm>
              <a:off x="8447791" y="3733213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Bọ ngựa</a:t>
              </a:r>
              <a:endParaRPr lang="en-US" sz="3600"/>
            </a:p>
          </p:txBody>
        </p:sp>
      </p:grpSp>
      <p:grpSp>
        <p:nvGrpSpPr>
          <p:cNvPr id="36" name="Nhóm 2">
            <a:extLst>
              <a:ext uri="{FF2B5EF4-FFF2-40B4-BE49-F238E27FC236}">
                <a16:creationId xmlns:a16="http://schemas.microsoft.com/office/drawing/2014/main" id="{59224A19-1E1A-4F69-9969-E03C19A74403}"/>
              </a:ext>
            </a:extLst>
          </p:cNvPr>
          <p:cNvGrpSpPr/>
          <p:nvPr/>
        </p:nvGrpSpPr>
        <p:grpSpPr>
          <a:xfrm>
            <a:off x="9227677" y="0"/>
            <a:ext cx="2521881" cy="1712976"/>
            <a:chOff x="9585898" y="36512"/>
            <a:chExt cx="2521881" cy="1712976"/>
          </a:xfrm>
        </p:grpSpPr>
        <p:pic>
          <p:nvPicPr>
            <p:cNvPr id="37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25F280F7-B813-4603-902D-FBDC1D00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Đồng hồ đếm ngược 4 phút 4 Minutes">
              <a:hlinkClick r:id="" action="ppaction://media"/>
              <a:extLst>
                <a:ext uri="{FF2B5EF4-FFF2-40B4-BE49-F238E27FC236}">
                  <a16:creationId xmlns:a16="http://schemas.microsoft.com/office/drawing/2014/main" id="{1CA8C4D7-1836-464A-BA7F-DD7CBD222BE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10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2E00AB74-4EDA-4F3C-B068-B86247220D12}"/>
              </a:ext>
            </a:extLst>
          </p:cNvPr>
          <p:cNvCxnSpPr/>
          <p:nvPr/>
        </p:nvCxnSpPr>
        <p:spPr>
          <a:xfrm>
            <a:off x="5222240" y="627848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5273451-C47F-41A2-BFA6-90674FDE1F3A}"/>
              </a:ext>
            </a:extLst>
          </p:cNvPr>
          <p:cNvCxnSpPr>
            <a:cxnSpLocks/>
          </p:cNvCxnSpPr>
          <p:nvPr/>
        </p:nvCxnSpPr>
        <p:spPr>
          <a:xfrm rot="16200000">
            <a:off x="5726240" y="307538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8C07D0D-E6DA-40BF-941A-B87F79D77A75}"/>
              </a:ext>
            </a:extLst>
          </p:cNvPr>
          <p:cNvSpPr txBox="1"/>
          <p:nvPr/>
        </p:nvSpPr>
        <p:spPr>
          <a:xfrm>
            <a:off x="4070322" y="283715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CE2E2D6-BAFB-4B33-879F-D4F1166CD82A}"/>
              </a:ext>
            </a:extLst>
          </p:cNvPr>
          <p:cNvSpPr txBox="1"/>
          <p:nvPr/>
        </p:nvSpPr>
        <p:spPr>
          <a:xfrm>
            <a:off x="4144381" y="139323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lông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BA3F208-C497-42CF-B9F1-04EC91A8D282}"/>
              </a:ext>
            </a:extLst>
          </p:cNvPr>
          <p:cNvSpPr txBox="1"/>
          <p:nvPr/>
        </p:nvSpPr>
        <p:spPr>
          <a:xfrm>
            <a:off x="5594309" y="1365451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lông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085DBC1B-7BBF-4B2C-B713-083B5133D56A}"/>
              </a:ext>
            </a:extLst>
          </p:cNvPr>
          <p:cNvSpPr txBox="1"/>
          <p:nvPr/>
        </p:nvSpPr>
        <p:spPr>
          <a:xfrm>
            <a:off x="2544437" y="5377774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0F2927C-6A04-4F20-86FF-9C7CBF449A2A}"/>
              </a:ext>
            </a:extLst>
          </p:cNvPr>
          <p:cNvSpPr txBox="1"/>
          <p:nvPr/>
        </p:nvSpPr>
        <p:spPr>
          <a:xfrm>
            <a:off x="4839478" y="5381176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98817F7-57E7-47FE-9092-F903062BB269}"/>
              </a:ext>
            </a:extLst>
          </p:cNvPr>
          <p:cNvSpPr txBox="1"/>
          <p:nvPr/>
        </p:nvSpPr>
        <p:spPr>
          <a:xfrm>
            <a:off x="5660180" y="5392450"/>
            <a:ext cx="97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 mập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E67E6985-1B92-4679-B7D4-FA5C7C9F205B}"/>
              </a:ext>
            </a:extLst>
          </p:cNvPr>
          <p:cNvSpPr txBox="1"/>
          <p:nvPr/>
        </p:nvSpPr>
        <p:spPr>
          <a:xfrm>
            <a:off x="6756988" y="5399309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</a:p>
        </p:txBody>
      </p:sp>
      <p:cxnSp>
        <p:nvCxnSpPr>
          <p:cNvPr id="47" name="Đường nối Thẳng 46">
            <a:extLst>
              <a:ext uri="{FF2B5EF4-FFF2-40B4-BE49-F238E27FC236}">
                <a16:creationId xmlns:a16="http://schemas.microsoft.com/office/drawing/2014/main" id="{EF2B019B-EDBB-4CC4-A5A1-3B565A23E72F}"/>
              </a:ext>
            </a:extLst>
          </p:cNvPr>
          <p:cNvCxnSpPr/>
          <p:nvPr/>
        </p:nvCxnSpPr>
        <p:spPr>
          <a:xfrm>
            <a:off x="4250239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id="{DF5A566A-951A-49E6-8F5F-7B7D2EFEACF3}"/>
              </a:ext>
            </a:extLst>
          </p:cNvPr>
          <p:cNvCxnSpPr/>
          <p:nvPr/>
        </p:nvCxnSpPr>
        <p:spPr>
          <a:xfrm>
            <a:off x="7186848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06B3A2F5-C575-4EA7-B1C9-CAB6CFE022B4}"/>
              </a:ext>
            </a:extLst>
          </p:cNvPr>
          <p:cNvCxnSpPr>
            <a:cxnSpLocks/>
          </p:cNvCxnSpPr>
          <p:nvPr/>
        </p:nvCxnSpPr>
        <p:spPr>
          <a:xfrm rot="16200000">
            <a:off x="4263596" y="1987391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B053ABDC-DD8D-48C8-B753-E29408350B68}"/>
              </a:ext>
            </a:extLst>
          </p:cNvPr>
          <p:cNvCxnSpPr>
            <a:cxnSpLocks/>
          </p:cNvCxnSpPr>
          <p:nvPr/>
        </p:nvCxnSpPr>
        <p:spPr>
          <a:xfrm rot="16200000">
            <a:off x="7137865" y="1987390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1E3FB5ED-B800-4546-9164-736F8B4D8C7F}"/>
              </a:ext>
            </a:extLst>
          </p:cNvPr>
          <p:cNvCxnSpPr/>
          <p:nvPr/>
        </p:nvCxnSpPr>
        <p:spPr>
          <a:xfrm>
            <a:off x="3291596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519E9A9B-97BC-4674-9EDA-E0C13EED6315}"/>
              </a:ext>
            </a:extLst>
          </p:cNvPr>
          <p:cNvCxnSpPr/>
          <p:nvPr/>
        </p:nvCxnSpPr>
        <p:spPr>
          <a:xfrm>
            <a:off x="5222240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474320BD-C45E-4BE4-823A-DE3E949C72CF}"/>
              </a:ext>
            </a:extLst>
          </p:cNvPr>
          <p:cNvCxnSpPr/>
          <p:nvPr/>
        </p:nvCxnSpPr>
        <p:spPr>
          <a:xfrm>
            <a:off x="6165865" y="2949185"/>
            <a:ext cx="0" cy="230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>
            <a:extLst>
              <a:ext uri="{FF2B5EF4-FFF2-40B4-BE49-F238E27FC236}">
                <a16:creationId xmlns:a16="http://schemas.microsoft.com/office/drawing/2014/main" id="{3C5CBBDB-D372-4949-9D7E-80AC1B6572AF}"/>
              </a:ext>
            </a:extLst>
          </p:cNvPr>
          <p:cNvCxnSpPr/>
          <p:nvPr/>
        </p:nvCxnSpPr>
        <p:spPr>
          <a:xfrm>
            <a:off x="8109865" y="2949185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>
            <a:extLst>
              <a:ext uri="{FF2B5EF4-FFF2-40B4-BE49-F238E27FC236}">
                <a16:creationId xmlns:a16="http://schemas.microsoft.com/office/drawing/2014/main" id="{C8CD832C-2805-41B8-9388-4D57A2C28630}"/>
              </a:ext>
            </a:extLst>
          </p:cNvPr>
          <p:cNvCxnSpPr>
            <a:cxnSpLocks/>
          </p:cNvCxnSpPr>
          <p:nvPr/>
        </p:nvCxnSpPr>
        <p:spPr>
          <a:xfrm rot="16200000">
            <a:off x="8081491" y="312172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>
            <a:extLst>
              <a:ext uri="{FF2B5EF4-FFF2-40B4-BE49-F238E27FC236}">
                <a16:creationId xmlns:a16="http://schemas.microsoft.com/office/drawing/2014/main" id="{8DDCCCC1-11AF-4158-AA96-93F220EC4987}"/>
              </a:ext>
            </a:extLst>
          </p:cNvPr>
          <p:cNvCxnSpPr/>
          <p:nvPr/>
        </p:nvCxnSpPr>
        <p:spPr>
          <a:xfrm>
            <a:off x="7109491" y="4111389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>
            <a:extLst>
              <a:ext uri="{FF2B5EF4-FFF2-40B4-BE49-F238E27FC236}">
                <a16:creationId xmlns:a16="http://schemas.microsoft.com/office/drawing/2014/main" id="{B0B9C217-87BC-405A-BFFC-64D989C25F54}"/>
              </a:ext>
            </a:extLst>
          </p:cNvPr>
          <p:cNvCxnSpPr/>
          <p:nvPr/>
        </p:nvCxnSpPr>
        <p:spPr>
          <a:xfrm>
            <a:off x="9053491" y="4087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FACC9F-D04E-45FF-9671-36D608E787AF}"/>
              </a:ext>
            </a:extLst>
          </p:cNvPr>
          <p:cNvSpPr txBox="1"/>
          <p:nvPr/>
        </p:nvSpPr>
        <p:spPr>
          <a:xfrm>
            <a:off x="3195854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5B782E9-0215-4389-8668-F90951643EF2}"/>
              </a:ext>
            </a:extLst>
          </p:cNvPr>
          <p:cNvSpPr txBox="1"/>
          <p:nvPr/>
        </p:nvSpPr>
        <p:spPr>
          <a:xfrm>
            <a:off x="4469130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 chân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1243AF49-DD20-4594-B9C0-412F5616534B}"/>
              </a:ext>
            </a:extLst>
          </p:cNvPr>
          <p:cNvSpPr txBox="1"/>
          <p:nvPr/>
        </p:nvSpPr>
        <p:spPr>
          <a:xfrm>
            <a:off x="7199709" y="2600578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chân</a:t>
            </a: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6AE83F4D-846F-4BFF-AC8E-8BCF187196EE}"/>
              </a:ext>
            </a:extLst>
          </p:cNvPr>
          <p:cNvSpPr txBox="1"/>
          <p:nvPr/>
        </p:nvSpPr>
        <p:spPr>
          <a:xfrm>
            <a:off x="5723978" y="2606421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chân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6A029E5D-092D-4D57-B161-375D9991000A}"/>
              </a:ext>
            </a:extLst>
          </p:cNvPr>
          <p:cNvSpPr txBox="1"/>
          <p:nvPr/>
        </p:nvSpPr>
        <p:spPr>
          <a:xfrm>
            <a:off x="7011064" y="3702447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mai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7525D789-9E17-4380-B701-E7AC98D396CF}"/>
              </a:ext>
            </a:extLst>
          </p:cNvPr>
          <p:cNvSpPr txBox="1"/>
          <p:nvPr/>
        </p:nvSpPr>
        <p:spPr>
          <a:xfrm>
            <a:off x="8187478" y="3716338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mai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BA7B624B-109A-4911-A76F-400C2B6C690E}"/>
              </a:ext>
            </a:extLst>
          </p:cNvPr>
          <p:cNvSpPr txBox="1"/>
          <p:nvPr/>
        </p:nvSpPr>
        <p:spPr>
          <a:xfrm>
            <a:off x="8440508" y="5377774"/>
            <a:ext cx="113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Bọ ngựa</a:t>
            </a:r>
          </a:p>
        </p:txBody>
      </p:sp>
      <p:pic>
        <p:nvPicPr>
          <p:cNvPr id="66" name="Hình ảnh 65" descr="Ảnh có chứa linh trưởng, con khỉ, động vật có vú, cây&#10;&#10;Mô tả được tạo tự động">
            <a:extLst>
              <a:ext uri="{FF2B5EF4-FFF2-40B4-BE49-F238E27FC236}">
                <a16:creationId xmlns:a16="http://schemas.microsoft.com/office/drawing/2014/main" id="{7743F840-34D3-4FA0-8AC9-50881AE7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83" y="5873959"/>
            <a:ext cx="786437" cy="4927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7" name="Hình ảnh 66" descr="Ảnh có chứa cá, cá mập, nước, lam&#10;&#10;Mô tả được tạo tự động">
            <a:extLst>
              <a:ext uri="{FF2B5EF4-FFF2-40B4-BE49-F238E27FC236}">
                <a16:creationId xmlns:a16="http://schemas.microsoft.com/office/drawing/2014/main" id="{98A9F521-E80D-4BDA-972A-D4F29142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1" r="12850"/>
          <a:stretch/>
        </p:blipFill>
        <p:spPr>
          <a:xfrm>
            <a:off x="5802327" y="5873959"/>
            <a:ext cx="727075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8" name="Hình ảnh 67" descr="Ảnh có chứa chim bồ câu, cỏ, bộ gà, con chim&#10;&#10;Mô tả được tạo tự động">
            <a:extLst>
              <a:ext uri="{FF2B5EF4-FFF2-40B4-BE49-F238E27FC236}">
                <a16:creationId xmlns:a16="http://schemas.microsoft.com/office/drawing/2014/main" id="{6117BD18-FA8B-4F82-9183-CFB4C801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85" y="5799419"/>
            <a:ext cx="733488" cy="56730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9" name="Hình ảnh 68" descr="Ảnh có chứa côn trùng, xanh lục&#10;&#10;Mô tả được tạo tự động">
            <a:extLst>
              <a:ext uri="{FF2B5EF4-FFF2-40B4-BE49-F238E27FC236}">
                <a16:creationId xmlns:a16="http://schemas.microsoft.com/office/drawing/2014/main" id="{6451F17B-47E0-4AF8-B851-674F48B39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321" y="5873959"/>
            <a:ext cx="77433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0" name="Hình ảnh 69" descr="Ảnh có chứa cỏ, bò sát, ngoài trời, rùa&#10;&#10;Mô tả được tạo tự động">
            <a:extLst>
              <a:ext uri="{FF2B5EF4-FFF2-40B4-BE49-F238E27FC236}">
                <a16:creationId xmlns:a16="http://schemas.microsoft.com/office/drawing/2014/main" id="{130EF579-E764-4833-8075-5FE5D6432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4" t="6570" r="4312" b="6570"/>
          <a:stretch/>
        </p:blipFill>
        <p:spPr>
          <a:xfrm>
            <a:off x="6735590" y="5873959"/>
            <a:ext cx="88800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5675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1" grpId="0"/>
      <p:bldP spid="42" grpId="0"/>
      <p:bldP spid="43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F401E9-7EC1-41E3-9D3C-B46853FB273E}"/>
              </a:ext>
            </a:extLst>
          </p:cNvPr>
          <p:cNvSpPr txBox="1"/>
          <p:nvPr/>
        </p:nvSpPr>
        <p:spPr>
          <a:xfrm>
            <a:off x="3923921" y="2123702"/>
            <a:ext cx="437429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D34378-7B94-491C-AB3F-851F2EC32302}"/>
              </a:ext>
            </a:extLst>
          </p:cNvPr>
          <p:cNvSpPr txBox="1"/>
          <p:nvPr/>
        </p:nvSpPr>
        <p:spPr>
          <a:xfrm>
            <a:off x="4025900" y="2908022"/>
            <a:ext cx="4381500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“Virus”</a:t>
            </a: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8922-D5AE-F8FE-2F57-A2A92BD9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696E084-4407-9799-9701-79450CCE5C68}"/>
              </a:ext>
            </a:extLst>
          </p:cNvPr>
          <p:cNvGrpSpPr/>
          <p:nvPr/>
        </p:nvGrpSpPr>
        <p:grpSpPr>
          <a:xfrm>
            <a:off x="2030996" y="144035"/>
            <a:ext cx="1142482" cy="1773988"/>
            <a:chOff x="585903" y="488961"/>
            <a:chExt cx="1284889" cy="273049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87647B-A2AE-2031-386C-A21AAE589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F9293B9-D6F3-1E58-2269-8C521967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" name="직사각형 23">
            <a:extLst>
              <a:ext uri="{FF2B5EF4-FFF2-40B4-BE49-F238E27FC236}">
                <a16:creationId xmlns:a16="http://schemas.microsoft.com/office/drawing/2014/main" id="{7CB85895-FBAD-35FB-AB97-12DA259FCB39}"/>
              </a:ext>
            </a:extLst>
          </p:cNvPr>
          <p:cNvSpPr/>
          <p:nvPr/>
        </p:nvSpPr>
        <p:spPr>
          <a:xfrm>
            <a:off x="2663545" y="1836276"/>
            <a:ext cx="6912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FCD194C6-9786-6F73-D00C-CAB12000EB2B}"/>
              </a:ext>
            </a:extLst>
          </p:cNvPr>
          <p:cNvSpPr/>
          <p:nvPr/>
        </p:nvSpPr>
        <p:spPr>
          <a:xfrm>
            <a:off x="5710211" y="144035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직사각형 24">
            <a:extLst>
              <a:ext uri="{FF2B5EF4-FFF2-40B4-BE49-F238E27FC236}">
                <a16:creationId xmlns:a16="http://schemas.microsoft.com/office/drawing/2014/main" id="{1F9C174D-F65E-8937-E2C6-BED1F675C7DB}"/>
              </a:ext>
            </a:extLst>
          </p:cNvPr>
          <p:cNvSpPr/>
          <p:nvPr/>
        </p:nvSpPr>
        <p:spPr>
          <a:xfrm>
            <a:off x="9493068" y="144034"/>
            <a:ext cx="96162" cy="1773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1F701DE-C476-36EF-10F7-10665D9EE875}"/>
              </a:ext>
            </a:extLst>
          </p:cNvPr>
          <p:cNvSpPr txBox="1"/>
          <p:nvPr/>
        </p:nvSpPr>
        <p:spPr>
          <a:xfrm>
            <a:off x="2989220" y="677085"/>
            <a:ext cx="621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NHÓM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E27760-276A-E2DF-6273-44BCB530987D}"/>
              </a:ext>
            </a:extLst>
          </p:cNvPr>
          <p:cNvSpPr txBox="1"/>
          <p:nvPr/>
        </p:nvSpPr>
        <p:spPr>
          <a:xfrm>
            <a:off x="2663545" y="3347882"/>
            <a:ext cx="7605359" cy="2833033"/>
          </a:xfrm>
          <a:prstGeom prst="roundRect">
            <a:avLst>
              <a:gd name="adj" fmla="val 10641"/>
            </a:avLst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Mỗi nhóm nhận hình ảnh 1 số loài sinh vật.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Trong 3 phút, các nhóm sẽ chia các sinh vật thành 2 nhóm và nêu đặc điểm để phân chia các nhóm sinh vật.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Đại diện các nhóm trình bày kết quả, mỗi sinh vật đúng sẽ được 10 điểm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C1B9A53-1215-FE40-1919-0362DF7BD0F4}"/>
              </a:ext>
            </a:extLst>
          </p:cNvPr>
          <p:cNvSpPr txBox="1"/>
          <p:nvPr/>
        </p:nvSpPr>
        <p:spPr>
          <a:xfrm>
            <a:off x="2894736" y="2401399"/>
            <a:ext cx="2282408" cy="658297"/>
          </a:xfrm>
          <a:prstGeom prst="roundRect">
            <a:avLst>
              <a:gd name="adj" fmla="val 16668"/>
            </a:avLst>
          </a:prstGeom>
          <a:solidFill>
            <a:srgbClr val="FFD30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49B831C-79E6-1456-759D-F59E39018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6" b="96667" l="6667" r="95000">
                        <a14:foregroundMark x1="25833" y1="62619" x2="24167" y2="71429"/>
                        <a14:foregroundMark x1="16111" y1="62381" x2="6667" y2="65952"/>
                        <a14:foregroundMark x1="17778" y1="60238" x2="18611" y2="59524"/>
                        <a14:foregroundMark x1="29444" y1="50714" x2="24444" y2="5952"/>
                        <a14:foregroundMark x1="24444" y1="28095" x2="38889" y2="24762"/>
                        <a14:foregroundMark x1="10000" y1="29048" x2="23611" y2="28810"/>
                        <a14:foregroundMark x1="16111" y1="28571" x2="13611" y2="20952"/>
                        <a14:foregroundMark x1="16111" y1="31667" x2="15000" y2="37381"/>
                        <a14:foregroundMark x1="7222" y1="30714" x2="10278" y2="30714"/>
                        <a14:foregroundMark x1="49444" y1="33571" x2="75278" y2="7143"/>
                        <a14:foregroundMark x1="63056" y1="21190" x2="72778" y2="33333"/>
                        <a14:foregroundMark x1="64722" y1="39286" x2="68889" y2="54048"/>
                        <a14:foregroundMark x1="59722" y1="46190" x2="56944" y2="44762"/>
                        <a14:foregroundMark x1="45278" y1="48810" x2="51667" y2="49286"/>
                        <a14:foregroundMark x1="50278" y1="53095" x2="53611" y2="53095"/>
                        <a14:foregroundMark x1="74444" y1="51667" x2="95000" y2="62857"/>
                        <a14:foregroundMark x1="60833" y1="47619" x2="65833" y2="49524"/>
                        <a14:foregroundMark x1="63611" y1="45476" x2="60833" y2="40476"/>
                        <a14:foregroundMark x1="68611" y1="40000" x2="83056" y2="35714"/>
                        <a14:foregroundMark x1="83056" y1="35714" x2="89167" y2="31667"/>
                        <a14:foregroundMark x1="28333" y1="17619" x2="40556" y2="18333"/>
                        <a14:foregroundMark x1="61389" y1="25476" x2="65000" y2="24524"/>
                        <a14:foregroundMark x1="48611" y1="86667" x2="51944" y2="96667"/>
                        <a14:foregroundMark x1="36389" y1="29524" x2="37222" y2="36429"/>
                        <a14:foregroundMark x1="50278" y1="7857" x2="56111" y2="18810"/>
                        <a14:foregroundMark x1="79722" y1="61667" x2="82222" y2="64048"/>
                        <a14:foregroundMark x1="26389" y1="68095" x2="24167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28961"/>
            <a:ext cx="2325189" cy="271272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F81FDBF-3C46-2109-C36B-C85FF0CAA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889" r="93611">
                        <a14:foregroundMark x1="3889" y1="50278" x2="9722" y2="50278"/>
                        <a14:foregroundMark x1="89722" y1="34444" x2="90556" y2="33056"/>
                        <a14:foregroundMark x1="90556" y1="34444" x2="90556" y2="33611"/>
                        <a14:foregroundMark x1="90833" y1="33056" x2="91111" y2="32778"/>
                        <a14:foregroundMark x1="91944" y1="36667" x2="92500" y2="36667"/>
                        <a14:foregroundMark x1="93333" y1="35833" x2="93611" y2="35833"/>
                        <a14:backgroundMark x1="38889" y1="40000" x2="40000" y2="40833"/>
                        <a14:backgroundMark x1="35833" y1="41111" x2="37222" y2="4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902" y="-302490"/>
            <a:ext cx="2667036" cy="26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1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par>
                  <p:cTn id="33"/>
                </p:par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1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par>
                  <p:cTn/>
                </p:par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6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1DB2E6C-2809-43E5-9521-B6C6E6A3C608}"/>
              </a:ext>
            </a:extLst>
          </p:cNvPr>
          <p:cNvGrpSpPr/>
          <p:nvPr/>
        </p:nvGrpSpPr>
        <p:grpSpPr>
          <a:xfrm>
            <a:off x="945794" y="643467"/>
            <a:ext cx="2475653" cy="2530825"/>
            <a:chOff x="945794" y="643467"/>
            <a:chExt cx="2475653" cy="2530825"/>
          </a:xfrm>
        </p:grpSpPr>
        <p:pic>
          <p:nvPicPr>
            <p:cNvPr id="3" name="Hình ảnh 2" descr="Ảnh có chứa cá, cá có tia vây gai, ngày&#10;&#10;Mô tả được tạo tự động">
              <a:extLst>
                <a:ext uri="{FF2B5EF4-FFF2-40B4-BE49-F238E27FC236}">
                  <a16:creationId xmlns:a16="http://schemas.microsoft.com/office/drawing/2014/main" id="{A9004A05-4994-4113-BB64-0C73D2794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794" y="643467"/>
              <a:ext cx="2475653" cy="2475653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EFFCF56A-74C8-4F0C-B81B-29067F302B3E}"/>
                </a:ext>
              </a:extLst>
            </p:cNvPr>
            <p:cNvSpPr txBox="1"/>
            <p:nvPr/>
          </p:nvSpPr>
          <p:spPr>
            <a:xfrm>
              <a:off x="1247177" y="2651072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cá rô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9700436-7D5C-4A62-8D7A-03A0D47ED557}"/>
              </a:ext>
            </a:extLst>
          </p:cNvPr>
          <p:cNvGrpSpPr/>
          <p:nvPr/>
        </p:nvGrpSpPr>
        <p:grpSpPr>
          <a:xfrm>
            <a:off x="4340963" y="487090"/>
            <a:ext cx="3252903" cy="4042779"/>
            <a:chOff x="4381676" y="1788990"/>
            <a:chExt cx="3252903" cy="4042779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873971C-2B88-4473-8E79-4ED7477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1676" y="1788990"/>
              <a:ext cx="3252903" cy="3294079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CBDD023-387F-4BEF-AB16-C259DD00148D}"/>
                </a:ext>
              </a:extLst>
            </p:cNvPr>
            <p:cNvSpPr txBox="1"/>
            <p:nvPr/>
          </p:nvSpPr>
          <p:spPr>
            <a:xfrm>
              <a:off x="5291573" y="5308549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lươn</a:t>
              </a:r>
              <a:endParaRPr lang="en-US" sz="3600" b="1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A38819AE-9DDB-41D2-9EBE-8941ABCAA913}"/>
              </a:ext>
            </a:extLst>
          </p:cNvPr>
          <p:cNvGrpSpPr/>
          <p:nvPr/>
        </p:nvGrpSpPr>
        <p:grpSpPr>
          <a:xfrm>
            <a:off x="8313518" y="3875456"/>
            <a:ext cx="3252903" cy="2510443"/>
            <a:chOff x="8313518" y="3970992"/>
            <a:chExt cx="3252903" cy="2510443"/>
          </a:xfrm>
        </p:grpSpPr>
        <p:pic>
          <p:nvPicPr>
            <p:cNvPr id="5" name="Hình ảnh 4" descr="Ảnh có chứa côn trùng&#10;&#10;Mô tả được tạo tự động">
              <a:extLst>
                <a:ext uri="{FF2B5EF4-FFF2-40B4-BE49-F238E27FC236}">
                  <a16:creationId xmlns:a16="http://schemas.microsoft.com/office/drawing/2014/main" id="{B259C837-8128-4AD6-8F89-537C781E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3518" y="3970992"/>
              <a:ext cx="3252903" cy="2033064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3A213D2D-782B-4BCB-BF91-A2C78DAA1791}"/>
                </a:ext>
              </a:extLst>
            </p:cNvPr>
            <p:cNvSpPr txBox="1"/>
            <p:nvPr/>
          </p:nvSpPr>
          <p:spPr>
            <a:xfrm>
              <a:off x="8518421" y="5958215"/>
              <a:ext cx="3048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chuồn chuồn</a:t>
              </a:r>
              <a:endParaRPr lang="en-US" sz="3600" b="1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C68FC47-8E45-4E1F-B8F8-CE931F9E53FF}"/>
              </a:ext>
            </a:extLst>
          </p:cNvPr>
          <p:cNvGrpSpPr/>
          <p:nvPr/>
        </p:nvGrpSpPr>
        <p:grpSpPr>
          <a:xfrm>
            <a:off x="8313518" y="738160"/>
            <a:ext cx="3252903" cy="2597506"/>
            <a:chOff x="8313518" y="738160"/>
            <a:chExt cx="3252903" cy="2597506"/>
          </a:xfrm>
        </p:grpSpPr>
        <p:pic>
          <p:nvPicPr>
            <p:cNvPr id="6" name="Hình ảnh 5" descr="Ảnh có chứa động vật chân đốt, động vật không xương sống, nhện&#10;&#10;Mô tả được tạo tự động">
              <a:extLst>
                <a:ext uri="{FF2B5EF4-FFF2-40B4-BE49-F238E27FC236}">
                  <a16:creationId xmlns:a16="http://schemas.microsoft.com/office/drawing/2014/main" id="{8DE47D08-104E-4FC1-B863-4C991137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3518" y="738160"/>
              <a:ext cx="3252903" cy="22932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475E0818-8F63-42E9-B334-0ED28F00D6CA}"/>
                </a:ext>
              </a:extLst>
            </p:cNvPr>
            <p:cNvSpPr txBox="1"/>
            <p:nvPr/>
          </p:nvSpPr>
          <p:spPr>
            <a:xfrm>
              <a:off x="9207269" y="2812446"/>
              <a:ext cx="1670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nhện</a:t>
              </a:r>
              <a:endParaRPr lang="en-US" sz="3600" b="1"/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AA2915B-44E9-4B48-AA45-D4437869A5A1}"/>
              </a:ext>
            </a:extLst>
          </p:cNvPr>
          <p:cNvGrpSpPr/>
          <p:nvPr/>
        </p:nvGrpSpPr>
        <p:grpSpPr>
          <a:xfrm>
            <a:off x="755718" y="4030957"/>
            <a:ext cx="2714183" cy="2324032"/>
            <a:chOff x="755718" y="4030957"/>
            <a:chExt cx="2714183" cy="2324032"/>
          </a:xfrm>
        </p:grpSpPr>
        <p:pic>
          <p:nvPicPr>
            <p:cNvPr id="1026" name="Picture 2" descr="Cua đồng bóc mai – Bác Tôm">
              <a:extLst>
                <a:ext uri="{FF2B5EF4-FFF2-40B4-BE49-F238E27FC236}">
                  <a16:creationId xmlns:a16="http://schemas.microsoft.com/office/drawing/2014/main" id="{A2E11553-70AC-4666-80E2-757C348C6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8" t="26542" r="9986" b="19701"/>
            <a:stretch/>
          </p:blipFill>
          <p:spPr bwMode="auto">
            <a:xfrm>
              <a:off x="755718" y="4030957"/>
              <a:ext cx="2714183" cy="176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2A4869CD-5799-41F2-A30B-33CDAFB40754}"/>
                </a:ext>
              </a:extLst>
            </p:cNvPr>
            <p:cNvSpPr txBox="1"/>
            <p:nvPr/>
          </p:nvSpPr>
          <p:spPr>
            <a:xfrm>
              <a:off x="969869" y="5831769"/>
              <a:ext cx="2464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cua đồng</a:t>
              </a:r>
              <a:endParaRPr lang="en-US" sz="3600" b="1"/>
            </a:p>
          </p:txBody>
        </p:sp>
      </p:grpSp>
      <p:grpSp>
        <p:nvGrpSpPr>
          <p:cNvPr id="24" name="Nhóm 8">
            <a:extLst>
              <a:ext uri="{FF2B5EF4-FFF2-40B4-BE49-F238E27FC236}">
                <a16:creationId xmlns:a16="http://schemas.microsoft.com/office/drawing/2014/main" id="{E22554B8-CFC3-4450-BECE-97B93001948C}"/>
              </a:ext>
            </a:extLst>
          </p:cNvPr>
          <p:cNvGrpSpPr/>
          <p:nvPr/>
        </p:nvGrpSpPr>
        <p:grpSpPr>
          <a:xfrm>
            <a:off x="4832049" y="4600931"/>
            <a:ext cx="2521881" cy="1712976"/>
            <a:chOff x="9674479" y="4817457"/>
            <a:chExt cx="2521881" cy="1712976"/>
          </a:xfrm>
        </p:grpSpPr>
        <p:pic>
          <p:nvPicPr>
            <p:cNvPr id="25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5E38CB17-7210-49A8-AC85-6C620FA1B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06DC8E2F-9AEF-43B5-9267-941FD02A401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08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44">
            <a:extLst>
              <a:ext uri="{FF2B5EF4-FFF2-40B4-BE49-F238E27FC236}">
                <a16:creationId xmlns:a16="http://schemas.microsoft.com/office/drawing/2014/main" id="{6D25FEAF-CBF1-482E-B4FD-372BFD35762D}"/>
              </a:ext>
            </a:extLst>
          </p:cNvPr>
          <p:cNvGrpSpPr/>
          <p:nvPr/>
        </p:nvGrpSpPr>
        <p:grpSpPr>
          <a:xfrm>
            <a:off x="1659393" y="109100"/>
            <a:ext cx="2376000" cy="1620000"/>
            <a:chOff x="1659393" y="109100"/>
            <a:chExt cx="2376000" cy="1620000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11CE335E-4EEA-4442-ABA5-D7454385AC2D}"/>
                </a:ext>
              </a:extLst>
            </p:cNvPr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640436F-ED2E-47C8-B074-13415BCFAC4D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2F9FF267-5860-4FEE-9EA1-5968324F6590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B518A2B-F937-44C8-9992-D3593BE5EA1A}"/>
                </a:ext>
              </a:extLst>
            </p:cNvPr>
            <p:cNvSpPr txBox="1"/>
            <p:nvPr/>
          </p:nvSpPr>
          <p:spPr>
            <a:xfrm>
              <a:off x="1796473" y="264991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9C16E3AD-A3B4-4C97-9294-158E4CD16DFE}"/>
              </a:ext>
            </a:extLst>
          </p:cNvPr>
          <p:cNvGrpSpPr/>
          <p:nvPr/>
        </p:nvGrpSpPr>
        <p:grpSpPr>
          <a:xfrm>
            <a:off x="2559267" y="307100"/>
            <a:ext cx="6761225" cy="611999"/>
            <a:chOff x="2559267" y="307100"/>
            <a:chExt cx="6761225" cy="611999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6C419CC-59FB-4979-83A9-FB3A75D6852D}"/>
                </a:ext>
              </a:extLst>
            </p:cNvPr>
            <p:cNvSpPr/>
            <p:nvPr/>
          </p:nvSpPr>
          <p:spPr>
            <a:xfrm flipH="1">
              <a:off x="2559267" y="307100"/>
              <a:ext cx="6761225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2C65C61-2204-4272-86BA-FD1EA30FD8E2}"/>
                </a:ext>
              </a:extLst>
            </p:cNvPr>
            <p:cNvSpPr txBox="1"/>
            <p:nvPr/>
          </p:nvSpPr>
          <p:spPr>
            <a:xfrm>
              <a:off x="2586394" y="351489"/>
              <a:ext cx="65836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phân loại các sinh vật trên gọi là gì?</a:t>
              </a:r>
              <a:endParaRPr lang="en-US" sz="3600" b="1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7EB4958-9D56-49C4-A4C3-BD6A48DB1274}"/>
              </a:ext>
            </a:extLst>
          </p:cNvPr>
          <p:cNvGrpSpPr/>
          <p:nvPr/>
        </p:nvGrpSpPr>
        <p:grpSpPr>
          <a:xfrm>
            <a:off x="2556824" y="1075046"/>
            <a:ext cx="3048000" cy="611999"/>
            <a:chOff x="2556824" y="1075046"/>
            <a:chExt cx="3048000" cy="611999"/>
          </a:xfrm>
        </p:grpSpPr>
        <p:grpSp>
          <p:nvGrpSpPr>
            <p:cNvPr id="14" name="Group 52">
              <a:extLst>
                <a:ext uri="{FF2B5EF4-FFF2-40B4-BE49-F238E27FC236}">
                  <a16:creationId xmlns:a16="http://schemas.microsoft.com/office/drawing/2014/main" id="{B68AAECB-5FE3-4ED7-A477-928C2D0B2D20}"/>
                </a:ext>
              </a:extLst>
            </p:cNvPr>
            <p:cNvGrpSpPr/>
            <p:nvPr/>
          </p:nvGrpSpPr>
          <p:grpSpPr>
            <a:xfrm>
              <a:off x="2556825" y="1075046"/>
              <a:ext cx="2813462" cy="611999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ounded Rectangle 57">
                <a:extLst>
                  <a:ext uri="{FF2B5EF4-FFF2-40B4-BE49-F238E27FC236}">
                    <a16:creationId xmlns:a16="http://schemas.microsoft.com/office/drawing/2014/main" id="{DA5311AD-848D-44C4-80D5-7D821587EAAA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9">
                <a:extLst>
                  <a:ext uri="{FF2B5EF4-FFF2-40B4-BE49-F238E27FC236}">
                    <a16:creationId xmlns:a16="http://schemas.microsoft.com/office/drawing/2014/main" id="{B0FCE0D2-4A9E-4933-97F8-066D29123DF7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FF354F2-204E-45DB-900E-14F30A22CBE0}"/>
                </a:ext>
              </a:extLst>
            </p:cNvPr>
            <p:cNvSpPr txBox="1"/>
            <p:nvPr/>
          </p:nvSpPr>
          <p:spPr>
            <a:xfrm>
              <a:off x="2556824" y="1115748"/>
              <a:ext cx="3048000" cy="530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Khóa lưỡng phân</a:t>
              </a:r>
              <a:endParaRPr lang="en-US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FE9366C-CA70-4B38-B4A9-9B9C7A17E8E5}"/>
              </a:ext>
            </a:extLst>
          </p:cNvPr>
          <p:cNvGrpSpPr/>
          <p:nvPr/>
        </p:nvGrpSpPr>
        <p:grpSpPr>
          <a:xfrm>
            <a:off x="1659392" y="2237742"/>
            <a:ext cx="2374790" cy="1620000"/>
            <a:chOff x="1659392" y="2237742"/>
            <a:chExt cx="2374790" cy="1620000"/>
          </a:xfrm>
        </p:grpSpPr>
        <p:grpSp>
          <p:nvGrpSpPr>
            <p:cNvPr id="10" name="Group 52">
              <a:extLst>
                <a:ext uri="{FF2B5EF4-FFF2-40B4-BE49-F238E27FC236}">
                  <a16:creationId xmlns:a16="http://schemas.microsoft.com/office/drawing/2014/main" id="{7946C23D-623A-453D-933C-59F72489EF58}"/>
                </a:ext>
              </a:extLst>
            </p:cNvPr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</p:grpSpPr>
          <p:sp>
            <p:nvSpPr>
              <p:cNvPr id="11" name="Rounded Rectangle 57">
                <a:extLst>
                  <a:ext uri="{FF2B5EF4-FFF2-40B4-BE49-F238E27FC236}">
                    <a16:creationId xmlns:a16="http://schemas.microsoft.com/office/drawing/2014/main" id="{B1324926-EE02-4347-831D-595201E16E8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:a16="http://schemas.microsoft.com/office/drawing/2014/main" id="{C081EA49-E83E-4221-B55C-B52DE4065BB5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DC4F92B-BB4C-44D3-9966-1E8E05514E99}"/>
                </a:ext>
              </a:extLst>
            </p:cNvPr>
            <p:cNvSpPr txBox="1"/>
            <p:nvPr/>
          </p:nvSpPr>
          <p:spPr>
            <a:xfrm>
              <a:off x="1794308" y="2392284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E9B94678-8C65-4567-A87F-C917F4C48F4A}"/>
              </a:ext>
            </a:extLst>
          </p:cNvPr>
          <p:cNvGrpSpPr/>
          <p:nvPr/>
        </p:nvGrpSpPr>
        <p:grpSpPr>
          <a:xfrm>
            <a:off x="2503939" y="2438079"/>
            <a:ext cx="3890475" cy="612000"/>
            <a:chOff x="2503939" y="2438079"/>
            <a:chExt cx="3890475" cy="612000"/>
          </a:xfrm>
        </p:grpSpPr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987D9118-7C72-4267-91C8-19FE750840F6}"/>
                </a:ext>
              </a:extLst>
            </p:cNvPr>
            <p:cNvSpPr/>
            <p:nvPr/>
          </p:nvSpPr>
          <p:spPr>
            <a:xfrm>
              <a:off x="2556824" y="2438079"/>
              <a:ext cx="3837590" cy="61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C68FD47B-5E45-45F0-9B7F-4388193BECCE}"/>
                </a:ext>
              </a:extLst>
            </p:cNvPr>
            <p:cNvSpPr txBox="1"/>
            <p:nvPr/>
          </p:nvSpPr>
          <p:spPr>
            <a:xfrm>
              <a:off x="2503939" y="2478782"/>
              <a:ext cx="3837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Khóa lưỡng phân là gì?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47E1D5C9-643A-41C8-9BAF-E4662551BD2D}"/>
              </a:ext>
            </a:extLst>
          </p:cNvPr>
          <p:cNvGrpSpPr/>
          <p:nvPr/>
        </p:nvGrpSpPr>
        <p:grpSpPr>
          <a:xfrm>
            <a:off x="2556824" y="3159469"/>
            <a:ext cx="9084716" cy="954107"/>
            <a:chOff x="2556824" y="3159469"/>
            <a:chExt cx="8989182" cy="95410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AE56A7CC-C539-4DC6-A862-794CE19355D4}"/>
                </a:ext>
              </a:extLst>
            </p:cNvPr>
            <p:cNvGrpSpPr/>
            <p:nvPr/>
          </p:nvGrpSpPr>
          <p:grpSpPr>
            <a:xfrm flipH="1">
              <a:off x="2556824" y="3214970"/>
              <a:ext cx="8763158" cy="843107"/>
              <a:chOff x="1822736" y="2564904"/>
              <a:chExt cx="1970137" cy="1415809"/>
            </a:xfrm>
          </p:grpSpPr>
          <p:sp>
            <p:nvSpPr>
              <p:cNvPr id="24" name="Rounded Rectangle 5">
                <a:extLst>
                  <a:ext uri="{FF2B5EF4-FFF2-40B4-BE49-F238E27FC236}">
                    <a16:creationId xmlns:a16="http://schemas.microsoft.com/office/drawing/2014/main" id="{4CA34A9B-D76F-43C0-A1E8-497CAB59AC3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ounded Rectangle 9">
                <a:extLst>
                  <a:ext uri="{FF2B5EF4-FFF2-40B4-BE49-F238E27FC236}">
                    <a16:creationId xmlns:a16="http://schemas.microsoft.com/office/drawing/2014/main" id="{BE6ADF03-B2C2-49EA-A35D-FF5B2D2269B9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D1D37F03-6A76-48FE-9FCA-54E09D650F07}"/>
                </a:ext>
              </a:extLst>
            </p:cNvPr>
            <p:cNvSpPr txBox="1"/>
            <p:nvPr/>
          </p:nvSpPr>
          <p:spPr>
            <a:xfrm>
              <a:off x="2556824" y="3159469"/>
              <a:ext cx="89891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Khóa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lưỡng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đôi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lập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chia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chúng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2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600" b="1" dirty="0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E887F487-4C4E-483F-8786-91FD87455D9D}"/>
              </a:ext>
            </a:extLst>
          </p:cNvPr>
          <p:cNvGrpSpPr/>
          <p:nvPr/>
        </p:nvGrpSpPr>
        <p:grpSpPr>
          <a:xfrm>
            <a:off x="1659393" y="4368721"/>
            <a:ext cx="2376000" cy="1620000"/>
            <a:chOff x="1659393" y="4368721"/>
            <a:chExt cx="2376000" cy="1620000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FF70FDAC-14FE-4F2D-8CA8-5167C7BF6DA0}"/>
                </a:ext>
              </a:extLst>
            </p:cNvPr>
            <p:cNvGrpSpPr/>
            <p:nvPr/>
          </p:nvGrpSpPr>
          <p:grpSpPr>
            <a:xfrm flipH="1">
              <a:off x="1659393" y="4368721"/>
              <a:ext cx="2376000" cy="1620000"/>
              <a:chOff x="1822736" y="2564904"/>
              <a:chExt cx="1970137" cy="1415809"/>
            </a:xfrm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8C35EFEB-06FF-472B-B2C0-00B0CF37B68B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CE3E301D-B1AF-4A22-9392-9D2CF0716543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DC09F8E-BB53-4E3C-B0BE-9DB31EA98CEE}"/>
                </a:ext>
              </a:extLst>
            </p:cNvPr>
            <p:cNvSpPr txBox="1"/>
            <p:nvPr/>
          </p:nvSpPr>
          <p:spPr>
            <a:xfrm>
              <a:off x="1796473" y="4524612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8236F43-7D76-4C70-BD19-61F9CD9A4082}"/>
              </a:ext>
            </a:extLst>
          </p:cNvPr>
          <p:cNvGrpSpPr/>
          <p:nvPr/>
        </p:nvGrpSpPr>
        <p:grpSpPr>
          <a:xfrm>
            <a:off x="2554950" y="4566721"/>
            <a:ext cx="7305605" cy="611999"/>
            <a:chOff x="2554950" y="4566721"/>
            <a:chExt cx="7305605" cy="611999"/>
          </a:xfrm>
        </p:grpSpPr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46C778E5-8CF5-4C86-AF98-25E13F43B7F1}"/>
                </a:ext>
              </a:extLst>
            </p:cNvPr>
            <p:cNvSpPr/>
            <p:nvPr/>
          </p:nvSpPr>
          <p:spPr>
            <a:xfrm flipH="1">
              <a:off x="2559266" y="4566721"/>
              <a:ext cx="7301289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8290E6A4-964E-41F2-A029-DE9BD014D80E}"/>
                </a:ext>
              </a:extLst>
            </p:cNvPr>
            <p:cNvSpPr txBox="1"/>
            <p:nvPr/>
          </p:nvSpPr>
          <p:spPr>
            <a:xfrm>
              <a:off x="2554950" y="4626072"/>
              <a:ext cx="72705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xây dựng khóa lưỡng phân như thế nào?</a:t>
              </a:r>
              <a:endParaRPr lang="en-US" sz="3600" b="1"/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2DF7D57E-4E61-4F6E-8946-CD9D3D203DBC}"/>
              </a:ext>
            </a:extLst>
          </p:cNvPr>
          <p:cNvGrpSpPr/>
          <p:nvPr/>
        </p:nvGrpSpPr>
        <p:grpSpPr>
          <a:xfrm>
            <a:off x="2554950" y="5334667"/>
            <a:ext cx="8858164" cy="1493344"/>
            <a:chOff x="2554950" y="5334667"/>
            <a:chExt cx="8765032" cy="1493344"/>
          </a:xfrm>
        </p:grpSpPr>
        <p:grpSp>
          <p:nvGrpSpPr>
            <p:cNvPr id="34" name="Group 52">
              <a:extLst>
                <a:ext uri="{FF2B5EF4-FFF2-40B4-BE49-F238E27FC236}">
                  <a16:creationId xmlns:a16="http://schemas.microsoft.com/office/drawing/2014/main" id="{0D4632A7-68F5-42CE-A93A-BCDE943BD8E2}"/>
                </a:ext>
              </a:extLst>
            </p:cNvPr>
            <p:cNvGrpSpPr/>
            <p:nvPr/>
          </p:nvGrpSpPr>
          <p:grpSpPr>
            <a:xfrm>
              <a:off x="2554950" y="5334667"/>
              <a:ext cx="8763158" cy="1452642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ounded Rectangle 57">
                <a:extLst>
                  <a:ext uri="{FF2B5EF4-FFF2-40B4-BE49-F238E27FC236}">
                    <a16:creationId xmlns:a16="http://schemas.microsoft.com/office/drawing/2014/main" id="{A9024170-C141-482B-8EF0-E83883D9CB99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ounded Rectangle 9">
                <a:extLst>
                  <a:ext uri="{FF2B5EF4-FFF2-40B4-BE49-F238E27FC236}">
                    <a16:creationId xmlns:a16="http://schemas.microsoft.com/office/drawing/2014/main" id="{C89B6396-813C-4899-8A6D-BD5DA02A4403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6016A978-C487-48FA-93FB-FA6BC5382F66}"/>
                </a:ext>
              </a:extLst>
            </p:cNvPr>
            <p:cNvSpPr txBox="1"/>
            <p:nvPr/>
          </p:nvSpPr>
          <p:spPr>
            <a:xfrm>
              <a:off x="2556824" y="5375369"/>
              <a:ext cx="8763158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đặc điểm đặc trưng đối lập của mỗi sinh vật, dựa vào đó phân chia chúng thành 2 nhóm cho đến khi mỗi nhóm chỉ còn lại 1 sinh vật.</a:t>
              </a:r>
              <a:endPara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7211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2669" y="0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34940D5-C3AB-4B1B-93F4-D5AB9D2BCF44}"/>
              </a:ext>
            </a:extLst>
          </p:cNvPr>
          <p:cNvSpPr/>
          <p:nvPr/>
        </p:nvSpPr>
        <p:spPr>
          <a:xfrm>
            <a:off x="3693443" y="1128177"/>
            <a:ext cx="2047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  <a:endParaRPr lang="vi-VN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4BBA036-2ABE-46B9-A6D6-E274FB5955CD}"/>
              </a:ext>
            </a:extLst>
          </p:cNvPr>
          <p:cNvSpPr txBox="1"/>
          <p:nvPr/>
        </p:nvSpPr>
        <p:spPr>
          <a:xfrm>
            <a:off x="3638153" y="2200236"/>
            <a:ext cx="8498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</a:t>
            </a:r>
          </a:p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KHÓA LƯỠNG PHÂN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22B3-11D7-415D-BDF6-5E29EC94B116}"/>
              </a:ext>
            </a:extLst>
          </p:cNvPr>
          <p:cNvSpPr txBox="1"/>
          <p:nvPr/>
        </p:nvSpPr>
        <p:spPr>
          <a:xfrm>
            <a:off x="6543675" y="5259012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 : Đỗ Thị Phương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2EE4A569-C038-4462-8529-7DD2FCFD65F8}"/>
              </a:ext>
            </a:extLst>
          </p:cNvPr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7754C1-47EA-4928-81ED-BB73E7309068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CAEEBAB-8002-47B1-B9E8-C5F15FBECDCB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4C7871-0F6D-4B21-8EF3-791859BD9EE5}"/>
              </a:ext>
            </a:extLst>
          </p:cNvPr>
          <p:cNvSpPr txBox="1"/>
          <p:nvPr/>
        </p:nvSpPr>
        <p:spPr>
          <a:xfrm>
            <a:off x="2055912" y="1349847"/>
            <a:ext cx="8084457" cy="523220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sơ đồ khóa lưỡng phân bảy bộ côn trùng: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87133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974CDD-3769-4F30-8047-C2DD8793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52" y="1309204"/>
            <a:ext cx="7549380" cy="554879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A4D846-A1EB-4D87-8A53-B55758D2B237}"/>
              </a:ext>
            </a:extLst>
          </p:cNvPr>
          <p:cNvSpPr txBox="1"/>
          <p:nvPr/>
        </p:nvSpPr>
        <p:spPr>
          <a:xfrm>
            <a:off x="1364342" y="355097"/>
            <a:ext cx="10247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23.1, em hãy nêu các đặc điểm dùng để phân loại bảy bộ côn trùng?</a:t>
            </a:r>
            <a:endParaRPr lang="en-US" sz="3600" b="1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281CC32F-9897-4766-9862-B5097A16C93E}"/>
              </a:ext>
            </a:extLst>
          </p:cNvPr>
          <p:cNvGrpSpPr/>
          <p:nvPr/>
        </p:nvGrpSpPr>
        <p:grpSpPr>
          <a:xfrm>
            <a:off x="9321421" y="1309204"/>
            <a:ext cx="2521881" cy="1712976"/>
            <a:chOff x="9674479" y="4817457"/>
            <a:chExt cx="2521881" cy="1712976"/>
          </a:xfrm>
        </p:grpSpPr>
        <p:pic>
          <p:nvPicPr>
            <p:cNvPr id="6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9AFD96AB-3D06-402C-A3AE-E243A6EFE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274D8F6E-0A5D-4BE0-87CC-F90A4F82AEA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82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64">
            <a:extLst>
              <a:ext uri="{FF2B5EF4-FFF2-40B4-BE49-F238E27FC236}">
                <a16:creationId xmlns:a16="http://schemas.microsoft.com/office/drawing/2014/main" id="{C598D403-9D96-40FA-B9EB-186781B515BF}"/>
              </a:ext>
            </a:extLst>
          </p:cNvPr>
          <p:cNvSpPr/>
          <p:nvPr/>
        </p:nvSpPr>
        <p:spPr>
          <a:xfrm>
            <a:off x="885371" y="2233989"/>
            <a:ext cx="78955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70">
            <a:extLst>
              <a:ext uri="{FF2B5EF4-FFF2-40B4-BE49-F238E27FC236}">
                <a16:creationId xmlns:a16="http://schemas.microsoft.com/office/drawing/2014/main" id="{A1103F48-9FEE-4A30-B9BA-53547D7295C4}"/>
              </a:ext>
            </a:extLst>
          </p:cNvPr>
          <p:cNvSpPr/>
          <p:nvPr/>
        </p:nvSpPr>
        <p:spPr>
          <a:xfrm>
            <a:off x="885371" y="3786384"/>
            <a:ext cx="789559" cy="822342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02</a:t>
            </a:r>
          </a:p>
        </p:txBody>
      </p:sp>
      <p:sp>
        <p:nvSpPr>
          <p:cNvPr id="28" name="Oval 72">
            <a:extLst>
              <a:ext uri="{FF2B5EF4-FFF2-40B4-BE49-F238E27FC236}">
                <a16:creationId xmlns:a16="http://schemas.microsoft.com/office/drawing/2014/main" id="{986B53E2-1AF7-46B4-986C-F0A56B253CD5}"/>
              </a:ext>
            </a:extLst>
          </p:cNvPr>
          <p:cNvSpPr/>
          <p:nvPr/>
        </p:nvSpPr>
        <p:spPr>
          <a:xfrm>
            <a:off x="885267" y="5323295"/>
            <a:ext cx="789663" cy="874756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9F2DD983-58B7-459F-A1C1-D31E4C44975E}"/>
              </a:ext>
            </a:extLst>
          </p:cNvPr>
          <p:cNvSpPr/>
          <p:nvPr/>
        </p:nvSpPr>
        <p:spPr>
          <a:xfrm flipH="1">
            <a:off x="7220915" y="3922456"/>
            <a:ext cx="249172" cy="2491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582845E6-E870-435A-A35E-3877E7E8EF54}"/>
              </a:ext>
            </a:extLst>
          </p:cNvPr>
          <p:cNvSpPr/>
          <p:nvPr/>
        </p:nvSpPr>
        <p:spPr>
          <a:xfrm>
            <a:off x="10957277" y="3908521"/>
            <a:ext cx="177060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BAEB1958-BCF8-4BE7-B1BA-9E9C30EBDD02}"/>
              </a:ext>
            </a:extLst>
          </p:cNvPr>
          <p:cNvSpPr txBox="1"/>
          <p:nvPr/>
        </p:nvSpPr>
        <p:spPr>
          <a:xfrm>
            <a:off x="1674930" y="728877"/>
            <a:ext cx="8656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/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E40C9243-8703-4584-823B-38456A2E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568" y="1555999"/>
            <a:ext cx="6069072" cy="4460769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97DEE9B4-88EE-4860-89DF-8A810DD30325}"/>
              </a:ext>
            </a:extLst>
          </p:cNvPr>
          <p:cNvSpPr txBox="1"/>
          <p:nvPr/>
        </p:nvSpPr>
        <p:spPr>
          <a:xfrm>
            <a:off x="1674930" y="2175848"/>
            <a:ext cx="4421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Cánh: đặc điểm cánh, số lượng cánh</a:t>
            </a:r>
            <a:endParaRPr lang="en-US" sz="3600"/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6A8167D-4D19-4C12-9764-C8943E4B18F0}"/>
              </a:ext>
            </a:extLst>
          </p:cNvPr>
          <p:cNvSpPr txBox="1"/>
          <p:nvPr/>
        </p:nvSpPr>
        <p:spPr>
          <a:xfrm>
            <a:off x="1674930" y="3881230"/>
            <a:ext cx="2795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miệng</a:t>
            </a:r>
            <a:endParaRPr lang="en-US" sz="3600"/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0D1438E4-CD9F-46B0-BF60-964B72368FB5}"/>
              </a:ext>
            </a:extLst>
          </p:cNvPr>
          <p:cNvSpPr txBox="1"/>
          <p:nvPr/>
        </p:nvSpPr>
        <p:spPr>
          <a:xfrm>
            <a:off x="1674930" y="5499063"/>
            <a:ext cx="25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bụng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3937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8EE24241-9D7D-4F88-AAB6-C1E3242D1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98391"/>
              </p:ext>
            </p:extLst>
          </p:nvPr>
        </p:nvGraphicFramePr>
        <p:xfrm>
          <a:off x="209463" y="210172"/>
          <a:ext cx="11612467" cy="643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001">
                  <a:extLst>
                    <a:ext uri="{9D8B030D-6E8A-4147-A177-3AD203B41FA5}">
                      <a16:colId xmlns:a16="http://schemas.microsoft.com/office/drawing/2014/main" val="1157406836"/>
                    </a:ext>
                  </a:extLst>
                </a:gridCol>
                <a:gridCol w="3443975">
                  <a:extLst>
                    <a:ext uri="{9D8B030D-6E8A-4147-A177-3AD203B41FA5}">
                      <a16:colId xmlns:a16="http://schemas.microsoft.com/office/drawing/2014/main" val="3696034084"/>
                    </a:ext>
                  </a:extLst>
                </a:gridCol>
                <a:gridCol w="1883884">
                  <a:extLst>
                    <a:ext uri="{9D8B030D-6E8A-4147-A177-3AD203B41FA5}">
                      <a16:colId xmlns:a16="http://schemas.microsoft.com/office/drawing/2014/main" val="2038846281"/>
                    </a:ext>
                  </a:extLst>
                </a:gridCol>
                <a:gridCol w="3804607">
                  <a:extLst>
                    <a:ext uri="{9D8B030D-6E8A-4147-A177-3AD203B41FA5}">
                      <a16:colId xmlns:a16="http://schemas.microsoft.com/office/drawing/2014/main" val="683146148"/>
                    </a:ext>
                  </a:extLst>
                </a:gridCol>
              </a:tblGrid>
              <a:tr h="6711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44312"/>
                  </a:ext>
                </a:extLst>
              </a:tr>
              <a:tr h="671188">
                <a:tc v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414096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47345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 dạng nửa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vòi hút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69031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1 đôi cánh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162763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sừng (cứng)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434368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787169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không có kim chích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090756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có kim chích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321288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F19FBE9E-EB14-44E9-BA5C-9771D194F662}"/>
              </a:ext>
            </a:extLst>
          </p:cNvPr>
          <p:cNvGrpSpPr/>
          <p:nvPr/>
        </p:nvGrpSpPr>
        <p:grpSpPr>
          <a:xfrm>
            <a:off x="11572957" y="74954"/>
            <a:ext cx="497945" cy="559358"/>
            <a:chOff x="12294514" y="5018467"/>
            <a:chExt cx="885600" cy="994823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B0A32F77-2A9B-4363-A363-03C8B2BD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4EF82E38-6BB9-4529-B9DC-0074FCEAC01E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D9E33E8-3AEB-4B85-8581-5905804B5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58" y="1582038"/>
            <a:ext cx="943733" cy="6214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1AC67CC-3741-497F-9AAC-6E7AE4F2E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78" y="2237990"/>
            <a:ext cx="647916" cy="64333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0C2E5B4-7F40-460C-A7C4-4B9F22415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778" y="2912152"/>
            <a:ext cx="658837" cy="6433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0DD7F68-BDAC-42E3-B170-79AC0AA04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430" y="3586314"/>
            <a:ext cx="805061" cy="72275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4C5BFA3-B39D-44B0-8430-8BEA88235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97" t="46949" r="73033" b="10860"/>
          <a:stretch/>
        </p:blipFill>
        <p:spPr>
          <a:xfrm>
            <a:off x="1035698" y="4357402"/>
            <a:ext cx="884524" cy="73493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C487855-AFCD-421D-8044-A982F6615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98" y="5121617"/>
            <a:ext cx="884126" cy="73493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DC3F71E-C07A-4468-BE68-4595EBAA7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180" y="5885831"/>
            <a:ext cx="1297326" cy="74132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740D9F6-FBB0-4786-8996-73BAF64C2D2D}"/>
              </a:ext>
            </a:extLst>
          </p:cNvPr>
          <p:cNvGrpSpPr/>
          <p:nvPr/>
        </p:nvGrpSpPr>
        <p:grpSpPr>
          <a:xfrm>
            <a:off x="0" y="5957938"/>
            <a:ext cx="885616" cy="994842"/>
            <a:chOff x="9318061" y="2225079"/>
            <a:chExt cx="885616" cy="99484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3E697A3-EF22-484C-9E7C-328773AC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69F1C4DB-58B1-4CF6-8F65-4D4FCAAC7059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4DCF315-CA6C-4162-8ECA-81C4DE65F661}"/>
              </a:ext>
            </a:extLst>
          </p:cNvPr>
          <p:cNvGrpSpPr/>
          <p:nvPr/>
        </p:nvGrpSpPr>
        <p:grpSpPr>
          <a:xfrm>
            <a:off x="8752202" y="1873338"/>
            <a:ext cx="2521881" cy="1712976"/>
            <a:chOff x="9229873" y="1716024"/>
            <a:chExt cx="2521881" cy="1712976"/>
          </a:xfrm>
        </p:grpSpPr>
        <p:pic>
          <p:nvPicPr>
            <p:cNvPr id="19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B2A116DA-E146-424A-9B71-A7A40FA3D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873" y="1716024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Đồng hồ đếm ngược 2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C5DA5B49-0503-4BC2-BAA9-9D616EE7619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9369670" y="1878107"/>
              <a:ext cx="2274063" cy="127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954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802</Words>
  <Application>Microsoft Office PowerPoint</Application>
  <PresentationFormat>Widescreen</PresentationFormat>
  <Paragraphs>217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Chủ đề Office</vt:lpstr>
      <vt:lpstr>Contents Slide Master</vt:lpstr>
      <vt:lpstr>Cover and End Slide Master</vt:lpstr>
      <vt:lpstr>1_Office Theme</vt:lpstr>
      <vt:lpstr>KHOA HỌC TỰ NHIÊN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Windows 10</cp:lastModifiedBy>
  <cp:revision>37</cp:revision>
  <dcterms:created xsi:type="dcterms:W3CDTF">2021-08-17T04:44:23Z</dcterms:created>
  <dcterms:modified xsi:type="dcterms:W3CDTF">2025-08-16T04:14:09Z</dcterms:modified>
</cp:coreProperties>
</file>