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3"/>
  </p:notesMasterIdLst>
  <p:sldIdLst>
    <p:sldId id="286" r:id="rId3"/>
    <p:sldId id="353" r:id="rId4"/>
    <p:sldId id="352" r:id="rId5"/>
    <p:sldId id="339" r:id="rId6"/>
    <p:sldId id="343" r:id="rId7"/>
    <p:sldId id="341" r:id="rId8"/>
    <p:sldId id="338" r:id="rId9"/>
    <p:sldId id="340" r:id="rId10"/>
    <p:sldId id="342" r:id="rId11"/>
    <p:sldId id="257" r:id="rId12"/>
    <p:sldId id="258" r:id="rId13"/>
    <p:sldId id="260" r:id="rId14"/>
    <p:sldId id="347" r:id="rId15"/>
    <p:sldId id="349" r:id="rId16"/>
    <p:sldId id="350" r:id="rId17"/>
    <p:sldId id="261" r:id="rId18"/>
    <p:sldId id="262" r:id="rId19"/>
    <p:sldId id="263" r:id="rId20"/>
    <p:sldId id="264" r:id="rId21"/>
    <p:sldId id="35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259B31-9C17-4893-B37C-0A321B6A9055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251EDE-A318-4F8F-8BE8-8E87AA152E99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Môi trường vùng đồi núi, sa mạc</a:t>
          </a:r>
          <a:endParaRPr lang="en-US" sz="2800" b="0" dirty="0">
            <a:latin typeface="+mj-lt"/>
          </a:endParaRPr>
        </a:p>
      </dgm:t>
    </dgm:pt>
    <dgm:pt modelId="{B6417B9B-A095-43F1-A375-186130AC919C}" type="sibTrans" cxnId="{842CCA0E-02BC-4D81-9ABF-322308919B40}">
      <dgm:prSet/>
      <dgm:spPr/>
      <dgm:t>
        <a:bodyPr/>
        <a:lstStyle/>
        <a:p>
          <a:endParaRPr lang="en-US" b="0"/>
        </a:p>
      </dgm:t>
    </dgm:pt>
    <dgm:pt modelId="{93659DDE-294A-4902-AA99-D1E93412C4B4}" type="parTrans" cxnId="{842CCA0E-02BC-4D81-9ABF-322308919B40}">
      <dgm:prSet/>
      <dgm:spPr/>
      <dgm:t>
        <a:bodyPr/>
        <a:lstStyle/>
        <a:p>
          <a:endParaRPr lang="en-US" b="0"/>
        </a:p>
      </dgm:t>
    </dgm:pt>
    <dgm:pt modelId="{36D49637-7CB7-4CBF-A617-FB36D1C024DD}">
      <dgm:prSet phldrT="[Text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>
              <a:latin typeface="+mj-lt"/>
              <a:cs typeface="Arial" panose="020B0604020202020204" pitchFamily="34" charset="0"/>
            </a:rPr>
            <a:t>Ven bờ biển, bờ sông</a:t>
          </a:r>
          <a:endParaRPr lang="en-US" sz="2800" b="0" dirty="0">
            <a:latin typeface="+mj-lt"/>
            <a:cs typeface="Arial" panose="020B0604020202020204" pitchFamily="34" charset="0"/>
          </a:endParaRPr>
        </a:p>
      </dgm:t>
    </dgm:pt>
    <dgm:pt modelId="{37B2BD5B-24AB-4010-921A-39D8CCB4F243}" type="sibTrans" cxnId="{7AE59A93-3C9D-437D-B486-38D86556B03D}">
      <dgm:prSet/>
      <dgm:spPr/>
      <dgm:t>
        <a:bodyPr/>
        <a:lstStyle/>
        <a:p>
          <a:endParaRPr lang="en-US" b="0"/>
        </a:p>
      </dgm:t>
    </dgm:pt>
    <dgm:pt modelId="{F163644E-BFA2-453B-A0D4-BBC9C7807857}" type="parTrans" cxnId="{7AE59A93-3C9D-437D-B486-38D86556B03D}">
      <dgm:prSet/>
      <dgm:spPr/>
      <dgm:t>
        <a:bodyPr/>
        <a:lstStyle/>
        <a:p>
          <a:endParaRPr lang="en-US" b="0"/>
        </a:p>
      </dgm:t>
    </dgm:pt>
    <dgm:pt modelId="{24AAECD5-3F65-4EC3-A25C-FCB53B4F1B13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Cao Nguyên</a:t>
          </a:r>
          <a:endParaRPr lang="en-US" sz="2800" b="0" dirty="0">
            <a:latin typeface="+mj-lt"/>
          </a:endParaRPr>
        </a:p>
      </dgm:t>
    </dgm:pt>
    <dgm:pt modelId="{E5000AC3-03B9-4015-9789-0852C54F019B}" type="sibTrans" cxnId="{27EEB5D2-B6A4-418D-991C-E178079C9DCF}">
      <dgm:prSet/>
      <dgm:spPr/>
      <dgm:t>
        <a:bodyPr/>
        <a:lstStyle/>
        <a:p>
          <a:endParaRPr lang="en-US" b="0"/>
        </a:p>
      </dgm:t>
    </dgm:pt>
    <dgm:pt modelId="{9FEEF425-A6F4-4C8B-91DA-D00632056167}" type="parTrans" cxnId="{27EEB5D2-B6A4-418D-991C-E178079C9DCF}">
      <dgm:prSet/>
      <dgm:spPr/>
      <dgm:t>
        <a:bodyPr/>
        <a:lstStyle/>
        <a:p>
          <a:endParaRPr lang="en-US" b="0"/>
        </a:p>
      </dgm:t>
    </dgm:pt>
    <dgm:pt modelId="{B8892526-E846-4A54-8A12-C5F77479C95E}">
      <dgm:prSet phldrT="[Text]" custT="1"/>
      <dgm:spPr>
        <a:solidFill>
          <a:srgbClr val="00B05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>
              <a:solidFill>
                <a:srgbClr val="FF0000"/>
              </a:solidFill>
            </a:rPr>
            <a:t>4</a:t>
          </a:r>
        </a:p>
      </dgm:t>
    </dgm:pt>
    <dgm:pt modelId="{A395F739-844E-4F6B-9EF6-78C57B55A514}" type="sibTrans" cxnId="{581AE95C-ED10-4AB4-8083-B19E320E178B}">
      <dgm:prSet/>
      <dgm:spPr/>
      <dgm:t>
        <a:bodyPr/>
        <a:lstStyle/>
        <a:p>
          <a:endParaRPr lang="en-US" b="0"/>
        </a:p>
      </dgm:t>
    </dgm:pt>
    <dgm:pt modelId="{62A9B935-B2D3-4649-82E3-28C1CEF85D2B}" type="parTrans" cxnId="{581AE95C-ED10-4AB4-8083-B19E320E178B}">
      <dgm:prSet/>
      <dgm:spPr/>
      <dgm:t>
        <a:bodyPr/>
        <a:lstStyle/>
        <a:p>
          <a:endParaRPr lang="en-US" b="0"/>
        </a:p>
      </dgm:t>
    </dgm:pt>
    <dgm:pt modelId="{88011288-E7C7-4D4C-91D2-32B2CF3004BD}">
      <dgm:prSet custT="1"/>
      <dgm:spPr>
        <a:solidFill>
          <a:srgbClr val="FFFF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3</a:t>
          </a:r>
        </a:p>
      </dgm:t>
    </dgm:pt>
    <dgm:pt modelId="{FB67386B-86CD-4AB3-B1B9-87EB9A8FDEC7}" type="sibTrans" cxnId="{8FC9AFA4-71DF-4126-BF33-D38EEB3E0028}">
      <dgm:prSet/>
      <dgm:spPr/>
      <dgm:t>
        <a:bodyPr/>
        <a:lstStyle/>
        <a:p>
          <a:endParaRPr lang="en-US" b="0"/>
        </a:p>
      </dgm:t>
    </dgm:pt>
    <dgm:pt modelId="{DBD794CF-B57E-4F56-8917-3D7AEECC3A4A}" type="parTrans" cxnId="{8FC9AFA4-71DF-4126-BF33-D38EEB3E0028}">
      <dgm:prSet/>
      <dgm:spPr/>
      <dgm:t>
        <a:bodyPr/>
        <a:lstStyle/>
        <a:p>
          <a:endParaRPr lang="en-US" b="0"/>
        </a:p>
      </dgm:t>
    </dgm:pt>
    <dgm:pt modelId="{29756C80-A634-4D2B-9A07-70E6D46E08D9}">
      <dgm:prSet custT="1"/>
      <dgm:spPr>
        <a:solidFill>
          <a:srgbClr val="FF00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2</a:t>
          </a:r>
        </a:p>
      </dgm:t>
    </dgm:pt>
    <dgm:pt modelId="{0738AFD9-AE5C-459A-A00C-927255B17A80}" type="sibTrans" cxnId="{0B14EFE5-FBE4-4040-9FAC-DC55B8F9CA72}">
      <dgm:prSet/>
      <dgm:spPr/>
      <dgm:t>
        <a:bodyPr/>
        <a:lstStyle/>
        <a:p>
          <a:endParaRPr lang="en-US" b="0"/>
        </a:p>
      </dgm:t>
    </dgm:pt>
    <dgm:pt modelId="{CFF167E9-F5B1-4170-BA46-A5141A918649}" type="parTrans" cxnId="{0B14EFE5-FBE4-4040-9FAC-DC55B8F9CA72}">
      <dgm:prSet/>
      <dgm:spPr/>
      <dgm:t>
        <a:bodyPr/>
        <a:lstStyle/>
        <a:p>
          <a:endParaRPr lang="en-US" b="0"/>
        </a:p>
      </dgm:t>
    </dgm:pt>
    <dgm:pt modelId="{5418704F-9210-40FA-8798-AF02DE299D38}">
      <dgm:prSet phldrT="[Text]" custT="1"/>
      <dgm:spPr>
        <a:solidFill>
          <a:srgbClr val="0070C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1</a:t>
          </a:r>
        </a:p>
      </dgm:t>
    </dgm:pt>
    <dgm:pt modelId="{7C21834F-137C-4898-B543-5CF1E45CDE9F}" type="sibTrans" cxnId="{5F61A18C-64C3-4445-B003-CA7A079C595B}">
      <dgm:prSet/>
      <dgm:spPr/>
      <dgm:t>
        <a:bodyPr/>
        <a:lstStyle/>
        <a:p>
          <a:endParaRPr lang="en-US" b="0"/>
        </a:p>
      </dgm:t>
    </dgm:pt>
    <dgm:pt modelId="{B1134DA0-C835-4820-A906-09D3D59EC7B4}" type="parTrans" cxnId="{5F61A18C-64C3-4445-B003-CA7A079C595B}">
      <dgm:prSet/>
      <dgm:spPr/>
      <dgm:t>
        <a:bodyPr/>
        <a:lstStyle/>
        <a:p>
          <a:endParaRPr lang="en-US" b="0"/>
        </a:p>
      </dgm:t>
    </dgm:pt>
    <dgm:pt modelId="{60D4E7F1-C5BC-4A2F-B27B-D2D11341C4FE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Môi trường biển</a:t>
          </a:r>
        </a:p>
      </dgm:t>
    </dgm:pt>
    <dgm:pt modelId="{80C0700A-4CFC-4627-82BD-568D6A97A0C8}" type="sibTrans" cxnId="{27F97EC9-B3EC-4FCF-A7E8-4B36F07FBAC1}">
      <dgm:prSet/>
      <dgm:spPr/>
      <dgm:t>
        <a:bodyPr/>
        <a:lstStyle/>
        <a:p>
          <a:endParaRPr lang="en-US" b="0"/>
        </a:p>
      </dgm:t>
    </dgm:pt>
    <dgm:pt modelId="{164A3ECA-EE77-4DD4-B174-6D9A95BA7025}" type="parTrans" cxnId="{27F97EC9-B3EC-4FCF-A7E8-4B36F07FBAC1}">
      <dgm:prSet/>
      <dgm:spPr/>
      <dgm:t>
        <a:bodyPr/>
        <a:lstStyle/>
        <a:p>
          <a:endParaRPr lang="en-US" b="0"/>
        </a:p>
      </dgm:t>
    </dgm:pt>
    <dgm:pt modelId="{CC0518B2-6C91-4C01-97CD-4CCBC5997385}" type="pres">
      <dgm:prSet presAssocID="{06259B31-9C17-4893-B37C-0A321B6A9055}" presName="linearFlow" presStyleCnt="0">
        <dgm:presLayoutVars>
          <dgm:dir/>
          <dgm:animLvl val="lvl"/>
          <dgm:resizeHandles val="exact"/>
        </dgm:presLayoutVars>
      </dgm:prSet>
      <dgm:spPr/>
    </dgm:pt>
    <dgm:pt modelId="{5F8B33AE-88DB-429D-93DF-8620C16CB05A}" type="pres">
      <dgm:prSet presAssocID="{5418704F-9210-40FA-8798-AF02DE299D38}" presName="composite" presStyleCnt="0"/>
      <dgm:spPr/>
    </dgm:pt>
    <dgm:pt modelId="{7740790D-703A-457D-9B2A-B653960781AE}" type="pres">
      <dgm:prSet presAssocID="{5418704F-9210-40FA-8798-AF02DE299D38}" presName="parentText" presStyleLbl="alignNode1" presStyleIdx="0" presStyleCnt="4" custLinFactNeighborY="-1172">
        <dgm:presLayoutVars>
          <dgm:chMax val="1"/>
          <dgm:bulletEnabled val="1"/>
        </dgm:presLayoutVars>
      </dgm:prSet>
      <dgm:spPr/>
    </dgm:pt>
    <dgm:pt modelId="{35F39544-CE5B-4742-8C2B-366930493E7F}" type="pres">
      <dgm:prSet presAssocID="{5418704F-9210-40FA-8798-AF02DE299D38}" presName="descendantText" presStyleLbl="alignAcc1" presStyleIdx="0" presStyleCnt="4" custLinFactNeighborX="122">
        <dgm:presLayoutVars>
          <dgm:bulletEnabled val="1"/>
        </dgm:presLayoutVars>
      </dgm:prSet>
      <dgm:spPr/>
    </dgm:pt>
    <dgm:pt modelId="{194C9EC6-0FFA-4028-A669-E2F345AF39A2}" type="pres">
      <dgm:prSet presAssocID="{7C21834F-137C-4898-B543-5CF1E45CDE9F}" presName="sp" presStyleCnt="0"/>
      <dgm:spPr/>
    </dgm:pt>
    <dgm:pt modelId="{F69F177F-8919-45F2-A7B5-C0656587D558}" type="pres">
      <dgm:prSet presAssocID="{29756C80-A634-4D2B-9A07-70E6D46E08D9}" presName="composite" presStyleCnt="0"/>
      <dgm:spPr/>
    </dgm:pt>
    <dgm:pt modelId="{8C7ED3DB-3783-4021-B562-A020983CA371}" type="pres">
      <dgm:prSet presAssocID="{29756C80-A634-4D2B-9A07-70E6D46E08D9}" presName="parentText" presStyleLbl="alignNode1" presStyleIdx="1" presStyleCnt="4" custLinFactNeighborX="-5411" custLinFactNeighborY="2659">
        <dgm:presLayoutVars>
          <dgm:chMax val="1"/>
          <dgm:bulletEnabled val="1"/>
        </dgm:presLayoutVars>
      </dgm:prSet>
      <dgm:spPr/>
    </dgm:pt>
    <dgm:pt modelId="{9455AA65-36B9-4AC9-B4D8-67632B1E3C70}" type="pres">
      <dgm:prSet presAssocID="{29756C80-A634-4D2B-9A07-70E6D46E08D9}" presName="descendantText" presStyleLbl="alignAcc1" presStyleIdx="1" presStyleCnt="4" custLinFactNeighborX="0" custLinFactNeighborY="0">
        <dgm:presLayoutVars>
          <dgm:bulletEnabled val="1"/>
        </dgm:presLayoutVars>
      </dgm:prSet>
      <dgm:spPr/>
    </dgm:pt>
    <dgm:pt modelId="{F9E97B85-8C08-4152-8D84-04D8C510EE5D}" type="pres">
      <dgm:prSet presAssocID="{0738AFD9-AE5C-459A-A00C-927255B17A80}" presName="sp" presStyleCnt="0"/>
      <dgm:spPr/>
    </dgm:pt>
    <dgm:pt modelId="{FCF69538-E24E-4E0F-9354-828D99463C06}" type="pres">
      <dgm:prSet presAssocID="{88011288-E7C7-4D4C-91D2-32B2CF3004BD}" presName="composite" presStyleCnt="0"/>
      <dgm:spPr/>
    </dgm:pt>
    <dgm:pt modelId="{09D6D085-D97B-4390-87F1-F42C20B02A80}" type="pres">
      <dgm:prSet presAssocID="{88011288-E7C7-4D4C-91D2-32B2CF3004B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253B889B-C259-4488-BFF0-841228E494EF}" type="pres">
      <dgm:prSet presAssocID="{88011288-E7C7-4D4C-91D2-32B2CF3004BD}" presName="descendantText" presStyleLbl="alignAcc1" presStyleIdx="2" presStyleCnt="4" custScaleY="110596" custLinFactNeighborX="-77" custLinFactNeighborY="892">
        <dgm:presLayoutVars>
          <dgm:bulletEnabled val="1"/>
        </dgm:presLayoutVars>
      </dgm:prSet>
      <dgm:spPr/>
    </dgm:pt>
    <dgm:pt modelId="{ACA815E9-33C8-4603-B207-A36A9799616C}" type="pres">
      <dgm:prSet presAssocID="{FB67386B-86CD-4AB3-B1B9-87EB9A8FDEC7}" presName="sp" presStyleCnt="0"/>
      <dgm:spPr/>
    </dgm:pt>
    <dgm:pt modelId="{7DCA52D1-599F-48F7-A860-12217D4BC70F}" type="pres">
      <dgm:prSet presAssocID="{B8892526-E846-4A54-8A12-C5F77479C95E}" presName="composite" presStyleCnt="0"/>
      <dgm:spPr/>
    </dgm:pt>
    <dgm:pt modelId="{5879FD45-A004-41C3-8F75-44585E9B7556}" type="pres">
      <dgm:prSet presAssocID="{B8892526-E846-4A54-8A12-C5F77479C95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0714AC9-E134-43C0-912B-EF962B8CDCA6}" type="pres">
      <dgm:prSet presAssocID="{B8892526-E846-4A54-8A12-C5F77479C95E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D659706-1B10-4AC5-B1B9-AD2B8ACB9476}" type="presOf" srcId="{88011288-E7C7-4D4C-91D2-32B2CF3004BD}" destId="{09D6D085-D97B-4390-87F1-F42C20B02A80}" srcOrd="0" destOrd="0" presId="urn:microsoft.com/office/officeart/2005/8/layout/chevron2"/>
    <dgm:cxn modelId="{842CCA0E-02BC-4D81-9ABF-322308919B40}" srcId="{29756C80-A634-4D2B-9A07-70E6D46E08D9}" destId="{B8251EDE-A318-4F8F-8BE8-8E87AA152E99}" srcOrd="0" destOrd="0" parTransId="{93659DDE-294A-4902-AA99-D1E93412C4B4}" sibTransId="{B6417B9B-A095-43F1-A375-186130AC919C}"/>
    <dgm:cxn modelId="{581AE95C-ED10-4AB4-8083-B19E320E178B}" srcId="{06259B31-9C17-4893-B37C-0A321B6A9055}" destId="{B8892526-E846-4A54-8A12-C5F77479C95E}" srcOrd="3" destOrd="0" parTransId="{62A9B935-B2D3-4649-82E3-28C1CEF85D2B}" sibTransId="{A395F739-844E-4F6B-9EF6-78C57B55A514}"/>
    <dgm:cxn modelId="{2A6AA460-0118-4C7D-A6EF-55DF967B0227}" type="presOf" srcId="{B8251EDE-A318-4F8F-8BE8-8E87AA152E99}" destId="{9455AA65-36B9-4AC9-B4D8-67632B1E3C70}" srcOrd="0" destOrd="0" presId="urn:microsoft.com/office/officeart/2005/8/layout/chevron2"/>
    <dgm:cxn modelId="{6F056541-4965-42E9-8514-8269DDEBFADC}" type="presOf" srcId="{29756C80-A634-4D2B-9A07-70E6D46E08D9}" destId="{8C7ED3DB-3783-4021-B562-A020983CA371}" srcOrd="0" destOrd="0" presId="urn:microsoft.com/office/officeart/2005/8/layout/chevron2"/>
    <dgm:cxn modelId="{99C1526E-156F-4075-ACA4-E823046AA4B1}" type="presOf" srcId="{5418704F-9210-40FA-8798-AF02DE299D38}" destId="{7740790D-703A-457D-9B2A-B653960781AE}" srcOrd="0" destOrd="0" presId="urn:microsoft.com/office/officeart/2005/8/layout/chevron2"/>
    <dgm:cxn modelId="{00EA6076-9A05-4E2C-824D-2F43DF0BB847}" type="presOf" srcId="{36D49637-7CB7-4CBF-A617-FB36D1C024DD}" destId="{50714AC9-E134-43C0-912B-EF962B8CDCA6}" srcOrd="0" destOrd="0" presId="urn:microsoft.com/office/officeart/2005/8/layout/chevron2"/>
    <dgm:cxn modelId="{5329CD77-E7E4-416F-AC17-E26AFECDC46E}" type="presOf" srcId="{B8892526-E846-4A54-8A12-C5F77479C95E}" destId="{5879FD45-A004-41C3-8F75-44585E9B7556}" srcOrd="0" destOrd="0" presId="urn:microsoft.com/office/officeart/2005/8/layout/chevron2"/>
    <dgm:cxn modelId="{5F61A18C-64C3-4445-B003-CA7A079C595B}" srcId="{06259B31-9C17-4893-B37C-0A321B6A9055}" destId="{5418704F-9210-40FA-8798-AF02DE299D38}" srcOrd="0" destOrd="0" parTransId="{B1134DA0-C835-4820-A906-09D3D59EC7B4}" sibTransId="{7C21834F-137C-4898-B543-5CF1E45CDE9F}"/>
    <dgm:cxn modelId="{7062728D-F810-41C6-8863-F3AC8E638FCA}" type="presOf" srcId="{24AAECD5-3F65-4EC3-A25C-FCB53B4F1B13}" destId="{253B889B-C259-4488-BFF0-841228E494EF}" srcOrd="0" destOrd="0" presId="urn:microsoft.com/office/officeart/2005/8/layout/chevron2"/>
    <dgm:cxn modelId="{7AE59A93-3C9D-437D-B486-38D86556B03D}" srcId="{B8892526-E846-4A54-8A12-C5F77479C95E}" destId="{36D49637-7CB7-4CBF-A617-FB36D1C024DD}" srcOrd="0" destOrd="0" parTransId="{F163644E-BFA2-453B-A0D4-BBC9C7807857}" sibTransId="{37B2BD5B-24AB-4010-921A-39D8CCB4F243}"/>
    <dgm:cxn modelId="{8FC9AFA4-71DF-4126-BF33-D38EEB3E0028}" srcId="{06259B31-9C17-4893-B37C-0A321B6A9055}" destId="{88011288-E7C7-4D4C-91D2-32B2CF3004BD}" srcOrd="2" destOrd="0" parTransId="{DBD794CF-B57E-4F56-8917-3D7AEECC3A4A}" sibTransId="{FB67386B-86CD-4AB3-B1B9-87EB9A8FDEC7}"/>
    <dgm:cxn modelId="{27F97EC9-B3EC-4FCF-A7E8-4B36F07FBAC1}" srcId="{5418704F-9210-40FA-8798-AF02DE299D38}" destId="{60D4E7F1-C5BC-4A2F-B27B-D2D11341C4FE}" srcOrd="0" destOrd="0" parTransId="{164A3ECA-EE77-4DD4-B174-6D9A95BA7025}" sibTransId="{80C0700A-4CFC-4627-82BD-568D6A97A0C8}"/>
    <dgm:cxn modelId="{27EEB5D2-B6A4-418D-991C-E178079C9DCF}" srcId="{88011288-E7C7-4D4C-91D2-32B2CF3004BD}" destId="{24AAECD5-3F65-4EC3-A25C-FCB53B4F1B13}" srcOrd="0" destOrd="0" parTransId="{9FEEF425-A6F4-4C8B-91DA-D00632056167}" sibTransId="{E5000AC3-03B9-4015-9789-0852C54F019B}"/>
    <dgm:cxn modelId="{0079A1D7-DDF1-4010-8EB6-4F47A38C8C18}" type="presOf" srcId="{60D4E7F1-C5BC-4A2F-B27B-D2D11341C4FE}" destId="{35F39544-CE5B-4742-8C2B-366930493E7F}" srcOrd="0" destOrd="0" presId="urn:microsoft.com/office/officeart/2005/8/layout/chevron2"/>
    <dgm:cxn modelId="{0B14EFE5-FBE4-4040-9FAC-DC55B8F9CA72}" srcId="{06259B31-9C17-4893-B37C-0A321B6A9055}" destId="{29756C80-A634-4D2B-9A07-70E6D46E08D9}" srcOrd="1" destOrd="0" parTransId="{CFF167E9-F5B1-4170-BA46-A5141A918649}" sibTransId="{0738AFD9-AE5C-459A-A00C-927255B17A80}"/>
    <dgm:cxn modelId="{A92653EB-CB8A-4669-B9E5-E8EECB149B8B}" type="presOf" srcId="{06259B31-9C17-4893-B37C-0A321B6A9055}" destId="{CC0518B2-6C91-4C01-97CD-4CCBC5997385}" srcOrd="0" destOrd="0" presId="urn:microsoft.com/office/officeart/2005/8/layout/chevron2"/>
    <dgm:cxn modelId="{8E79EA81-59BB-43B5-A7EC-1FD2EF03867D}" type="presParOf" srcId="{CC0518B2-6C91-4C01-97CD-4CCBC5997385}" destId="{5F8B33AE-88DB-429D-93DF-8620C16CB05A}" srcOrd="0" destOrd="0" presId="urn:microsoft.com/office/officeart/2005/8/layout/chevron2"/>
    <dgm:cxn modelId="{A1F87559-E8C3-46D2-9776-B4CE0364B54F}" type="presParOf" srcId="{5F8B33AE-88DB-429D-93DF-8620C16CB05A}" destId="{7740790D-703A-457D-9B2A-B653960781AE}" srcOrd="0" destOrd="0" presId="urn:microsoft.com/office/officeart/2005/8/layout/chevron2"/>
    <dgm:cxn modelId="{DFE0F4D6-F73D-437D-B611-B8BDE68BF40B}" type="presParOf" srcId="{5F8B33AE-88DB-429D-93DF-8620C16CB05A}" destId="{35F39544-CE5B-4742-8C2B-366930493E7F}" srcOrd="1" destOrd="0" presId="urn:microsoft.com/office/officeart/2005/8/layout/chevron2"/>
    <dgm:cxn modelId="{41C3D17F-90BA-4230-B458-2FF453F0241B}" type="presParOf" srcId="{CC0518B2-6C91-4C01-97CD-4CCBC5997385}" destId="{194C9EC6-0FFA-4028-A669-E2F345AF39A2}" srcOrd="1" destOrd="0" presId="urn:microsoft.com/office/officeart/2005/8/layout/chevron2"/>
    <dgm:cxn modelId="{71BD62D6-43A4-48C0-A988-FC10B1457AA4}" type="presParOf" srcId="{CC0518B2-6C91-4C01-97CD-4CCBC5997385}" destId="{F69F177F-8919-45F2-A7B5-C0656587D558}" srcOrd="2" destOrd="0" presId="urn:microsoft.com/office/officeart/2005/8/layout/chevron2"/>
    <dgm:cxn modelId="{E9273FD9-3C12-4B31-BD89-5A1A390AF6E1}" type="presParOf" srcId="{F69F177F-8919-45F2-A7B5-C0656587D558}" destId="{8C7ED3DB-3783-4021-B562-A020983CA371}" srcOrd="0" destOrd="0" presId="urn:microsoft.com/office/officeart/2005/8/layout/chevron2"/>
    <dgm:cxn modelId="{CB047E11-71D1-4450-8E42-1A3221B866B7}" type="presParOf" srcId="{F69F177F-8919-45F2-A7B5-C0656587D558}" destId="{9455AA65-36B9-4AC9-B4D8-67632B1E3C70}" srcOrd="1" destOrd="0" presId="urn:microsoft.com/office/officeart/2005/8/layout/chevron2"/>
    <dgm:cxn modelId="{5C78CBB8-914B-41B4-8EC1-F9CDFD426996}" type="presParOf" srcId="{CC0518B2-6C91-4C01-97CD-4CCBC5997385}" destId="{F9E97B85-8C08-4152-8D84-04D8C510EE5D}" srcOrd="3" destOrd="0" presId="urn:microsoft.com/office/officeart/2005/8/layout/chevron2"/>
    <dgm:cxn modelId="{CA819309-BF98-47C3-88A3-F247908DED7C}" type="presParOf" srcId="{CC0518B2-6C91-4C01-97CD-4CCBC5997385}" destId="{FCF69538-E24E-4E0F-9354-828D99463C06}" srcOrd="4" destOrd="0" presId="urn:microsoft.com/office/officeart/2005/8/layout/chevron2"/>
    <dgm:cxn modelId="{E5F99510-DA84-4445-B699-C56EF3CC3BD7}" type="presParOf" srcId="{FCF69538-E24E-4E0F-9354-828D99463C06}" destId="{09D6D085-D97B-4390-87F1-F42C20B02A80}" srcOrd="0" destOrd="0" presId="urn:microsoft.com/office/officeart/2005/8/layout/chevron2"/>
    <dgm:cxn modelId="{35960650-7B41-4485-BC1F-622CC9FFF4A0}" type="presParOf" srcId="{FCF69538-E24E-4E0F-9354-828D99463C06}" destId="{253B889B-C259-4488-BFF0-841228E494EF}" srcOrd="1" destOrd="0" presId="urn:microsoft.com/office/officeart/2005/8/layout/chevron2"/>
    <dgm:cxn modelId="{45AB6F91-EB1C-4309-9874-39445F125A63}" type="presParOf" srcId="{CC0518B2-6C91-4C01-97CD-4CCBC5997385}" destId="{ACA815E9-33C8-4603-B207-A36A9799616C}" srcOrd="5" destOrd="0" presId="urn:microsoft.com/office/officeart/2005/8/layout/chevron2"/>
    <dgm:cxn modelId="{E5C61979-FD4C-4A85-B34B-FFBCB764DE92}" type="presParOf" srcId="{CC0518B2-6C91-4C01-97CD-4CCBC5997385}" destId="{7DCA52D1-599F-48F7-A860-12217D4BC70F}" srcOrd="6" destOrd="0" presId="urn:microsoft.com/office/officeart/2005/8/layout/chevron2"/>
    <dgm:cxn modelId="{731D9104-04BA-4729-96D7-0774B5B5F08A}" type="presParOf" srcId="{7DCA52D1-599F-48F7-A860-12217D4BC70F}" destId="{5879FD45-A004-41C3-8F75-44585E9B7556}" srcOrd="0" destOrd="0" presId="urn:microsoft.com/office/officeart/2005/8/layout/chevron2"/>
    <dgm:cxn modelId="{2D02F524-41D6-4276-9A11-B926A11AE05A}" type="presParOf" srcId="{7DCA52D1-599F-48F7-A860-12217D4BC70F}" destId="{50714AC9-E134-43C0-912B-EF962B8CDC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259B31-9C17-4893-B37C-0A321B6A9055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251EDE-A318-4F8F-8BE8-8E87AA152E99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Sinh vật đa bào sống trong nước</a:t>
          </a:r>
          <a:endParaRPr lang="en-US" sz="2800" b="0" dirty="0">
            <a:latin typeface="+mj-lt"/>
          </a:endParaRPr>
        </a:p>
      </dgm:t>
    </dgm:pt>
    <dgm:pt modelId="{B6417B9B-A095-43F1-A375-186130AC919C}" type="sibTrans" cxnId="{842CCA0E-02BC-4D81-9ABF-322308919B40}">
      <dgm:prSet/>
      <dgm:spPr/>
      <dgm:t>
        <a:bodyPr/>
        <a:lstStyle/>
        <a:p>
          <a:endParaRPr lang="en-US" b="0"/>
        </a:p>
      </dgm:t>
    </dgm:pt>
    <dgm:pt modelId="{93659DDE-294A-4902-AA99-D1E93412C4B4}" type="parTrans" cxnId="{842CCA0E-02BC-4D81-9ABF-322308919B40}">
      <dgm:prSet/>
      <dgm:spPr/>
      <dgm:t>
        <a:bodyPr/>
        <a:lstStyle/>
        <a:p>
          <a:endParaRPr lang="en-US" b="0"/>
        </a:p>
      </dgm:t>
    </dgm:pt>
    <dgm:pt modelId="{36D49637-7CB7-4CBF-A617-FB36D1C024DD}">
      <dgm:prSet phldrT="[Text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  <a:cs typeface="Arial" panose="020B0604020202020204" pitchFamily="34" charset="0"/>
            </a:rPr>
            <a:t>Động vật </a:t>
          </a:r>
          <a:r>
            <a:rPr lang="vi-VN" sz="2800" b="0" dirty="0">
              <a:latin typeface="+mj-lt"/>
            </a:rPr>
            <a:t>đơn bào sống trong nước</a:t>
          </a:r>
          <a:endParaRPr lang="en-US" sz="2800" b="1" dirty="0">
            <a:latin typeface="+mj-lt"/>
            <a:cs typeface="Arial" panose="020B0604020202020204" pitchFamily="34" charset="0"/>
          </a:endParaRPr>
        </a:p>
      </dgm:t>
    </dgm:pt>
    <dgm:pt modelId="{37B2BD5B-24AB-4010-921A-39D8CCB4F243}" type="sibTrans" cxnId="{7AE59A93-3C9D-437D-B486-38D86556B03D}">
      <dgm:prSet/>
      <dgm:spPr/>
      <dgm:t>
        <a:bodyPr/>
        <a:lstStyle/>
        <a:p>
          <a:endParaRPr lang="en-US" b="0"/>
        </a:p>
      </dgm:t>
    </dgm:pt>
    <dgm:pt modelId="{F163644E-BFA2-453B-A0D4-BBC9C7807857}" type="parTrans" cxnId="{7AE59A93-3C9D-437D-B486-38D86556B03D}">
      <dgm:prSet/>
      <dgm:spPr/>
      <dgm:t>
        <a:bodyPr/>
        <a:lstStyle/>
        <a:p>
          <a:endParaRPr lang="en-US" b="0"/>
        </a:p>
      </dgm:t>
    </dgm:pt>
    <dgm:pt modelId="{24AAECD5-3F65-4EC3-A25C-FCB53B4F1B13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Thực </a:t>
          </a:r>
          <a:r>
            <a:rPr lang="vi-VN" sz="2800" b="0">
              <a:latin typeface="+mj-lt"/>
            </a:rPr>
            <a:t>vật đa </a:t>
          </a:r>
          <a:r>
            <a:rPr lang="vi-VN" sz="2800" b="0" dirty="0">
              <a:latin typeface="+mj-lt"/>
            </a:rPr>
            <a:t>bào sống trong nước</a:t>
          </a:r>
          <a:endParaRPr lang="en-US" sz="2800" b="0" dirty="0">
            <a:latin typeface="+mj-lt"/>
          </a:endParaRPr>
        </a:p>
      </dgm:t>
    </dgm:pt>
    <dgm:pt modelId="{E5000AC3-03B9-4015-9789-0852C54F019B}" type="sibTrans" cxnId="{27EEB5D2-B6A4-418D-991C-E178079C9DCF}">
      <dgm:prSet/>
      <dgm:spPr/>
      <dgm:t>
        <a:bodyPr/>
        <a:lstStyle/>
        <a:p>
          <a:endParaRPr lang="en-US" b="0"/>
        </a:p>
      </dgm:t>
    </dgm:pt>
    <dgm:pt modelId="{9FEEF425-A6F4-4C8B-91DA-D00632056167}" type="parTrans" cxnId="{27EEB5D2-B6A4-418D-991C-E178079C9DCF}">
      <dgm:prSet/>
      <dgm:spPr/>
      <dgm:t>
        <a:bodyPr/>
        <a:lstStyle/>
        <a:p>
          <a:endParaRPr lang="en-US" b="0"/>
        </a:p>
      </dgm:t>
    </dgm:pt>
    <dgm:pt modelId="{B8892526-E846-4A54-8A12-C5F77479C95E}">
      <dgm:prSet phldrT="[Text]" custT="1"/>
      <dgm:spPr>
        <a:solidFill>
          <a:srgbClr val="00B05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>
              <a:solidFill>
                <a:srgbClr val="FF0000"/>
              </a:solidFill>
            </a:rPr>
            <a:t>4</a:t>
          </a:r>
        </a:p>
      </dgm:t>
    </dgm:pt>
    <dgm:pt modelId="{A395F739-844E-4F6B-9EF6-78C57B55A514}" type="sibTrans" cxnId="{581AE95C-ED10-4AB4-8083-B19E320E178B}">
      <dgm:prSet/>
      <dgm:spPr/>
      <dgm:t>
        <a:bodyPr/>
        <a:lstStyle/>
        <a:p>
          <a:endParaRPr lang="en-US" b="0"/>
        </a:p>
      </dgm:t>
    </dgm:pt>
    <dgm:pt modelId="{62A9B935-B2D3-4649-82E3-28C1CEF85D2B}" type="parTrans" cxnId="{581AE95C-ED10-4AB4-8083-B19E320E178B}">
      <dgm:prSet/>
      <dgm:spPr/>
      <dgm:t>
        <a:bodyPr/>
        <a:lstStyle/>
        <a:p>
          <a:endParaRPr lang="en-US" b="0"/>
        </a:p>
      </dgm:t>
    </dgm:pt>
    <dgm:pt modelId="{88011288-E7C7-4D4C-91D2-32B2CF3004BD}">
      <dgm:prSet custT="1"/>
      <dgm:spPr>
        <a:solidFill>
          <a:srgbClr val="FFFF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3</a:t>
          </a:r>
        </a:p>
      </dgm:t>
    </dgm:pt>
    <dgm:pt modelId="{FB67386B-86CD-4AB3-B1B9-87EB9A8FDEC7}" type="sibTrans" cxnId="{8FC9AFA4-71DF-4126-BF33-D38EEB3E0028}">
      <dgm:prSet/>
      <dgm:spPr/>
      <dgm:t>
        <a:bodyPr/>
        <a:lstStyle/>
        <a:p>
          <a:endParaRPr lang="en-US" b="0"/>
        </a:p>
      </dgm:t>
    </dgm:pt>
    <dgm:pt modelId="{DBD794CF-B57E-4F56-8917-3D7AEECC3A4A}" type="parTrans" cxnId="{8FC9AFA4-71DF-4126-BF33-D38EEB3E0028}">
      <dgm:prSet/>
      <dgm:spPr/>
      <dgm:t>
        <a:bodyPr/>
        <a:lstStyle/>
        <a:p>
          <a:endParaRPr lang="en-US" b="0"/>
        </a:p>
      </dgm:t>
    </dgm:pt>
    <dgm:pt modelId="{29756C80-A634-4D2B-9A07-70E6D46E08D9}">
      <dgm:prSet custT="1"/>
      <dgm:spPr>
        <a:solidFill>
          <a:srgbClr val="FF00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2</a:t>
          </a:r>
        </a:p>
      </dgm:t>
    </dgm:pt>
    <dgm:pt modelId="{0738AFD9-AE5C-459A-A00C-927255B17A80}" type="sibTrans" cxnId="{0B14EFE5-FBE4-4040-9FAC-DC55B8F9CA72}">
      <dgm:prSet/>
      <dgm:spPr/>
      <dgm:t>
        <a:bodyPr/>
        <a:lstStyle/>
        <a:p>
          <a:endParaRPr lang="en-US" b="0"/>
        </a:p>
      </dgm:t>
    </dgm:pt>
    <dgm:pt modelId="{CFF167E9-F5B1-4170-BA46-A5141A918649}" type="parTrans" cxnId="{0B14EFE5-FBE4-4040-9FAC-DC55B8F9CA72}">
      <dgm:prSet/>
      <dgm:spPr/>
      <dgm:t>
        <a:bodyPr/>
        <a:lstStyle/>
        <a:p>
          <a:endParaRPr lang="en-US" b="0"/>
        </a:p>
      </dgm:t>
    </dgm:pt>
    <dgm:pt modelId="{5418704F-9210-40FA-8798-AF02DE299D38}">
      <dgm:prSet phldrT="[Text]" custT="1"/>
      <dgm:spPr>
        <a:solidFill>
          <a:srgbClr val="0070C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1</a:t>
          </a:r>
        </a:p>
      </dgm:t>
    </dgm:pt>
    <dgm:pt modelId="{7C21834F-137C-4898-B543-5CF1E45CDE9F}" type="sibTrans" cxnId="{5F61A18C-64C3-4445-B003-CA7A079C595B}">
      <dgm:prSet/>
      <dgm:spPr/>
      <dgm:t>
        <a:bodyPr/>
        <a:lstStyle/>
        <a:p>
          <a:endParaRPr lang="en-US" b="0"/>
        </a:p>
      </dgm:t>
    </dgm:pt>
    <dgm:pt modelId="{B1134DA0-C835-4820-A906-09D3D59EC7B4}" type="parTrans" cxnId="{5F61A18C-64C3-4445-B003-CA7A079C595B}">
      <dgm:prSet/>
      <dgm:spPr/>
      <dgm:t>
        <a:bodyPr/>
        <a:lstStyle/>
        <a:p>
          <a:endParaRPr lang="en-US" b="0"/>
        </a:p>
      </dgm:t>
    </dgm:pt>
    <dgm:pt modelId="{60D4E7F1-C5BC-4A2F-B27B-D2D11341C4FE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Sinh vật đơn bào sống trong nước</a:t>
          </a:r>
        </a:p>
      </dgm:t>
    </dgm:pt>
    <dgm:pt modelId="{80C0700A-4CFC-4627-82BD-568D6A97A0C8}" type="sibTrans" cxnId="{27F97EC9-B3EC-4FCF-A7E8-4B36F07FBAC1}">
      <dgm:prSet/>
      <dgm:spPr/>
      <dgm:t>
        <a:bodyPr/>
        <a:lstStyle/>
        <a:p>
          <a:endParaRPr lang="en-US" b="0"/>
        </a:p>
      </dgm:t>
    </dgm:pt>
    <dgm:pt modelId="{164A3ECA-EE77-4DD4-B174-6D9A95BA7025}" type="parTrans" cxnId="{27F97EC9-B3EC-4FCF-A7E8-4B36F07FBAC1}">
      <dgm:prSet/>
      <dgm:spPr/>
      <dgm:t>
        <a:bodyPr/>
        <a:lstStyle/>
        <a:p>
          <a:endParaRPr lang="en-US" b="0"/>
        </a:p>
      </dgm:t>
    </dgm:pt>
    <dgm:pt modelId="{CC0518B2-6C91-4C01-97CD-4CCBC5997385}" type="pres">
      <dgm:prSet presAssocID="{06259B31-9C17-4893-B37C-0A321B6A9055}" presName="linearFlow" presStyleCnt="0">
        <dgm:presLayoutVars>
          <dgm:dir/>
          <dgm:animLvl val="lvl"/>
          <dgm:resizeHandles val="exact"/>
        </dgm:presLayoutVars>
      </dgm:prSet>
      <dgm:spPr/>
    </dgm:pt>
    <dgm:pt modelId="{5F8B33AE-88DB-429D-93DF-8620C16CB05A}" type="pres">
      <dgm:prSet presAssocID="{5418704F-9210-40FA-8798-AF02DE299D38}" presName="composite" presStyleCnt="0"/>
      <dgm:spPr/>
    </dgm:pt>
    <dgm:pt modelId="{7740790D-703A-457D-9B2A-B653960781AE}" type="pres">
      <dgm:prSet presAssocID="{5418704F-9210-40FA-8798-AF02DE299D38}" presName="parentText" presStyleLbl="alignNode1" presStyleIdx="0" presStyleCnt="4" custLinFactNeighborY="-1172">
        <dgm:presLayoutVars>
          <dgm:chMax val="1"/>
          <dgm:bulletEnabled val="1"/>
        </dgm:presLayoutVars>
      </dgm:prSet>
      <dgm:spPr/>
    </dgm:pt>
    <dgm:pt modelId="{35F39544-CE5B-4742-8C2B-366930493E7F}" type="pres">
      <dgm:prSet presAssocID="{5418704F-9210-40FA-8798-AF02DE299D38}" presName="descendantText" presStyleLbl="alignAcc1" presStyleIdx="0" presStyleCnt="4" custLinFactNeighborX="122">
        <dgm:presLayoutVars>
          <dgm:bulletEnabled val="1"/>
        </dgm:presLayoutVars>
      </dgm:prSet>
      <dgm:spPr/>
    </dgm:pt>
    <dgm:pt modelId="{194C9EC6-0FFA-4028-A669-E2F345AF39A2}" type="pres">
      <dgm:prSet presAssocID="{7C21834F-137C-4898-B543-5CF1E45CDE9F}" presName="sp" presStyleCnt="0"/>
      <dgm:spPr/>
    </dgm:pt>
    <dgm:pt modelId="{F69F177F-8919-45F2-A7B5-C0656587D558}" type="pres">
      <dgm:prSet presAssocID="{29756C80-A634-4D2B-9A07-70E6D46E08D9}" presName="composite" presStyleCnt="0"/>
      <dgm:spPr/>
    </dgm:pt>
    <dgm:pt modelId="{8C7ED3DB-3783-4021-B562-A020983CA371}" type="pres">
      <dgm:prSet presAssocID="{29756C80-A634-4D2B-9A07-70E6D46E08D9}" presName="parentText" presStyleLbl="alignNode1" presStyleIdx="1" presStyleCnt="4" custLinFactNeighborX="-5411" custLinFactNeighborY="2659">
        <dgm:presLayoutVars>
          <dgm:chMax val="1"/>
          <dgm:bulletEnabled val="1"/>
        </dgm:presLayoutVars>
      </dgm:prSet>
      <dgm:spPr/>
    </dgm:pt>
    <dgm:pt modelId="{9455AA65-36B9-4AC9-B4D8-67632B1E3C70}" type="pres">
      <dgm:prSet presAssocID="{29756C80-A634-4D2B-9A07-70E6D46E08D9}" presName="descendantText" presStyleLbl="alignAcc1" presStyleIdx="1" presStyleCnt="4" custLinFactNeighborX="71" custLinFactNeighborY="4010">
        <dgm:presLayoutVars>
          <dgm:bulletEnabled val="1"/>
        </dgm:presLayoutVars>
      </dgm:prSet>
      <dgm:spPr/>
    </dgm:pt>
    <dgm:pt modelId="{F9E97B85-8C08-4152-8D84-04D8C510EE5D}" type="pres">
      <dgm:prSet presAssocID="{0738AFD9-AE5C-459A-A00C-927255B17A80}" presName="sp" presStyleCnt="0"/>
      <dgm:spPr/>
    </dgm:pt>
    <dgm:pt modelId="{FCF69538-E24E-4E0F-9354-828D99463C06}" type="pres">
      <dgm:prSet presAssocID="{88011288-E7C7-4D4C-91D2-32B2CF3004BD}" presName="composite" presStyleCnt="0"/>
      <dgm:spPr/>
    </dgm:pt>
    <dgm:pt modelId="{09D6D085-D97B-4390-87F1-F42C20B02A80}" type="pres">
      <dgm:prSet presAssocID="{88011288-E7C7-4D4C-91D2-32B2CF3004B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253B889B-C259-4488-BFF0-841228E494EF}" type="pres">
      <dgm:prSet presAssocID="{88011288-E7C7-4D4C-91D2-32B2CF3004BD}" presName="descendantText" presStyleLbl="alignAcc1" presStyleIdx="2" presStyleCnt="4" custScaleY="88677">
        <dgm:presLayoutVars>
          <dgm:bulletEnabled val="1"/>
        </dgm:presLayoutVars>
      </dgm:prSet>
      <dgm:spPr/>
    </dgm:pt>
    <dgm:pt modelId="{ACA815E9-33C8-4603-B207-A36A9799616C}" type="pres">
      <dgm:prSet presAssocID="{FB67386B-86CD-4AB3-B1B9-87EB9A8FDEC7}" presName="sp" presStyleCnt="0"/>
      <dgm:spPr/>
    </dgm:pt>
    <dgm:pt modelId="{7DCA52D1-599F-48F7-A860-12217D4BC70F}" type="pres">
      <dgm:prSet presAssocID="{B8892526-E846-4A54-8A12-C5F77479C95E}" presName="composite" presStyleCnt="0"/>
      <dgm:spPr/>
    </dgm:pt>
    <dgm:pt modelId="{5879FD45-A004-41C3-8F75-44585E9B7556}" type="pres">
      <dgm:prSet presAssocID="{B8892526-E846-4A54-8A12-C5F77479C95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0714AC9-E134-43C0-912B-EF962B8CDCA6}" type="pres">
      <dgm:prSet presAssocID="{B8892526-E846-4A54-8A12-C5F77479C95E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D659706-1B10-4AC5-B1B9-AD2B8ACB9476}" type="presOf" srcId="{88011288-E7C7-4D4C-91D2-32B2CF3004BD}" destId="{09D6D085-D97B-4390-87F1-F42C20B02A80}" srcOrd="0" destOrd="0" presId="urn:microsoft.com/office/officeart/2005/8/layout/chevron2"/>
    <dgm:cxn modelId="{842CCA0E-02BC-4D81-9ABF-322308919B40}" srcId="{29756C80-A634-4D2B-9A07-70E6D46E08D9}" destId="{B8251EDE-A318-4F8F-8BE8-8E87AA152E99}" srcOrd="0" destOrd="0" parTransId="{93659DDE-294A-4902-AA99-D1E93412C4B4}" sibTransId="{B6417B9B-A095-43F1-A375-186130AC919C}"/>
    <dgm:cxn modelId="{581AE95C-ED10-4AB4-8083-B19E320E178B}" srcId="{06259B31-9C17-4893-B37C-0A321B6A9055}" destId="{B8892526-E846-4A54-8A12-C5F77479C95E}" srcOrd="3" destOrd="0" parTransId="{62A9B935-B2D3-4649-82E3-28C1CEF85D2B}" sibTransId="{A395F739-844E-4F6B-9EF6-78C57B55A514}"/>
    <dgm:cxn modelId="{2A6AA460-0118-4C7D-A6EF-55DF967B0227}" type="presOf" srcId="{B8251EDE-A318-4F8F-8BE8-8E87AA152E99}" destId="{9455AA65-36B9-4AC9-B4D8-67632B1E3C70}" srcOrd="0" destOrd="0" presId="urn:microsoft.com/office/officeart/2005/8/layout/chevron2"/>
    <dgm:cxn modelId="{6F056541-4965-42E9-8514-8269DDEBFADC}" type="presOf" srcId="{29756C80-A634-4D2B-9A07-70E6D46E08D9}" destId="{8C7ED3DB-3783-4021-B562-A020983CA371}" srcOrd="0" destOrd="0" presId="urn:microsoft.com/office/officeart/2005/8/layout/chevron2"/>
    <dgm:cxn modelId="{99C1526E-156F-4075-ACA4-E823046AA4B1}" type="presOf" srcId="{5418704F-9210-40FA-8798-AF02DE299D38}" destId="{7740790D-703A-457D-9B2A-B653960781AE}" srcOrd="0" destOrd="0" presId="urn:microsoft.com/office/officeart/2005/8/layout/chevron2"/>
    <dgm:cxn modelId="{00EA6076-9A05-4E2C-824D-2F43DF0BB847}" type="presOf" srcId="{36D49637-7CB7-4CBF-A617-FB36D1C024DD}" destId="{50714AC9-E134-43C0-912B-EF962B8CDCA6}" srcOrd="0" destOrd="0" presId="urn:microsoft.com/office/officeart/2005/8/layout/chevron2"/>
    <dgm:cxn modelId="{5329CD77-E7E4-416F-AC17-E26AFECDC46E}" type="presOf" srcId="{B8892526-E846-4A54-8A12-C5F77479C95E}" destId="{5879FD45-A004-41C3-8F75-44585E9B7556}" srcOrd="0" destOrd="0" presId="urn:microsoft.com/office/officeart/2005/8/layout/chevron2"/>
    <dgm:cxn modelId="{5F61A18C-64C3-4445-B003-CA7A079C595B}" srcId="{06259B31-9C17-4893-B37C-0A321B6A9055}" destId="{5418704F-9210-40FA-8798-AF02DE299D38}" srcOrd="0" destOrd="0" parTransId="{B1134DA0-C835-4820-A906-09D3D59EC7B4}" sibTransId="{7C21834F-137C-4898-B543-5CF1E45CDE9F}"/>
    <dgm:cxn modelId="{7062728D-F810-41C6-8863-F3AC8E638FCA}" type="presOf" srcId="{24AAECD5-3F65-4EC3-A25C-FCB53B4F1B13}" destId="{253B889B-C259-4488-BFF0-841228E494EF}" srcOrd="0" destOrd="0" presId="urn:microsoft.com/office/officeart/2005/8/layout/chevron2"/>
    <dgm:cxn modelId="{7AE59A93-3C9D-437D-B486-38D86556B03D}" srcId="{B8892526-E846-4A54-8A12-C5F77479C95E}" destId="{36D49637-7CB7-4CBF-A617-FB36D1C024DD}" srcOrd="0" destOrd="0" parTransId="{F163644E-BFA2-453B-A0D4-BBC9C7807857}" sibTransId="{37B2BD5B-24AB-4010-921A-39D8CCB4F243}"/>
    <dgm:cxn modelId="{8FC9AFA4-71DF-4126-BF33-D38EEB3E0028}" srcId="{06259B31-9C17-4893-B37C-0A321B6A9055}" destId="{88011288-E7C7-4D4C-91D2-32B2CF3004BD}" srcOrd="2" destOrd="0" parTransId="{DBD794CF-B57E-4F56-8917-3D7AEECC3A4A}" sibTransId="{FB67386B-86CD-4AB3-B1B9-87EB9A8FDEC7}"/>
    <dgm:cxn modelId="{27F97EC9-B3EC-4FCF-A7E8-4B36F07FBAC1}" srcId="{5418704F-9210-40FA-8798-AF02DE299D38}" destId="{60D4E7F1-C5BC-4A2F-B27B-D2D11341C4FE}" srcOrd="0" destOrd="0" parTransId="{164A3ECA-EE77-4DD4-B174-6D9A95BA7025}" sibTransId="{80C0700A-4CFC-4627-82BD-568D6A97A0C8}"/>
    <dgm:cxn modelId="{27EEB5D2-B6A4-418D-991C-E178079C9DCF}" srcId="{88011288-E7C7-4D4C-91D2-32B2CF3004BD}" destId="{24AAECD5-3F65-4EC3-A25C-FCB53B4F1B13}" srcOrd="0" destOrd="0" parTransId="{9FEEF425-A6F4-4C8B-91DA-D00632056167}" sibTransId="{E5000AC3-03B9-4015-9789-0852C54F019B}"/>
    <dgm:cxn modelId="{0079A1D7-DDF1-4010-8EB6-4F47A38C8C18}" type="presOf" srcId="{60D4E7F1-C5BC-4A2F-B27B-D2D11341C4FE}" destId="{35F39544-CE5B-4742-8C2B-366930493E7F}" srcOrd="0" destOrd="0" presId="urn:microsoft.com/office/officeart/2005/8/layout/chevron2"/>
    <dgm:cxn modelId="{0B14EFE5-FBE4-4040-9FAC-DC55B8F9CA72}" srcId="{06259B31-9C17-4893-B37C-0A321B6A9055}" destId="{29756C80-A634-4D2B-9A07-70E6D46E08D9}" srcOrd="1" destOrd="0" parTransId="{CFF167E9-F5B1-4170-BA46-A5141A918649}" sibTransId="{0738AFD9-AE5C-459A-A00C-927255B17A80}"/>
    <dgm:cxn modelId="{A92653EB-CB8A-4669-B9E5-E8EECB149B8B}" type="presOf" srcId="{06259B31-9C17-4893-B37C-0A321B6A9055}" destId="{CC0518B2-6C91-4C01-97CD-4CCBC5997385}" srcOrd="0" destOrd="0" presId="urn:microsoft.com/office/officeart/2005/8/layout/chevron2"/>
    <dgm:cxn modelId="{8E79EA81-59BB-43B5-A7EC-1FD2EF03867D}" type="presParOf" srcId="{CC0518B2-6C91-4C01-97CD-4CCBC5997385}" destId="{5F8B33AE-88DB-429D-93DF-8620C16CB05A}" srcOrd="0" destOrd="0" presId="urn:microsoft.com/office/officeart/2005/8/layout/chevron2"/>
    <dgm:cxn modelId="{A1F87559-E8C3-46D2-9776-B4CE0364B54F}" type="presParOf" srcId="{5F8B33AE-88DB-429D-93DF-8620C16CB05A}" destId="{7740790D-703A-457D-9B2A-B653960781AE}" srcOrd="0" destOrd="0" presId="urn:microsoft.com/office/officeart/2005/8/layout/chevron2"/>
    <dgm:cxn modelId="{DFE0F4D6-F73D-437D-B611-B8BDE68BF40B}" type="presParOf" srcId="{5F8B33AE-88DB-429D-93DF-8620C16CB05A}" destId="{35F39544-CE5B-4742-8C2B-366930493E7F}" srcOrd="1" destOrd="0" presId="urn:microsoft.com/office/officeart/2005/8/layout/chevron2"/>
    <dgm:cxn modelId="{41C3D17F-90BA-4230-B458-2FF453F0241B}" type="presParOf" srcId="{CC0518B2-6C91-4C01-97CD-4CCBC5997385}" destId="{194C9EC6-0FFA-4028-A669-E2F345AF39A2}" srcOrd="1" destOrd="0" presId="urn:microsoft.com/office/officeart/2005/8/layout/chevron2"/>
    <dgm:cxn modelId="{71BD62D6-43A4-48C0-A988-FC10B1457AA4}" type="presParOf" srcId="{CC0518B2-6C91-4C01-97CD-4CCBC5997385}" destId="{F69F177F-8919-45F2-A7B5-C0656587D558}" srcOrd="2" destOrd="0" presId="urn:microsoft.com/office/officeart/2005/8/layout/chevron2"/>
    <dgm:cxn modelId="{E9273FD9-3C12-4B31-BD89-5A1A390AF6E1}" type="presParOf" srcId="{F69F177F-8919-45F2-A7B5-C0656587D558}" destId="{8C7ED3DB-3783-4021-B562-A020983CA371}" srcOrd="0" destOrd="0" presId="urn:microsoft.com/office/officeart/2005/8/layout/chevron2"/>
    <dgm:cxn modelId="{CB047E11-71D1-4450-8E42-1A3221B866B7}" type="presParOf" srcId="{F69F177F-8919-45F2-A7B5-C0656587D558}" destId="{9455AA65-36B9-4AC9-B4D8-67632B1E3C70}" srcOrd="1" destOrd="0" presId="urn:microsoft.com/office/officeart/2005/8/layout/chevron2"/>
    <dgm:cxn modelId="{5C78CBB8-914B-41B4-8EC1-F9CDFD426996}" type="presParOf" srcId="{CC0518B2-6C91-4C01-97CD-4CCBC5997385}" destId="{F9E97B85-8C08-4152-8D84-04D8C510EE5D}" srcOrd="3" destOrd="0" presId="urn:microsoft.com/office/officeart/2005/8/layout/chevron2"/>
    <dgm:cxn modelId="{CA819309-BF98-47C3-88A3-F247908DED7C}" type="presParOf" srcId="{CC0518B2-6C91-4C01-97CD-4CCBC5997385}" destId="{FCF69538-E24E-4E0F-9354-828D99463C06}" srcOrd="4" destOrd="0" presId="urn:microsoft.com/office/officeart/2005/8/layout/chevron2"/>
    <dgm:cxn modelId="{E5F99510-DA84-4445-B699-C56EF3CC3BD7}" type="presParOf" srcId="{FCF69538-E24E-4E0F-9354-828D99463C06}" destId="{09D6D085-D97B-4390-87F1-F42C20B02A80}" srcOrd="0" destOrd="0" presId="urn:microsoft.com/office/officeart/2005/8/layout/chevron2"/>
    <dgm:cxn modelId="{35960650-7B41-4485-BC1F-622CC9FFF4A0}" type="presParOf" srcId="{FCF69538-E24E-4E0F-9354-828D99463C06}" destId="{253B889B-C259-4488-BFF0-841228E494EF}" srcOrd="1" destOrd="0" presId="urn:microsoft.com/office/officeart/2005/8/layout/chevron2"/>
    <dgm:cxn modelId="{45AB6F91-EB1C-4309-9874-39445F125A63}" type="presParOf" srcId="{CC0518B2-6C91-4C01-97CD-4CCBC5997385}" destId="{ACA815E9-33C8-4603-B207-A36A9799616C}" srcOrd="5" destOrd="0" presId="urn:microsoft.com/office/officeart/2005/8/layout/chevron2"/>
    <dgm:cxn modelId="{E5C61979-FD4C-4A85-B34B-FFBCB764DE92}" type="presParOf" srcId="{CC0518B2-6C91-4C01-97CD-4CCBC5997385}" destId="{7DCA52D1-599F-48F7-A860-12217D4BC70F}" srcOrd="6" destOrd="0" presId="urn:microsoft.com/office/officeart/2005/8/layout/chevron2"/>
    <dgm:cxn modelId="{731D9104-04BA-4729-96D7-0774B5B5F08A}" type="presParOf" srcId="{7DCA52D1-599F-48F7-A860-12217D4BC70F}" destId="{5879FD45-A004-41C3-8F75-44585E9B7556}" srcOrd="0" destOrd="0" presId="urn:microsoft.com/office/officeart/2005/8/layout/chevron2"/>
    <dgm:cxn modelId="{2D02F524-41D6-4276-9A11-B926A11AE05A}" type="presParOf" srcId="{7DCA52D1-599F-48F7-A860-12217D4BC70F}" destId="{50714AC9-E134-43C0-912B-EF962B8CDC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259B31-9C17-4893-B37C-0A321B6A9055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18704F-9210-40FA-8798-AF02DE299D38}">
      <dgm:prSet phldrT="[Text]" custT="1"/>
      <dgm:spPr>
        <a:solidFill>
          <a:srgbClr val="0070C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1</a:t>
          </a:r>
        </a:p>
      </dgm:t>
    </dgm:pt>
    <dgm:pt modelId="{B1134DA0-C835-4820-A906-09D3D59EC7B4}" type="parTrans" cxnId="{5F61A18C-64C3-4445-B003-CA7A079C595B}">
      <dgm:prSet/>
      <dgm:spPr/>
      <dgm:t>
        <a:bodyPr/>
        <a:lstStyle/>
        <a:p>
          <a:endParaRPr lang="en-US" b="0"/>
        </a:p>
      </dgm:t>
    </dgm:pt>
    <dgm:pt modelId="{7C21834F-137C-4898-B543-5CF1E45CDE9F}" type="sibTrans" cxnId="{5F61A18C-64C3-4445-B003-CA7A079C595B}">
      <dgm:prSet/>
      <dgm:spPr/>
      <dgm:t>
        <a:bodyPr/>
        <a:lstStyle/>
        <a:p>
          <a:endParaRPr lang="en-US" b="0"/>
        </a:p>
      </dgm:t>
    </dgm:pt>
    <dgm:pt modelId="{B8892526-E846-4A54-8A12-C5F77479C95E}">
      <dgm:prSet phldrT="[Text]" custT="1"/>
      <dgm:spPr>
        <a:solidFill>
          <a:srgbClr val="00B05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>
              <a:solidFill>
                <a:srgbClr val="FF0000"/>
              </a:solidFill>
            </a:rPr>
            <a:t>4</a:t>
          </a:r>
        </a:p>
      </dgm:t>
    </dgm:pt>
    <dgm:pt modelId="{62A9B935-B2D3-4649-82E3-28C1CEF85D2B}" type="parTrans" cxnId="{581AE95C-ED10-4AB4-8083-B19E320E178B}">
      <dgm:prSet/>
      <dgm:spPr/>
      <dgm:t>
        <a:bodyPr/>
        <a:lstStyle/>
        <a:p>
          <a:endParaRPr lang="en-US" b="0"/>
        </a:p>
      </dgm:t>
    </dgm:pt>
    <dgm:pt modelId="{A395F739-844E-4F6B-9EF6-78C57B55A514}" type="sibTrans" cxnId="{581AE95C-ED10-4AB4-8083-B19E320E178B}">
      <dgm:prSet/>
      <dgm:spPr/>
      <dgm:t>
        <a:bodyPr/>
        <a:lstStyle/>
        <a:p>
          <a:endParaRPr lang="en-US" b="0"/>
        </a:p>
      </dgm:t>
    </dgm:pt>
    <dgm:pt modelId="{36D49637-7CB7-4CBF-A617-FB36D1C024DD}">
      <dgm:prSet phldrT="[Text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  <a:cs typeface="Arial" panose="020B0604020202020204" pitchFamily="34" charset="0"/>
            </a:rPr>
            <a:t>Cả 1,2 và 3</a:t>
          </a:r>
          <a:endParaRPr lang="en-US" sz="2800" b="0" dirty="0">
            <a:latin typeface="+mj-lt"/>
            <a:cs typeface="Arial" panose="020B0604020202020204" pitchFamily="34" charset="0"/>
          </a:endParaRPr>
        </a:p>
      </dgm:t>
    </dgm:pt>
    <dgm:pt modelId="{F163644E-BFA2-453B-A0D4-BBC9C7807857}" type="parTrans" cxnId="{7AE59A93-3C9D-437D-B486-38D86556B03D}">
      <dgm:prSet/>
      <dgm:spPr/>
      <dgm:t>
        <a:bodyPr/>
        <a:lstStyle/>
        <a:p>
          <a:endParaRPr lang="en-US" b="0"/>
        </a:p>
      </dgm:t>
    </dgm:pt>
    <dgm:pt modelId="{37B2BD5B-24AB-4010-921A-39D8CCB4F243}" type="sibTrans" cxnId="{7AE59A93-3C9D-437D-B486-38D86556B03D}">
      <dgm:prSet/>
      <dgm:spPr/>
      <dgm:t>
        <a:bodyPr/>
        <a:lstStyle/>
        <a:p>
          <a:endParaRPr lang="en-US" b="0"/>
        </a:p>
      </dgm:t>
    </dgm:pt>
    <dgm:pt modelId="{29756C80-A634-4D2B-9A07-70E6D46E08D9}">
      <dgm:prSet custT="1"/>
      <dgm:spPr>
        <a:solidFill>
          <a:srgbClr val="FF00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2</a:t>
          </a:r>
        </a:p>
      </dgm:t>
    </dgm:pt>
    <dgm:pt modelId="{CFF167E9-F5B1-4170-BA46-A5141A918649}" type="parTrans" cxnId="{0B14EFE5-FBE4-4040-9FAC-DC55B8F9CA72}">
      <dgm:prSet/>
      <dgm:spPr/>
      <dgm:t>
        <a:bodyPr/>
        <a:lstStyle/>
        <a:p>
          <a:endParaRPr lang="en-US" b="0"/>
        </a:p>
      </dgm:t>
    </dgm:pt>
    <dgm:pt modelId="{0738AFD9-AE5C-459A-A00C-927255B17A80}" type="sibTrans" cxnId="{0B14EFE5-FBE4-4040-9FAC-DC55B8F9CA72}">
      <dgm:prSet/>
      <dgm:spPr/>
      <dgm:t>
        <a:bodyPr/>
        <a:lstStyle/>
        <a:p>
          <a:endParaRPr lang="en-US" b="0"/>
        </a:p>
      </dgm:t>
    </dgm:pt>
    <dgm:pt modelId="{B8251EDE-A318-4F8F-8BE8-8E87AA152E99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Xây dựng vườn Thực vật, vườn Quốc gia, Khu bảo tồn</a:t>
          </a:r>
          <a:endParaRPr lang="en-US" sz="2800" b="0" dirty="0">
            <a:latin typeface="+mj-lt"/>
          </a:endParaRPr>
        </a:p>
      </dgm:t>
    </dgm:pt>
    <dgm:pt modelId="{B6417B9B-A095-43F1-A375-186130AC919C}" type="sibTrans" cxnId="{842CCA0E-02BC-4D81-9ABF-322308919B40}">
      <dgm:prSet/>
      <dgm:spPr/>
      <dgm:t>
        <a:bodyPr/>
        <a:lstStyle/>
        <a:p>
          <a:endParaRPr lang="en-US" b="0"/>
        </a:p>
      </dgm:t>
    </dgm:pt>
    <dgm:pt modelId="{93659DDE-294A-4902-AA99-D1E93412C4B4}" type="parTrans" cxnId="{842CCA0E-02BC-4D81-9ABF-322308919B40}">
      <dgm:prSet/>
      <dgm:spPr/>
      <dgm:t>
        <a:bodyPr/>
        <a:lstStyle/>
        <a:p>
          <a:endParaRPr lang="en-US" b="0"/>
        </a:p>
      </dgm:t>
    </dgm:pt>
    <dgm:pt modelId="{60D4E7F1-C5BC-4A2F-B27B-D2D11341C4FE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Không chặt phá cây bừa bãi, ngăn chặn phá rừng, tuyên truyền bảo vệ rừng</a:t>
          </a:r>
        </a:p>
      </dgm:t>
    </dgm:pt>
    <dgm:pt modelId="{164A3ECA-EE77-4DD4-B174-6D9A95BA7025}" type="parTrans" cxnId="{27F97EC9-B3EC-4FCF-A7E8-4B36F07FBAC1}">
      <dgm:prSet/>
      <dgm:spPr/>
      <dgm:t>
        <a:bodyPr/>
        <a:lstStyle/>
        <a:p>
          <a:endParaRPr lang="en-US" b="0"/>
        </a:p>
      </dgm:t>
    </dgm:pt>
    <dgm:pt modelId="{80C0700A-4CFC-4627-82BD-568D6A97A0C8}" type="sibTrans" cxnId="{27F97EC9-B3EC-4FCF-A7E8-4B36F07FBAC1}">
      <dgm:prSet/>
      <dgm:spPr/>
      <dgm:t>
        <a:bodyPr/>
        <a:lstStyle/>
        <a:p>
          <a:endParaRPr lang="en-US" b="0"/>
        </a:p>
      </dgm:t>
    </dgm:pt>
    <dgm:pt modelId="{88011288-E7C7-4D4C-91D2-32B2CF3004BD}">
      <dgm:prSet custT="1"/>
      <dgm:spPr>
        <a:solidFill>
          <a:srgbClr val="FFFF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3</a:t>
          </a:r>
        </a:p>
      </dgm:t>
    </dgm:pt>
    <dgm:pt modelId="{DBD794CF-B57E-4F56-8917-3D7AEECC3A4A}" type="parTrans" cxnId="{8FC9AFA4-71DF-4126-BF33-D38EEB3E0028}">
      <dgm:prSet/>
      <dgm:spPr/>
      <dgm:t>
        <a:bodyPr/>
        <a:lstStyle/>
        <a:p>
          <a:endParaRPr lang="en-US" b="0"/>
        </a:p>
      </dgm:t>
    </dgm:pt>
    <dgm:pt modelId="{FB67386B-86CD-4AB3-B1B9-87EB9A8FDEC7}" type="sibTrans" cxnId="{8FC9AFA4-71DF-4126-BF33-D38EEB3E0028}">
      <dgm:prSet/>
      <dgm:spPr/>
      <dgm:t>
        <a:bodyPr/>
        <a:lstStyle/>
        <a:p>
          <a:endParaRPr lang="en-US" b="0"/>
        </a:p>
      </dgm:t>
    </dgm:pt>
    <dgm:pt modelId="{24AAECD5-3F65-4EC3-A25C-FCB53B4F1B13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Xây dựng và phát hiện với chính quyềnđịa phương các hành vi khai thác , vận chuyển, buôn bán trái phép Thực vật quý hiếm</a:t>
          </a:r>
          <a:endParaRPr lang="en-US" sz="2800" b="0" dirty="0">
            <a:latin typeface="+mj-lt"/>
          </a:endParaRPr>
        </a:p>
      </dgm:t>
    </dgm:pt>
    <dgm:pt modelId="{E5000AC3-03B9-4015-9789-0852C54F019B}" type="sibTrans" cxnId="{27EEB5D2-B6A4-418D-991C-E178079C9DCF}">
      <dgm:prSet/>
      <dgm:spPr/>
      <dgm:t>
        <a:bodyPr/>
        <a:lstStyle/>
        <a:p>
          <a:endParaRPr lang="en-US" b="0"/>
        </a:p>
      </dgm:t>
    </dgm:pt>
    <dgm:pt modelId="{9FEEF425-A6F4-4C8B-91DA-D00632056167}" type="parTrans" cxnId="{27EEB5D2-B6A4-418D-991C-E178079C9DCF}">
      <dgm:prSet/>
      <dgm:spPr/>
      <dgm:t>
        <a:bodyPr/>
        <a:lstStyle/>
        <a:p>
          <a:endParaRPr lang="en-US" b="0"/>
        </a:p>
      </dgm:t>
    </dgm:pt>
    <dgm:pt modelId="{CC0518B2-6C91-4C01-97CD-4CCBC5997385}" type="pres">
      <dgm:prSet presAssocID="{06259B31-9C17-4893-B37C-0A321B6A9055}" presName="linearFlow" presStyleCnt="0">
        <dgm:presLayoutVars>
          <dgm:dir/>
          <dgm:animLvl val="lvl"/>
          <dgm:resizeHandles val="exact"/>
        </dgm:presLayoutVars>
      </dgm:prSet>
      <dgm:spPr/>
    </dgm:pt>
    <dgm:pt modelId="{5F8B33AE-88DB-429D-93DF-8620C16CB05A}" type="pres">
      <dgm:prSet presAssocID="{5418704F-9210-40FA-8798-AF02DE299D38}" presName="composite" presStyleCnt="0"/>
      <dgm:spPr/>
    </dgm:pt>
    <dgm:pt modelId="{7740790D-703A-457D-9B2A-B653960781AE}" type="pres">
      <dgm:prSet presAssocID="{5418704F-9210-40FA-8798-AF02DE299D38}" presName="parentText" presStyleLbl="alignNode1" presStyleIdx="0" presStyleCnt="4" custLinFactNeighborY="-1172">
        <dgm:presLayoutVars>
          <dgm:chMax val="1"/>
          <dgm:bulletEnabled val="1"/>
        </dgm:presLayoutVars>
      </dgm:prSet>
      <dgm:spPr/>
    </dgm:pt>
    <dgm:pt modelId="{35F39544-CE5B-4742-8C2B-366930493E7F}" type="pres">
      <dgm:prSet presAssocID="{5418704F-9210-40FA-8798-AF02DE299D38}" presName="descendantText" presStyleLbl="alignAcc1" presStyleIdx="0" presStyleCnt="4" custLinFactNeighborX="122">
        <dgm:presLayoutVars>
          <dgm:bulletEnabled val="1"/>
        </dgm:presLayoutVars>
      </dgm:prSet>
      <dgm:spPr/>
    </dgm:pt>
    <dgm:pt modelId="{194C9EC6-0FFA-4028-A669-E2F345AF39A2}" type="pres">
      <dgm:prSet presAssocID="{7C21834F-137C-4898-B543-5CF1E45CDE9F}" presName="sp" presStyleCnt="0"/>
      <dgm:spPr/>
    </dgm:pt>
    <dgm:pt modelId="{F69F177F-8919-45F2-A7B5-C0656587D558}" type="pres">
      <dgm:prSet presAssocID="{29756C80-A634-4D2B-9A07-70E6D46E08D9}" presName="composite" presStyleCnt="0"/>
      <dgm:spPr/>
    </dgm:pt>
    <dgm:pt modelId="{8C7ED3DB-3783-4021-B562-A020983CA371}" type="pres">
      <dgm:prSet presAssocID="{29756C80-A634-4D2B-9A07-70E6D46E08D9}" presName="parentText" presStyleLbl="alignNode1" presStyleIdx="1" presStyleCnt="4" custLinFactNeighborX="-5411" custLinFactNeighborY="2659">
        <dgm:presLayoutVars>
          <dgm:chMax val="1"/>
          <dgm:bulletEnabled val="1"/>
        </dgm:presLayoutVars>
      </dgm:prSet>
      <dgm:spPr/>
    </dgm:pt>
    <dgm:pt modelId="{9455AA65-36B9-4AC9-B4D8-67632B1E3C70}" type="pres">
      <dgm:prSet presAssocID="{29756C80-A634-4D2B-9A07-70E6D46E08D9}" presName="descendantText" presStyleLbl="alignAcc1" presStyleIdx="1" presStyleCnt="4" custLinFactNeighborX="0" custLinFactNeighborY="0">
        <dgm:presLayoutVars>
          <dgm:bulletEnabled val="1"/>
        </dgm:presLayoutVars>
      </dgm:prSet>
      <dgm:spPr/>
    </dgm:pt>
    <dgm:pt modelId="{F9E97B85-8C08-4152-8D84-04D8C510EE5D}" type="pres">
      <dgm:prSet presAssocID="{0738AFD9-AE5C-459A-A00C-927255B17A80}" presName="sp" presStyleCnt="0"/>
      <dgm:spPr/>
    </dgm:pt>
    <dgm:pt modelId="{FCF69538-E24E-4E0F-9354-828D99463C06}" type="pres">
      <dgm:prSet presAssocID="{88011288-E7C7-4D4C-91D2-32B2CF3004BD}" presName="composite" presStyleCnt="0"/>
      <dgm:spPr/>
    </dgm:pt>
    <dgm:pt modelId="{09D6D085-D97B-4390-87F1-F42C20B02A80}" type="pres">
      <dgm:prSet presAssocID="{88011288-E7C7-4D4C-91D2-32B2CF3004B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253B889B-C259-4488-BFF0-841228E494EF}" type="pres">
      <dgm:prSet presAssocID="{88011288-E7C7-4D4C-91D2-32B2CF3004BD}" presName="descendantText" presStyleLbl="alignAcc1" presStyleIdx="2" presStyleCnt="4" custScaleY="151610">
        <dgm:presLayoutVars>
          <dgm:bulletEnabled val="1"/>
        </dgm:presLayoutVars>
      </dgm:prSet>
      <dgm:spPr/>
    </dgm:pt>
    <dgm:pt modelId="{ACA815E9-33C8-4603-B207-A36A9799616C}" type="pres">
      <dgm:prSet presAssocID="{FB67386B-86CD-4AB3-B1B9-87EB9A8FDEC7}" presName="sp" presStyleCnt="0"/>
      <dgm:spPr/>
    </dgm:pt>
    <dgm:pt modelId="{7DCA52D1-599F-48F7-A860-12217D4BC70F}" type="pres">
      <dgm:prSet presAssocID="{B8892526-E846-4A54-8A12-C5F77479C95E}" presName="composite" presStyleCnt="0"/>
      <dgm:spPr/>
    </dgm:pt>
    <dgm:pt modelId="{5879FD45-A004-41C3-8F75-44585E9B7556}" type="pres">
      <dgm:prSet presAssocID="{B8892526-E846-4A54-8A12-C5F77479C95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0714AC9-E134-43C0-912B-EF962B8CDCA6}" type="pres">
      <dgm:prSet presAssocID="{B8892526-E846-4A54-8A12-C5F77479C95E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D659706-1B10-4AC5-B1B9-AD2B8ACB9476}" type="presOf" srcId="{88011288-E7C7-4D4C-91D2-32B2CF3004BD}" destId="{09D6D085-D97B-4390-87F1-F42C20B02A80}" srcOrd="0" destOrd="0" presId="urn:microsoft.com/office/officeart/2005/8/layout/chevron2"/>
    <dgm:cxn modelId="{842CCA0E-02BC-4D81-9ABF-322308919B40}" srcId="{29756C80-A634-4D2B-9A07-70E6D46E08D9}" destId="{B8251EDE-A318-4F8F-8BE8-8E87AA152E99}" srcOrd="0" destOrd="0" parTransId="{93659DDE-294A-4902-AA99-D1E93412C4B4}" sibTransId="{B6417B9B-A095-43F1-A375-186130AC919C}"/>
    <dgm:cxn modelId="{581AE95C-ED10-4AB4-8083-B19E320E178B}" srcId="{06259B31-9C17-4893-B37C-0A321B6A9055}" destId="{B8892526-E846-4A54-8A12-C5F77479C95E}" srcOrd="3" destOrd="0" parTransId="{62A9B935-B2D3-4649-82E3-28C1CEF85D2B}" sibTransId="{A395F739-844E-4F6B-9EF6-78C57B55A514}"/>
    <dgm:cxn modelId="{2A6AA460-0118-4C7D-A6EF-55DF967B0227}" type="presOf" srcId="{B8251EDE-A318-4F8F-8BE8-8E87AA152E99}" destId="{9455AA65-36B9-4AC9-B4D8-67632B1E3C70}" srcOrd="0" destOrd="0" presId="urn:microsoft.com/office/officeart/2005/8/layout/chevron2"/>
    <dgm:cxn modelId="{6F056541-4965-42E9-8514-8269DDEBFADC}" type="presOf" srcId="{29756C80-A634-4D2B-9A07-70E6D46E08D9}" destId="{8C7ED3DB-3783-4021-B562-A020983CA371}" srcOrd="0" destOrd="0" presId="urn:microsoft.com/office/officeart/2005/8/layout/chevron2"/>
    <dgm:cxn modelId="{99C1526E-156F-4075-ACA4-E823046AA4B1}" type="presOf" srcId="{5418704F-9210-40FA-8798-AF02DE299D38}" destId="{7740790D-703A-457D-9B2A-B653960781AE}" srcOrd="0" destOrd="0" presId="urn:microsoft.com/office/officeart/2005/8/layout/chevron2"/>
    <dgm:cxn modelId="{00EA6076-9A05-4E2C-824D-2F43DF0BB847}" type="presOf" srcId="{36D49637-7CB7-4CBF-A617-FB36D1C024DD}" destId="{50714AC9-E134-43C0-912B-EF962B8CDCA6}" srcOrd="0" destOrd="0" presId="urn:microsoft.com/office/officeart/2005/8/layout/chevron2"/>
    <dgm:cxn modelId="{5329CD77-E7E4-416F-AC17-E26AFECDC46E}" type="presOf" srcId="{B8892526-E846-4A54-8A12-C5F77479C95E}" destId="{5879FD45-A004-41C3-8F75-44585E9B7556}" srcOrd="0" destOrd="0" presId="urn:microsoft.com/office/officeart/2005/8/layout/chevron2"/>
    <dgm:cxn modelId="{5F61A18C-64C3-4445-B003-CA7A079C595B}" srcId="{06259B31-9C17-4893-B37C-0A321B6A9055}" destId="{5418704F-9210-40FA-8798-AF02DE299D38}" srcOrd="0" destOrd="0" parTransId="{B1134DA0-C835-4820-A906-09D3D59EC7B4}" sibTransId="{7C21834F-137C-4898-B543-5CF1E45CDE9F}"/>
    <dgm:cxn modelId="{7062728D-F810-41C6-8863-F3AC8E638FCA}" type="presOf" srcId="{24AAECD5-3F65-4EC3-A25C-FCB53B4F1B13}" destId="{253B889B-C259-4488-BFF0-841228E494EF}" srcOrd="0" destOrd="0" presId="urn:microsoft.com/office/officeart/2005/8/layout/chevron2"/>
    <dgm:cxn modelId="{7AE59A93-3C9D-437D-B486-38D86556B03D}" srcId="{B8892526-E846-4A54-8A12-C5F77479C95E}" destId="{36D49637-7CB7-4CBF-A617-FB36D1C024DD}" srcOrd="0" destOrd="0" parTransId="{F163644E-BFA2-453B-A0D4-BBC9C7807857}" sibTransId="{37B2BD5B-24AB-4010-921A-39D8CCB4F243}"/>
    <dgm:cxn modelId="{8FC9AFA4-71DF-4126-BF33-D38EEB3E0028}" srcId="{06259B31-9C17-4893-B37C-0A321B6A9055}" destId="{88011288-E7C7-4D4C-91D2-32B2CF3004BD}" srcOrd="2" destOrd="0" parTransId="{DBD794CF-B57E-4F56-8917-3D7AEECC3A4A}" sibTransId="{FB67386B-86CD-4AB3-B1B9-87EB9A8FDEC7}"/>
    <dgm:cxn modelId="{27F97EC9-B3EC-4FCF-A7E8-4B36F07FBAC1}" srcId="{5418704F-9210-40FA-8798-AF02DE299D38}" destId="{60D4E7F1-C5BC-4A2F-B27B-D2D11341C4FE}" srcOrd="0" destOrd="0" parTransId="{164A3ECA-EE77-4DD4-B174-6D9A95BA7025}" sibTransId="{80C0700A-4CFC-4627-82BD-568D6A97A0C8}"/>
    <dgm:cxn modelId="{27EEB5D2-B6A4-418D-991C-E178079C9DCF}" srcId="{88011288-E7C7-4D4C-91D2-32B2CF3004BD}" destId="{24AAECD5-3F65-4EC3-A25C-FCB53B4F1B13}" srcOrd="0" destOrd="0" parTransId="{9FEEF425-A6F4-4C8B-91DA-D00632056167}" sibTransId="{E5000AC3-03B9-4015-9789-0852C54F019B}"/>
    <dgm:cxn modelId="{0079A1D7-DDF1-4010-8EB6-4F47A38C8C18}" type="presOf" srcId="{60D4E7F1-C5BC-4A2F-B27B-D2D11341C4FE}" destId="{35F39544-CE5B-4742-8C2B-366930493E7F}" srcOrd="0" destOrd="0" presId="urn:microsoft.com/office/officeart/2005/8/layout/chevron2"/>
    <dgm:cxn modelId="{0B14EFE5-FBE4-4040-9FAC-DC55B8F9CA72}" srcId="{06259B31-9C17-4893-B37C-0A321B6A9055}" destId="{29756C80-A634-4D2B-9A07-70E6D46E08D9}" srcOrd="1" destOrd="0" parTransId="{CFF167E9-F5B1-4170-BA46-A5141A918649}" sibTransId="{0738AFD9-AE5C-459A-A00C-927255B17A80}"/>
    <dgm:cxn modelId="{A92653EB-CB8A-4669-B9E5-E8EECB149B8B}" type="presOf" srcId="{06259B31-9C17-4893-B37C-0A321B6A9055}" destId="{CC0518B2-6C91-4C01-97CD-4CCBC5997385}" srcOrd="0" destOrd="0" presId="urn:microsoft.com/office/officeart/2005/8/layout/chevron2"/>
    <dgm:cxn modelId="{8E79EA81-59BB-43B5-A7EC-1FD2EF03867D}" type="presParOf" srcId="{CC0518B2-6C91-4C01-97CD-4CCBC5997385}" destId="{5F8B33AE-88DB-429D-93DF-8620C16CB05A}" srcOrd="0" destOrd="0" presId="urn:microsoft.com/office/officeart/2005/8/layout/chevron2"/>
    <dgm:cxn modelId="{A1F87559-E8C3-46D2-9776-B4CE0364B54F}" type="presParOf" srcId="{5F8B33AE-88DB-429D-93DF-8620C16CB05A}" destId="{7740790D-703A-457D-9B2A-B653960781AE}" srcOrd="0" destOrd="0" presId="urn:microsoft.com/office/officeart/2005/8/layout/chevron2"/>
    <dgm:cxn modelId="{DFE0F4D6-F73D-437D-B611-B8BDE68BF40B}" type="presParOf" srcId="{5F8B33AE-88DB-429D-93DF-8620C16CB05A}" destId="{35F39544-CE5B-4742-8C2B-366930493E7F}" srcOrd="1" destOrd="0" presId="urn:microsoft.com/office/officeart/2005/8/layout/chevron2"/>
    <dgm:cxn modelId="{41C3D17F-90BA-4230-B458-2FF453F0241B}" type="presParOf" srcId="{CC0518B2-6C91-4C01-97CD-4CCBC5997385}" destId="{194C9EC6-0FFA-4028-A669-E2F345AF39A2}" srcOrd="1" destOrd="0" presId="urn:microsoft.com/office/officeart/2005/8/layout/chevron2"/>
    <dgm:cxn modelId="{71BD62D6-43A4-48C0-A988-FC10B1457AA4}" type="presParOf" srcId="{CC0518B2-6C91-4C01-97CD-4CCBC5997385}" destId="{F69F177F-8919-45F2-A7B5-C0656587D558}" srcOrd="2" destOrd="0" presId="urn:microsoft.com/office/officeart/2005/8/layout/chevron2"/>
    <dgm:cxn modelId="{E9273FD9-3C12-4B31-BD89-5A1A390AF6E1}" type="presParOf" srcId="{F69F177F-8919-45F2-A7B5-C0656587D558}" destId="{8C7ED3DB-3783-4021-B562-A020983CA371}" srcOrd="0" destOrd="0" presId="urn:microsoft.com/office/officeart/2005/8/layout/chevron2"/>
    <dgm:cxn modelId="{CB047E11-71D1-4450-8E42-1A3221B866B7}" type="presParOf" srcId="{F69F177F-8919-45F2-A7B5-C0656587D558}" destId="{9455AA65-36B9-4AC9-B4D8-67632B1E3C70}" srcOrd="1" destOrd="0" presId="urn:microsoft.com/office/officeart/2005/8/layout/chevron2"/>
    <dgm:cxn modelId="{5C78CBB8-914B-41B4-8EC1-F9CDFD426996}" type="presParOf" srcId="{CC0518B2-6C91-4C01-97CD-4CCBC5997385}" destId="{F9E97B85-8C08-4152-8D84-04D8C510EE5D}" srcOrd="3" destOrd="0" presId="urn:microsoft.com/office/officeart/2005/8/layout/chevron2"/>
    <dgm:cxn modelId="{CA819309-BF98-47C3-88A3-F247908DED7C}" type="presParOf" srcId="{CC0518B2-6C91-4C01-97CD-4CCBC5997385}" destId="{FCF69538-E24E-4E0F-9354-828D99463C06}" srcOrd="4" destOrd="0" presId="urn:microsoft.com/office/officeart/2005/8/layout/chevron2"/>
    <dgm:cxn modelId="{E5F99510-DA84-4445-B699-C56EF3CC3BD7}" type="presParOf" srcId="{FCF69538-E24E-4E0F-9354-828D99463C06}" destId="{09D6D085-D97B-4390-87F1-F42C20B02A80}" srcOrd="0" destOrd="0" presId="urn:microsoft.com/office/officeart/2005/8/layout/chevron2"/>
    <dgm:cxn modelId="{35960650-7B41-4485-BC1F-622CC9FFF4A0}" type="presParOf" srcId="{FCF69538-E24E-4E0F-9354-828D99463C06}" destId="{253B889B-C259-4488-BFF0-841228E494EF}" srcOrd="1" destOrd="0" presId="urn:microsoft.com/office/officeart/2005/8/layout/chevron2"/>
    <dgm:cxn modelId="{45AB6F91-EB1C-4309-9874-39445F125A63}" type="presParOf" srcId="{CC0518B2-6C91-4C01-97CD-4CCBC5997385}" destId="{ACA815E9-33C8-4603-B207-A36A9799616C}" srcOrd="5" destOrd="0" presId="urn:microsoft.com/office/officeart/2005/8/layout/chevron2"/>
    <dgm:cxn modelId="{E5C61979-FD4C-4A85-B34B-FFBCB764DE92}" type="presParOf" srcId="{CC0518B2-6C91-4C01-97CD-4CCBC5997385}" destId="{7DCA52D1-599F-48F7-A860-12217D4BC70F}" srcOrd="6" destOrd="0" presId="urn:microsoft.com/office/officeart/2005/8/layout/chevron2"/>
    <dgm:cxn modelId="{731D9104-04BA-4729-96D7-0774B5B5F08A}" type="presParOf" srcId="{7DCA52D1-599F-48F7-A860-12217D4BC70F}" destId="{5879FD45-A004-41C3-8F75-44585E9B7556}" srcOrd="0" destOrd="0" presId="urn:microsoft.com/office/officeart/2005/8/layout/chevron2"/>
    <dgm:cxn modelId="{2D02F524-41D6-4276-9A11-B926A11AE05A}" type="presParOf" srcId="{7DCA52D1-599F-48F7-A860-12217D4BC70F}" destId="{50714AC9-E134-43C0-912B-EF962B8CDC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259B31-9C17-4893-B37C-0A321B6A9055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251EDE-A318-4F8F-8BE8-8E87AA152E99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Thụ phấn cho Hoa, góp phần tạo năng suất cao cho vườn cây ăn quả</a:t>
          </a:r>
          <a:endParaRPr lang="en-US" sz="2800" b="0" dirty="0">
            <a:latin typeface="+mj-lt"/>
          </a:endParaRPr>
        </a:p>
      </dgm:t>
    </dgm:pt>
    <dgm:pt modelId="{B6417B9B-A095-43F1-A375-186130AC919C}" type="sibTrans" cxnId="{842CCA0E-02BC-4D81-9ABF-322308919B40}">
      <dgm:prSet/>
      <dgm:spPr/>
      <dgm:t>
        <a:bodyPr/>
        <a:lstStyle/>
        <a:p>
          <a:endParaRPr lang="en-US" b="0"/>
        </a:p>
      </dgm:t>
    </dgm:pt>
    <dgm:pt modelId="{93659DDE-294A-4902-AA99-D1E93412C4B4}" type="parTrans" cxnId="{842CCA0E-02BC-4D81-9ABF-322308919B40}">
      <dgm:prSet/>
      <dgm:spPr/>
      <dgm:t>
        <a:bodyPr/>
        <a:lstStyle/>
        <a:p>
          <a:endParaRPr lang="en-US" b="0"/>
        </a:p>
      </dgm:t>
    </dgm:pt>
    <dgm:pt modelId="{36D49637-7CB7-4CBF-A617-FB36D1C024DD}">
      <dgm:prSet phldrT="[Text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  <a:cs typeface="Arial" panose="020B0604020202020204" pitchFamily="34" charset="0"/>
            </a:rPr>
            <a:t>Cả 1,2 và 3</a:t>
          </a:r>
          <a:endParaRPr lang="en-US" sz="2800" b="0" dirty="0">
            <a:latin typeface="+mj-lt"/>
            <a:cs typeface="Arial" panose="020B0604020202020204" pitchFamily="34" charset="0"/>
          </a:endParaRPr>
        </a:p>
      </dgm:t>
    </dgm:pt>
    <dgm:pt modelId="{37B2BD5B-24AB-4010-921A-39D8CCB4F243}" type="sibTrans" cxnId="{7AE59A93-3C9D-437D-B486-38D86556B03D}">
      <dgm:prSet/>
      <dgm:spPr/>
      <dgm:t>
        <a:bodyPr/>
        <a:lstStyle/>
        <a:p>
          <a:endParaRPr lang="en-US" b="0"/>
        </a:p>
      </dgm:t>
    </dgm:pt>
    <dgm:pt modelId="{F163644E-BFA2-453B-A0D4-BBC9C7807857}" type="parTrans" cxnId="{7AE59A93-3C9D-437D-B486-38D86556B03D}">
      <dgm:prSet/>
      <dgm:spPr/>
      <dgm:t>
        <a:bodyPr/>
        <a:lstStyle/>
        <a:p>
          <a:endParaRPr lang="en-US" b="0"/>
        </a:p>
      </dgm:t>
    </dgm:pt>
    <dgm:pt modelId="{24AAECD5-3F65-4EC3-A25C-FCB53B4F1B13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Cả đàn Ong duy trì và phát triển mạnh</a:t>
          </a:r>
          <a:endParaRPr lang="en-US" sz="2800" b="0" dirty="0">
            <a:latin typeface="+mj-lt"/>
          </a:endParaRPr>
        </a:p>
      </dgm:t>
    </dgm:pt>
    <dgm:pt modelId="{E5000AC3-03B9-4015-9789-0852C54F019B}" type="sibTrans" cxnId="{27EEB5D2-B6A4-418D-991C-E178079C9DCF}">
      <dgm:prSet/>
      <dgm:spPr/>
      <dgm:t>
        <a:bodyPr/>
        <a:lstStyle/>
        <a:p>
          <a:endParaRPr lang="en-US" b="0"/>
        </a:p>
      </dgm:t>
    </dgm:pt>
    <dgm:pt modelId="{9FEEF425-A6F4-4C8B-91DA-D00632056167}" type="parTrans" cxnId="{27EEB5D2-B6A4-418D-991C-E178079C9DCF}">
      <dgm:prSet/>
      <dgm:spPr/>
      <dgm:t>
        <a:bodyPr/>
        <a:lstStyle/>
        <a:p>
          <a:endParaRPr lang="en-US" b="0"/>
        </a:p>
      </dgm:t>
    </dgm:pt>
    <dgm:pt modelId="{B8892526-E846-4A54-8A12-C5F77479C95E}">
      <dgm:prSet phldrT="[Text]" custT="1"/>
      <dgm:spPr>
        <a:solidFill>
          <a:srgbClr val="00B05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>
              <a:solidFill>
                <a:srgbClr val="FF0000"/>
              </a:solidFill>
            </a:rPr>
            <a:t>4</a:t>
          </a:r>
        </a:p>
      </dgm:t>
    </dgm:pt>
    <dgm:pt modelId="{A395F739-844E-4F6B-9EF6-78C57B55A514}" type="sibTrans" cxnId="{581AE95C-ED10-4AB4-8083-B19E320E178B}">
      <dgm:prSet/>
      <dgm:spPr/>
      <dgm:t>
        <a:bodyPr/>
        <a:lstStyle/>
        <a:p>
          <a:endParaRPr lang="en-US" b="0"/>
        </a:p>
      </dgm:t>
    </dgm:pt>
    <dgm:pt modelId="{62A9B935-B2D3-4649-82E3-28C1CEF85D2B}" type="parTrans" cxnId="{581AE95C-ED10-4AB4-8083-B19E320E178B}">
      <dgm:prSet/>
      <dgm:spPr/>
      <dgm:t>
        <a:bodyPr/>
        <a:lstStyle/>
        <a:p>
          <a:endParaRPr lang="en-US" b="0"/>
        </a:p>
      </dgm:t>
    </dgm:pt>
    <dgm:pt modelId="{88011288-E7C7-4D4C-91D2-32B2CF3004BD}">
      <dgm:prSet custT="1"/>
      <dgm:spPr>
        <a:solidFill>
          <a:srgbClr val="FFFF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3</a:t>
          </a:r>
        </a:p>
      </dgm:t>
    </dgm:pt>
    <dgm:pt modelId="{FB67386B-86CD-4AB3-B1B9-87EB9A8FDEC7}" type="sibTrans" cxnId="{8FC9AFA4-71DF-4126-BF33-D38EEB3E0028}">
      <dgm:prSet/>
      <dgm:spPr/>
      <dgm:t>
        <a:bodyPr/>
        <a:lstStyle/>
        <a:p>
          <a:endParaRPr lang="en-US" b="0"/>
        </a:p>
      </dgm:t>
    </dgm:pt>
    <dgm:pt modelId="{DBD794CF-B57E-4F56-8917-3D7AEECC3A4A}" type="parTrans" cxnId="{8FC9AFA4-71DF-4126-BF33-D38EEB3E0028}">
      <dgm:prSet/>
      <dgm:spPr/>
      <dgm:t>
        <a:bodyPr/>
        <a:lstStyle/>
        <a:p>
          <a:endParaRPr lang="en-US" b="0"/>
        </a:p>
      </dgm:t>
    </dgm:pt>
    <dgm:pt modelId="{29756C80-A634-4D2B-9A07-70E6D46E08D9}">
      <dgm:prSet custT="1"/>
      <dgm:spPr>
        <a:solidFill>
          <a:srgbClr val="FF00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2</a:t>
          </a:r>
        </a:p>
      </dgm:t>
    </dgm:pt>
    <dgm:pt modelId="{0738AFD9-AE5C-459A-A00C-927255B17A80}" type="sibTrans" cxnId="{0B14EFE5-FBE4-4040-9FAC-DC55B8F9CA72}">
      <dgm:prSet/>
      <dgm:spPr/>
      <dgm:t>
        <a:bodyPr/>
        <a:lstStyle/>
        <a:p>
          <a:endParaRPr lang="en-US" b="0"/>
        </a:p>
      </dgm:t>
    </dgm:pt>
    <dgm:pt modelId="{CFF167E9-F5B1-4170-BA46-A5141A918649}" type="parTrans" cxnId="{0B14EFE5-FBE4-4040-9FAC-DC55B8F9CA72}">
      <dgm:prSet/>
      <dgm:spPr/>
      <dgm:t>
        <a:bodyPr/>
        <a:lstStyle/>
        <a:p>
          <a:endParaRPr lang="en-US" b="0"/>
        </a:p>
      </dgm:t>
    </dgm:pt>
    <dgm:pt modelId="{5418704F-9210-40FA-8798-AF02DE299D38}">
      <dgm:prSet phldrT="[Text]" custT="1"/>
      <dgm:spPr>
        <a:solidFill>
          <a:srgbClr val="0070C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1</a:t>
          </a:r>
        </a:p>
      </dgm:t>
    </dgm:pt>
    <dgm:pt modelId="{7C21834F-137C-4898-B543-5CF1E45CDE9F}" type="sibTrans" cxnId="{5F61A18C-64C3-4445-B003-CA7A079C595B}">
      <dgm:prSet/>
      <dgm:spPr/>
      <dgm:t>
        <a:bodyPr/>
        <a:lstStyle/>
        <a:p>
          <a:endParaRPr lang="en-US" b="0"/>
        </a:p>
      </dgm:t>
    </dgm:pt>
    <dgm:pt modelId="{B1134DA0-C835-4820-A906-09D3D59EC7B4}" type="parTrans" cxnId="{5F61A18C-64C3-4445-B003-CA7A079C595B}">
      <dgm:prSet/>
      <dgm:spPr/>
      <dgm:t>
        <a:bodyPr/>
        <a:lstStyle/>
        <a:p>
          <a:endParaRPr lang="en-US" b="0"/>
        </a:p>
      </dgm:t>
    </dgm:pt>
    <dgm:pt modelId="{60D4E7F1-C5BC-4A2F-B27B-D2D11341C4FE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Thu được nhiều mật ong trong tổ Ong</a:t>
          </a:r>
        </a:p>
      </dgm:t>
    </dgm:pt>
    <dgm:pt modelId="{80C0700A-4CFC-4627-82BD-568D6A97A0C8}" type="sibTrans" cxnId="{27F97EC9-B3EC-4FCF-A7E8-4B36F07FBAC1}">
      <dgm:prSet/>
      <dgm:spPr/>
      <dgm:t>
        <a:bodyPr/>
        <a:lstStyle/>
        <a:p>
          <a:endParaRPr lang="en-US" b="0"/>
        </a:p>
      </dgm:t>
    </dgm:pt>
    <dgm:pt modelId="{164A3ECA-EE77-4DD4-B174-6D9A95BA7025}" type="parTrans" cxnId="{27F97EC9-B3EC-4FCF-A7E8-4B36F07FBAC1}">
      <dgm:prSet/>
      <dgm:spPr/>
      <dgm:t>
        <a:bodyPr/>
        <a:lstStyle/>
        <a:p>
          <a:endParaRPr lang="en-US" b="0"/>
        </a:p>
      </dgm:t>
    </dgm:pt>
    <dgm:pt modelId="{CC0518B2-6C91-4C01-97CD-4CCBC5997385}" type="pres">
      <dgm:prSet presAssocID="{06259B31-9C17-4893-B37C-0A321B6A9055}" presName="linearFlow" presStyleCnt="0">
        <dgm:presLayoutVars>
          <dgm:dir/>
          <dgm:animLvl val="lvl"/>
          <dgm:resizeHandles val="exact"/>
        </dgm:presLayoutVars>
      </dgm:prSet>
      <dgm:spPr/>
    </dgm:pt>
    <dgm:pt modelId="{5F8B33AE-88DB-429D-93DF-8620C16CB05A}" type="pres">
      <dgm:prSet presAssocID="{5418704F-9210-40FA-8798-AF02DE299D38}" presName="composite" presStyleCnt="0"/>
      <dgm:spPr/>
    </dgm:pt>
    <dgm:pt modelId="{7740790D-703A-457D-9B2A-B653960781AE}" type="pres">
      <dgm:prSet presAssocID="{5418704F-9210-40FA-8798-AF02DE299D38}" presName="parentText" presStyleLbl="alignNode1" presStyleIdx="0" presStyleCnt="4" custLinFactNeighborY="-1172">
        <dgm:presLayoutVars>
          <dgm:chMax val="1"/>
          <dgm:bulletEnabled val="1"/>
        </dgm:presLayoutVars>
      </dgm:prSet>
      <dgm:spPr/>
    </dgm:pt>
    <dgm:pt modelId="{35F39544-CE5B-4742-8C2B-366930493E7F}" type="pres">
      <dgm:prSet presAssocID="{5418704F-9210-40FA-8798-AF02DE299D38}" presName="descendantText" presStyleLbl="alignAcc1" presStyleIdx="0" presStyleCnt="4" custLinFactNeighborX="122">
        <dgm:presLayoutVars>
          <dgm:bulletEnabled val="1"/>
        </dgm:presLayoutVars>
      </dgm:prSet>
      <dgm:spPr/>
    </dgm:pt>
    <dgm:pt modelId="{194C9EC6-0FFA-4028-A669-E2F345AF39A2}" type="pres">
      <dgm:prSet presAssocID="{7C21834F-137C-4898-B543-5CF1E45CDE9F}" presName="sp" presStyleCnt="0"/>
      <dgm:spPr/>
    </dgm:pt>
    <dgm:pt modelId="{F69F177F-8919-45F2-A7B5-C0656587D558}" type="pres">
      <dgm:prSet presAssocID="{29756C80-A634-4D2B-9A07-70E6D46E08D9}" presName="composite" presStyleCnt="0"/>
      <dgm:spPr/>
    </dgm:pt>
    <dgm:pt modelId="{8C7ED3DB-3783-4021-B562-A020983CA371}" type="pres">
      <dgm:prSet presAssocID="{29756C80-A634-4D2B-9A07-70E6D46E08D9}" presName="parentText" presStyleLbl="alignNode1" presStyleIdx="1" presStyleCnt="4" custLinFactNeighborX="-5411" custLinFactNeighborY="2659">
        <dgm:presLayoutVars>
          <dgm:chMax val="1"/>
          <dgm:bulletEnabled val="1"/>
        </dgm:presLayoutVars>
      </dgm:prSet>
      <dgm:spPr/>
    </dgm:pt>
    <dgm:pt modelId="{9455AA65-36B9-4AC9-B4D8-67632B1E3C70}" type="pres">
      <dgm:prSet presAssocID="{29756C80-A634-4D2B-9A07-70E6D46E08D9}" presName="descendantText" presStyleLbl="alignAcc1" presStyleIdx="1" presStyleCnt="4" custLinFactNeighborX="0" custLinFactNeighborY="0">
        <dgm:presLayoutVars>
          <dgm:bulletEnabled val="1"/>
        </dgm:presLayoutVars>
      </dgm:prSet>
      <dgm:spPr/>
    </dgm:pt>
    <dgm:pt modelId="{F9E97B85-8C08-4152-8D84-04D8C510EE5D}" type="pres">
      <dgm:prSet presAssocID="{0738AFD9-AE5C-459A-A00C-927255B17A80}" presName="sp" presStyleCnt="0"/>
      <dgm:spPr/>
    </dgm:pt>
    <dgm:pt modelId="{FCF69538-E24E-4E0F-9354-828D99463C06}" type="pres">
      <dgm:prSet presAssocID="{88011288-E7C7-4D4C-91D2-32B2CF3004BD}" presName="composite" presStyleCnt="0"/>
      <dgm:spPr/>
    </dgm:pt>
    <dgm:pt modelId="{09D6D085-D97B-4390-87F1-F42C20B02A80}" type="pres">
      <dgm:prSet presAssocID="{88011288-E7C7-4D4C-91D2-32B2CF3004B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253B889B-C259-4488-BFF0-841228E494EF}" type="pres">
      <dgm:prSet presAssocID="{88011288-E7C7-4D4C-91D2-32B2CF3004BD}" presName="descendantText" presStyleLbl="alignAcc1" presStyleIdx="2" presStyleCnt="4" custScaleY="110596">
        <dgm:presLayoutVars>
          <dgm:bulletEnabled val="1"/>
        </dgm:presLayoutVars>
      </dgm:prSet>
      <dgm:spPr/>
    </dgm:pt>
    <dgm:pt modelId="{ACA815E9-33C8-4603-B207-A36A9799616C}" type="pres">
      <dgm:prSet presAssocID="{FB67386B-86CD-4AB3-B1B9-87EB9A8FDEC7}" presName="sp" presStyleCnt="0"/>
      <dgm:spPr/>
    </dgm:pt>
    <dgm:pt modelId="{7DCA52D1-599F-48F7-A860-12217D4BC70F}" type="pres">
      <dgm:prSet presAssocID="{B8892526-E846-4A54-8A12-C5F77479C95E}" presName="composite" presStyleCnt="0"/>
      <dgm:spPr/>
    </dgm:pt>
    <dgm:pt modelId="{5879FD45-A004-41C3-8F75-44585E9B7556}" type="pres">
      <dgm:prSet presAssocID="{B8892526-E846-4A54-8A12-C5F77479C95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0714AC9-E134-43C0-912B-EF962B8CDCA6}" type="pres">
      <dgm:prSet presAssocID="{B8892526-E846-4A54-8A12-C5F77479C95E}" presName="descendantText" presStyleLbl="alignAcc1" presStyleIdx="3" presStyleCnt="4" custLinFactNeighborX="-820" custLinFactNeighborY="5981">
        <dgm:presLayoutVars>
          <dgm:bulletEnabled val="1"/>
        </dgm:presLayoutVars>
      </dgm:prSet>
      <dgm:spPr/>
    </dgm:pt>
  </dgm:ptLst>
  <dgm:cxnLst>
    <dgm:cxn modelId="{8D659706-1B10-4AC5-B1B9-AD2B8ACB9476}" type="presOf" srcId="{88011288-E7C7-4D4C-91D2-32B2CF3004BD}" destId="{09D6D085-D97B-4390-87F1-F42C20B02A80}" srcOrd="0" destOrd="0" presId="urn:microsoft.com/office/officeart/2005/8/layout/chevron2"/>
    <dgm:cxn modelId="{842CCA0E-02BC-4D81-9ABF-322308919B40}" srcId="{29756C80-A634-4D2B-9A07-70E6D46E08D9}" destId="{B8251EDE-A318-4F8F-8BE8-8E87AA152E99}" srcOrd="0" destOrd="0" parTransId="{93659DDE-294A-4902-AA99-D1E93412C4B4}" sibTransId="{B6417B9B-A095-43F1-A375-186130AC919C}"/>
    <dgm:cxn modelId="{581AE95C-ED10-4AB4-8083-B19E320E178B}" srcId="{06259B31-9C17-4893-B37C-0A321B6A9055}" destId="{B8892526-E846-4A54-8A12-C5F77479C95E}" srcOrd="3" destOrd="0" parTransId="{62A9B935-B2D3-4649-82E3-28C1CEF85D2B}" sibTransId="{A395F739-844E-4F6B-9EF6-78C57B55A514}"/>
    <dgm:cxn modelId="{2A6AA460-0118-4C7D-A6EF-55DF967B0227}" type="presOf" srcId="{B8251EDE-A318-4F8F-8BE8-8E87AA152E99}" destId="{9455AA65-36B9-4AC9-B4D8-67632B1E3C70}" srcOrd="0" destOrd="0" presId="urn:microsoft.com/office/officeart/2005/8/layout/chevron2"/>
    <dgm:cxn modelId="{6F056541-4965-42E9-8514-8269DDEBFADC}" type="presOf" srcId="{29756C80-A634-4D2B-9A07-70E6D46E08D9}" destId="{8C7ED3DB-3783-4021-B562-A020983CA371}" srcOrd="0" destOrd="0" presId="urn:microsoft.com/office/officeart/2005/8/layout/chevron2"/>
    <dgm:cxn modelId="{99C1526E-156F-4075-ACA4-E823046AA4B1}" type="presOf" srcId="{5418704F-9210-40FA-8798-AF02DE299D38}" destId="{7740790D-703A-457D-9B2A-B653960781AE}" srcOrd="0" destOrd="0" presId="urn:microsoft.com/office/officeart/2005/8/layout/chevron2"/>
    <dgm:cxn modelId="{00EA6076-9A05-4E2C-824D-2F43DF0BB847}" type="presOf" srcId="{36D49637-7CB7-4CBF-A617-FB36D1C024DD}" destId="{50714AC9-E134-43C0-912B-EF962B8CDCA6}" srcOrd="0" destOrd="0" presId="urn:microsoft.com/office/officeart/2005/8/layout/chevron2"/>
    <dgm:cxn modelId="{5329CD77-E7E4-416F-AC17-E26AFECDC46E}" type="presOf" srcId="{B8892526-E846-4A54-8A12-C5F77479C95E}" destId="{5879FD45-A004-41C3-8F75-44585E9B7556}" srcOrd="0" destOrd="0" presId="urn:microsoft.com/office/officeart/2005/8/layout/chevron2"/>
    <dgm:cxn modelId="{5F61A18C-64C3-4445-B003-CA7A079C595B}" srcId="{06259B31-9C17-4893-B37C-0A321B6A9055}" destId="{5418704F-9210-40FA-8798-AF02DE299D38}" srcOrd="0" destOrd="0" parTransId="{B1134DA0-C835-4820-A906-09D3D59EC7B4}" sibTransId="{7C21834F-137C-4898-B543-5CF1E45CDE9F}"/>
    <dgm:cxn modelId="{7062728D-F810-41C6-8863-F3AC8E638FCA}" type="presOf" srcId="{24AAECD5-3F65-4EC3-A25C-FCB53B4F1B13}" destId="{253B889B-C259-4488-BFF0-841228E494EF}" srcOrd="0" destOrd="0" presId="urn:microsoft.com/office/officeart/2005/8/layout/chevron2"/>
    <dgm:cxn modelId="{7AE59A93-3C9D-437D-B486-38D86556B03D}" srcId="{B8892526-E846-4A54-8A12-C5F77479C95E}" destId="{36D49637-7CB7-4CBF-A617-FB36D1C024DD}" srcOrd="0" destOrd="0" parTransId="{F163644E-BFA2-453B-A0D4-BBC9C7807857}" sibTransId="{37B2BD5B-24AB-4010-921A-39D8CCB4F243}"/>
    <dgm:cxn modelId="{8FC9AFA4-71DF-4126-BF33-D38EEB3E0028}" srcId="{06259B31-9C17-4893-B37C-0A321B6A9055}" destId="{88011288-E7C7-4D4C-91D2-32B2CF3004BD}" srcOrd="2" destOrd="0" parTransId="{DBD794CF-B57E-4F56-8917-3D7AEECC3A4A}" sibTransId="{FB67386B-86CD-4AB3-B1B9-87EB9A8FDEC7}"/>
    <dgm:cxn modelId="{27F97EC9-B3EC-4FCF-A7E8-4B36F07FBAC1}" srcId="{5418704F-9210-40FA-8798-AF02DE299D38}" destId="{60D4E7F1-C5BC-4A2F-B27B-D2D11341C4FE}" srcOrd="0" destOrd="0" parTransId="{164A3ECA-EE77-4DD4-B174-6D9A95BA7025}" sibTransId="{80C0700A-4CFC-4627-82BD-568D6A97A0C8}"/>
    <dgm:cxn modelId="{27EEB5D2-B6A4-418D-991C-E178079C9DCF}" srcId="{88011288-E7C7-4D4C-91D2-32B2CF3004BD}" destId="{24AAECD5-3F65-4EC3-A25C-FCB53B4F1B13}" srcOrd="0" destOrd="0" parTransId="{9FEEF425-A6F4-4C8B-91DA-D00632056167}" sibTransId="{E5000AC3-03B9-4015-9789-0852C54F019B}"/>
    <dgm:cxn modelId="{0079A1D7-DDF1-4010-8EB6-4F47A38C8C18}" type="presOf" srcId="{60D4E7F1-C5BC-4A2F-B27B-D2D11341C4FE}" destId="{35F39544-CE5B-4742-8C2B-366930493E7F}" srcOrd="0" destOrd="0" presId="urn:microsoft.com/office/officeart/2005/8/layout/chevron2"/>
    <dgm:cxn modelId="{0B14EFE5-FBE4-4040-9FAC-DC55B8F9CA72}" srcId="{06259B31-9C17-4893-B37C-0A321B6A9055}" destId="{29756C80-A634-4D2B-9A07-70E6D46E08D9}" srcOrd="1" destOrd="0" parTransId="{CFF167E9-F5B1-4170-BA46-A5141A918649}" sibTransId="{0738AFD9-AE5C-459A-A00C-927255B17A80}"/>
    <dgm:cxn modelId="{A92653EB-CB8A-4669-B9E5-E8EECB149B8B}" type="presOf" srcId="{06259B31-9C17-4893-B37C-0A321B6A9055}" destId="{CC0518B2-6C91-4C01-97CD-4CCBC5997385}" srcOrd="0" destOrd="0" presId="urn:microsoft.com/office/officeart/2005/8/layout/chevron2"/>
    <dgm:cxn modelId="{8E79EA81-59BB-43B5-A7EC-1FD2EF03867D}" type="presParOf" srcId="{CC0518B2-6C91-4C01-97CD-4CCBC5997385}" destId="{5F8B33AE-88DB-429D-93DF-8620C16CB05A}" srcOrd="0" destOrd="0" presId="urn:microsoft.com/office/officeart/2005/8/layout/chevron2"/>
    <dgm:cxn modelId="{A1F87559-E8C3-46D2-9776-B4CE0364B54F}" type="presParOf" srcId="{5F8B33AE-88DB-429D-93DF-8620C16CB05A}" destId="{7740790D-703A-457D-9B2A-B653960781AE}" srcOrd="0" destOrd="0" presId="urn:microsoft.com/office/officeart/2005/8/layout/chevron2"/>
    <dgm:cxn modelId="{DFE0F4D6-F73D-437D-B611-B8BDE68BF40B}" type="presParOf" srcId="{5F8B33AE-88DB-429D-93DF-8620C16CB05A}" destId="{35F39544-CE5B-4742-8C2B-366930493E7F}" srcOrd="1" destOrd="0" presId="urn:microsoft.com/office/officeart/2005/8/layout/chevron2"/>
    <dgm:cxn modelId="{41C3D17F-90BA-4230-B458-2FF453F0241B}" type="presParOf" srcId="{CC0518B2-6C91-4C01-97CD-4CCBC5997385}" destId="{194C9EC6-0FFA-4028-A669-E2F345AF39A2}" srcOrd="1" destOrd="0" presId="urn:microsoft.com/office/officeart/2005/8/layout/chevron2"/>
    <dgm:cxn modelId="{71BD62D6-43A4-48C0-A988-FC10B1457AA4}" type="presParOf" srcId="{CC0518B2-6C91-4C01-97CD-4CCBC5997385}" destId="{F69F177F-8919-45F2-A7B5-C0656587D558}" srcOrd="2" destOrd="0" presId="urn:microsoft.com/office/officeart/2005/8/layout/chevron2"/>
    <dgm:cxn modelId="{E9273FD9-3C12-4B31-BD89-5A1A390AF6E1}" type="presParOf" srcId="{F69F177F-8919-45F2-A7B5-C0656587D558}" destId="{8C7ED3DB-3783-4021-B562-A020983CA371}" srcOrd="0" destOrd="0" presId="urn:microsoft.com/office/officeart/2005/8/layout/chevron2"/>
    <dgm:cxn modelId="{CB047E11-71D1-4450-8E42-1A3221B866B7}" type="presParOf" srcId="{F69F177F-8919-45F2-A7B5-C0656587D558}" destId="{9455AA65-36B9-4AC9-B4D8-67632B1E3C70}" srcOrd="1" destOrd="0" presId="urn:microsoft.com/office/officeart/2005/8/layout/chevron2"/>
    <dgm:cxn modelId="{5C78CBB8-914B-41B4-8EC1-F9CDFD426996}" type="presParOf" srcId="{CC0518B2-6C91-4C01-97CD-4CCBC5997385}" destId="{F9E97B85-8C08-4152-8D84-04D8C510EE5D}" srcOrd="3" destOrd="0" presId="urn:microsoft.com/office/officeart/2005/8/layout/chevron2"/>
    <dgm:cxn modelId="{CA819309-BF98-47C3-88A3-F247908DED7C}" type="presParOf" srcId="{CC0518B2-6C91-4C01-97CD-4CCBC5997385}" destId="{FCF69538-E24E-4E0F-9354-828D99463C06}" srcOrd="4" destOrd="0" presId="urn:microsoft.com/office/officeart/2005/8/layout/chevron2"/>
    <dgm:cxn modelId="{E5F99510-DA84-4445-B699-C56EF3CC3BD7}" type="presParOf" srcId="{FCF69538-E24E-4E0F-9354-828D99463C06}" destId="{09D6D085-D97B-4390-87F1-F42C20B02A80}" srcOrd="0" destOrd="0" presId="urn:microsoft.com/office/officeart/2005/8/layout/chevron2"/>
    <dgm:cxn modelId="{35960650-7B41-4485-BC1F-622CC9FFF4A0}" type="presParOf" srcId="{FCF69538-E24E-4E0F-9354-828D99463C06}" destId="{253B889B-C259-4488-BFF0-841228E494EF}" srcOrd="1" destOrd="0" presId="urn:microsoft.com/office/officeart/2005/8/layout/chevron2"/>
    <dgm:cxn modelId="{45AB6F91-EB1C-4309-9874-39445F125A63}" type="presParOf" srcId="{CC0518B2-6C91-4C01-97CD-4CCBC5997385}" destId="{ACA815E9-33C8-4603-B207-A36A9799616C}" srcOrd="5" destOrd="0" presId="urn:microsoft.com/office/officeart/2005/8/layout/chevron2"/>
    <dgm:cxn modelId="{E5C61979-FD4C-4A85-B34B-FFBCB764DE92}" type="presParOf" srcId="{CC0518B2-6C91-4C01-97CD-4CCBC5997385}" destId="{7DCA52D1-599F-48F7-A860-12217D4BC70F}" srcOrd="6" destOrd="0" presId="urn:microsoft.com/office/officeart/2005/8/layout/chevron2"/>
    <dgm:cxn modelId="{731D9104-04BA-4729-96D7-0774B5B5F08A}" type="presParOf" srcId="{7DCA52D1-599F-48F7-A860-12217D4BC70F}" destId="{5879FD45-A004-41C3-8F75-44585E9B7556}" srcOrd="0" destOrd="0" presId="urn:microsoft.com/office/officeart/2005/8/layout/chevron2"/>
    <dgm:cxn modelId="{2D02F524-41D6-4276-9A11-B926A11AE05A}" type="presParOf" srcId="{7DCA52D1-599F-48F7-A860-12217D4BC70F}" destId="{50714AC9-E134-43C0-912B-EF962B8CDC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6259B31-9C17-4893-B37C-0A321B6A9055}" type="doc">
      <dgm:prSet loTypeId="urn:microsoft.com/office/officeart/2005/8/layout/chevron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251EDE-A318-4F8F-8BE8-8E87AA152E99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Đại </a:t>
          </a:r>
          <a:r>
            <a:rPr lang="vi-VN" sz="2800" b="0">
              <a:latin typeface="+mj-lt"/>
            </a:rPr>
            <a:t>bàng,Chuột,</a:t>
          </a:r>
          <a:r>
            <a:rPr lang="en-US" sz="2800" b="0">
              <a:latin typeface="+mj-lt"/>
            </a:rPr>
            <a:t> </a:t>
          </a:r>
          <a:r>
            <a:rPr lang="vi-VN" sz="2800" b="0">
              <a:latin typeface="+mj-lt"/>
            </a:rPr>
            <a:t>Rắn</a:t>
          </a:r>
          <a:r>
            <a:rPr lang="vi-VN" sz="2800" b="0" dirty="0">
              <a:latin typeface="+mj-lt"/>
            </a:rPr>
            <a:t>, khỉ, Sóc </a:t>
          </a:r>
          <a:endParaRPr lang="en-US" sz="2800" b="0" dirty="0">
            <a:latin typeface="+mj-lt"/>
          </a:endParaRPr>
        </a:p>
      </dgm:t>
    </dgm:pt>
    <dgm:pt modelId="{B6417B9B-A095-43F1-A375-186130AC919C}" type="sibTrans" cxnId="{842CCA0E-02BC-4D81-9ABF-322308919B40}">
      <dgm:prSet/>
      <dgm:spPr/>
      <dgm:t>
        <a:bodyPr/>
        <a:lstStyle/>
        <a:p>
          <a:endParaRPr lang="en-US" b="0"/>
        </a:p>
      </dgm:t>
    </dgm:pt>
    <dgm:pt modelId="{93659DDE-294A-4902-AA99-D1E93412C4B4}" type="parTrans" cxnId="{842CCA0E-02BC-4D81-9ABF-322308919B40}">
      <dgm:prSet/>
      <dgm:spPr/>
      <dgm:t>
        <a:bodyPr/>
        <a:lstStyle/>
        <a:p>
          <a:endParaRPr lang="en-US" b="0"/>
        </a:p>
      </dgm:t>
    </dgm:pt>
    <dgm:pt modelId="{36D49637-7CB7-4CBF-A617-FB36D1C024DD}">
      <dgm:prSet phldrT="[Text]"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  <a:cs typeface="Arial" panose="020B0604020202020204" pitchFamily="34" charset="0"/>
            </a:rPr>
            <a:t>Dê</a:t>
          </a:r>
          <a:r>
            <a:rPr lang="vi-VN" sz="2800" b="0">
              <a:latin typeface="+mj-lt"/>
              <a:cs typeface="Arial" panose="020B0604020202020204" pitchFamily="34" charset="0"/>
            </a:rPr>
            <a:t>, Cáo,</a:t>
          </a:r>
          <a:r>
            <a:rPr lang="en-US" sz="2800" b="0">
              <a:latin typeface="+mj-lt"/>
              <a:cs typeface="Arial" panose="020B0604020202020204" pitchFamily="34" charset="0"/>
            </a:rPr>
            <a:t> </a:t>
          </a:r>
          <a:r>
            <a:rPr lang="vi-VN" sz="2800" b="0">
              <a:latin typeface="+mj-lt"/>
              <a:cs typeface="Arial" panose="020B0604020202020204" pitchFamily="34" charset="0"/>
            </a:rPr>
            <a:t>Chó,</a:t>
          </a:r>
          <a:r>
            <a:rPr lang="en-US" sz="2800" b="0">
              <a:latin typeface="+mj-lt"/>
              <a:cs typeface="Arial" panose="020B0604020202020204" pitchFamily="34" charset="0"/>
            </a:rPr>
            <a:t> </a:t>
          </a:r>
          <a:r>
            <a:rPr lang="vi-VN" sz="2800" b="0">
              <a:latin typeface="+mj-lt"/>
              <a:cs typeface="Arial" panose="020B0604020202020204" pitchFamily="34" charset="0"/>
            </a:rPr>
            <a:t>Rắn</a:t>
          </a:r>
          <a:r>
            <a:rPr lang="vi-VN" sz="2800" b="0" dirty="0">
              <a:latin typeface="+mj-lt"/>
              <a:cs typeface="Arial" panose="020B0604020202020204" pitchFamily="34" charset="0"/>
            </a:rPr>
            <a:t>, Sói </a:t>
          </a:r>
          <a:endParaRPr lang="en-US" sz="2800" b="0" dirty="0">
            <a:latin typeface="+mj-lt"/>
            <a:cs typeface="Arial" panose="020B0604020202020204" pitchFamily="34" charset="0"/>
          </a:endParaRPr>
        </a:p>
      </dgm:t>
    </dgm:pt>
    <dgm:pt modelId="{37B2BD5B-24AB-4010-921A-39D8CCB4F243}" type="sibTrans" cxnId="{7AE59A93-3C9D-437D-B486-38D86556B03D}">
      <dgm:prSet/>
      <dgm:spPr/>
      <dgm:t>
        <a:bodyPr/>
        <a:lstStyle/>
        <a:p>
          <a:endParaRPr lang="en-US" b="0"/>
        </a:p>
      </dgm:t>
    </dgm:pt>
    <dgm:pt modelId="{F163644E-BFA2-453B-A0D4-BBC9C7807857}" type="parTrans" cxnId="{7AE59A93-3C9D-437D-B486-38D86556B03D}">
      <dgm:prSet/>
      <dgm:spPr/>
      <dgm:t>
        <a:bodyPr/>
        <a:lstStyle/>
        <a:p>
          <a:endParaRPr lang="en-US" b="0"/>
        </a:p>
      </dgm:t>
    </dgm:pt>
    <dgm:pt modelId="{24AAECD5-3F65-4EC3-A25C-FCB53B4F1B13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 dirty="0">
              <a:latin typeface="+mj-lt"/>
            </a:rPr>
            <a:t>Bò, Hưu, Thỏ, Gà, Chim sẻ</a:t>
          </a:r>
          <a:endParaRPr lang="en-US" sz="2800" b="0" dirty="0">
            <a:latin typeface="+mj-lt"/>
          </a:endParaRPr>
        </a:p>
      </dgm:t>
    </dgm:pt>
    <dgm:pt modelId="{E5000AC3-03B9-4015-9789-0852C54F019B}" type="sibTrans" cxnId="{27EEB5D2-B6A4-418D-991C-E178079C9DCF}">
      <dgm:prSet/>
      <dgm:spPr/>
      <dgm:t>
        <a:bodyPr/>
        <a:lstStyle/>
        <a:p>
          <a:endParaRPr lang="en-US" b="0"/>
        </a:p>
      </dgm:t>
    </dgm:pt>
    <dgm:pt modelId="{9FEEF425-A6F4-4C8B-91DA-D00632056167}" type="parTrans" cxnId="{27EEB5D2-B6A4-418D-991C-E178079C9DCF}">
      <dgm:prSet/>
      <dgm:spPr/>
      <dgm:t>
        <a:bodyPr/>
        <a:lstStyle/>
        <a:p>
          <a:endParaRPr lang="en-US" b="0"/>
        </a:p>
      </dgm:t>
    </dgm:pt>
    <dgm:pt modelId="{B8892526-E846-4A54-8A12-C5F77479C95E}">
      <dgm:prSet phldrT="[Text]" custT="1"/>
      <dgm:spPr>
        <a:solidFill>
          <a:srgbClr val="00B05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>
              <a:solidFill>
                <a:srgbClr val="FF0000"/>
              </a:solidFill>
            </a:rPr>
            <a:t>4</a:t>
          </a:r>
        </a:p>
      </dgm:t>
    </dgm:pt>
    <dgm:pt modelId="{A395F739-844E-4F6B-9EF6-78C57B55A514}" type="sibTrans" cxnId="{581AE95C-ED10-4AB4-8083-B19E320E178B}">
      <dgm:prSet/>
      <dgm:spPr/>
      <dgm:t>
        <a:bodyPr/>
        <a:lstStyle/>
        <a:p>
          <a:endParaRPr lang="en-US" b="0"/>
        </a:p>
      </dgm:t>
    </dgm:pt>
    <dgm:pt modelId="{62A9B935-B2D3-4649-82E3-28C1CEF85D2B}" type="parTrans" cxnId="{581AE95C-ED10-4AB4-8083-B19E320E178B}">
      <dgm:prSet/>
      <dgm:spPr/>
      <dgm:t>
        <a:bodyPr/>
        <a:lstStyle/>
        <a:p>
          <a:endParaRPr lang="en-US" b="0"/>
        </a:p>
      </dgm:t>
    </dgm:pt>
    <dgm:pt modelId="{88011288-E7C7-4D4C-91D2-32B2CF3004BD}">
      <dgm:prSet custT="1"/>
      <dgm:spPr>
        <a:solidFill>
          <a:srgbClr val="FFFF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1" dirty="0">
              <a:solidFill>
                <a:schemeClr val="tx1"/>
              </a:solidFill>
            </a:rPr>
            <a:t>3</a:t>
          </a:r>
        </a:p>
      </dgm:t>
    </dgm:pt>
    <dgm:pt modelId="{FB67386B-86CD-4AB3-B1B9-87EB9A8FDEC7}" type="sibTrans" cxnId="{8FC9AFA4-71DF-4126-BF33-D38EEB3E0028}">
      <dgm:prSet/>
      <dgm:spPr/>
      <dgm:t>
        <a:bodyPr/>
        <a:lstStyle/>
        <a:p>
          <a:endParaRPr lang="en-US" b="0"/>
        </a:p>
      </dgm:t>
    </dgm:pt>
    <dgm:pt modelId="{DBD794CF-B57E-4F56-8917-3D7AEECC3A4A}" type="parTrans" cxnId="{8FC9AFA4-71DF-4126-BF33-D38EEB3E0028}">
      <dgm:prSet/>
      <dgm:spPr/>
      <dgm:t>
        <a:bodyPr/>
        <a:lstStyle/>
        <a:p>
          <a:endParaRPr lang="en-US" b="0"/>
        </a:p>
      </dgm:t>
    </dgm:pt>
    <dgm:pt modelId="{29756C80-A634-4D2B-9A07-70E6D46E08D9}">
      <dgm:prSet custT="1"/>
      <dgm:spPr>
        <a:solidFill>
          <a:srgbClr val="FF000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2</a:t>
          </a:r>
        </a:p>
      </dgm:t>
    </dgm:pt>
    <dgm:pt modelId="{0738AFD9-AE5C-459A-A00C-927255B17A80}" type="sibTrans" cxnId="{0B14EFE5-FBE4-4040-9FAC-DC55B8F9CA72}">
      <dgm:prSet/>
      <dgm:spPr/>
      <dgm:t>
        <a:bodyPr/>
        <a:lstStyle/>
        <a:p>
          <a:endParaRPr lang="en-US" b="0"/>
        </a:p>
      </dgm:t>
    </dgm:pt>
    <dgm:pt modelId="{CFF167E9-F5B1-4170-BA46-A5141A918649}" type="parTrans" cxnId="{0B14EFE5-FBE4-4040-9FAC-DC55B8F9CA72}">
      <dgm:prSet/>
      <dgm:spPr/>
      <dgm:t>
        <a:bodyPr/>
        <a:lstStyle/>
        <a:p>
          <a:endParaRPr lang="en-US" b="0"/>
        </a:p>
      </dgm:t>
    </dgm:pt>
    <dgm:pt modelId="{5418704F-9210-40FA-8798-AF02DE299D38}">
      <dgm:prSet phldrT="[Text]" custT="1"/>
      <dgm:spPr>
        <a:solidFill>
          <a:srgbClr val="0070C0"/>
        </a:solidFill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en-US" sz="3600" b="0" dirty="0"/>
            <a:t>1</a:t>
          </a:r>
        </a:p>
      </dgm:t>
    </dgm:pt>
    <dgm:pt modelId="{7C21834F-137C-4898-B543-5CF1E45CDE9F}" type="sibTrans" cxnId="{5F61A18C-64C3-4445-B003-CA7A079C595B}">
      <dgm:prSet/>
      <dgm:spPr/>
      <dgm:t>
        <a:bodyPr/>
        <a:lstStyle/>
        <a:p>
          <a:endParaRPr lang="en-US" b="0"/>
        </a:p>
      </dgm:t>
    </dgm:pt>
    <dgm:pt modelId="{B1134DA0-C835-4820-A906-09D3D59EC7B4}" type="parTrans" cxnId="{5F61A18C-64C3-4445-B003-CA7A079C595B}">
      <dgm:prSet/>
      <dgm:spPr/>
      <dgm:t>
        <a:bodyPr/>
        <a:lstStyle/>
        <a:p>
          <a:endParaRPr lang="en-US" b="0"/>
        </a:p>
      </dgm:t>
    </dgm:pt>
    <dgm:pt modelId="{60D4E7F1-C5BC-4A2F-B27B-D2D11341C4FE}">
      <dgm:prSet custT="1"/>
      <dgm:spPr>
        <a:ln>
          <a:noFill/>
        </a:ln>
        <a:effectLst>
          <a:outerShdw blurRad="184150" dist="241300" dir="11520000" sx="110000" sy="110000" algn="ctr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gm:spPr>
      <dgm:t>
        <a:bodyPr/>
        <a:lstStyle/>
        <a:p>
          <a:r>
            <a:rPr lang="vi-VN" sz="2800" b="0">
              <a:latin typeface="+mj-lt"/>
            </a:rPr>
            <a:t>Hổ, Dê,</a:t>
          </a:r>
          <a:r>
            <a:rPr lang="en-US" sz="2800" b="0">
              <a:latin typeface="+mj-lt"/>
            </a:rPr>
            <a:t> </a:t>
          </a:r>
          <a:r>
            <a:rPr lang="vi-VN" sz="2800" b="0">
              <a:latin typeface="+mj-lt"/>
            </a:rPr>
            <a:t>Hưu</a:t>
          </a:r>
          <a:r>
            <a:rPr lang="vi-VN" sz="2800" b="0" dirty="0">
              <a:latin typeface="+mj-lt"/>
            </a:rPr>
            <a:t>, sóc, khỉ</a:t>
          </a:r>
        </a:p>
      </dgm:t>
    </dgm:pt>
    <dgm:pt modelId="{80C0700A-4CFC-4627-82BD-568D6A97A0C8}" type="sibTrans" cxnId="{27F97EC9-B3EC-4FCF-A7E8-4B36F07FBAC1}">
      <dgm:prSet/>
      <dgm:spPr/>
      <dgm:t>
        <a:bodyPr/>
        <a:lstStyle/>
        <a:p>
          <a:endParaRPr lang="en-US" b="0"/>
        </a:p>
      </dgm:t>
    </dgm:pt>
    <dgm:pt modelId="{164A3ECA-EE77-4DD4-B174-6D9A95BA7025}" type="parTrans" cxnId="{27F97EC9-B3EC-4FCF-A7E8-4B36F07FBAC1}">
      <dgm:prSet/>
      <dgm:spPr/>
      <dgm:t>
        <a:bodyPr/>
        <a:lstStyle/>
        <a:p>
          <a:endParaRPr lang="en-US" b="0"/>
        </a:p>
      </dgm:t>
    </dgm:pt>
    <dgm:pt modelId="{CC0518B2-6C91-4C01-97CD-4CCBC5997385}" type="pres">
      <dgm:prSet presAssocID="{06259B31-9C17-4893-B37C-0A321B6A9055}" presName="linearFlow" presStyleCnt="0">
        <dgm:presLayoutVars>
          <dgm:dir/>
          <dgm:animLvl val="lvl"/>
          <dgm:resizeHandles val="exact"/>
        </dgm:presLayoutVars>
      </dgm:prSet>
      <dgm:spPr/>
    </dgm:pt>
    <dgm:pt modelId="{5F8B33AE-88DB-429D-93DF-8620C16CB05A}" type="pres">
      <dgm:prSet presAssocID="{5418704F-9210-40FA-8798-AF02DE299D38}" presName="composite" presStyleCnt="0"/>
      <dgm:spPr/>
    </dgm:pt>
    <dgm:pt modelId="{7740790D-703A-457D-9B2A-B653960781AE}" type="pres">
      <dgm:prSet presAssocID="{5418704F-9210-40FA-8798-AF02DE299D38}" presName="parentText" presStyleLbl="alignNode1" presStyleIdx="0" presStyleCnt="4" custLinFactNeighborY="-1172">
        <dgm:presLayoutVars>
          <dgm:chMax val="1"/>
          <dgm:bulletEnabled val="1"/>
        </dgm:presLayoutVars>
      </dgm:prSet>
      <dgm:spPr/>
    </dgm:pt>
    <dgm:pt modelId="{35F39544-CE5B-4742-8C2B-366930493E7F}" type="pres">
      <dgm:prSet presAssocID="{5418704F-9210-40FA-8798-AF02DE299D38}" presName="descendantText" presStyleLbl="alignAcc1" presStyleIdx="0" presStyleCnt="4" custLinFactNeighborX="122">
        <dgm:presLayoutVars>
          <dgm:bulletEnabled val="1"/>
        </dgm:presLayoutVars>
      </dgm:prSet>
      <dgm:spPr/>
    </dgm:pt>
    <dgm:pt modelId="{194C9EC6-0FFA-4028-A669-E2F345AF39A2}" type="pres">
      <dgm:prSet presAssocID="{7C21834F-137C-4898-B543-5CF1E45CDE9F}" presName="sp" presStyleCnt="0"/>
      <dgm:spPr/>
    </dgm:pt>
    <dgm:pt modelId="{F69F177F-8919-45F2-A7B5-C0656587D558}" type="pres">
      <dgm:prSet presAssocID="{29756C80-A634-4D2B-9A07-70E6D46E08D9}" presName="composite" presStyleCnt="0"/>
      <dgm:spPr/>
    </dgm:pt>
    <dgm:pt modelId="{8C7ED3DB-3783-4021-B562-A020983CA371}" type="pres">
      <dgm:prSet presAssocID="{29756C80-A634-4D2B-9A07-70E6D46E08D9}" presName="parentText" presStyleLbl="alignNode1" presStyleIdx="1" presStyleCnt="4" custLinFactNeighborX="-5411" custLinFactNeighborY="2659">
        <dgm:presLayoutVars>
          <dgm:chMax val="1"/>
          <dgm:bulletEnabled val="1"/>
        </dgm:presLayoutVars>
      </dgm:prSet>
      <dgm:spPr/>
    </dgm:pt>
    <dgm:pt modelId="{9455AA65-36B9-4AC9-B4D8-67632B1E3C70}" type="pres">
      <dgm:prSet presAssocID="{29756C80-A634-4D2B-9A07-70E6D46E08D9}" presName="descendantText" presStyleLbl="alignAcc1" presStyleIdx="1" presStyleCnt="4" custLinFactNeighborX="0" custLinFactNeighborY="0">
        <dgm:presLayoutVars>
          <dgm:bulletEnabled val="1"/>
        </dgm:presLayoutVars>
      </dgm:prSet>
      <dgm:spPr/>
    </dgm:pt>
    <dgm:pt modelId="{F9E97B85-8C08-4152-8D84-04D8C510EE5D}" type="pres">
      <dgm:prSet presAssocID="{0738AFD9-AE5C-459A-A00C-927255B17A80}" presName="sp" presStyleCnt="0"/>
      <dgm:spPr/>
    </dgm:pt>
    <dgm:pt modelId="{FCF69538-E24E-4E0F-9354-828D99463C06}" type="pres">
      <dgm:prSet presAssocID="{88011288-E7C7-4D4C-91D2-32B2CF3004BD}" presName="composite" presStyleCnt="0"/>
      <dgm:spPr/>
    </dgm:pt>
    <dgm:pt modelId="{09D6D085-D97B-4390-87F1-F42C20B02A80}" type="pres">
      <dgm:prSet presAssocID="{88011288-E7C7-4D4C-91D2-32B2CF3004BD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253B889B-C259-4488-BFF0-841228E494EF}" type="pres">
      <dgm:prSet presAssocID="{88011288-E7C7-4D4C-91D2-32B2CF3004BD}" presName="descendantText" presStyleLbl="alignAcc1" presStyleIdx="2" presStyleCnt="4" custScaleY="106993">
        <dgm:presLayoutVars>
          <dgm:bulletEnabled val="1"/>
        </dgm:presLayoutVars>
      </dgm:prSet>
      <dgm:spPr/>
    </dgm:pt>
    <dgm:pt modelId="{ACA815E9-33C8-4603-B207-A36A9799616C}" type="pres">
      <dgm:prSet presAssocID="{FB67386B-86CD-4AB3-B1B9-87EB9A8FDEC7}" presName="sp" presStyleCnt="0"/>
      <dgm:spPr/>
    </dgm:pt>
    <dgm:pt modelId="{7DCA52D1-599F-48F7-A860-12217D4BC70F}" type="pres">
      <dgm:prSet presAssocID="{B8892526-E846-4A54-8A12-C5F77479C95E}" presName="composite" presStyleCnt="0"/>
      <dgm:spPr/>
    </dgm:pt>
    <dgm:pt modelId="{5879FD45-A004-41C3-8F75-44585E9B7556}" type="pres">
      <dgm:prSet presAssocID="{B8892526-E846-4A54-8A12-C5F77479C95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0714AC9-E134-43C0-912B-EF962B8CDCA6}" type="pres">
      <dgm:prSet presAssocID="{B8892526-E846-4A54-8A12-C5F77479C95E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8D659706-1B10-4AC5-B1B9-AD2B8ACB9476}" type="presOf" srcId="{88011288-E7C7-4D4C-91D2-32B2CF3004BD}" destId="{09D6D085-D97B-4390-87F1-F42C20B02A80}" srcOrd="0" destOrd="0" presId="urn:microsoft.com/office/officeart/2005/8/layout/chevron2"/>
    <dgm:cxn modelId="{842CCA0E-02BC-4D81-9ABF-322308919B40}" srcId="{29756C80-A634-4D2B-9A07-70E6D46E08D9}" destId="{B8251EDE-A318-4F8F-8BE8-8E87AA152E99}" srcOrd="0" destOrd="0" parTransId="{93659DDE-294A-4902-AA99-D1E93412C4B4}" sibTransId="{B6417B9B-A095-43F1-A375-186130AC919C}"/>
    <dgm:cxn modelId="{581AE95C-ED10-4AB4-8083-B19E320E178B}" srcId="{06259B31-9C17-4893-B37C-0A321B6A9055}" destId="{B8892526-E846-4A54-8A12-C5F77479C95E}" srcOrd="3" destOrd="0" parTransId="{62A9B935-B2D3-4649-82E3-28C1CEF85D2B}" sibTransId="{A395F739-844E-4F6B-9EF6-78C57B55A514}"/>
    <dgm:cxn modelId="{2A6AA460-0118-4C7D-A6EF-55DF967B0227}" type="presOf" srcId="{B8251EDE-A318-4F8F-8BE8-8E87AA152E99}" destId="{9455AA65-36B9-4AC9-B4D8-67632B1E3C70}" srcOrd="0" destOrd="0" presId="urn:microsoft.com/office/officeart/2005/8/layout/chevron2"/>
    <dgm:cxn modelId="{6F056541-4965-42E9-8514-8269DDEBFADC}" type="presOf" srcId="{29756C80-A634-4D2B-9A07-70E6D46E08D9}" destId="{8C7ED3DB-3783-4021-B562-A020983CA371}" srcOrd="0" destOrd="0" presId="urn:microsoft.com/office/officeart/2005/8/layout/chevron2"/>
    <dgm:cxn modelId="{99C1526E-156F-4075-ACA4-E823046AA4B1}" type="presOf" srcId="{5418704F-9210-40FA-8798-AF02DE299D38}" destId="{7740790D-703A-457D-9B2A-B653960781AE}" srcOrd="0" destOrd="0" presId="urn:microsoft.com/office/officeart/2005/8/layout/chevron2"/>
    <dgm:cxn modelId="{00EA6076-9A05-4E2C-824D-2F43DF0BB847}" type="presOf" srcId="{36D49637-7CB7-4CBF-A617-FB36D1C024DD}" destId="{50714AC9-E134-43C0-912B-EF962B8CDCA6}" srcOrd="0" destOrd="0" presId="urn:microsoft.com/office/officeart/2005/8/layout/chevron2"/>
    <dgm:cxn modelId="{5329CD77-E7E4-416F-AC17-E26AFECDC46E}" type="presOf" srcId="{B8892526-E846-4A54-8A12-C5F77479C95E}" destId="{5879FD45-A004-41C3-8F75-44585E9B7556}" srcOrd="0" destOrd="0" presId="urn:microsoft.com/office/officeart/2005/8/layout/chevron2"/>
    <dgm:cxn modelId="{5F61A18C-64C3-4445-B003-CA7A079C595B}" srcId="{06259B31-9C17-4893-B37C-0A321B6A9055}" destId="{5418704F-9210-40FA-8798-AF02DE299D38}" srcOrd="0" destOrd="0" parTransId="{B1134DA0-C835-4820-A906-09D3D59EC7B4}" sibTransId="{7C21834F-137C-4898-B543-5CF1E45CDE9F}"/>
    <dgm:cxn modelId="{7062728D-F810-41C6-8863-F3AC8E638FCA}" type="presOf" srcId="{24AAECD5-3F65-4EC3-A25C-FCB53B4F1B13}" destId="{253B889B-C259-4488-BFF0-841228E494EF}" srcOrd="0" destOrd="0" presId="urn:microsoft.com/office/officeart/2005/8/layout/chevron2"/>
    <dgm:cxn modelId="{7AE59A93-3C9D-437D-B486-38D86556B03D}" srcId="{B8892526-E846-4A54-8A12-C5F77479C95E}" destId="{36D49637-7CB7-4CBF-A617-FB36D1C024DD}" srcOrd="0" destOrd="0" parTransId="{F163644E-BFA2-453B-A0D4-BBC9C7807857}" sibTransId="{37B2BD5B-24AB-4010-921A-39D8CCB4F243}"/>
    <dgm:cxn modelId="{8FC9AFA4-71DF-4126-BF33-D38EEB3E0028}" srcId="{06259B31-9C17-4893-B37C-0A321B6A9055}" destId="{88011288-E7C7-4D4C-91D2-32B2CF3004BD}" srcOrd="2" destOrd="0" parTransId="{DBD794CF-B57E-4F56-8917-3D7AEECC3A4A}" sibTransId="{FB67386B-86CD-4AB3-B1B9-87EB9A8FDEC7}"/>
    <dgm:cxn modelId="{27F97EC9-B3EC-4FCF-A7E8-4B36F07FBAC1}" srcId="{5418704F-9210-40FA-8798-AF02DE299D38}" destId="{60D4E7F1-C5BC-4A2F-B27B-D2D11341C4FE}" srcOrd="0" destOrd="0" parTransId="{164A3ECA-EE77-4DD4-B174-6D9A95BA7025}" sibTransId="{80C0700A-4CFC-4627-82BD-568D6A97A0C8}"/>
    <dgm:cxn modelId="{27EEB5D2-B6A4-418D-991C-E178079C9DCF}" srcId="{88011288-E7C7-4D4C-91D2-32B2CF3004BD}" destId="{24AAECD5-3F65-4EC3-A25C-FCB53B4F1B13}" srcOrd="0" destOrd="0" parTransId="{9FEEF425-A6F4-4C8B-91DA-D00632056167}" sibTransId="{E5000AC3-03B9-4015-9789-0852C54F019B}"/>
    <dgm:cxn modelId="{0079A1D7-DDF1-4010-8EB6-4F47A38C8C18}" type="presOf" srcId="{60D4E7F1-C5BC-4A2F-B27B-D2D11341C4FE}" destId="{35F39544-CE5B-4742-8C2B-366930493E7F}" srcOrd="0" destOrd="0" presId="urn:microsoft.com/office/officeart/2005/8/layout/chevron2"/>
    <dgm:cxn modelId="{0B14EFE5-FBE4-4040-9FAC-DC55B8F9CA72}" srcId="{06259B31-9C17-4893-B37C-0A321B6A9055}" destId="{29756C80-A634-4D2B-9A07-70E6D46E08D9}" srcOrd="1" destOrd="0" parTransId="{CFF167E9-F5B1-4170-BA46-A5141A918649}" sibTransId="{0738AFD9-AE5C-459A-A00C-927255B17A80}"/>
    <dgm:cxn modelId="{A92653EB-CB8A-4669-B9E5-E8EECB149B8B}" type="presOf" srcId="{06259B31-9C17-4893-B37C-0A321B6A9055}" destId="{CC0518B2-6C91-4C01-97CD-4CCBC5997385}" srcOrd="0" destOrd="0" presId="urn:microsoft.com/office/officeart/2005/8/layout/chevron2"/>
    <dgm:cxn modelId="{8E79EA81-59BB-43B5-A7EC-1FD2EF03867D}" type="presParOf" srcId="{CC0518B2-6C91-4C01-97CD-4CCBC5997385}" destId="{5F8B33AE-88DB-429D-93DF-8620C16CB05A}" srcOrd="0" destOrd="0" presId="urn:microsoft.com/office/officeart/2005/8/layout/chevron2"/>
    <dgm:cxn modelId="{A1F87559-E8C3-46D2-9776-B4CE0364B54F}" type="presParOf" srcId="{5F8B33AE-88DB-429D-93DF-8620C16CB05A}" destId="{7740790D-703A-457D-9B2A-B653960781AE}" srcOrd="0" destOrd="0" presId="urn:microsoft.com/office/officeart/2005/8/layout/chevron2"/>
    <dgm:cxn modelId="{DFE0F4D6-F73D-437D-B611-B8BDE68BF40B}" type="presParOf" srcId="{5F8B33AE-88DB-429D-93DF-8620C16CB05A}" destId="{35F39544-CE5B-4742-8C2B-366930493E7F}" srcOrd="1" destOrd="0" presId="urn:microsoft.com/office/officeart/2005/8/layout/chevron2"/>
    <dgm:cxn modelId="{41C3D17F-90BA-4230-B458-2FF453F0241B}" type="presParOf" srcId="{CC0518B2-6C91-4C01-97CD-4CCBC5997385}" destId="{194C9EC6-0FFA-4028-A669-E2F345AF39A2}" srcOrd="1" destOrd="0" presId="urn:microsoft.com/office/officeart/2005/8/layout/chevron2"/>
    <dgm:cxn modelId="{71BD62D6-43A4-48C0-A988-FC10B1457AA4}" type="presParOf" srcId="{CC0518B2-6C91-4C01-97CD-4CCBC5997385}" destId="{F69F177F-8919-45F2-A7B5-C0656587D558}" srcOrd="2" destOrd="0" presId="urn:microsoft.com/office/officeart/2005/8/layout/chevron2"/>
    <dgm:cxn modelId="{E9273FD9-3C12-4B31-BD89-5A1A390AF6E1}" type="presParOf" srcId="{F69F177F-8919-45F2-A7B5-C0656587D558}" destId="{8C7ED3DB-3783-4021-B562-A020983CA371}" srcOrd="0" destOrd="0" presId="urn:microsoft.com/office/officeart/2005/8/layout/chevron2"/>
    <dgm:cxn modelId="{CB047E11-71D1-4450-8E42-1A3221B866B7}" type="presParOf" srcId="{F69F177F-8919-45F2-A7B5-C0656587D558}" destId="{9455AA65-36B9-4AC9-B4D8-67632B1E3C70}" srcOrd="1" destOrd="0" presId="urn:microsoft.com/office/officeart/2005/8/layout/chevron2"/>
    <dgm:cxn modelId="{5C78CBB8-914B-41B4-8EC1-F9CDFD426996}" type="presParOf" srcId="{CC0518B2-6C91-4C01-97CD-4CCBC5997385}" destId="{F9E97B85-8C08-4152-8D84-04D8C510EE5D}" srcOrd="3" destOrd="0" presId="urn:microsoft.com/office/officeart/2005/8/layout/chevron2"/>
    <dgm:cxn modelId="{CA819309-BF98-47C3-88A3-F247908DED7C}" type="presParOf" srcId="{CC0518B2-6C91-4C01-97CD-4CCBC5997385}" destId="{FCF69538-E24E-4E0F-9354-828D99463C06}" srcOrd="4" destOrd="0" presId="urn:microsoft.com/office/officeart/2005/8/layout/chevron2"/>
    <dgm:cxn modelId="{E5F99510-DA84-4445-B699-C56EF3CC3BD7}" type="presParOf" srcId="{FCF69538-E24E-4E0F-9354-828D99463C06}" destId="{09D6D085-D97B-4390-87F1-F42C20B02A80}" srcOrd="0" destOrd="0" presId="urn:microsoft.com/office/officeart/2005/8/layout/chevron2"/>
    <dgm:cxn modelId="{35960650-7B41-4485-BC1F-622CC9FFF4A0}" type="presParOf" srcId="{FCF69538-E24E-4E0F-9354-828D99463C06}" destId="{253B889B-C259-4488-BFF0-841228E494EF}" srcOrd="1" destOrd="0" presId="urn:microsoft.com/office/officeart/2005/8/layout/chevron2"/>
    <dgm:cxn modelId="{45AB6F91-EB1C-4309-9874-39445F125A63}" type="presParOf" srcId="{CC0518B2-6C91-4C01-97CD-4CCBC5997385}" destId="{ACA815E9-33C8-4603-B207-A36A9799616C}" srcOrd="5" destOrd="0" presId="urn:microsoft.com/office/officeart/2005/8/layout/chevron2"/>
    <dgm:cxn modelId="{E5C61979-FD4C-4A85-B34B-FFBCB764DE92}" type="presParOf" srcId="{CC0518B2-6C91-4C01-97CD-4CCBC5997385}" destId="{7DCA52D1-599F-48F7-A860-12217D4BC70F}" srcOrd="6" destOrd="0" presId="urn:microsoft.com/office/officeart/2005/8/layout/chevron2"/>
    <dgm:cxn modelId="{731D9104-04BA-4729-96D7-0774B5B5F08A}" type="presParOf" srcId="{7DCA52D1-599F-48F7-A860-12217D4BC70F}" destId="{5879FD45-A004-41C3-8F75-44585E9B7556}" srcOrd="0" destOrd="0" presId="urn:microsoft.com/office/officeart/2005/8/layout/chevron2"/>
    <dgm:cxn modelId="{2D02F524-41D6-4276-9A11-B926A11AE05A}" type="presParOf" srcId="{7DCA52D1-599F-48F7-A860-12217D4BC70F}" destId="{50714AC9-E134-43C0-912B-EF962B8CDCA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0790D-703A-457D-9B2A-B653960781AE}">
      <dsp:nvSpPr>
        <dsp:cNvPr id="0" name=""/>
        <dsp:cNvSpPr/>
      </dsp:nvSpPr>
      <dsp:spPr>
        <a:xfrm rot="5400000">
          <a:off x="-196098" y="196098"/>
          <a:ext cx="1307321" cy="915124"/>
        </a:xfrm>
        <a:prstGeom prst="chevron">
          <a:avLst/>
        </a:prstGeom>
        <a:solidFill>
          <a:srgbClr val="0070C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1</a:t>
          </a:r>
        </a:p>
      </dsp:txBody>
      <dsp:txXfrm rot="-5400000">
        <a:off x="1" y="457561"/>
        <a:ext cx="915124" cy="392197"/>
      </dsp:txXfrm>
    </dsp:sp>
    <dsp:sp modelId="{35F39544-CE5B-4742-8C2B-366930493E7F}">
      <dsp:nvSpPr>
        <dsp:cNvPr id="0" name=""/>
        <dsp:cNvSpPr/>
      </dsp:nvSpPr>
      <dsp:spPr>
        <a:xfrm rot="5400000">
          <a:off x="4143532" y="-3221651"/>
          <a:ext cx="850205" cy="7307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Môi trường biển</a:t>
          </a:r>
        </a:p>
      </dsp:txBody>
      <dsp:txXfrm rot="-5400000">
        <a:off x="915124" y="48261"/>
        <a:ext cx="7265517" cy="767197"/>
      </dsp:txXfrm>
    </dsp:sp>
    <dsp:sp modelId="{8C7ED3DB-3783-4021-B562-A020983CA371}">
      <dsp:nvSpPr>
        <dsp:cNvPr id="0" name=""/>
        <dsp:cNvSpPr/>
      </dsp:nvSpPr>
      <dsp:spPr>
        <a:xfrm rot="5400000">
          <a:off x="-196098" y="1400695"/>
          <a:ext cx="1307321" cy="915124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2</a:t>
          </a:r>
        </a:p>
      </dsp:txBody>
      <dsp:txXfrm rot="-5400000">
        <a:off x="1" y="1662158"/>
        <a:ext cx="915124" cy="392197"/>
      </dsp:txXfrm>
    </dsp:sp>
    <dsp:sp modelId="{9455AA65-36B9-4AC9-B4D8-67632B1E3C70}">
      <dsp:nvSpPr>
        <dsp:cNvPr id="0" name=""/>
        <dsp:cNvSpPr/>
      </dsp:nvSpPr>
      <dsp:spPr>
        <a:xfrm rot="5400000">
          <a:off x="4143756" y="-2058795"/>
          <a:ext cx="849758" cy="7307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Môi trường vùng đồi núi, sa mạc</a:t>
          </a:r>
          <a:endParaRPr lang="en-US" sz="2800" b="0" kern="1200" dirty="0">
            <a:latin typeface="+mj-lt"/>
          </a:endParaRPr>
        </a:p>
      </dsp:txBody>
      <dsp:txXfrm rot="-5400000">
        <a:off x="915125" y="1211318"/>
        <a:ext cx="7265539" cy="766794"/>
      </dsp:txXfrm>
    </dsp:sp>
    <dsp:sp modelId="{09D6D085-D97B-4390-87F1-F42C20B02A80}">
      <dsp:nvSpPr>
        <dsp:cNvPr id="0" name=""/>
        <dsp:cNvSpPr/>
      </dsp:nvSpPr>
      <dsp:spPr>
        <a:xfrm rot="5400000">
          <a:off x="-196098" y="2574034"/>
          <a:ext cx="1307321" cy="915124"/>
        </a:xfrm>
        <a:prstGeom prst="chevron">
          <a:avLst/>
        </a:prstGeom>
        <a:solidFill>
          <a:srgbClr val="FFFF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3</a:t>
          </a:r>
        </a:p>
      </dsp:txBody>
      <dsp:txXfrm rot="-5400000">
        <a:off x="1" y="2835497"/>
        <a:ext cx="915124" cy="392197"/>
      </dsp:txXfrm>
    </dsp:sp>
    <dsp:sp modelId="{253B889B-C259-4488-BFF0-841228E494EF}">
      <dsp:nvSpPr>
        <dsp:cNvPr id="0" name=""/>
        <dsp:cNvSpPr/>
      </dsp:nvSpPr>
      <dsp:spPr>
        <a:xfrm rot="5400000">
          <a:off x="4093109" y="-843115"/>
          <a:ext cx="939799" cy="7307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Cao Nguyên</a:t>
          </a:r>
          <a:endParaRPr lang="en-US" sz="2800" b="0" kern="1200" dirty="0">
            <a:latin typeface="+mj-lt"/>
          </a:endParaRPr>
        </a:p>
      </dsp:txBody>
      <dsp:txXfrm rot="-5400000">
        <a:off x="909499" y="2386372"/>
        <a:ext cx="7261144" cy="848045"/>
      </dsp:txXfrm>
    </dsp:sp>
    <dsp:sp modelId="{5879FD45-A004-41C3-8F75-44585E9B7556}">
      <dsp:nvSpPr>
        <dsp:cNvPr id="0" name=""/>
        <dsp:cNvSpPr/>
      </dsp:nvSpPr>
      <dsp:spPr>
        <a:xfrm rot="5400000">
          <a:off x="-196098" y="3737113"/>
          <a:ext cx="1307321" cy="915124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rgbClr val="FF0000"/>
              </a:solidFill>
            </a:rPr>
            <a:t>4</a:t>
          </a:r>
        </a:p>
      </dsp:txBody>
      <dsp:txXfrm rot="-5400000">
        <a:off x="1" y="3998576"/>
        <a:ext cx="915124" cy="392197"/>
      </dsp:txXfrm>
    </dsp:sp>
    <dsp:sp modelId="{50714AC9-E134-43C0-912B-EF962B8CDCA6}">
      <dsp:nvSpPr>
        <dsp:cNvPr id="0" name=""/>
        <dsp:cNvSpPr/>
      </dsp:nvSpPr>
      <dsp:spPr>
        <a:xfrm rot="5400000">
          <a:off x="4143756" y="312384"/>
          <a:ext cx="849758" cy="7307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>
              <a:latin typeface="+mj-lt"/>
              <a:cs typeface="Arial" panose="020B0604020202020204" pitchFamily="34" charset="0"/>
            </a:rPr>
            <a:t>Ven bờ biển, bờ sông</a:t>
          </a:r>
          <a:endParaRPr lang="en-US" sz="2800" b="0" kern="1200" dirty="0">
            <a:latin typeface="+mj-lt"/>
            <a:cs typeface="Arial" panose="020B0604020202020204" pitchFamily="34" charset="0"/>
          </a:endParaRPr>
        </a:p>
      </dsp:txBody>
      <dsp:txXfrm rot="-5400000">
        <a:off x="915125" y="3582497"/>
        <a:ext cx="7265539" cy="7667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0790D-703A-457D-9B2A-B653960781AE}">
      <dsp:nvSpPr>
        <dsp:cNvPr id="0" name=""/>
        <dsp:cNvSpPr/>
      </dsp:nvSpPr>
      <dsp:spPr>
        <a:xfrm rot="5400000">
          <a:off x="-198229" y="198229"/>
          <a:ext cx="1321531" cy="925071"/>
        </a:xfrm>
        <a:prstGeom prst="chevron">
          <a:avLst/>
        </a:prstGeom>
        <a:solidFill>
          <a:srgbClr val="0070C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1</a:t>
          </a:r>
        </a:p>
      </dsp:txBody>
      <dsp:txXfrm rot="-5400000">
        <a:off x="2" y="462535"/>
        <a:ext cx="925071" cy="396460"/>
      </dsp:txXfrm>
    </dsp:sp>
    <dsp:sp modelId="{35F39544-CE5B-4742-8C2B-366930493E7F}">
      <dsp:nvSpPr>
        <dsp:cNvPr id="0" name=""/>
        <dsp:cNvSpPr/>
      </dsp:nvSpPr>
      <dsp:spPr>
        <a:xfrm rot="5400000">
          <a:off x="4143885" y="-3215615"/>
          <a:ext cx="859447" cy="72970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Sinh vật đơn bào sống trong nước</a:t>
          </a:r>
        </a:p>
      </dsp:txBody>
      <dsp:txXfrm rot="-5400000">
        <a:off x="925072" y="45153"/>
        <a:ext cx="7255119" cy="775537"/>
      </dsp:txXfrm>
    </dsp:sp>
    <dsp:sp modelId="{8C7ED3DB-3783-4021-B562-A020983CA371}">
      <dsp:nvSpPr>
        <dsp:cNvPr id="0" name=""/>
        <dsp:cNvSpPr/>
      </dsp:nvSpPr>
      <dsp:spPr>
        <a:xfrm rot="5400000">
          <a:off x="-198229" y="1412289"/>
          <a:ext cx="1321531" cy="925071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2</a:t>
          </a:r>
        </a:p>
      </dsp:txBody>
      <dsp:txXfrm rot="-5400000">
        <a:off x="2" y="1676595"/>
        <a:ext cx="925071" cy="396460"/>
      </dsp:txXfrm>
    </dsp:sp>
    <dsp:sp modelId="{9455AA65-36B9-4AC9-B4D8-67632B1E3C70}">
      <dsp:nvSpPr>
        <dsp:cNvPr id="0" name=""/>
        <dsp:cNvSpPr/>
      </dsp:nvSpPr>
      <dsp:spPr>
        <a:xfrm rot="5400000">
          <a:off x="4144111" y="-2005673"/>
          <a:ext cx="858995" cy="72970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Sinh vật đa bào sống trong nước</a:t>
          </a:r>
          <a:endParaRPr lang="en-US" sz="2800" b="0" kern="1200" dirty="0">
            <a:latin typeface="+mj-lt"/>
          </a:endParaRPr>
        </a:p>
      </dsp:txBody>
      <dsp:txXfrm rot="-5400000">
        <a:off x="925072" y="1255299"/>
        <a:ext cx="7255141" cy="775129"/>
      </dsp:txXfrm>
    </dsp:sp>
    <dsp:sp modelId="{09D6D085-D97B-4390-87F1-F42C20B02A80}">
      <dsp:nvSpPr>
        <dsp:cNvPr id="0" name=""/>
        <dsp:cNvSpPr/>
      </dsp:nvSpPr>
      <dsp:spPr>
        <a:xfrm rot="5400000">
          <a:off x="-198229" y="2552871"/>
          <a:ext cx="1321531" cy="925071"/>
        </a:xfrm>
        <a:prstGeom prst="chevron">
          <a:avLst/>
        </a:prstGeom>
        <a:solidFill>
          <a:srgbClr val="FFFF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3</a:t>
          </a:r>
        </a:p>
      </dsp:txBody>
      <dsp:txXfrm rot="-5400000">
        <a:off x="2" y="2817177"/>
        <a:ext cx="925071" cy="396460"/>
      </dsp:txXfrm>
    </dsp:sp>
    <dsp:sp modelId="{253B889B-C259-4488-BFF0-841228E494EF}">
      <dsp:nvSpPr>
        <dsp:cNvPr id="0" name=""/>
        <dsp:cNvSpPr/>
      </dsp:nvSpPr>
      <dsp:spPr>
        <a:xfrm rot="5400000">
          <a:off x="4192743" y="-864397"/>
          <a:ext cx="761731" cy="72970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Thực </a:t>
          </a:r>
          <a:r>
            <a:rPr lang="vi-VN" sz="2800" b="0" kern="1200">
              <a:latin typeface="+mj-lt"/>
            </a:rPr>
            <a:t>vật đa </a:t>
          </a:r>
          <a:r>
            <a:rPr lang="vi-VN" sz="2800" b="0" kern="1200" dirty="0">
              <a:latin typeface="+mj-lt"/>
            </a:rPr>
            <a:t>bào sống trong nước</a:t>
          </a:r>
          <a:endParaRPr lang="en-US" sz="2800" b="0" kern="1200" dirty="0">
            <a:latin typeface="+mj-lt"/>
          </a:endParaRPr>
        </a:p>
      </dsp:txBody>
      <dsp:txXfrm rot="-5400000">
        <a:off x="925072" y="2440459"/>
        <a:ext cx="7259889" cy="687361"/>
      </dsp:txXfrm>
    </dsp:sp>
    <dsp:sp modelId="{5879FD45-A004-41C3-8F75-44585E9B7556}">
      <dsp:nvSpPr>
        <dsp:cNvPr id="0" name=""/>
        <dsp:cNvSpPr/>
      </dsp:nvSpPr>
      <dsp:spPr>
        <a:xfrm rot="5400000">
          <a:off x="-198229" y="3728593"/>
          <a:ext cx="1321531" cy="925071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rgbClr val="FF0000"/>
              </a:solidFill>
            </a:rPr>
            <a:t>4</a:t>
          </a:r>
        </a:p>
      </dsp:txBody>
      <dsp:txXfrm rot="-5400000">
        <a:off x="2" y="3992899"/>
        <a:ext cx="925071" cy="396460"/>
      </dsp:txXfrm>
    </dsp:sp>
    <dsp:sp modelId="{50714AC9-E134-43C0-912B-EF962B8CDCA6}">
      <dsp:nvSpPr>
        <dsp:cNvPr id="0" name=""/>
        <dsp:cNvSpPr/>
      </dsp:nvSpPr>
      <dsp:spPr>
        <a:xfrm rot="5400000">
          <a:off x="4144111" y="311324"/>
          <a:ext cx="858995" cy="72970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  <a:cs typeface="Arial" panose="020B0604020202020204" pitchFamily="34" charset="0"/>
            </a:rPr>
            <a:t>Động vật </a:t>
          </a:r>
          <a:r>
            <a:rPr lang="vi-VN" sz="2800" b="0" kern="1200" dirty="0">
              <a:latin typeface="+mj-lt"/>
            </a:rPr>
            <a:t>đơn bào sống trong nước</a:t>
          </a:r>
          <a:endParaRPr lang="en-US" sz="2800" b="1" kern="1200" dirty="0">
            <a:latin typeface="+mj-lt"/>
            <a:cs typeface="Arial" panose="020B0604020202020204" pitchFamily="34" charset="0"/>
          </a:endParaRPr>
        </a:p>
      </dsp:txBody>
      <dsp:txXfrm rot="-5400000">
        <a:off x="925072" y="3572297"/>
        <a:ext cx="7255141" cy="7751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0790D-703A-457D-9B2A-B653960781AE}">
      <dsp:nvSpPr>
        <dsp:cNvPr id="0" name=""/>
        <dsp:cNvSpPr/>
      </dsp:nvSpPr>
      <dsp:spPr>
        <a:xfrm rot="5400000">
          <a:off x="-189348" y="189348"/>
          <a:ext cx="1262322" cy="883626"/>
        </a:xfrm>
        <a:prstGeom prst="chevron">
          <a:avLst/>
        </a:prstGeom>
        <a:solidFill>
          <a:srgbClr val="0070C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1</a:t>
          </a:r>
        </a:p>
      </dsp:txBody>
      <dsp:txXfrm rot="-5400000">
        <a:off x="0" y="441813"/>
        <a:ext cx="883626" cy="378696"/>
      </dsp:txXfrm>
    </dsp:sp>
    <dsp:sp modelId="{35F39544-CE5B-4742-8C2B-366930493E7F}">
      <dsp:nvSpPr>
        <dsp:cNvPr id="0" name=""/>
        <dsp:cNvSpPr/>
      </dsp:nvSpPr>
      <dsp:spPr>
        <a:xfrm rot="5400000">
          <a:off x="4142415" y="-3252840"/>
          <a:ext cx="820941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Không chặt phá cây bừa bãi, ngăn chặn phá rừng, tuyên truyền bảo vệ rừng</a:t>
          </a:r>
        </a:p>
      </dsp:txBody>
      <dsp:txXfrm rot="-5400000">
        <a:off x="883627" y="46023"/>
        <a:ext cx="7298444" cy="740791"/>
      </dsp:txXfrm>
    </dsp:sp>
    <dsp:sp modelId="{8C7ED3DB-3783-4021-B562-A020983CA371}">
      <dsp:nvSpPr>
        <dsp:cNvPr id="0" name=""/>
        <dsp:cNvSpPr/>
      </dsp:nvSpPr>
      <dsp:spPr>
        <a:xfrm rot="5400000">
          <a:off x="-189348" y="1351909"/>
          <a:ext cx="1262322" cy="883626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2</a:t>
          </a:r>
        </a:p>
      </dsp:txBody>
      <dsp:txXfrm rot="-5400000">
        <a:off x="0" y="1604374"/>
        <a:ext cx="883626" cy="378696"/>
      </dsp:txXfrm>
    </dsp:sp>
    <dsp:sp modelId="{9455AA65-36B9-4AC9-B4D8-67632B1E3C70}">
      <dsp:nvSpPr>
        <dsp:cNvPr id="0" name=""/>
        <dsp:cNvSpPr/>
      </dsp:nvSpPr>
      <dsp:spPr>
        <a:xfrm rot="5400000">
          <a:off x="4142631" y="-2130009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Xây dựng vườn Thực vật, vườn Quốc gia, Khu bảo tồn</a:t>
          </a:r>
          <a:endParaRPr lang="en-US" sz="2800" b="0" kern="1200" dirty="0">
            <a:latin typeface="+mj-lt"/>
          </a:endParaRPr>
        </a:p>
      </dsp:txBody>
      <dsp:txXfrm rot="-5400000">
        <a:off x="883626" y="1169050"/>
        <a:ext cx="7298465" cy="740401"/>
      </dsp:txXfrm>
    </dsp:sp>
    <dsp:sp modelId="{09D6D085-D97B-4390-87F1-F42C20B02A80}">
      <dsp:nvSpPr>
        <dsp:cNvPr id="0" name=""/>
        <dsp:cNvSpPr/>
      </dsp:nvSpPr>
      <dsp:spPr>
        <a:xfrm rot="5400000">
          <a:off x="-189348" y="2653122"/>
          <a:ext cx="1262322" cy="883626"/>
        </a:xfrm>
        <a:prstGeom prst="chevron">
          <a:avLst/>
        </a:prstGeom>
        <a:solidFill>
          <a:srgbClr val="FFFF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3</a:t>
          </a:r>
        </a:p>
      </dsp:txBody>
      <dsp:txXfrm rot="-5400000">
        <a:off x="0" y="2905587"/>
        <a:ext cx="883626" cy="378696"/>
      </dsp:txXfrm>
    </dsp:sp>
    <dsp:sp modelId="{253B889B-C259-4488-BFF0-841228E494EF}">
      <dsp:nvSpPr>
        <dsp:cNvPr id="0" name=""/>
        <dsp:cNvSpPr/>
      </dsp:nvSpPr>
      <dsp:spPr>
        <a:xfrm rot="5400000">
          <a:off x="3930898" y="-795230"/>
          <a:ext cx="1243975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Xây dựng và phát hiện với chính quyềnđịa phương các hành vi khai thác , vận chuyển, buôn bán trái phép Thực vật quý hiếm</a:t>
          </a:r>
          <a:endParaRPr lang="en-US" sz="2800" b="0" kern="1200" dirty="0">
            <a:latin typeface="+mj-lt"/>
          </a:endParaRPr>
        </a:p>
      </dsp:txBody>
      <dsp:txXfrm rot="-5400000">
        <a:off x="883626" y="2312768"/>
        <a:ext cx="7277793" cy="1122523"/>
      </dsp:txXfrm>
    </dsp:sp>
    <dsp:sp modelId="{5879FD45-A004-41C3-8F75-44585E9B7556}">
      <dsp:nvSpPr>
        <dsp:cNvPr id="0" name=""/>
        <dsp:cNvSpPr/>
      </dsp:nvSpPr>
      <dsp:spPr>
        <a:xfrm rot="5400000">
          <a:off x="-189348" y="3776169"/>
          <a:ext cx="1262322" cy="883626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rgbClr val="FF0000"/>
              </a:solidFill>
            </a:rPr>
            <a:t>4</a:t>
          </a:r>
        </a:p>
      </dsp:txBody>
      <dsp:txXfrm rot="-5400000">
        <a:off x="0" y="4028634"/>
        <a:ext cx="883626" cy="378696"/>
      </dsp:txXfrm>
    </dsp:sp>
    <dsp:sp modelId="{50714AC9-E134-43C0-912B-EF962B8CDCA6}">
      <dsp:nvSpPr>
        <dsp:cNvPr id="0" name=""/>
        <dsp:cNvSpPr/>
      </dsp:nvSpPr>
      <dsp:spPr>
        <a:xfrm rot="5400000">
          <a:off x="4142631" y="327815"/>
          <a:ext cx="820509" cy="73385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  <a:cs typeface="Arial" panose="020B0604020202020204" pitchFamily="34" charset="0"/>
            </a:rPr>
            <a:t>Cả 1,2 và 3</a:t>
          </a:r>
          <a:endParaRPr lang="en-US" sz="2800" b="0" kern="1200" dirty="0">
            <a:latin typeface="+mj-lt"/>
            <a:cs typeface="Arial" panose="020B0604020202020204" pitchFamily="34" charset="0"/>
          </a:endParaRPr>
        </a:p>
      </dsp:txBody>
      <dsp:txXfrm rot="-5400000">
        <a:off x="883626" y="3626874"/>
        <a:ext cx="7298465" cy="7404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0790D-703A-457D-9B2A-B653960781AE}">
      <dsp:nvSpPr>
        <dsp:cNvPr id="0" name=""/>
        <dsp:cNvSpPr/>
      </dsp:nvSpPr>
      <dsp:spPr>
        <a:xfrm rot="5400000">
          <a:off x="-196098" y="196098"/>
          <a:ext cx="1307321" cy="915124"/>
        </a:xfrm>
        <a:prstGeom prst="chevron">
          <a:avLst/>
        </a:prstGeom>
        <a:solidFill>
          <a:srgbClr val="0070C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1</a:t>
          </a:r>
        </a:p>
      </dsp:txBody>
      <dsp:txXfrm rot="-5400000">
        <a:off x="1" y="457561"/>
        <a:ext cx="915124" cy="392197"/>
      </dsp:txXfrm>
    </dsp:sp>
    <dsp:sp modelId="{35F39544-CE5B-4742-8C2B-366930493E7F}">
      <dsp:nvSpPr>
        <dsp:cNvPr id="0" name=""/>
        <dsp:cNvSpPr/>
      </dsp:nvSpPr>
      <dsp:spPr>
        <a:xfrm rot="5400000">
          <a:off x="4143532" y="-3221651"/>
          <a:ext cx="850205" cy="7307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Thu được nhiều mật ong trong tổ Ong</a:t>
          </a:r>
        </a:p>
      </dsp:txBody>
      <dsp:txXfrm rot="-5400000">
        <a:off x="915124" y="48261"/>
        <a:ext cx="7265517" cy="767197"/>
      </dsp:txXfrm>
    </dsp:sp>
    <dsp:sp modelId="{8C7ED3DB-3783-4021-B562-A020983CA371}">
      <dsp:nvSpPr>
        <dsp:cNvPr id="0" name=""/>
        <dsp:cNvSpPr/>
      </dsp:nvSpPr>
      <dsp:spPr>
        <a:xfrm rot="5400000">
          <a:off x="-196098" y="1400695"/>
          <a:ext cx="1307321" cy="915124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2</a:t>
          </a:r>
        </a:p>
      </dsp:txBody>
      <dsp:txXfrm rot="-5400000">
        <a:off x="1" y="1662158"/>
        <a:ext cx="915124" cy="392197"/>
      </dsp:txXfrm>
    </dsp:sp>
    <dsp:sp modelId="{9455AA65-36B9-4AC9-B4D8-67632B1E3C70}">
      <dsp:nvSpPr>
        <dsp:cNvPr id="0" name=""/>
        <dsp:cNvSpPr/>
      </dsp:nvSpPr>
      <dsp:spPr>
        <a:xfrm rot="5400000">
          <a:off x="4143756" y="-2058795"/>
          <a:ext cx="849758" cy="7307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Thụ phấn cho Hoa, góp phần tạo năng suất cao cho vườn cây ăn quả</a:t>
          </a:r>
          <a:endParaRPr lang="en-US" sz="2800" b="0" kern="1200" dirty="0">
            <a:latin typeface="+mj-lt"/>
          </a:endParaRPr>
        </a:p>
      </dsp:txBody>
      <dsp:txXfrm rot="-5400000">
        <a:off x="915125" y="1211318"/>
        <a:ext cx="7265539" cy="766794"/>
      </dsp:txXfrm>
    </dsp:sp>
    <dsp:sp modelId="{09D6D085-D97B-4390-87F1-F42C20B02A80}">
      <dsp:nvSpPr>
        <dsp:cNvPr id="0" name=""/>
        <dsp:cNvSpPr/>
      </dsp:nvSpPr>
      <dsp:spPr>
        <a:xfrm rot="5400000">
          <a:off x="-196098" y="2574034"/>
          <a:ext cx="1307321" cy="915124"/>
        </a:xfrm>
        <a:prstGeom prst="chevron">
          <a:avLst/>
        </a:prstGeom>
        <a:solidFill>
          <a:srgbClr val="FFFF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3</a:t>
          </a:r>
        </a:p>
      </dsp:txBody>
      <dsp:txXfrm rot="-5400000">
        <a:off x="1" y="2835497"/>
        <a:ext cx="915124" cy="392197"/>
      </dsp:txXfrm>
    </dsp:sp>
    <dsp:sp modelId="{253B889B-C259-4488-BFF0-841228E494EF}">
      <dsp:nvSpPr>
        <dsp:cNvPr id="0" name=""/>
        <dsp:cNvSpPr/>
      </dsp:nvSpPr>
      <dsp:spPr>
        <a:xfrm rot="5400000">
          <a:off x="4098735" y="-850695"/>
          <a:ext cx="939799" cy="7307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Cả đàn Ong duy trì và phát triển mạnh</a:t>
          </a:r>
          <a:endParaRPr lang="en-US" sz="2800" b="0" kern="1200" dirty="0">
            <a:latin typeface="+mj-lt"/>
          </a:endParaRPr>
        </a:p>
      </dsp:txBody>
      <dsp:txXfrm rot="-5400000">
        <a:off x="915125" y="2378792"/>
        <a:ext cx="7261144" cy="848045"/>
      </dsp:txXfrm>
    </dsp:sp>
    <dsp:sp modelId="{5879FD45-A004-41C3-8F75-44585E9B7556}">
      <dsp:nvSpPr>
        <dsp:cNvPr id="0" name=""/>
        <dsp:cNvSpPr/>
      </dsp:nvSpPr>
      <dsp:spPr>
        <a:xfrm rot="5400000">
          <a:off x="-196098" y="3737113"/>
          <a:ext cx="1307321" cy="915124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rgbClr val="FF0000"/>
              </a:solidFill>
            </a:rPr>
            <a:t>4</a:t>
          </a:r>
        </a:p>
      </dsp:txBody>
      <dsp:txXfrm rot="-5400000">
        <a:off x="1" y="3998576"/>
        <a:ext cx="915124" cy="392197"/>
      </dsp:txXfrm>
    </dsp:sp>
    <dsp:sp modelId="{50714AC9-E134-43C0-912B-EF962B8CDCA6}">
      <dsp:nvSpPr>
        <dsp:cNvPr id="0" name=""/>
        <dsp:cNvSpPr/>
      </dsp:nvSpPr>
      <dsp:spPr>
        <a:xfrm rot="5400000">
          <a:off x="4083838" y="363208"/>
          <a:ext cx="849758" cy="73070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  <a:cs typeface="Arial" panose="020B0604020202020204" pitchFamily="34" charset="0"/>
            </a:rPr>
            <a:t>Cả 1,2 và 3</a:t>
          </a:r>
          <a:endParaRPr lang="en-US" sz="2800" b="0" kern="1200" dirty="0">
            <a:latin typeface="+mj-lt"/>
            <a:cs typeface="Arial" panose="020B0604020202020204" pitchFamily="34" charset="0"/>
          </a:endParaRPr>
        </a:p>
      </dsp:txBody>
      <dsp:txXfrm rot="-5400000">
        <a:off x="855207" y="3633321"/>
        <a:ext cx="7265539" cy="7667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40790D-703A-457D-9B2A-B653960781AE}">
      <dsp:nvSpPr>
        <dsp:cNvPr id="0" name=""/>
        <dsp:cNvSpPr/>
      </dsp:nvSpPr>
      <dsp:spPr>
        <a:xfrm rot="5400000">
          <a:off x="-196808" y="196808"/>
          <a:ext cx="1312058" cy="918440"/>
        </a:xfrm>
        <a:prstGeom prst="chevron">
          <a:avLst/>
        </a:prstGeom>
        <a:solidFill>
          <a:srgbClr val="0070C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1</a:t>
          </a:r>
        </a:p>
      </dsp:txBody>
      <dsp:txXfrm rot="-5400000">
        <a:off x="1" y="459219"/>
        <a:ext cx="918440" cy="393618"/>
      </dsp:txXfrm>
    </dsp:sp>
    <dsp:sp modelId="{35F39544-CE5B-4742-8C2B-366930493E7F}">
      <dsp:nvSpPr>
        <dsp:cNvPr id="0" name=""/>
        <dsp:cNvSpPr/>
      </dsp:nvSpPr>
      <dsp:spPr>
        <a:xfrm rot="5400000">
          <a:off x="4143650" y="-3219542"/>
          <a:ext cx="853286" cy="7303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>
              <a:latin typeface="+mj-lt"/>
            </a:rPr>
            <a:t>Hổ, Dê,</a:t>
          </a:r>
          <a:r>
            <a:rPr lang="en-US" sz="2800" b="0" kern="1200">
              <a:latin typeface="+mj-lt"/>
            </a:rPr>
            <a:t> </a:t>
          </a:r>
          <a:r>
            <a:rPr lang="vi-VN" sz="2800" b="0" kern="1200">
              <a:latin typeface="+mj-lt"/>
            </a:rPr>
            <a:t>Hưu</a:t>
          </a:r>
          <a:r>
            <a:rPr lang="vi-VN" sz="2800" b="0" kern="1200" dirty="0">
              <a:latin typeface="+mj-lt"/>
            </a:rPr>
            <a:t>, sóc, khỉ</a:t>
          </a:r>
        </a:p>
      </dsp:txBody>
      <dsp:txXfrm rot="-5400000">
        <a:off x="918441" y="47321"/>
        <a:ext cx="7262051" cy="769978"/>
      </dsp:txXfrm>
    </dsp:sp>
    <dsp:sp modelId="{8C7ED3DB-3783-4021-B562-A020983CA371}">
      <dsp:nvSpPr>
        <dsp:cNvPr id="0" name=""/>
        <dsp:cNvSpPr/>
      </dsp:nvSpPr>
      <dsp:spPr>
        <a:xfrm rot="5400000">
          <a:off x="-196808" y="1404657"/>
          <a:ext cx="1312058" cy="918440"/>
        </a:xfrm>
        <a:prstGeom prst="chevron">
          <a:avLst/>
        </a:prstGeom>
        <a:solidFill>
          <a:srgbClr val="FF00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/>
            <a:t>2</a:t>
          </a:r>
        </a:p>
      </dsp:txBody>
      <dsp:txXfrm rot="-5400000">
        <a:off x="1" y="1667068"/>
        <a:ext cx="918440" cy="393618"/>
      </dsp:txXfrm>
    </dsp:sp>
    <dsp:sp modelId="{9455AA65-36B9-4AC9-B4D8-67632B1E3C70}">
      <dsp:nvSpPr>
        <dsp:cNvPr id="0" name=""/>
        <dsp:cNvSpPr/>
      </dsp:nvSpPr>
      <dsp:spPr>
        <a:xfrm rot="5400000">
          <a:off x="4143874" y="-2052473"/>
          <a:ext cx="852837" cy="7303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Đại </a:t>
          </a:r>
          <a:r>
            <a:rPr lang="vi-VN" sz="2800" b="0" kern="1200">
              <a:latin typeface="+mj-lt"/>
            </a:rPr>
            <a:t>bàng,Chuột,</a:t>
          </a:r>
          <a:r>
            <a:rPr lang="en-US" sz="2800" b="0" kern="1200">
              <a:latin typeface="+mj-lt"/>
            </a:rPr>
            <a:t> </a:t>
          </a:r>
          <a:r>
            <a:rPr lang="vi-VN" sz="2800" b="0" kern="1200">
              <a:latin typeface="+mj-lt"/>
            </a:rPr>
            <a:t>Rắn</a:t>
          </a:r>
          <a:r>
            <a:rPr lang="vi-VN" sz="2800" b="0" kern="1200" dirty="0">
              <a:latin typeface="+mj-lt"/>
            </a:rPr>
            <a:t>, khỉ, Sóc </a:t>
          </a:r>
          <a:endParaRPr lang="en-US" sz="2800" b="0" kern="1200" dirty="0">
            <a:latin typeface="+mj-lt"/>
          </a:endParaRPr>
        </a:p>
      </dsp:txBody>
      <dsp:txXfrm rot="-5400000">
        <a:off x="918440" y="1214593"/>
        <a:ext cx="7262073" cy="769573"/>
      </dsp:txXfrm>
    </dsp:sp>
    <dsp:sp modelId="{09D6D085-D97B-4390-87F1-F42C20B02A80}">
      <dsp:nvSpPr>
        <dsp:cNvPr id="0" name=""/>
        <dsp:cNvSpPr/>
      </dsp:nvSpPr>
      <dsp:spPr>
        <a:xfrm rot="5400000">
          <a:off x="-196808" y="2566882"/>
          <a:ext cx="1312058" cy="918440"/>
        </a:xfrm>
        <a:prstGeom prst="chevron">
          <a:avLst/>
        </a:prstGeom>
        <a:solidFill>
          <a:srgbClr val="FFFF0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tx1"/>
              </a:solidFill>
            </a:rPr>
            <a:t>3</a:t>
          </a:r>
        </a:p>
      </dsp:txBody>
      <dsp:txXfrm rot="-5400000">
        <a:off x="1" y="2829293"/>
        <a:ext cx="918440" cy="393618"/>
      </dsp:txXfrm>
    </dsp:sp>
    <dsp:sp modelId="{253B889B-C259-4488-BFF0-841228E494EF}">
      <dsp:nvSpPr>
        <dsp:cNvPr id="0" name=""/>
        <dsp:cNvSpPr/>
      </dsp:nvSpPr>
      <dsp:spPr>
        <a:xfrm rot="5400000">
          <a:off x="4114054" y="-855359"/>
          <a:ext cx="912476" cy="7303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</a:rPr>
            <a:t>Bò, Hưu, Thỏ, Gà, Chim sẻ</a:t>
          </a:r>
          <a:endParaRPr lang="en-US" sz="2800" b="0" kern="1200" dirty="0">
            <a:latin typeface="+mj-lt"/>
          </a:endParaRPr>
        </a:p>
      </dsp:txBody>
      <dsp:txXfrm rot="-5400000">
        <a:off x="918440" y="2384798"/>
        <a:ext cx="7259162" cy="823390"/>
      </dsp:txXfrm>
    </dsp:sp>
    <dsp:sp modelId="{5879FD45-A004-41C3-8F75-44585E9B7556}">
      <dsp:nvSpPr>
        <dsp:cNvPr id="0" name=""/>
        <dsp:cNvSpPr/>
      </dsp:nvSpPr>
      <dsp:spPr>
        <a:xfrm rot="5400000">
          <a:off x="-196808" y="3734176"/>
          <a:ext cx="1312058" cy="918440"/>
        </a:xfrm>
        <a:prstGeom prst="chevron">
          <a:avLst/>
        </a:prstGeom>
        <a:solidFill>
          <a:srgbClr val="00B050"/>
        </a:solidFill>
        <a:ln>
          <a:noFill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0" kern="1200" dirty="0">
              <a:solidFill>
                <a:srgbClr val="FF0000"/>
              </a:solidFill>
            </a:rPr>
            <a:t>4</a:t>
          </a:r>
        </a:p>
      </dsp:txBody>
      <dsp:txXfrm rot="-5400000">
        <a:off x="1" y="3996587"/>
        <a:ext cx="918440" cy="393618"/>
      </dsp:txXfrm>
    </dsp:sp>
    <dsp:sp modelId="{50714AC9-E134-43C0-912B-EF962B8CDCA6}">
      <dsp:nvSpPr>
        <dsp:cNvPr id="0" name=""/>
        <dsp:cNvSpPr/>
      </dsp:nvSpPr>
      <dsp:spPr>
        <a:xfrm rot="5400000">
          <a:off x="4143874" y="311934"/>
          <a:ext cx="852837" cy="73037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noFill/>
          <a:prstDash val="solid"/>
        </a:ln>
        <a:effectLst>
          <a:outerShdw blurRad="184150" dist="241300" dir="11520000" sx="110000" sy="110000" algn="ctr" rotWithShape="0">
            <a:srgbClr val="000000">
              <a:alpha val="18000"/>
            </a:srgbClr>
          </a:outerShdw>
        </a:effectLst>
        <a:scene3d>
          <a:camera prst="obliqueBottomLeft"/>
          <a:lightRig rig="flood" dir="t">
            <a:rot lat="0" lon="0" rev="13800000"/>
          </a:lightRig>
        </a:scene3d>
        <a:sp3d extrusionH="107950" prstMaterial="plastic">
          <a:bevelT w="82550" h="63500" prst="divot"/>
          <a:bevelB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2800" b="0" kern="1200" dirty="0">
              <a:latin typeface="+mj-lt"/>
              <a:cs typeface="Arial" panose="020B0604020202020204" pitchFamily="34" charset="0"/>
            </a:rPr>
            <a:t>Dê</a:t>
          </a:r>
          <a:r>
            <a:rPr lang="vi-VN" sz="2800" b="0" kern="1200">
              <a:latin typeface="+mj-lt"/>
              <a:cs typeface="Arial" panose="020B0604020202020204" pitchFamily="34" charset="0"/>
            </a:rPr>
            <a:t>, Cáo,</a:t>
          </a:r>
          <a:r>
            <a:rPr lang="en-US" sz="2800" b="0" kern="1200">
              <a:latin typeface="+mj-lt"/>
              <a:cs typeface="Arial" panose="020B0604020202020204" pitchFamily="34" charset="0"/>
            </a:rPr>
            <a:t> </a:t>
          </a:r>
          <a:r>
            <a:rPr lang="vi-VN" sz="2800" b="0" kern="1200">
              <a:latin typeface="+mj-lt"/>
              <a:cs typeface="Arial" panose="020B0604020202020204" pitchFamily="34" charset="0"/>
            </a:rPr>
            <a:t>Chó,</a:t>
          </a:r>
          <a:r>
            <a:rPr lang="en-US" sz="2800" b="0" kern="1200">
              <a:latin typeface="+mj-lt"/>
              <a:cs typeface="Arial" panose="020B0604020202020204" pitchFamily="34" charset="0"/>
            </a:rPr>
            <a:t> </a:t>
          </a:r>
          <a:r>
            <a:rPr lang="vi-VN" sz="2800" b="0" kern="1200">
              <a:latin typeface="+mj-lt"/>
              <a:cs typeface="Arial" panose="020B0604020202020204" pitchFamily="34" charset="0"/>
            </a:rPr>
            <a:t>Rắn</a:t>
          </a:r>
          <a:r>
            <a:rPr lang="vi-VN" sz="2800" b="0" kern="1200" dirty="0">
              <a:latin typeface="+mj-lt"/>
              <a:cs typeface="Arial" panose="020B0604020202020204" pitchFamily="34" charset="0"/>
            </a:rPr>
            <a:t>, Sói </a:t>
          </a:r>
          <a:endParaRPr lang="en-US" sz="2800" b="0" kern="1200" dirty="0">
            <a:latin typeface="+mj-lt"/>
            <a:cs typeface="Arial" panose="020B0604020202020204" pitchFamily="34" charset="0"/>
          </a:endParaRPr>
        </a:p>
      </dsp:txBody>
      <dsp:txXfrm rot="-5400000">
        <a:off x="918440" y="3579000"/>
        <a:ext cx="7262073" cy="769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F0C1F-D402-41ED-9D23-99C002B6D9DA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7A0DC-9EE1-4304-BBB4-37E02B499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06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63da1a438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63da1a438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103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477974B-0436-3526-55BA-99BD255B9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f391192_00:notes">
            <a:extLst>
              <a:ext uri="{FF2B5EF4-FFF2-40B4-BE49-F238E27FC236}">
                <a16:creationId xmlns:a16="http://schemas.microsoft.com/office/drawing/2014/main" id="{6973DB64-CD9E-A632-F85F-4C1D8B2375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f391192_00:notes">
            <a:extLst>
              <a:ext uri="{FF2B5EF4-FFF2-40B4-BE49-F238E27FC236}">
                <a16:creationId xmlns:a16="http://schemas.microsoft.com/office/drawing/2014/main" id="{B3137596-17E3-E106-D176-98D2840BB1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1659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47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45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3396968"/>
            <a:ext cx="2595750" cy="346103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/>
          <p:nvPr/>
        </p:nvSpPr>
        <p:spPr>
          <a:xfrm>
            <a:off x="548700" y="731600"/>
            <a:ext cx="8046600" cy="5394800"/>
          </a:xfrm>
          <a:prstGeom prst="frame">
            <a:avLst>
              <a:gd name="adj1" fmla="val 637"/>
            </a:avLst>
          </a:prstGeom>
          <a:gradFill>
            <a:gsLst>
              <a:gs pos="0">
                <a:schemeClr val="accent5"/>
              </a:gs>
              <a:gs pos="31000">
                <a:schemeClr val="accent6"/>
              </a:gs>
              <a:gs pos="69000">
                <a:schemeClr val="accent5"/>
              </a:gs>
              <a:gs pos="100000">
                <a:schemeClr val="accent6"/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8426" y="-33"/>
            <a:ext cx="3925575" cy="657696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994975" y="1337567"/>
            <a:ext cx="4781700" cy="228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42778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582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92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964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996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3378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6559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615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542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7423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130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90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579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3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8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90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9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83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01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E2778-6669-41EE-B073-1C22B9C78D68}" type="datetimeFigureOut">
              <a:rPr lang="en-US" smtClean="0"/>
              <a:t>8/16/2025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7A42D-69C5-43F1-9358-56C213B9E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74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68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audio" Target="../media/audio2.wav"/><Relationship Id="rId7" Type="http://schemas.openxmlformats.org/officeDocument/2006/relationships/diagramQuickStyle" Target="../diagrams/quickStyl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audio" Target="../media/audio2.wav"/><Relationship Id="rId7" Type="http://schemas.openxmlformats.org/officeDocument/2006/relationships/diagramQuickStyle" Target="../diagrams/quickStyle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10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microsoft.com/office/2007/relationships/diagramDrawing" Target="../diagrams/drawing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audio" Target="../media/audio2.wav"/><Relationship Id="rId7" Type="http://schemas.openxmlformats.org/officeDocument/2006/relationships/diagramQuickStyle" Target="../diagrams/quickStyl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10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microsoft.com/office/2007/relationships/diagramDrawing" Target="../diagrams/drawing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audio" Target="../media/audio2.wav"/><Relationship Id="rId7" Type="http://schemas.openxmlformats.org/officeDocument/2006/relationships/diagramQuickStyle" Target="../diagrams/quickStyl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10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microsoft.com/office/2007/relationships/diagramDrawing" Target="../diagrams/drawing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audio" Target="../media/audio2.wav"/><Relationship Id="rId7" Type="http://schemas.openxmlformats.org/officeDocument/2006/relationships/diagramQuickStyle" Target="../diagrams/quickStyle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10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microsoft.com/office/2007/relationships/diagramDrawing" Target="../diagrams/drawin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7"/>
          <p:cNvSpPr txBox="1">
            <a:spLocks noGrp="1"/>
          </p:cNvSpPr>
          <p:nvPr>
            <p:ph type="ctrTitle"/>
          </p:nvPr>
        </p:nvSpPr>
        <p:spPr>
          <a:xfrm>
            <a:off x="29497" y="1371600"/>
            <a:ext cx="8786567" cy="8572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68569" rIns="68569" bIns="68569" rtlCol="0" anchor="b" anchorCtr="0">
            <a:noAutofit/>
          </a:bodyPr>
          <a:lstStyle/>
          <a:p>
            <a:r>
              <a:rPr lang="en-US" sz="5400" b="1" spc="-68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 HỌC TỰ NHIÊN </a:t>
            </a:r>
            <a:r>
              <a:rPr lang="vi-VN" sz="5400" b="1" spc="-68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Google Shape;130;p27"/>
          <p:cNvSpPr txBox="1">
            <a:spLocks noGrp="1"/>
          </p:cNvSpPr>
          <p:nvPr>
            <p:ph type="subTitle" idx="1"/>
          </p:nvPr>
        </p:nvSpPr>
        <p:spPr>
          <a:xfrm>
            <a:off x="178716" y="152400"/>
            <a:ext cx="8786567" cy="748833"/>
          </a:xfrm>
          <a:prstGeom prst="rect">
            <a:avLst/>
          </a:prstGeom>
        </p:spPr>
        <p:txBody>
          <a:bodyPr spcFirstLastPara="1" vert="horz" wrap="square" lIns="68569" tIns="68569" rIns="68569" bIns="68569" rtlCol="0" anchor="t" anchorCtr="0">
            <a:noAutofit/>
          </a:bodyPr>
          <a:lstStyle/>
          <a:p>
            <a:pPr defTabSz="51435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RƯỜNG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THCS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 UYÊN</a:t>
            </a:r>
          </a:p>
          <a:p>
            <a:pPr defTabSz="51435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KHTN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Khoa học tự nhiên là gì? Tìm hiểu những vấn đề cơ bản về khoa học">
            <a:extLst>
              <a:ext uri="{FF2B5EF4-FFF2-40B4-BE49-F238E27FC236}">
                <a16:creationId xmlns:a16="http://schemas.microsoft.com/office/drawing/2014/main" id="{66350FC8-1279-4632-9C9D-7966E4710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99216"/>
            <a:ext cx="8511264" cy="3701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3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Hoạt động 1: </a:t>
            </a:r>
            <a:r>
              <a:rPr lang="en-US" sz="3200" b="1" dirty="0" err="1">
                <a:solidFill>
                  <a:srgbClr val="FF0000"/>
                </a:solidFill>
              </a:rPr>
              <a:t>Quan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sát</a:t>
            </a:r>
            <a:r>
              <a:rPr lang="en-US" sz="3200" b="1" dirty="0">
                <a:solidFill>
                  <a:srgbClr val="FF0000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chụp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ảnh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một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số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sinh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vật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ngoài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thiên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nhiên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tổ)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ĐV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ĐV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Mỗi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lúp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HS tiến hành quan sát, sưu tầm hình ảnh sinh vật trong thiên nhiên tại vườn trường, vườn nhà hoặc vườn quốc gia, thảo cần viên… </a:t>
            </a:r>
          </a:p>
          <a:p>
            <a:pPr algn="just">
              <a:buFontTx/>
              <a:buChar char="-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60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b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nhãn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blipFill>
            <a:blip r:embed="rId3"/>
            <a:tile tx="0" ty="0" sx="100000" sy="100000" flip="none" algn="tl"/>
          </a:blip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- Địa điểm: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- Tên cây/con: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- Số lượng: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- Ngày phân loại: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- Hình dạng, kích thước:</a:t>
            </a: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- Môi trường sống:</a:t>
            </a:r>
            <a:endParaRPr lang="en-US">
              <a:latin typeface="Times New Roman" pitchFamily="18" charset="0"/>
              <a:ea typeface="Arial"/>
              <a:cs typeface="Times New Roman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91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37159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Từ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album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san</a:t>
            </a:r>
          </a:p>
          <a:p>
            <a:pPr marL="0" indent="0" algn="just"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Mỗi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39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281847"/>
              </p:ext>
            </p:extLst>
          </p:nvPr>
        </p:nvGraphicFramePr>
        <p:xfrm>
          <a:off x="609600" y="1447800"/>
          <a:ext cx="8077199" cy="4648200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9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3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3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7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1912">
                <a:tc>
                  <a:txBody>
                    <a:bodyPr/>
                    <a:lstStyle/>
                    <a:p>
                      <a:pPr marL="101600" marR="0"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itchFamily="18" charset="0"/>
                          <a:ea typeface="Segoe UI"/>
                          <a:cs typeface="Times New Roman" pitchFamily="18" charset="0"/>
                        </a:rPr>
                        <a:t>STT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spc="0">
                          <a:effectLst/>
                          <a:latin typeface="+mj-lt"/>
                        </a:rPr>
                        <a:t>Rêu</a:t>
                      </a:r>
                      <a:endParaRPr lang="en-US" sz="2800">
                        <a:effectLst/>
                        <a:latin typeface="+mj-lt"/>
                        <a:ea typeface="Segoe U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spc="0">
                          <a:effectLst/>
                          <a:latin typeface="+mj-lt"/>
                        </a:rPr>
                        <a:t>Dương xỉ</a:t>
                      </a:r>
                      <a:endParaRPr lang="en-US" sz="2800">
                        <a:effectLst/>
                        <a:latin typeface="+mj-lt"/>
                        <a:ea typeface="Segoe U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spc="0">
                          <a:effectLst/>
                          <a:latin typeface="+mj-lt"/>
                        </a:rPr>
                        <a:t>Hạt trần</a:t>
                      </a:r>
                      <a:endParaRPr lang="en-US" sz="2800">
                        <a:effectLst/>
                        <a:latin typeface="+mj-lt"/>
                        <a:ea typeface="Segoe U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0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spc="0">
                          <a:effectLst/>
                          <a:latin typeface="+mj-lt"/>
                        </a:rPr>
                        <a:t>Hạt kín</a:t>
                      </a:r>
                      <a:endParaRPr lang="en-US" sz="2800">
                        <a:effectLst/>
                        <a:latin typeface="+mj-lt"/>
                        <a:ea typeface="Segoe UI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113">
                <a:tc>
                  <a:txBody>
                    <a:bodyPr/>
                    <a:lstStyle/>
                    <a:p>
                      <a:pPr marL="165100" marR="0" algn="ctr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spc="0">
                          <a:effectLst/>
                          <a:latin typeface="+mj-lt"/>
                        </a:rPr>
                        <a:t>1</a:t>
                      </a:r>
                      <a:endParaRPr lang="en-US" sz="2800">
                        <a:effectLst/>
                        <a:latin typeface="+mj-lt"/>
                        <a:ea typeface="Segoe U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2447">
                <a:tc>
                  <a:txBody>
                    <a:bodyPr/>
                    <a:lstStyle/>
                    <a:p>
                      <a:pPr marL="165100" marR="0" algn="ctr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spc="0">
                          <a:effectLst/>
                          <a:latin typeface="+mj-lt"/>
                        </a:rPr>
                        <a:t>2</a:t>
                      </a:r>
                      <a:endParaRPr lang="en-US" sz="2800">
                        <a:effectLst/>
                        <a:latin typeface="+mj-lt"/>
                        <a:ea typeface="Segoe U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113">
                <a:tc>
                  <a:txBody>
                    <a:bodyPr/>
                    <a:lstStyle/>
                    <a:p>
                      <a:pPr marL="165100" marR="0" algn="ctr">
                        <a:lnSpc>
                          <a:spcPts val="8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spc="0">
                          <a:effectLst/>
                          <a:latin typeface="+mj-lt"/>
                        </a:rPr>
                        <a:t>3</a:t>
                      </a:r>
                      <a:endParaRPr lang="en-US" sz="2800">
                        <a:effectLst/>
                        <a:latin typeface="+mj-lt"/>
                        <a:ea typeface="Segoe UI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36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 </a:t>
                      </a:r>
                      <a:endParaRPr lang="en-US" sz="280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 </a:t>
                      </a:r>
                      <a:endParaRPr lang="en-US" sz="2800" dirty="0"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90800" y="685800"/>
            <a:ext cx="3886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80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461061"/>
            <a:ext cx="91919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24050" y="3798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027756"/>
              </p:ext>
            </p:extLst>
          </p:nvPr>
        </p:nvGraphicFramePr>
        <p:xfrm>
          <a:off x="838200" y="1371600"/>
          <a:ext cx="7543800" cy="48006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285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1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89924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STT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Ruột</a:t>
                      </a:r>
                      <a:r>
                        <a:rPr lang="en-US" sz="2800" baseline="0">
                          <a:latin typeface="Times New Roman" pitchFamily="18" charset="0"/>
                          <a:cs typeface="Times New Roman" pitchFamily="18" charset="0"/>
                        </a:rPr>
                        <a:t> Khoang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Giun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2800" baseline="0">
                          <a:latin typeface="Times New Roman" pitchFamily="18" charset="0"/>
                          <a:cs typeface="Times New Roman" pitchFamily="18" charset="0"/>
                        </a:rPr>
                        <a:t> mềm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Chân</a:t>
                      </a:r>
                      <a:r>
                        <a:rPr lang="en-US" sz="2800" baseline="0">
                          <a:latin typeface="Times New Roman" pitchFamily="18" charset="0"/>
                          <a:cs typeface="Times New Roman" pitchFamily="18" charset="0"/>
                        </a:rPr>
                        <a:t> Khớp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2669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2669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2669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2669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178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506486"/>
            <a:ext cx="84866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062141"/>
              </p:ext>
            </p:extLst>
          </p:nvPr>
        </p:nvGraphicFramePr>
        <p:xfrm>
          <a:off x="533400" y="1371600"/>
          <a:ext cx="8334219" cy="495300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728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5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0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90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9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2135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STT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Lưỡng</a:t>
                      </a:r>
                      <a:r>
                        <a:rPr lang="en-US" sz="2800" baseline="0">
                          <a:latin typeface="Times New Roman" pitchFamily="18" charset="0"/>
                          <a:cs typeface="Times New Roman" pitchFamily="18" charset="0"/>
                        </a:rPr>
                        <a:t> Cư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Bò</a:t>
                      </a:r>
                      <a:r>
                        <a:rPr lang="en-US" sz="2800" baseline="0">
                          <a:latin typeface="Times New Roman" pitchFamily="18" charset="0"/>
                          <a:cs typeface="Times New Roman" pitchFamily="18" charset="0"/>
                        </a:rPr>
                        <a:t> Sát</a:t>
                      </a:r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Chim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Thú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2913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2913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2913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2913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072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427205"/>
              </p:ext>
            </p:extLst>
          </p:nvPr>
        </p:nvGraphicFramePr>
        <p:xfrm>
          <a:off x="685800" y="2362200"/>
          <a:ext cx="7620000" cy="38100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076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3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STT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US" sz="2800" baseline="0" dirty="0">
                          <a:latin typeface="Times New Roman" pitchFamily="18" charset="0"/>
                          <a:cs typeface="Times New Roman" pitchFamily="18" charset="0"/>
                        </a:rPr>
                        <a:t>/con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Vai</a:t>
                      </a: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itchFamily="18" charset="0"/>
                          <a:cs typeface="Times New Roman" pitchFamily="18" charset="0"/>
                        </a:rPr>
                        <a:t>trò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</a:rPr>
                        <a:t>….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058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36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309E1B0-FE59-442D-8179-10B40F4E1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762000"/>
          </a:xfrm>
        </p:spPr>
        <p:txBody>
          <a:bodyPr>
            <a:noAutofit/>
          </a:bodyPr>
          <a:lstStyle/>
          <a:p>
            <a:br>
              <a:rPr lang="en-US" sz="3200" b="1">
                <a:solidFill>
                  <a:srgbClr val="FF0000"/>
                </a:solidFill>
                <a:cs typeface="Arial" pitchFamily="34" charset="0"/>
              </a:rPr>
            </a:br>
            <a:r>
              <a:rPr lang="vi-VN" sz="3200" b="1">
                <a:solidFill>
                  <a:srgbClr val="FF0000"/>
                </a:solidFill>
                <a:cs typeface="Arial" pitchFamily="34" charset="0"/>
              </a:rPr>
              <a:t>Vai </a:t>
            </a:r>
            <a:r>
              <a:rPr lang="vi-VN" sz="3200" b="1" dirty="0">
                <a:solidFill>
                  <a:srgbClr val="FF0000"/>
                </a:solidFill>
                <a:cs typeface="Arial" pitchFamily="34" charset="0"/>
              </a:rPr>
              <a:t>trò của sinh vật ngoài thiên nhiên </a:t>
            </a:r>
            <a:r>
              <a:rPr lang="vi-VN" sz="3200" b="1">
                <a:solidFill>
                  <a:srgbClr val="FF0000"/>
                </a:solidFill>
                <a:cs typeface="Arial" pitchFamily="34" charset="0"/>
              </a:rPr>
              <a:t>là g</a:t>
            </a:r>
            <a:r>
              <a:rPr lang="en-US" sz="3200" b="1">
                <a:solidFill>
                  <a:srgbClr val="FF0000"/>
                </a:solidFill>
                <a:cs typeface="Arial" pitchFamily="34" charset="0"/>
              </a:rPr>
              <a:t>ì</a:t>
            </a:r>
            <a:r>
              <a:rPr lang="vi-VN" sz="3200" b="1">
                <a:solidFill>
                  <a:srgbClr val="FF0000"/>
                </a:solidFill>
                <a:cs typeface="Arial" pitchFamily="34" charset="0"/>
              </a:rPr>
              <a:t>?</a:t>
            </a:r>
            <a:br>
              <a:rPr lang="en-US" sz="3200" dirty="0">
                <a:solidFill>
                  <a:srgbClr val="FF0000"/>
                </a:solidFill>
                <a:cs typeface="Arial" pitchFamily="34" charset="0"/>
              </a:rPr>
            </a:br>
            <a:endParaRPr lang="en-US" sz="32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981200" y="1524000"/>
            <a:ext cx="5368636" cy="914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2400" dirty="0"/>
          </a:p>
        </p:txBody>
      </p:sp>
      <p:cxnSp>
        <p:nvCxnSpPr>
          <p:cNvPr id="19" name="Straight Arrow Connector 18"/>
          <p:cNvCxnSpPr>
            <a:stCxn id="2" idx="2"/>
            <a:endCxn id="35" idx="0"/>
          </p:cNvCxnSpPr>
          <p:nvPr/>
        </p:nvCxnSpPr>
        <p:spPr>
          <a:xfrm flipH="1">
            <a:off x="1108363" y="2438400"/>
            <a:ext cx="3557155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" idx="2"/>
            <a:endCxn id="39" idx="0"/>
          </p:cNvCxnSpPr>
          <p:nvPr/>
        </p:nvCxnSpPr>
        <p:spPr>
          <a:xfrm flipH="1">
            <a:off x="3305175" y="2438400"/>
            <a:ext cx="1360343" cy="9905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" idx="2"/>
            <a:endCxn id="42" idx="0"/>
          </p:cNvCxnSpPr>
          <p:nvPr/>
        </p:nvCxnSpPr>
        <p:spPr>
          <a:xfrm>
            <a:off x="4665518" y="2438400"/>
            <a:ext cx="1112693" cy="9698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" idx="2"/>
          </p:cNvCxnSpPr>
          <p:nvPr/>
        </p:nvCxnSpPr>
        <p:spPr>
          <a:xfrm>
            <a:off x="4665518" y="2438400"/>
            <a:ext cx="3478357" cy="9698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353290" y="3429000"/>
            <a:ext cx="1510146" cy="1447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>
                <a:latin typeface="Times New Roman" pitchFamily="18" charset="0"/>
                <a:cs typeface="Times New Roman" pitchFamily="18" charset="0"/>
              </a:rPr>
              <a:t>điều hòa khí hậu</a:t>
            </a:r>
            <a:endParaRPr lang="en-US" sz="2700"/>
          </a:p>
        </p:txBody>
      </p:sp>
      <p:sp>
        <p:nvSpPr>
          <p:cNvPr id="39" name="Rounded Rectangle 38"/>
          <p:cNvSpPr/>
          <p:nvPr/>
        </p:nvSpPr>
        <p:spPr>
          <a:xfrm>
            <a:off x="2476500" y="3428999"/>
            <a:ext cx="1657350" cy="1447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>
                <a:latin typeface="Times New Roman" pitchFamily="18" charset="0"/>
                <a:cs typeface="Times New Roman" pitchFamily="18" charset="0"/>
              </a:rPr>
              <a:t>làm sạch môi trường</a:t>
            </a:r>
            <a:endParaRPr lang="en-US" sz="2700"/>
          </a:p>
        </p:txBody>
      </p:sp>
      <p:sp>
        <p:nvSpPr>
          <p:cNvPr id="42" name="Rounded Rectangle 41"/>
          <p:cNvSpPr/>
          <p:nvPr/>
        </p:nvSpPr>
        <p:spPr>
          <a:xfrm>
            <a:off x="4949536" y="3408217"/>
            <a:ext cx="1657350" cy="1447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làm thức ăn</a:t>
            </a:r>
            <a:endParaRPr lang="en-US" sz="2800"/>
          </a:p>
        </p:txBody>
      </p:sp>
      <p:sp>
        <p:nvSpPr>
          <p:cNvPr id="45" name="Rounded Rectangle 44"/>
          <p:cNvSpPr/>
          <p:nvPr/>
        </p:nvSpPr>
        <p:spPr>
          <a:xfrm>
            <a:off x="7315200" y="3429000"/>
            <a:ext cx="1657350" cy="1447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Phân hủy xác sinh vật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77216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35" grpId="0" animBg="1"/>
      <p:bldP spid="39" grpId="0" animBg="1"/>
      <p:bldP spid="42" grpId="0" animBg="1"/>
      <p:bldP spid="4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623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vi-VN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khóa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lưỡng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5181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Các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- Sử dụng khóa lưỡng phân để phân loại các nhóm sinh vật chụp ảnh được trong quá trình tham quan thiên nhiên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00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vi-VN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634459"/>
              </p:ext>
            </p:extLst>
          </p:nvPr>
        </p:nvGraphicFramePr>
        <p:xfrm>
          <a:off x="0" y="1524000"/>
          <a:ext cx="9144000" cy="533400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34000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Nhóm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Lớp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...................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Giới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thiệu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sưu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nhóm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thiên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nhiên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Vẽ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sơ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về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vai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trò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thiên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nhiên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Xây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dựng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khóa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lưỡng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nhóm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thiên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nhiên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4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CC9AAAD-532C-8FF6-A0C0-7424CEE0C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>
            <a:extLst>
              <a:ext uri="{FF2B5EF4-FFF2-40B4-BE49-F238E27FC236}">
                <a16:creationId xmlns:a16="http://schemas.microsoft.com/office/drawing/2014/main" id="{131019BB-EFDE-0EFE-AD81-488F69C681A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41458" y="1828800"/>
            <a:ext cx="8497742" cy="3429000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br>
              <a:rPr lang="vi-VN" sz="3200" b="1" dirty="0">
                <a:solidFill>
                  <a:srgbClr val="FF0000"/>
                </a:solidFill>
              </a:rPr>
            </a:br>
            <a:r>
              <a:rPr lang="vi-VN" sz="3200" b="1" dirty="0"/>
              <a:t>CHỦ ĐỀ 8: ĐA DẠNG THẾ GIỚI SỐNG</a:t>
            </a:r>
            <a:br>
              <a:rPr lang="en-US" sz="4400" b="1" dirty="0">
                <a:solidFill>
                  <a:srgbClr val="FF0000"/>
                </a:solidFill>
              </a:rPr>
            </a:br>
            <a:br>
              <a:rPr lang="vi-VN" sz="4400" b="1" dirty="0">
                <a:solidFill>
                  <a:srgbClr val="FF0000"/>
                </a:solidFill>
              </a:rPr>
            </a:br>
            <a:r>
              <a:rPr lang="en-US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vi-VN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THỰC HÀNH </a:t>
            </a:r>
            <a:br>
              <a:rPr lang="vi-VN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vi-VN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FF0000"/>
                </a:solidFill>
              </a:rPr>
              <a:t>TÌM HIỂU SINH VẬT NGOÀI THIÊN NHIÊN</a:t>
            </a:r>
            <a:br>
              <a:rPr lang="en-US" sz="4400" dirty="0">
                <a:solidFill>
                  <a:srgbClr val="FF0000"/>
                </a:solidFill>
              </a:rPr>
            </a:br>
            <a:endParaRPr sz="4400" dirty="0"/>
          </a:p>
        </p:txBody>
      </p:sp>
      <p:sp>
        <p:nvSpPr>
          <p:cNvPr id="17" name="Google Shape;84;p13">
            <a:extLst>
              <a:ext uri="{FF2B5EF4-FFF2-40B4-BE49-F238E27FC236}">
                <a16:creationId xmlns:a16="http://schemas.microsoft.com/office/drawing/2014/main" id="{AE066AA9-6207-F92E-BE2C-217A9A3BBB55}"/>
              </a:ext>
            </a:extLst>
          </p:cNvPr>
          <p:cNvSpPr txBox="1">
            <a:spLocks/>
          </p:cNvSpPr>
          <p:nvPr/>
        </p:nvSpPr>
        <p:spPr>
          <a:xfrm>
            <a:off x="609601" y="3276600"/>
            <a:ext cx="7387025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Vidaloka"/>
              <a:buNone/>
              <a:defRPr sz="6000" b="0" i="0" u="none" strike="noStrike" cap="none">
                <a:solidFill>
                  <a:schemeClr val="dk2"/>
                </a:solidFill>
                <a:latin typeface="Vidaloka"/>
                <a:ea typeface="Vidaloka"/>
                <a:cs typeface="Vidaloka"/>
                <a:sym typeface="Vidaloka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SzPts val="6000"/>
              <a:buFont typeface="Vidaloka"/>
              <a:buNone/>
              <a:tabLst/>
              <a:defRPr/>
            </a:pPr>
            <a:endParaRPr kumimoji="0" lang="vi-VN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idaloka"/>
              <a:sym typeface="Vidaloka"/>
            </a:endParaRPr>
          </a:p>
        </p:txBody>
      </p:sp>
    </p:spTree>
    <p:extLst>
      <p:ext uri="{BB962C8B-B14F-4D97-AF65-F5344CB8AC3E}">
        <p14:creationId xmlns:p14="http://schemas.microsoft.com/office/powerpoint/2010/main" val="307436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Mỗi nhóm hoàn chỉnh bài báo cáo và nộp vào buổi học tiếp theo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Trả lời câu hỏi sau: Em hãy đưa ra một thông điệp để tuyên truyền bảo vệ các loài động vật, thực vật và bảo vệ môi trường sống của chúng.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Ôn tập chủ đề 8</a:t>
            </a:r>
          </a:p>
        </p:txBody>
      </p:sp>
    </p:spTree>
    <p:extLst>
      <p:ext uri="{BB962C8B-B14F-4D97-AF65-F5344CB8AC3E}">
        <p14:creationId xmlns:p14="http://schemas.microsoft.com/office/powerpoint/2010/main" val="377463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4;p13"/>
          <p:cNvSpPr txBox="1">
            <a:spLocks/>
          </p:cNvSpPr>
          <p:nvPr/>
        </p:nvSpPr>
        <p:spPr>
          <a:xfrm>
            <a:off x="0" y="0"/>
            <a:ext cx="9144000" cy="1828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1" vert="horz" wrap="square" lIns="0" tIns="0" rIns="0" bIns="0" rtlCol="0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vi-VN" sz="3200" b="1">
                <a:solidFill>
                  <a:srgbClr val="FF0000"/>
                </a:solidFill>
              </a:rPr>
            </a:br>
            <a:r>
              <a:rPr lang="vi-VN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 34: THỰC HÀNH</a:t>
            </a:r>
            <a:br>
              <a:rPr lang="vi-VN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3200" b="1">
                <a:solidFill>
                  <a:srgbClr val="FF0000"/>
                </a:solidFill>
              </a:rPr>
              <a:t>TÌM HIỂU SINH VẬT NGOÀI THIÊN NHIÊN</a:t>
            </a:r>
            <a:br>
              <a:rPr lang="vi-VN" sz="3200">
                <a:solidFill>
                  <a:srgbClr val="FF0000"/>
                </a:solidFill>
              </a:rPr>
            </a:br>
            <a:br>
              <a:rPr lang="vi-VN" sz="3200">
                <a:solidFill>
                  <a:srgbClr val="FF0000"/>
                </a:solidFill>
              </a:rPr>
            </a:br>
            <a:br>
              <a:rPr lang="vi-VN" b="1">
                <a:solidFill>
                  <a:srgbClr val="FF0000"/>
                </a:solidFill>
              </a:rPr>
            </a:br>
            <a:br>
              <a:rPr lang="vi-VN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vi-VN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50292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vi-VN" sz="2800">
                <a:latin typeface="+mj-lt"/>
              </a:rPr>
              <a:t>Hoạt động 1: </a:t>
            </a:r>
            <a:r>
              <a:rPr lang="en-US" sz="2800">
                <a:latin typeface="+mj-lt"/>
              </a:rPr>
              <a:t>Quan sát, chụp ảnh một số sinh vật ngoài thiên nhiên</a:t>
            </a:r>
            <a:endParaRPr lang="vi-VN" sz="280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2800">
                <a:latin typeface="+mj-lt"/>
                <a:cs typeface="Arial" pitchFamily="34" charset="0"/>
              </a:rPr>
              <a:t>Hoạt động 2: Làm bộ sưu tập ảnh các nhóm sinh vật ngoài thiên nhiên</a:t>
            </a:r>
            <a:endParaRPr lang="vi-VN" sz="2800">
              <a:latin typeface="+mj-lt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800">
                <a:latin typeface="+mj-lt"/>
                <a:cs typeface="Arial" pitchFamily="34" charset="0"/>
              </a:rPr>
              <a:t>Hoạt động</a:t>
            </a:r>
            <a:r>
              <a:rPr lang="vi-VN" sz="2800">
                <a:latin typeface="+mj-lt"/>
                <a:cs typeface="Arial" pitchFamily="34" charset="0"/>
              </a:rPr>
              <a:t> </a:t>
            </a:r>
            <a:r>
              <a:rPr lang="en-US" sz="2800">
                <a:latin typeface="+mj-lt"/>
                <a:cs typeface="Arial" pitchFamily="34" charset="0"/>
              </a:rPr>
              <a:t>3: Tìm hiểu vai trò của sinh vật ngoài thiên nhiên</a:t>
            </a:r>
            <a:endParaRPr lang="vi-VN" sz="2800">
              <a:latin typeface="+mj-lt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800">
                <a:latin typeface="+mj-lt"/>
                <a:cs typeface="Arial" pitchFamily="34" charset="0"/>
              </a:rPr>
              <a:t>Hoạt động 4: Phân loại một số nhóm sinh vật theo khóa lưỡng phân</a:t>
            </a:r>
          </a:p>
          <a:p>
            <a:pPr>
              <a:lnSpc>
                <a:spcPct val="120000"/>
              </a:lnSpc>
            </a:pPr>
            <a:r>
              <a:rPr lang="en-US" sz="2800">
                <a:latin typeface="+mj-lt"/>
                <a:cs typeface="Arial" pitchFamily="34" charset="0"/>
              </a:rPr>
              <a:t>Hoạt động 5: Báo cáo kết quả tìm hiểu sinh vật ngoài thiên nhiên</a:t>
            </a:r>
            <a:endParaRPr lang="vi-VN" sz="2800">
              <a:latin typeface="+mj-lt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2800" b="1">
              <a:latin typeface="+mj-lt"/>
              <a:cs typeface="Arial" pitchFamily="34" charset="0"/>
            </a:endParaRPr>
          </a:p>
          <a:p>
            <a:pPr>
              <a:lnSpc>
                <a:spcPct val="120000"/>
              </a:lnSpc>
            </a:pPr>
            <a:endParaRPr lang="vi-VN" sz="2800" b="1">
              <a:latin typeface="+mj-lt"/>
              <a:cs typeface="Arial" pitchFamily="34" charset="0"/>
            </a:endParaRPr>
          </a:p>
          <a:p>
            <a:pPr>
              <a:lnSpc>
                <a:spcPct val="120000"/>
              </a:lnSpc>
            </a:pPr>
            <a:endParaRPr lang="vi-VN" sz="2800" b="1">
              <a:latin typeface="+mj-lt"/>
              <a:cs typeface="Arial" pitchFamily="34" charset="0"/>
            </a:endParaRPr>
          </a:p>
          <a:p>
            <a:pPr>
              <a:lnSpc>
                <a:spcPct val="120000"/>
              </a:lnSpc>
            </a:pPr>
            <a:endParaRPr lang="en-US" sz="28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2642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\Desktop\sinh 9 hk2\hinh-nen-powerpoint-la-bac-ha_0927215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23257" y="1743690"/>
            <a:ext cx="6901543" cy="21425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02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qua Fresh">
            <a:hlinkClick r:id="" action="ppaction://media"/>
            <a:extLst>
              <a:ext uri="{FF2B5EF4-FFF2-40B4-BE49-F238E27FC236}">
                <a16:creationId xmlns:a16="http://schemas.microsoft.com/office/drawing/2014/main" id="{786D6A95-7902-47EC-85D7-899EB897088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82E247DB-E254-41E6-B132-B683BC87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98450"/>
            <a:ext cx="6851650" cy="167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vi-VN" sz="3200" b="1" dirty="0">
                <a:solidFill>
                  <a:srgbClr val="FFFF00"/>
                </a:solidFill>
                <a:cs typeface="Times New Roman" panose="02020603050405020304" pitchFamily="18" charset="0"/>
              </a:rPr>
              <a:t>Sự sống xuất hiện Đầu tiên từ môi trường nào</a:t>
            </a:r>
            <a:r>
              <a:rPr lang="en-US" sz="3200" b="1" dirty="0">
                <a:solidFill>
                  <a:srgbClr val="FFFF00"/>
                </a:solidFill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endParaRPr lang="vi-VN" altLang="en-US" sz="3200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36193-ABFD-41B3-BF66-E30233019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0970254"/>
              </p:ext>
            </p:extLst>
          </p:nvPr>
        </p:nvGraphicFramePr>
        <p:xfrm>
          <a:off x="534090" y="2002907"/>
          <a:ext cx="8222146" cy="4855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59243-57CA-42BC-AF93-B4164AE59010}"/>
              </a:ext>
            </a:extLst>
          </p:cNvPr>
          <p:cNvSpPr txBox="1"/>
          <p:nvPr/>
        </p:nvSpPr>
        <p:spPr>
          <a:xfrm rot="20535629">
            <a:off x="519248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83C87E-1355-4E55-94AE-00ED7E9F3E6A}"/>
              </a:ext>
            </a:extLst>
          </p:cNvPr>
          <p:cNvSpPr txBox="1"/>
          <p:nvPr/>
        </p:nvSpPr>
        <p:spPr>
          <a:xfrm rot="20535629">
            <a:off x="739685" y="793247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58043-85C0-41E7-BCDB-FC7031B10CEA}"/>
              </a:ext>
            </a:extLst>
          </p:cNvPr>
          <p:cNvSpPr txBox="1"/>
          <p:nvPr/>
        </p:nvSpPr>
        <p:spPr>
          <a:xfrm rot="20535629">
            <a:off x="737814" y="79324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54F105-4392-4C13-836D-3188F0602968}"/>
              </a:ext>
            </a:extLst>
          </p:cNvPr>
          <p:cNvSpPr txBox="1"/>
          <p:nvPr/>
        </p:nvSpPr>
        <p:spPr>
          <a:xfrm rot="20535629">
            <a:off x="717208" y="808952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182DE-0E87-4816-851B-7E5DAB8B6DB1}"/>
              </a:ext>
            </a:extLst>
          </p:cNvPr>
          <p:cNvSpPr txBox="1"/>
          <p:nvPr/>
        </p:nvSpPr>
        <p:spPr>
          <a:xfrm rot="20535629">
            <a:off x="707561" y="835085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B29EA-1D6F-4512-A873-3ABB58338B9B}"/>
              </a:ext>
            </a:extLst>
          </p:cNvPr>
          <p:cNvSpPr txBox="1"/>
          <p:nvPr/>
        </p:nvSpPr>
        <p:spPr>
          <a:xfrm rot="20535629">
            <a:off x="717207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C722ED-D807-4278-B484-7C9E745A639F}"/>
              </a:ext>
            </a:extLst>
          </p:cNvPr>
          <p:cNvSpPr txBox="1"/>
          <p:nvPr/>
        </p:nvSpPr>
        <p:spPr>
          <a:xfrm rot="20535629">
            <a:off x="697533" y="835084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38968-0F2D-447D-BB38-5E3A440C104C}"/>
              </a:ext>
            </a:extLst>
          </p:cNvPr>
          <p:cNvSpPr txBox="1"/>
          <p:nvPr/>
        </p:nvSpPr>
        <p:spPr>
          <a:xfrm rot="20535629">
            <a:off x="707371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0E5DA-4222-4D3C-9B2A-D21399EB779D}"/>
              </a:ext>
            </a:extLst>
          </p:cNvPr>
          <p:cNvSpPr txBox="1"/>
          <p:nvPr/>
        </p:nvSpPr>
        <p:spPr>
          <a:xfrm rot="20535629">
            <a:off x="686444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CA9648-14D3-4FB6-8920-262D96E6582E}"/>
              </a:ext>
            </a:extLst>
          </p:cNvPr>
          <p:cNvSpPr txBox="1"/>
          <p:nvPr/>
        </p:nvSpPr>
        <p:spPr>
          <a:xfrm rot="20535629">
            <a:off x="618228" y="955323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841D44-029B-4EC5-B735-294EA45DFE1F}"/>
              </a:ext>
            </a:extLst>
          </p:cNvPr>
          <p:cNvSpPr txBox="1"/>
          <p:nvPr/>
        </p:nvSpPr>
        <p:spPr>
          <a:xfrm rot="20535629">
            <a:off x="573212" y="577801"/>
            <a:ext cx="1782290" cy="144655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88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0</a:t>
            </a:r>
          </a:p>
        </p:txBody>
      </p:sp>
      <p:pic>
        <p:nvPicPr>
          <p:cNvPr id="20518" name="Dau truong 100 - ">
            <a:hlinkClick r:id="" action="ppaction://media"/>
            <a:extLst>
              <a:ext uri="{FF2B5EF4-FFF2-40B4-BE49-F238E27FC236}">
                <a16:creationId xmlns:a16="http://schemas.microsoft.com/office/drawing/2014/main" id="{A57526B3-69F2-4E42-BE53-7690ABE9FE3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3216275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A7B1C66-26C7-4400-946B-DA6BEF52A55C}"/>
              </a:ext>
            </a:extLst>
          </p:cNvPr>
          <p:cNvSpPr/>
          <p:nvPr/>
        </p:nvSpPr>
        <p:spPr>
          <a:xfrm>
            <a:off x="639355" y="2254046"/>
            <a:ext cx="609600" cy="8128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969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qua Fresh">
            <a:hlinkClick r:id="" action="ppaction://media"/>
            <a:extLst>
              <a:ext uri="{FF2B5EF4-FFF2-40B4-BE49-F238E27FC236}">
                <a16:creationId xmlns:a16="http://schemas.microsoft.com/office/drawing/2014/main" id="{786D6A95-7902-47EC-85D7-899EB897088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82E247DB-E254-41E6-B132-B683BC87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298450"/>
            <a:ext cx="7004050" cy="167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vi-VN" sz="3200" b="1" dirty="0">
                <a:solidFill>
                  <a:srgbClr val="FFFF00"/>
                </a:solidFill>
                <a:cs typeface="Times New Roman" panose="02020603050405020304" pitchFamily="18" charset="0"/>
              </a:rPr>
              <a:t>Sinh vật đầu tiên xuất hiện trên quả đất, đóng vai trò tiên phong là</a:t>
            </a:r>
            <a:r>
              <a:rPr lang="en-US" sz="3200" b="1" dirty="0">
                <a:solidFill>
                  <a:srgbClr val="FFFF00"/>
                </a:solidFill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endParaRPr lang="vi-VN" altLang="en-US" sz="3200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36193-ABFD-41B3-BF66-E30233019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465936"/>
              </p:ext>
            </p:extLst>
          </p:nvPr>
        </p:nvGraphicFramePr>
        <p:xfrm>
          <a:off x="534090" y="2002907"/>
          <a:ext cx="8222146" cy="4855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59243-57CA-42BC-AF93-B4164AE59010}"/>
              </a:ext>
            </a:extLst>
          </p:cNvPr>
          <p:cNvSpPr txBox="1"/>
          <p:nvPr/>
        </p:nvSpPr>
        <p:spPr>
          <a:xfrm rot="20535629">
            <a:off x="519248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83C87E-1355-4E55-94AE-00ED7E9F3E6A}"/>
              </a:ext>
            </a:extLst>
          </p:cNvPr>
          <p:cNvSpPr txBox="1"/>
          <p:nvPr/>
        </p:nvSpPr>
        <p:spPr>
          <a:xfrm rot="20535629">
            <a:off x="739685" y="793247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58043-85C0-41E7-BCDB-FC7031B10CEA}"/>
              </a:ext>
            </a:extLst>
          </p:cNvPr>
          <p:cNvSpPr txBox="1"/>
          <p:nvPr/>
        </p:nvSpPr>
        <p:spPr>
          <a:xfrm rot="20535629">
            <a:off x="737814" y="79324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54F105-4392-4C13-836D-3188F0602968}"/>
              </a:ext>
            </a:extLst>
          </p:cNvPr>
          <p:cNvSpPr txBox="1"/>
          <p:nvPr/>
        </p:nvSpPr>
        <p:spPr>
          <a:xfrm rot="20535629">
            <a:off x="717208" y="808952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182DE-0E87-4816-851B-7E5DAB8B6DB1}"/>
              </a:ext>
            </a:extLst>
          </p:cNvPr>
          <p:cNvSpPr txBox="1"/>
          <p:nvPr/>
        </p:nvSpPr>
        <p:spPr>
          <a:xfrm rot="20535629">
            <a:off x="707561" y="835085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B29EA-1D6F-4512-A873-3ABB58338B9B}"/>
              </a:ext>
            </a:extLst>
          </p:cNvPr>
          <p:cNvSpPr txBox="1"/>
          <p:nvPr/>
        </p:nvSpPr>
        <p:spPr>
          <a:xfrm rot="20535629">
            <a:off x="717207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C722ED-D807-4278-B484-7C9E745A639F}"/>
              </a:ext>
            </a:extLst>
          </p:cNvPr>
          <p:cNvSpPr txBox="1"/>
          <p:nvPr/>
        </p:nvSpPr>
        <p:spPr>
          <a:xfrm rot="20535629">
            <a:off x="697533" y="835084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38968-0F2D-447D-BB38-5E3A440C104C}"/>
              </a:ext>
            </a:extLst>
          </p:cNvPr>
          <p:cNvSpPr txBox="1"/>
          <p:nvPr/>
        </p:nvSpPr>
        <p:spPr>
          <a:xfrm rot="20535629">
            <a:off x="707371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0E5DA-4222-4D3C-9B2A-D21399EB779D}"/>
              </a:ext>
            </a:extLst>
          </p:cNvPr>
          <p:cNvSpPr txBox="1"/>
          <p:nvPr/>
        </p:nvSpPr>
        <p:spPr>
          <a:xfrm rot="20535629">
            <a:off x="686444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CA9648-14D3-4FB6-8920-262D96E6582E}"/>
              </a:ext>
            </a:extLst>
          </p:cNvPr>
          <p:cNvSpPr txBox="1"/>
          <p:nvPr/>
        </p:nvSpPr>
        <p:spPr>
          <a:xfrm rot="20535629">
            <a:off x="618228" y="955323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841D44-029B-4EC5-B735-294EA45DFE1F}"/>
              </a:ext>
            </a:extLst>
          </p:cNvPr>
          <p:cNvSpPr txBox="1"/>
          <p:nvPr/>
        </p:nvSpPr>
        <p:spPr>
          <a:xfrm rot="20535629">
            <a:off x="573212" y="577801"/>
            <a:ext cx="1782290" cy="144655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88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0</a:t>
            </a:r>
          </a:p>
        </p:txBody>
      </p:sp>
      <p:pic>
        <p:nvPicPr>
          <p:cNvPr id="20518" name="Dau truong 100 - ">
            <a:hlinkClick r:id="" action="ppaction://media"/>
            <a:extLst>
              <a:ext uri="{FF2B5EF4-FFF2-40B4-BE49-F238E27FC236}">
                <a16:creationId xmlns:a16="http://schemas.microsoft.com/office/drawing/2014/main" id="{A57526B3-69F2-4E42-BE53-7690ABE9FE3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3216275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A7B1C66-26C7-4400-946B-DA6BEF52A55C}"/>
              </a:ext>
            </a:extLst>
          </p:cNvPr>
          <p:cNvSpPr/>
          <p:nvPr/>
        </p:nvSpPr>
        <p:spPr>
          <a:xfrm>
            <a:off x="708288" y="2231721"/>
            <a:ext cx="609600" cy="8128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923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qua Fresh">
            <a:hlinkClick r:id="" action="ppaction://media"/>
            <a:extLst>
              <a:ext uri="{FF2B5EF4-FFF2-40B4-BE49-F238E27FC236}">
                <a16:creationId xmlns:a16="http://schemas.microsoft.com/office/drawing/2014/main" id="{786D6A95-7902-47EC-85D7-899EB897088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82E247DB-E254-41E6-B132-B683BC87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98450"/>
            <a:ext cx="6851650" cy="167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vi-VN" sz="3200" b="1" dirty="0">
                <a:solidFill>
                  <a:srgbClr val="FFFF00"/>
                </a:solidFill>
                <a:cs typeface="Times New Roman" panose="02020603050405020304" pitchFamily="18" charset="0"/>
              </a:rPr>
              <a:t>Học sinh cần làm gì để góp phần bảo vệ sự đa dạng thực vật </a:t>
            </a:r>
            <a:r>
              <a:rPr lang="en-US" sz="3200" b="1" dirty="0">
                <a:solidFill>
                  <a:srgbClr val="FFFF00"/>
                </a:solidFill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endParaRPr lang="vi-VN" altLang="en-US" sz="3200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36193-ABFD-41B3-BF66-E30233019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7591784"/>
              </p:ext>
            </p:extLst>
          </p:nvPr>
        </p:nvGraphicFramePr>
        <p:xfrm>
          <a:off x="534090" y="2002907"/>
          <a:ext cx="8222146" cy="4855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59243-57CA-42BC-AF93-B4164AE59010}"/>
              </a:ext>
            </a:extLst>
          </p:cNvPr>
          <p:cNvSpPr txBox="1"/>
          <p:nvPr/>
        </p:nvSpPr>
        <p:spPr>
          <a:xfrm rot="20535629">
            <a:off x="519248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83C87E-1355-4E55-94AE-00ED7E9F3E6A}"/>
              </a:ext>
            </a:extLst>
          </p:cNvPr>
          <p:cNvSpPr txBox="1"/>
          <p:nvPr/>
        </p:nvSpPr>
        <p:spPr>
          <a:xfrm rot="20535629">
            <a:off x="739685" y="793247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58043-85C0-41E7-BCDB-FC7031B10CEA}"/>
              </a:ext>
            </a:extLst>
          </p:cNvPr>
          <p:cNvSpPr txBox="1"/>
          <p:nvPr/>
        </p:nvSpPr>
        <p:spPr>
          <a:xfrm rot="20535629">
            <a:off x="737814" y="79324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54F105-4392-4C13-836D-3188F0602968}"/>
              </a:ext>
            </a:extLst>
          </p:cNvPr>
          <p:cNvSpPr txBox="1"/>
          <p:nvPr/>
        </p:nvSpPr>
        <p:spPr>
          <a:xfrm rot="20535629">
            <a:off x="717208" y="808952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182DE-0E87-4816-851B-7E5DAB8B6DB1}"/>
              </a:ext>
            </a:extLst>
          </p:cNvPr>
          <p:cNvSpPr txBox="1"/>
          <p:nvPr/>
        </p:nvSpPr>
        <p:spPr>
          <a:xfrm rot="20535629">
            <a:off x="707561" y="835085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B29EA-1D6F-4512-A873-3ABB58338B9B}"/>
              </a:ext>
            </a:extLst>
          </p:cNvPr>
          <p:cNvSpPr txBox="1"/>
          <p:nvPr/>
        </p:nvSpPr>
        <p:spPr>
          <a:xfrm rot="20535629">
            <a:off x="717207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C722ED-D807-4278-B484-7C9E745A639F}"/>
              </a:ext>
            </a:extLst>
          </p:cNvPr>
          <p:cNvSpPr txBox="1"/>
          <p:nvPr/>
        </p:nvSpPr>
        <p:spPr>
          <a:xfrm rot="20535629">
            <a:off x="697533" y="835084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38968-0F2D-447D-BB38-5E3A440C104C}"/>
              </a:ext>
            </a:extLst>
          </p:cNvPr>
          <p:cNvSpPr txBox="1"/>
          <p:nvPr/>
        </p:nvSpPr>
        <p:spPr>
          <a:xfrm rot="20535629">
            <a:off x="707371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0E5DA-4222-4D3C-9B2A-D21399EB779D}"/>
              </a:ext>
            </a:extLst>
          </p:cNvPr>
          <p:cNvSpPr txBox="1"/>
          <p:nvPr/>
        </p:nvSpPr>
        <p:spPr>
          <a:xfrm rot="20535629">
            <a:off x="686444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CA9648-14D3-4FB6-8920-262D96E6582E}"/>
              </a:ext>
            </a:extLst>
          </p:cNvPr>
          <p:cNvSpPr txBox="1"/>
          <p:nvPr/>
        </p:nvSpPr>
        <p:spPr>
          <a:xfrm rot="20535629">
            <a:off x="618228" y="955323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841D44-029B-4EC5-B735-294EA45DFE1F}"/>
              </a:ext>
            </a:extLst>
          </p:cNvPr>
          <p:cNvSpPr txBox="1"/>
          <p:nvPr/>
        </p:nvSpPr>
        <p:spPr>
          <a:xfrm rot="20535629">
            <a:off x="573212" y="577801"/>
            <a:ext cx="1782290" cy="144655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88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0</a:t>
            </a:r>
          </a:p>
        </p:txBody>
      </p:sp>
      <p:pic>
        <p:nvPicPr>
          <p:cNvPr id="20518" name="Dau truong 100 - ">
            <a:hlinkClick r:id="" action="ppaction://media"/>
            <a:extLst>
              <a:ext uri="{FF2B5EF4-FFF2-40B4-BE49-F238E27FC236}">
                <a16:creationId xmlns:a16="http://schemas.microsoft.com/office/drawing/2014/main" id="{A57526B3-69F2-4E42-BE53-7690ABE9FE3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3216275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A7B1C66-26C7-4400-946B-DA6BEF52A55C}"/>
              </a:ext>
            </a:extLst>
          </p:cNvPr>
          <p:cNvSpPr/>
          <p:nvPr/>
        </p:nvSpPr>
        <p:spPr>
          <a:xfrm>
            <a:off x="580752" y="5822981"/>
            <a:ext cx="609600" cy="8128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qua Fresh">
            <a:hlinkClick r:id="" action="ppaction://media"/>
            <a:extLst>
              <a:ext uri="{FF2B5EF4-FFF2-40B4-BE49-F238E27FC236}">
                <a16:creationId xmlns:a16="http://schemas.microsoft.com/office/drawing/2014/main" id="{786D6A95-7902-47EC-85D7-899EB897088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82E247DB-E254-41E6-B132-B683BC87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98450"/>
            <a:ext cx="6851650" cy="167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Ong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vi-VN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cây ăn quả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vi-VN" alt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36193-ABFD-41B3-BF66-E30233019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8444972"/>
              </p:ext>
            </p:extLst>
          </p:nvPr>
        </p:nvGraphicFramePr>
        <p:xfrm>
          <a:off x="534090" y="2002907"/>
          <a:ext cx="8222146" cy="4855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59243-57CA-42BC-AF93-B4164AE59010}"/>
              </a:ext>
            </a:extLst>
          </p:cNvPr>
          <p:cNvSpPr txBox="1"/>
          <p:nvPr/>
        </p:nvSpPr>
        <p:spPr>
          <a:xfrm rot="20535629">
            <a:off x="519248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83C87E-1355-4E55-94AE-00ED7E9F3E6A}"/>
              </a:ext>
            </a:extLst>
          </p:cNvPr>
          <p:cNvSpPr txBox="1"/>
          <p:nvPr/>
        </p:nvSpPr>
        <p:spPr>
          <a:xfrm rot="20535629">
            <a:off x="739685" y="793247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58043-85C0-41E7-BCDB-FC7031B10CEA}"/>
              </a:ext>
            </a:extLst>
          </p:cNvPr>
          <p:cNvSpPr txBox="1"/>
          <p:nvPr/>
        </p:nvSpPr>
        <p:spPr>
          <a:xfrm rot="20535629">
            <a:off x="737814" y="79324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54F105-4392-4C13-836D-3188F0602968}"/>
              </a:ext>
            </a:extLst>
          </p:cNvPr>
          <p:cNvSpPr txBox="1"/>
          <p:nvPr/>
        </p:nvSpPr>
        <p:spPr>
          <a:xfrm rot="20535629">
            <a:off x="717208" y="808952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182DE-0E87-4816-851B-7E5DAB8B6DB1}"/>
              </a:ext>
            </a:extLst>
          </p:cNvPr>
          <p:cNvSpPr txBox="1"/>
          <p:nvPr/>
        </p:nvSpPr>
        <p:spPr>
          <a:xfrm rot="20535629">
            <a:off x="707561" y="835085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B29EA-1D6F-4512-A873-3ABB58338B9B}"/>
              </a:ext>
            </a:extLst>
          </p:cNvPr>
          <p:cNvSpPr txBox="1"/>
          <p:nvPr/>
        </p:nvSpPr>
        <p:spPr>
          <a:xfrm rot="20535629">
            <a:off x="717207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C722ED-D807-4278-B484-7C9E745A639F}"/>
              </a:ext>
            </a:extLst>
          </p:cNvPr>
          <p:cNvSpPr txBox="1"/>
          <p:nvPr/>
        </p:nvSpPr>
        <p:spPr>
          <a:xfrm rot="20535629">
            <a:off x="697533" y="835084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38968-0F2D-447D-BB38-5E3A440C104C}"/>
              </a:ext>
            </a:extLst>
          </p:cNvPr>
          <p:cNvSpPr txBox="1"/>
          <p:nvPr/>
        </p:nvSpPr>
        <p:spPr>
          <a:xfrm rot="20535629">
            <a:off x="707371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0E5DA-4222-4D3C-9B2A-D21399EB779D}"/>
              </a:ext>
            </a:extLst>
          </p:cNvPr>
          <p:cNvSpPr txBox="1"/>
          <p:nvPr/>
        </p:nvSpPr>
        <p:spPr>
          <a:xfrm rot="20535629">
            <a:off x="686444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CA9648-14D3-4FB6-8920-262D96E6582E}"/>
              </a:ext>
            </a:extLst>
          </p:cNvPr>
          <p:cNvSpPr txBox="1"/>
          <p:nvPr/>
        </p:nvSpPr>
        <p:spPr>
          <a:xfrm rot="20535629">
            <a:off x="618228" y="955323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841D44-029B-4EC5-B735-294EA45DFE1F}"/>
              </a:ext>
            </a:extLst>
          </p:cNvPr>
          <p:cNvSpPr txBox="1"/>
          <p:nvPr/>
        </p:nvSpPr>
        <p:spPr>
          <a:xfrm rot="20535629">
            <a:off x="573212" y="577801"/>
            <a:ext cx="1782290" cy="144655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88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0</a:t>
            </a:r>
          </a:p>
        </p:txBody>
      </p:sp>
      <p:pic>
        <p:nvPicPr>
          <p:cNvPr id="20518" name="Dau truong 100 - ">
            <a:hlinkClick r:id="" action="ppaction://media"/>
            <a:extLst>
              <a:ext uri="{FF2B5EF4-FFF2-40B4-BE49-F238E27FC236}">
                <a16:creationId xmlns:a16="http://schemas.microsoft.com/office/drawing/2014/main" id="{A57526B3-69F2-4E42-BE53-7690ABE9FE3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3216275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A7B1C66-26C7-4400-946B-DA6BEF52A55C}"/>
              </a:ext>
            </a:extLst>
          </p:cNvPr>
          <p:cNvSpPr/>
          <p:nvPr/>
        </p:nvSpPr>
        <p:spPr>
          <a:xfrm>
            <a:off x="623882" y="3368635"/>
            <a:ext cx="609600" cy="8128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754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qua Fresh">
            <a:hlinkClick r:id="" action="ppaction://media"/>
            <a:extLst>
              <a:ext uri="{FF2B5EF4-FFF2-40B4-BE49-F238E27FC236}">
                <a16:creationId xmlns:a16="http://schemas.microsoft.com/office/drawing/2014/main" id="{786D6A95-7902-47EC-85D7-899EB897088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82E247DB-E254-41E6-B132-B683BC87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298450"/>
            <a:ext cx="6851650" cy="1676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b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b="1" dirty="0">
                <a:solidFill>
                  <a:srgbClr val="FFFF00"/>
                </a:solidFill>
                <a:cs typeface="Times New Roman" panose="02020603050405020304" pitchFamily="18" charset="0"/>
              </a:rPr>
              <a:t>Nhóm Động vật ăn Thực vật là</a:t>
            </a:r>
            <a:r>
              <a:rPr lang="en-US" sz="3200" b="1" dirty="0">
                <a:solidFill>
                  <a:srgbClr val="FFFF00"/>
                </a:solidFill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solidFill>
                  <a:srgbClr val="FFFF00"/>
                </a:solidFill>
              </a:rPr>
              <a:t> </a:t>
            </a:r>
            <a:endParaRPr lang="vi-VN" altLang="en-US" sz="3200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F36193-ABFD-41B3-BF66-E302330194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854095"/>
              </p:ext>
            </p:extLst>
          </p:nvPr>
        </p:nvGraphicFramePr>
        <p:xfrm>
          <a:off x="534090" y="2002907"/>
          <a:ext cx="8222146" cy="4855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C59243-57CA-42BC-AF93-B4164AE59010}"/>
              </a:ext>
            </a:extLst>
          </p:cNvPr>
          <p:cNvSpPr txBox="1"/>
          <p:nvPr/>
        </p:nvSpPr>
        <p:spPr>
          <a:xfrm rot="20535629">
            <a:off x="519248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83C87E-1355-4E55-94AE-00ED7E9F3E6A}"/>
              </a:ext>
            </a:extLst>
          </p:cNvPr>
          <p:cNvSpPr txBox="1"/>
          <p:nvPr/>
        </p:nvSpPr>
        <p:spPr>
          <a:xfrm rot="20535629">
            <a:off x="739685" y="793247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A58043-85C0-41E7-BCDB-FC7031B10CEA}"/>
              </a:ext>
            </a:extLst>
          </p:cNvPr>
          <p:cNvSpPr txBox="1"/>
          <p:nvPr/>
        </p:nvSpPr>
        <p:spPr>
          <a:xfrm rot="20535629">
            <a:off x="737814" y="79324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54F105-4392-4C13-836D-3188F0602968}"/>
              </a:ext>
            </a:extLst>
          </p:cNvPr>
          <p:cNvSpPr txBox="1"/>
          <p:nvPr/>
        </p:nvSpPr>
        <p:spPr>
          <a:xfrm rot="20535629">
            <a:off x="717208" y="808952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0182DE-0E87-4816-851B-7E5DAB8B6DB1}"/>
              </a:ext>
            </a:extLst>
          </p:cNvPr>
          <p:cNvSpPr txBox="1"/>
          <p:nvPr/>
        </p:nvSpPr>
        <p:spPr>
          <a:xfrm rot="20535629">
            <a:off x="707561" y="835085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CB29EA-1D6F-4512-A873-3ABB58338B9B}"/>
              </a:ext>
            </a:extLst>
          </p:cNvPr>
          <p:cNvSpPr txBox="1"/>
          <p:nvPr/>
        </p:nvSpPr>
        <p:spPr>
          <a:xfrm rot="20535629">
            <a:off x="717207" y="903056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C722ED-D807-4278-B484-7C9E745A639F}"/>
              </a:ext>
            </a:extLst>
          </p:cNvPr>
          <p:cNvSpPr txBox="1"/>
          <p:nvPr/>
        </p:nvSpPr>
        <p:spPr>
          <a:xfrm rot="20535629">
            <a:off x="697533" y="835084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438968-0F2D-447D-BB38-5E3A440C104C}"/>
              </a:ext>
            </a:extLst>
          </p:cNvPr>
          <p:cNvSpPr txBox="1"/>
          <p:nvPr/>
        </p:nvSpPr>
        <p:spPr>
          <a:xfrm rot="20535629">
            <a:off x="707371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0E5DA-4222-4D3C-9B2A-D21399EB779D}"/>
              </a:ext>
            </a:extLst>
          </p:cNvPr>
          <p:cNvSpPr txBox="1"/>
          <p:nvPr/>
        </p:nvSpPr>
        <p:spPr>
          <a:xfrm rot="20535629">
            <a:off x="686444" y="861218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CA9648-14D3-4FB6-8920-262D96E6582E}"/>
              </a:ext>
            </a:extLst>
          </p:cNvPr>
          <p:cNvSpPr txBox="1"/>
          <p:nvPr/>
        </p:nvSpPr>
        <p:spPr>
          <a:xfrm rot="20535629">
            <a:off x="618228" y="955323"/>
            <a:ext cx="1342209" cy="1015663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60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841D44-029B-4EC5-B735-294EA45DFE1F}"/>
              </a:ext>
            </a:extLst>
          </p:cNvPr>
          <p:cNvSpPr txBox="1"/>
          <p:nvPr/>
        </p:nvSpPr>
        <p:spPr>
          <a:xfrm rot="20535629">
            <a:off x="573212" y="577801"/>
            <a:ext cx="1782290" cy="144655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8800" b="1" i="1" dirty="0">
                <a:solidFill>
                  <a:srgbClr val="FFFF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0</a:t>
            </a:r>
          </a:p>
        </p:txBody>
      </p:sp>
      <p:pic>
        <p:nvPicPr>
          <p:cNvPr id="20518" name="Dau truong 100 - ">
            <a:hlinkClick r:id="" action="ppaction://media"/>
            <a:extLst>
              <a:ext uri="{FF2B5EF4-FFF2-40B4-BE49-F238E27FC236}">
                <a16:creationId xmlns:a16="http://schemas.microsoft.com/office/drawing/2014/main" id="{A57526B3-69F2-4E42-BE53-7690ABE9FE3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3216275"/>
            <a:ext cx="45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1A7B1C66-26C7-4400-946B-DA6BEF52A55C}"/>
              </a:ext>
            </a:extLst>
          </p:cNvPr>
          <p:cNvSpPr/>
          <p:nvPr/>
        </p:nvSpPr>
        <p:spPr>
          <a:xfrm>
            <a:off x="664037" y="4738255"/>
            <a:ext cx="609600" cy="81280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8237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75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5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8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75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9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7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75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1311</TotalTime>
  <Words>1032</Words>
  <Application>Microsoft Office PowerPoint</Application>
  <PresentationFormat>On-screen Show (4:3)</PresentationFormat>
  <Paragraphs>215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Times New Roman</vt:lpstr>
      <vt:lpstr>Vidaloka</vt:lpstr>
      <vt:lpstr>Office Theme</vt:lpstr>
      <vt:lpstr>1_Office Theme</vt:lpstr>
      <vt:lpstr>KHOA HỌC TỰ NHIÊN 6</vt:lpstr>
      <vt:lpstr> CHỦ ĐỀ 8: ĐA DẠNG THẾ GIỚI SỐNG  BÀI 34: THỰC HÀNH   TÌM HIỂU SINH VẬT NGOÀI THIÊN NHIÊN </vt:lpstr>
      <vt:lpstr>PowerPoint Presentation</vt:lpstr>
      <vt:lpstr>PowerPoint Presentation</vt:lpstr>
      <vt:lpstr>Câu 1: Sự sống xuất hiện Đầu tiên từ môi trường nào:  </vt:lpstr>
      <vt:lpstr>Câu 2: Sinh vật đầu tiên xuất hiện trên quả đất, đóng vai trò tiên phong là:  </vt:lpstr>
      <vt:lpstr>Câu 3: Học sinh cần làm gì để góp phần bảo vệ sự đa dạng thực vật :  </vt:lpstr>
      <vt:lpstr>Câu 4: Lợi ích của việc nuôi Ong trong vườn cây ăn quả:  </vt:lpstr>
      <vt:lpstr>Câu 5:  Nhóm Động vật ăn Thực vật là:  </vt:lpstr>
      <vt:lpstr>Hoạt động 1: Quan sát, chụp ảnh một số sinh vật ngoài thiên nhiên</vt:lpstr>
      <vt:lpstr> Hình ảnh sưu tầm được dán nhãn: </vt:lpstr>
      <vt:lpstr> Hoạt động 2: Làm bộ sưu tập ảnh các nhóm sinh vật ngoài thiên nhiên </vt:lpstr>
      <vt:lpstr>PowerPoint Presentation</vt:lpstr>
      <vt:lpstr>PowerPoint Presentation</vt:lpstr>
      <vt:lpstr>PowerPoint Presentation</vt:lpstr>
      <vt:lpstr>Hoạt động 3: Tìm hiểu vai trò của sinh vật ngoài thiên nhiên</vt:lpstr>
      <vt:lpstr> Vai trò của sinh vật ngoài thiên nhiên là gì? </vt:lpstr>
      <vt:lpstr> Hoạt động 4: Phân loại một số nhóm sinh vật theo khóa lưỡng phân  </vt:lpstr>
      <vt:lpstr> Hoạt động 5: Báo cáo kết quả tìm hiểu sinh vật ngoài thiên nhiên </vt:lpstr>
      <vt:lpstr>Dặn Dò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BÀI DẠY KHTN LỚP 6</dc:title>
  <dc:creator>HP</dc:creator>
  <cp:lastModifiedBy>Windows 10</cp:lastModifiedBy>
  <cp:revision>51</cp:revision>
  <dcterms:created xsi:type="dcterms:W3CDTF">2021-06-30T03:06:08Z</dcterms:created>
  <dcterms:modified xsi:type="dcterms:W3CDTF">2025-08-16T05:15:16Z</dcterms:modified>
</cp:coreProperties>
</file>