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52" r:id="rId4"/>
  </p:sldMasterIdLst>
  <p:notesMasterIdLst>
    <p:notesMasterId r:id="rId11"/>
  </p:notesMasterIdLst>
  <p:sldIdLst>
    <p:sldId id="2765" r:id="rId5"/>
    <p:sldId id="2769" r:id="rId6"/>
    <p:sldId id="2771" r:id="rId7"/>
    <p:sldId id="2766" r:id="rId8"/>
    <p:sldId id="2772" r:id="rId9"/>
    <p:sldId id="28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380"/>
    <a:srgbClr val="FF0000"/>
    <a:srgbClr val="00FFFF"/>
    <a:srgbClr val="0033CC"/>
    <a:srgbClr val="FF00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61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18993-F1D5-4114-8F6D-D1031BA66102}" type="datetimeFigureOut">
              <a:rPr lang="vi-VN" smtClean="0"/>
              <a:t>31/08/2025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89F24-67AC-48E4-9108-F4C9C586A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519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5180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92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73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78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40"/>
            <a:ext cx="6858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44" indent="0" algn="ctr">
              <a:buNone/>
              <a:defRPr sz="1125"/>
            </a:lvl2pPr>
            <a:lvl3pPr marL="514289" indent="0" algn="ctr">
              <a:buNone/>
              <a:defRPr sz="1013"/>
            </a:lvl3pPr>
            <a:lvl4pPr marL="771434" indent="0" algn="ctr">
              <a:buNone/>
              <a:defRPr sz="900"/>
            </a:lvl4pPr>
            <a:lvl5pPr marL="1028579" indent="0" algn="ctr">
              <a:buNone/>
              <a:defRPr sz="900"/>
            </a:lvl5pPr>
            <a:lvl6pPr marL="1285723" indent="0" algn="ctr">
              <a:buNone/>
              <a:defRPr sz="900"/>
            </a:lvl6pPr>
            <a:lvl7pPr marL="1542866" indent="0" algn="ctr">
              <a:buNone/>
              <a:defRPr sz="900"/>
            </a:lvl7pPr>
            <a:lvl8pPr marL="1800012" indent="0" algn="ctr">
              <a:buNone/>
              <a:defRPr sz="900"/>
            </a:lvl8pPr>
            <a:lvl9pPr marL="2057156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280A-06B4-4BFE-BB56-FC6649CD8609}" type="datetimeFigureOut">
              <a:rPr lang="vi-VN" smtClean="0"/>
              <a:t>31/08/2025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8247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280A-06B4-4BFE-BB56-FC6649CD8609}" type="datetimeFigureOut">
              <a:rPr lang="vi-VN" smtClean="0"/>
              <a:t>31/08/2025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4989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6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44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28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43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57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72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286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0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15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280A-06B4-4BFE-BB56-FC6649CD8609}" type="datetimeFigureOut">
              <a:rPr lang="vi-VN" smtClean="0"/>
              <a:t>31/08/2025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1551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280A-06B4-4BFE-BB56-FC6649CD8609}" type="datetimeFigureOut">
              <a:rPr lang="vi-VN" smtClean="0"/>
              <a:t>31/08/2025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1545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44" indent="0">
              <a:buNone/>
              <a:defRPr sz="1125" b="1"/>
            </a:lvl2pPr>
            <a:lvl3pPr marL="514289" indent="0">
              <a:buNone/>
              <a:defRPr sz="1013" b="1"/>
            </a:lvl3pPr>
            <a:lvl4pPr marL="771434" indent="0">
              <a:buNone/>
              <a:defRPr sz="900" b="1"/>
            </a:lvl4pPr>
            <a:lvl5pPr marL="1028579" indent="0">
              <a:buNone/>
              <a:defRPr sz="900" b="1"/>
            </a:lvl5pPr>
            <a:lvl6pPr marL="1285723" indent="0">
              <a:buNone/>
              <a:defRPr sz="900" b="1"/>
            </a:lvl6pPr>
            <a:lvl7pPr marL="1542866" indent="0">
              <a:buNone/>
              <a:defRPr sz="900" b="1"/>
            </a:lvl7pPr>
            <a:lvl8pPr marL="1800012" indent="0">
              <a:buNone/>
              <a:defRPr sz="900" b="1"/>
            </a:lvl8pPr>
            <a:lvl9pPr marL="205715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8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44" indent="0">
              <a:buNone/>
              <a:defRPr sz="1125" b="1"/>
            </a:lvl2pPr>
            <a:lvl3pPr marL="514289" indent="0">
              <a:buNone/>
              <a:defRPr sz="1013" b="1"/>
            </a:lvl3pPr>
            <a:lvl4pPr marL="771434" indent="0">
              <a:buNone/>
              <a:defRPr sz="900" b="1"/>
            </a:lvl4pPr>
            <a:lvl5pPr marL="1028579" indent="0">
              <a:buNone/>
              <a:defRPr sz="900" b="1"/>
            </a:lvl5pPr>
            <a:lvl6pPr marL="1285723" indent="0">
              <a:buNone/>
              <a:defRPr sz="900" b="1"/>
            </a:lvl6pPr>
            <a:lvl7pPr marL="1542866" indent="0">
              <a:buNone/>
              <a:defRPr sz="900" b="1"/>
            </a:lvl7pPr>
            <a:lvl8pPr marL="1800012" indent="0">
              <a:buNone/>
              <a:defRPr sz="900" b="1"/>
            </a:lvl8pPr>
            <a:lvl9pPr marL="205715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505078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280A-06B4-4BFE-BB56-FC6649CD8609}" type="datetimeFigureOut">
              <a:rPr lang="vi-VN" smtClean="0"/>
              <a:t>31/08/2025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4685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280A-06B4-4BFE-BB56-FC6649CD8609}" type="datetimeFigureOut">
              <a:rPr lang="vi-VN" smtClean="0"/>
              <a:t>31/08/2025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4824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280A-06B4-4BFE-BB56-FC6649CD8609}" type="datetimeFigureOut">
              <a:rPr lang="vi-VN" smtClean="0"/>
              <a:t>31/08/2025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865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3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44" indent="0">
              <a:buNone/>
              <a:defRPr sz="788"/>
            </a:lvl2pPr>
            <a:lvl3pPr marL="514289" indent="0">
              <a:buNone/>
              <a:defRPr sz="675"/>
            </a:lvl3pPr>
            <a:lvl4pPr marL="771434" indent="0">
              <a:buNone/>
              <a:defRPr sz="563"/>
            </a:lvl4pPr>
            <a:lvl5pPr marL="1028579" indent="0">
              <a:buNone/>
              <a:defRPr sz="563"/>
            </a:lvl5pPr>
            <a:lvl6pPr marL="1285723" indent="0">
              <a:buNone/>
              <a:defRPr sz="563"/>
            </a:lvl6pPr>
            <a:lvl7pPr marL="1542866" indent="0">
              <a:buNone/>
              <a:defRPr sz="563"/>
            </a:lvl7pPr>
            <a:lvl8pPr marL="1800012" indent="0">
              <a:buNone/>
              <a:defRPr sz="563"/>
            </a:lvl8pPr>
            <a:lvl9pPr marL="2057156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280A-06B4-4BFE-BB56-FC6649CD8609}" type="datetimeFigureOut">
              <a:rPr lang="vi-VN" smtClean="0"/>
              <a:t>31/08/2025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545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745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3"/>
            <a:ext cx="4629150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44" indent="0">
              <a:buNone/>
              <a:defRPr sz="1575"/>
            </a:lvl2pPr>
            <a:lvl3pPr marL="514289" indent="0">
              <a:buNone/>
              <a:defRPr sz="1350"/>
            </a:lvl3pPr>
            <a:lvl4pPr marL="771434" indent="0">
              <a:buNone/>
              <a:defRPr sz="1125"/>
            </a:lvl4pPr>
            <a:lvl5pPr marL="1028579" indent="0">
              <a:buNone/>
              <a:defRPr sz="1125"/>
            </a:lvl5pPr>
            <a:lvl6pPr marL="1285723" indent="0">
              <a:buNone/>
              <a:defRPr sz="1125"/>
            </a:lvl6pPr>
            <a:lvl7pPr marL="1542866" indent="0">
              <a:buNone/>
              <a:defRPr sz="1125"/>
            </a:lvl7pPr>
            <a:lvl8pPr marL="1800012" indent="0">
              <a:buNone/>
              <a:defRPr sz="1125"/>
            </a:lvl8pPr>
            <a:lvl9pPr marL="2057156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44" indent="0">
              <a:buNone/>
              <a:defRPr sz="788"/>
            </a:lvl2pPr>
            <a:lvl3pPr marL="514289" indent="0">
              <a:buNone/>
              <a:defRPr sz="675"/>
            </a:lvl3pPr>
            <a:lvl4pPr marL="771434" indent="0">
              <a:buNone/>
              <a:defRPr sz="563"/>
            </a:lvl4pPr>
            <a:lvl5pPr marL="1028579" indent="0">
              <a:buNone/>
              <a:defRPr sz="563"/>
            </a:lvl5pPr>
            <a:lvl6pPr marL="1285723" indent="0">
              <a:buNone/>
              <a:defRPr sz="563"/>
            </a:lvl6pPr>
            <a:lvl7pPr marL="1542866" indent="0">
              <a:buNone/>
              <a:defRPr sz="563"/>
            </a:lvl7pPr>
            <a:lvl8pPr marL="1800012" indent="0">
              <a:buNone/>
              <a:defRPr sz="563"/>
            </a:lvl8pPr>
            <a:lvl9pPr marL="2057156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280A-06B4-4BFE-BB56-FC6649CD8609}" type="datetimeFigureOut">
              <a:rPr lang="vi-VN" smtClean="0"/>
              <a:t>31/08/2025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1198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280A-06B4-4BFE-BB56-FC6649CD8609}" type="datetimeFigureOut">
              <a:rPr lang="vi-VN" smtClean="0"/>
              <a:t>31/08/2025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5823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2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65132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280A-06B4-4BFE-BB56-FC6649CD8609}" type="datetimeFigureOut">
              <a:rPr lang="vi-VN" smtClean="0"/>
              <a:t>31/08/2025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0422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25330-D927-27A9-2F15-42F175250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EBB7E-D5F0-59E3-4362-284AEB15F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82EC6-E29F-2562-3E84-1780D03FC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3776C-7267-43A3-B968-9B38EE769E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84428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BA02F-77AB-7300-EEE7-3E89AF3D4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F7A04-8A64-3A28-9CD5-E4AC8F354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44343-E779-4757-A008-D69D421CE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FDF0D-A19E-40BE-B3E7-165E646D1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53062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5875A-A0E4-FE59-657C-48B304264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B03B3-862C-9432-D999-D3A3CA94D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3AA5B-919B-E831-F1BA-ADF4CCDEF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8A73C-3A35-4B48-9F0F-E48AA2A69A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9522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E65294D-CD10-5F4E-98C2-138DBA274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60C507-AD5E-DD3A-64EB-38AAC13F7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E52251-9E65-6816-C139-9725C28E0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949AF-89DA-4006-A72F-DE2C9484BC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34355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DF62F6A-A582-6D99-7840-81CA5D780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5773EB5-341F-9799-0F8E-BAE174C7B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2E67C1B-8D40-E52C-B27E-1D2CEBF3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0A438-2145-44B5-BDBF-C0B6210892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97042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EC90279-40FF-6DEB-0B36-ABFEDFD96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2ADC539-D3E6-249E-7830-C7940AC0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0BA5CA-25A4-9D2F-19B6-FB1E4F1FF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EDE4C-A577-4E68-B62D-5330405B9C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83931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D4136A0-20FA-24FA-EDDE-E714C8B4C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DF73F3-575F-6967-93EA-26E590426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CE951C1-B6D0-67D2-0A17-8391F4D6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439D1-9AC2-4D89-A34C-DB676BB03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7352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53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0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457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0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76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291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06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21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590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7ECFB5-A15F-AA56-1070-8E341514C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3155A9-6E0B-9548-9487-E9865C842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F94BDC-0818-FEE4-70B7-BFA4DC0F1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71765-5B21-498E-8E0E-B1C9ED7FBE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88723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15D1EA6-14C7-FAE5-D127-A8251F892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D540E1B-5757-DA87-04E2-CBF1E37C8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2B9A2C-397B-4DA3-2149-3AA114F2D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AE66B-4DB5-4578-A426-6DCFB820B0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90190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D8FB8-15BB-8146-71A9-E881AB808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6C09B-061E-DD76-AA1C-5045F5F6D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26B22-F4AB-8A87-1710-49F66CF00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FC737-0972-49B1-BE7A-6D3C2EDF9B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4515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54808-D6EB-2D8E-D74B-075A5E4A1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04908-588F-6A71-8D46-554CE01C8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6B27C-FC8B-78D9-4F58-0EAC45DF2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5F92E-E09C-4B79-8F85-A9AA0F7890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28206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C27A490-9BA7-4ACC-9741-D4BD70CCB4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8/31/2025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D35EEB84-CC34-42BA-BA09-88A1AC6B2F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9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D0CE7B0-91B0-4417-A592-DCBBE6E83B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8/31/2025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D20875FB-500C-4419-898A-54E4D40794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3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68183154-E52C-4768-8B1A-A6B3A7AB14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8/31/2025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364C6B1-8E2E-4B4A-9C72-8070F8D74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4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F03C107-73DE-48CE-A87C-0D620A73E8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8/31/2025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DEA80833-10F1-47A9-8A32-D7195C2FBB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8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6A959A5-1339-4398-8571-00C0C4BF06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8/31/2025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63E283A-729F-47E1-B364-D07EA69423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63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9E47F6A-04AD-4114-8BC4-631E6254C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8/31/2025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3981A06-13B3-4707-8046-17B7F0740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2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510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32ADE47-C8F6-4FC1-A8EB-E625110151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8/31/2025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C20EB88F-CA84-47FC-B788-C664D05DC2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15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CB45D54-9285-4927-A146-5C0F322D36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8/31/2025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574DAE2B-982C-4724-B3B2-7D01C6D46D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6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C3D1B56-7F2E-47EC-90DA-E38F1F4F5B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8/31/2025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7F61A93-6A6F-4B33-9DE3-01E29095F1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2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A034B4E-0926-41E4-AFFE-CD83FC1E6D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8/31/2025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5E5D69B7-D871-4F4C-9F34-08030469D5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3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F42B042-F2A0-4315-B125-DAAB3E7425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8/31/2025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F8DE2B0-5F3B-4D67-842A-69D37E56C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9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53" indent="0">
              <a:buNone/>
              <a:defRPr sz="1125" b="1"/>
            </a:lvl2pPr>
            <a:lvl3pPr marL="514304" indent="0">
              <a:buNone/>
              <a:defRPr sz="1013" b="1"/>
            </a:lvl3pPr>
            <a:lvl4pPr marL="771457" indent="0">
              <a:buNone/>
              <a:defRPr sz="900" b="1"/>
            </a:lvl4pPr>
            <a:lvl5pPr marL="1028609" indent="0">
              <a:buNone/>
              <a:defRPr sz="900" b="1"/>
            </a:lvl5pPr>
            <a:lvl6pPr marL="1285761" indent="0">
              <a:buNone/>
              <a:defRPr sz="900" b="1"/>
            </a:lvl6pPr>
            <a:lvl7pPr marL="1542913" indent="0">
              <a:buNone/>
              <a:defRPr sz="900" b="1"/>
            </a:lvl7pPr>
            <a:lvl8pPr marL="1800065" indent="0">
              <a:buNone/>
              <a:defRPr sz="900" b="1"/>
            </a:lvl8pPr>
            <a:lvl9pPr marL="2057216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4"/>
            <a:ext cx="4041775" cy="639763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53" indent="0">
              <a:buNone/>
              <a:defRPr sz="1125" b="1"/>
            </a:lvl2pPr>
            <a:lvl3pPr marL="514304" indent="0">
              <a:buNone/>
              <a:defRPr sz="1013" b="1"/>
            </a:lvl3pPr>
            <a:lvl4pPr marL="771457" indent="0">
              <a:buNone/>
              <a:defRPr sz="900" b="1"/>
            </a:lvl4pPr>
            <a:lvl5pPr marL="1028609" indent="0">
              <a:buNone/>
              <a:defRPr sz="900" b="1"/>
            </a:lvl5pPr>
            <a:lvl6pPr marL="1285761" indent="0">
              <a:buNone/>
              <a:defRPr sz="900" b="1"/>
            </a:lvl6pPr>
            <a:lvl7pPr marL="1542913" indent="0">
              <a:buNone/>
              <a:defRPr sz="900" b="1"/>
            </a:lvl7pPr>
            <a:lvl8pPr marL="1800065" indent="0">
              <a:buNone/>
              <a:defRPr sz="900" b="1"/>
            </a:lvl8pPr>
            <a:lvl9pPr marL="2057216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517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5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1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61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53" indent="0">
              <a:buNone/>
              <a:defRPr sz="675"/>
            </a:lvl2pPr>
            <a:lvl3pPr marL="514304" indent="0">
              <a:buNone/>
              <a:defRPr sz="563"/>
            </a:lvl3pPr>
            <a:lvl4pPr marL="771457" indent="0">
              <a:buNone/>
              <a:defRPr sz="506"/>
            </a:lvl4pPr>
            <a:lvl5pPr marL="1028609" indent="0">
              <a:buNone/>
              <a:defRPr sz="506"/>
            </a:lvl5pPr>
            <a:lvl6pPr marL="1285761" indent="0">
              <a:buNone/>
              <a:defRPr sz="506"/>
            </a:lvl6pPr>
            <a:lvl7pPr marL="1542913" indent="0">
              <a:buNone/>
              <a:defRPr sz="506"/>
            </a:lvl7pPr>
            <a:lvl8pPr marL="1800065" indent="0">
              <a:buNone/>
              <a:defRPr sz="506"/>
            </a:lvl8pPr>
            <a:lvl9pPr marL="2057216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8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53" indent="0">
              <a:buNone/>
              <a:defRPr sz="1575"/>
            </a:lvl2pPr>
            <a:lvl3pPr marL="514304" indent="0">
              <a:buNone/>
              <a:defRPr sz="1350"/>
            </a:lvl3pPr>
            <a:lvl4pPr marL="771457" indent="0">
              <a:buNone/>
              <a:defRPr sz="1125"/>
            </a:lvl4pPr>
            <a:lvl5pPr marL="1028609" indent="0">
              <a:buNone/>
              <a:defRPr sz="1125"/>
            </a:lvl5pPr>
            <a:lvl6pPr marL="1285761" indent="0">
              <a:buNone/>
              <a:defRPr sz="1125"/>
            </a:lvl6pPr>
            <a:lvl7pPr marL="1542913" indent="0">
              <a:buNone/>
              <a:defRPr sz="1125"/>
            </a:lvl7pPr>
            <a:lvl8pPr marL="1800065" indent="0">
              <a:buNone/>
              <a:defRPr sz="1125"/>
            </a:lvl8pPr>
            <a:lvl9pPr marL="2057216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788"/>
            </a:lvl1pPr>
            <a:lvl2pPr marL="257153" indent="0">
              <a:buNone/>
              <a:defRPr sz="675"/>
            </a:lvl2pPr>
            <a:lvl3pPr marL="514304" indent="0">
              <a:buNone/>
              <a:defRPr sz="563"/>
            </a:lvl3pPr>
            <a:lvl4pPr marL="771457" indent="0">
              <a:buNone/>
              <a:defRPr sz="506"/>
            </a:lvl4pPr>
            <a:lvl5pPr marL="1028609" indent="0">
              <a:buNone/>
              <a:defRPr sz="506"/>
            </a:lvl5pPr>
            <a:lvl6pPr marL="1285761" indent="0">
              <a:buNone/>
              <a:defRPr sz="506"/>
            </a:lvl6pPr>
            <a:lvl7pPr marL="1542913" indent="0">
              <a:buNone/>
              <a:defRPr sz="506"/>
            </a:lvl7pPr>
            <a:lvl8pPr marL="1800065" indent="0">
              <a:buNone/>
              <a:defRPr sz="506"/>
            </a:lvl8pPr>
            <a:lvl9pPr marL="2057216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63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5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14304" rtl="0" eaLnBrk="1" latinLnBrk="0" hangingPunct="1">
        <a:spcBef>
          <a:spcPct val="0"/>
        </a:spcBef>
        <a:buNone/>
        <a:defRPr sz="247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64" indent="-192864" algn="l" defTabSz="51430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872" indent="-160720" algn="l" defTabSz="514304" rtl="0" eaLnBrk="1" latinLnBrk="0" hangingPunct="1">
        <a:spcBef>
          <a:spcPct val="20000"/>
        </a:spcBef>
        <a:buFont typeface="Arial" pitchFamily="34" charset="0"/>
        <a:buChar char="–"/>
        <a:defRPr sz="1575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642880" indent="-128576" algn="l" defTabSz="514304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032" indent="-128576" algn="l" defTabSz="514304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184" indent="-128576" algn="l" defTabSz="514304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337" indent="-128576" algn="l" defTabSz="514304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488" indent="-128576" algn="l" defTabSz="514304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641" indent="-128576" algn="l" defTabSz="514304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793" indent="-128576" algn="l" defTabSz="514304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0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53" algn="l" defTabSz="51430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04" algn="l" defTabSz="51430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57" algn="l" defTabSz="51430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09" algn="l" defTabSz="51430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761" algn="l" defTabSz="51430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13" algn="l" defTabSz="51430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065" algn="l" defTabSz="51430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216" algn="l" defTabSz="51430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8280A-06B4-4BFE-BB56-FC6649CD8609}" type="datetimeFigureOut">
              <a:rPr lang="vi-VN" smtClean="0"/>
              <a:t>31/08/2025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615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289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73" indent="-128573" algn="l" defTabSz="514289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18" indent="-128573" algn="l" defTabSz="51428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862" indent="-128573" algn="l" defTabSz="51428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07" indent="-128573" algn="l" defTabSz="51428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150" indent="-128573" algn="l" defTabSz="51428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296" indent="-128573" algn="l" defTabSz="51428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440" indent="-128573" algn="l" defTabSz="51428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585" indent="-128573" algn="l" defTabSz="51428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728" indent="-128573" algn="l" defTabSz="51428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28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44" algn="l" defTabSz="51428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289" algn="l" defTabSz="51428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34" algn="l" defTabSz="51428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579" algn="l" defTabSz="51428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723" algn="l" defTabSz="51428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866" algn="l" defTabSz="51428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012" algn="l" defTabSz="51428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156" algn="l" defTabSz="51428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8168744-BAC8-595F-F040-96C1293FD90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DB588EF-6AC2-C71F-C818-927BA4D084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4FB7E-2C88-081A-14F6-2D71E0ED0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8ED32-F458-D540-6CCD-C47ED967B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1059D-37D0-BBE7-2F1B-4DDD50A35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629CE27-C6B3-4A67-B098-1A30B42B69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fld id="{76149398-DEA0-46B4-B753-C16EC5291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8/31/2025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fld id="{43BE9CF1-5097-4414-B4E8-C911C77389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46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423436F6-BD25-E2C8-8AB0-202CE9ED4318}"/>
              </a:ext>
            </a:extLst>
          </p:cNvPr>
          <p:cNvSpPr txBox="1">
            <a:spLocks/>
          </p:cNvSpPr>
          <p:nvPr/>
        </p:nvSpPr>
        <p:spPr>
          <a:xfrm>
            <a:off x="1387181" y="64680"/>
            <a:ext cx="6962793" cy="1021340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37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rgbClr val="0070C0"/>
                </a:solidFill>
                <a:latin typeface="VNI-Avo" pitchFamily="2" charset="0"/>
                <a:ea typeface="等线" panose="02010600030101010101" pitchFamily="2" charset="-122"/>
                <a:sym typeface="Arial"/>
              </a:rPr>
              <a:t>UÛY BAN NHAÂN DAÂN XAÕ XUAÂN THÔÙI SÔN</a:t>
            </a:r>
          </a:p>
          <a:p>
            <a:pPr algn="ctr" defTabSz="514337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rgbClr val="0070C0"/>
                </a:solidFill>
                <a:latin typeface="VNI-Avo" pitchFamily="2" charset="0"/>
                <a:ea typeface="等线" panose="02010600030101010101" pitchFamily="2" charset="-122"/>
                <a:sym typeface="Arial"/>
              </a:rPr>
              <a:t>TRÖÔØNG TIEÅU HOÏC VAØ TRUNG HOÏC CÔ SÔÛ TAÏ UYEÂN</a:t>
            </a:r>
            <a:endParaRPr lang="zh-CN" altLang="en-US" sz="2000" b="1" dirty="0">
              <a:solidFill>
                <a:srgbClr val="0070C0"/>
              </a:solidFill>
              <a:latin typeface="VNI-Avo" pitchFamily="2" charset="0"/>
              <a:ea typeface="等线" panose="02010600030101010101" pitchFamily="2" charset="-122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6B4615-0956-8F8D-AB62-453341352B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7" y="261610"/>
            <a:ext cx="1390134" cy="781951"/>
          </a:xfrm>
          <a:prstGeom prst="rect">
            <a:avLst/>
          </a:prstGeom>
        </p:spPr>
      </p:pic>
      <p:sp>
        <p:nvSpPr>
          <p:cNvPr id="5" name="矩形 97">
            <a:extLst>
              <a:ext uri="{FF2B5EF4-FFF2-40B4-BE49-F238E27FC236}">
                <a16:creationId xmlns:a16="http://schemas.microsoft.com/office/drawing/2014/main" id="{F1F129F0-111D-F304-3C71-ACECFE09CB16}"/>
              </a:ext>
            </a:extLst>
          </p:cNvPr>
          <p:cNvSpPr/>
          <p:nvPr/>
        </p:nvSpPr>
        <p:spPr>
          <a:xfrm>
            <a:off x="1903036" y="1655446"/>
            <a:ext cx="5337928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37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 MỪNG CÁC CON ĐẾN VỚI </a:t>
            </a:r>
          </a:p>
          <a:p>
            <a:pPr algn="ctr" defTabSz="514337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MÔN: ÂM NHẠC 1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79A33DD1-872D-567A-BF6B-B27E34B3FBCC}"/>
              </a:ext>
            </a:extLst>
          </p:cNvPr>
          <p:cNvSpPr/>
          <p:nvPr/>
        </p:nvSpPr>
        <p:spPr>
          <a:xfrm>
            <a:off x="137137" y="2285139"/>
            <a:ext cx="2232584" cy="929075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37">
              <a:defRPr/>
            </a:pPr>
            <a:r>
              <a:rPr lang="en-US" sz="2000" b="1" dirty="0">
                <a:solidFill>
                  <a:prstClr val="black"/>
                </a:solidFill>
                <a:latin typeface="VNI-Avo" pitchFamily="2" charset="0"/>
                <a:sym typeface="Arial"/>
              </a:rPr>
              <a:t>TUAÀN 34</a:t>
            </a:r>
          </a:p>
        </p:txBody>
      </p:sp>
      <p:sp>
        <p:nvSpPr>
          <p:cNvPr id="9" name="矩形 97">
            <a:extLst>
              <a:ext uri="{FF2B5EF4-FFF2-40B4-BE49-F238E27FC236}">
                <a16:creationId xmlns:a16="http://schemas.microsoft.com/office/drawing/2014/main" id="{E10493EE-DF93-3AEA-11F2-1F4F84BC6F48}"/>
              </a:ext>
            </a:extLst>
          </p:cNvPr>
          <p:cNvSpPr/>
          <p:nvPr/>
        </p:nvSpPr>
        <p:spPr>
          <a:xfrm>
            <a:off x="1168000" y="3101396"/>
            <a:ext cx="7200800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37">
              <a:lnSpc>
                <a:spcPct val="150000"/>
              </a:lnSpc>
              <a:defRPr/>
            </a:pPr>
            <a:r>
              <a:rPr lang="en-US" altLang="zh-CN" sz="3600" b="1" dirty="0">
                <a:solidFill>
                  <a:srgbClr val="BF238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ÔN TẬP HỌC KÌ 2</a:t>
            </a:r>
            <a:endParaRPr lang="zh-CN" altLang="en-US" sz="3600" b="1" dirty="0">
              <a:solidFill>
                <a:srgbClr val="BF2380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567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45B075-9BBD-5E61-47BF-A8D429C8A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" y="260648"/>
            <a:ext cx="9144000" cy="636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2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23CB0D-9914-2D34-0F96-887BFA947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" y="548680"/>
            <a:ext cx="904048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48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79EBFF-5C41-15AF-FC27-F6984B64E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431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90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3D75F8-E8A0-568E-4213-75E39B258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380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17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>
            <a:extLst>
              <a:ext uri="{FF2B5EF4-FFF2-40B4-BE49-F238E27FC236}">
                <a16:creationId xmlns:a16="http://schemas.microsoft.com/office/drawing/2014/main" id="{87E504E0-5DA8-2935-16E7-3A54B6604FB1}"/>
              </a:ext>
            </a:extLst>
          </p:cNvPr>
          <p:cNvGrpSpPr>
            <a:grpSpLocks/>
          </p:cNvGrpSpPr>
          <p:nvPr/>
        </p:nvGrpSpPr>
        <p:grpSpPr bwMode="auto">
          <a:xfrm>
            <a:off x="0" y="116681"/>
            <a:ext cx="9144000" cy="6624638"/>
            <a:chOff x="0" y="-622"/>
            <a:chExt cx="5760" cy="5564"/>
          </a:xfrm>
        </p:grpSpPr>
        <p:pic>
          <p:nvPicPr>
            <p:cNvPr id="10243" name="Picture 3" descr="1">
              <a:extLst>
                <a:ext uri="{FF2B5EF4-FFF2-40B4-BE49-F238E27FC236}">
                  <a16:creationId xmlns:a16="http://schemas.microsoft.com/office/drawing/2014/main" id="{59322301-75E4-0D75-8D50-D1D3E32123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622"/>
              <a:ext cx="5760" cy="5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4" name="WordArt 4">
              <a:extLst>
                <a:ext uri="{FF2B5EF4-FFF2-40B4-BE49-F238E27FC236}">
                  <a16:creationId xmlns:a16="http://schemas.microsoft.com/office/drawing/2014/main" id="{37E7828C-219E-1B18-B9A4-073D85B0466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84" y="1434"/>
              <a:ext cx="3856" cy="924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vi-VN" b="1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 THÚC TIẾT HỌC</a:t>
              </a:r>
            </a:p>
          </p:txBody>
        </p:sp>
      </p:grpSp>
    </p:spTree>
  </p:cSld>
  <p:clrMapOvr>
    <a:masterClrMapping/>
  </p:clrMapOvr>
  <p:transition spd="slow">
    <p:checker/>
  </p:transition>
</p:sld>
</file>

<file path=ppt/theme/theme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41</Words>
  <Application>Microsoft Office PowerPoint</Application>
  <PresentationFormat>On-screen Show (4:3)</PresentationFormat>
  <Paragraphs>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VNI-Avo</vt:lpstr>
      <vt:lpstr>8_Office Theme</vt:lpstr>
      <vt:lpstr>5_Office Theme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49</cp:revision>
  <dcterms:created xsi:type="dcterms:W3CDTF">2020-10-30T12:05:42Z</dcterms:created>
  <dcterms:modified xsi:type="dcterms:W3CDTF">2025-08-31T02:58:02Z</dcterms:modified>
</cp:coreProperties>
</file>