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38" r:id="rId2"/>
    <p:sldId id="379" r:id="rId3"/>
    <p:sldId id="360" r:id="rId4"/>
    <p:sldId id="337" r:id="rId5"/>
    <p:sldId id="364" r:id="rId6"/>
    <p:sldId id="365" r:id="rId7"/>
    <p:sldId id="334" r:id="rId8"/>
    <p:sldId id="343" r:id="rId9"/>
    <p:sldId id="380" r:id="rId10"/>
    <p:sldId id="36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85" d="100"/>
          <a:sy n="85" d="100"/>
        </p:scale>
        <p:origin x="1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7A35F-0CF6-4635-9024-F86C25402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96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7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0" y="3333750"/>
            <a:ext cx="5678556" cy="1524000"/>
          </a:xfrm>
        </p:spPr>
        <p:txBody>
          <a:bodyPr>
            <a:noAutofit/>
          </a:bodyPr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THỂ DỤC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A5BC800A-0A83-B3D7-C0D6-EAE625A1EFE0}"/>
              </a:ext>
            </a:extLst>
          </p:cNvPr>
          <p:cNvSpPr txBox="1">
            <a:spLocks/>
          </p:cNvSpPr>
          <p:nvPr/>
        </p:nvSpPr>
        <p:spPr>
          <a:xfrm>
            <a:off x="990600" y="117360"/>
            <a:ext cx="8424936" cy="1071563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200" b="1" dirty="0">
                <a:solidFill>
                  <a:srgbClr val="0070C0"/>
                </a:solidFill>
                <a:latin typeface="VNI-Avo" pitchFamily="2" charset="0"/>
                <a:ea typeface="等线" panose="02010600030101010101" pitchFamily="2" charset="-122"/>
              </a:rPr>
              <a:t>UÛY BAN NHAÂN DAÂN XAÕ XUAÂN THÔÙI SÔN</a:t>
            </a:r>
          </a:p>
          <a:p>
            <a:pPr algn="ctr">
              <a:lnSpc>
                <a:spcPct val="150000"/>
              </a:lnSpc>
            </a:pPr>
            <a:r>
              <a:rPr lang="en-US" altLang="zh-CN" sz="2200" b="1" dirty="0">
                <a:solidFill>
                  <a:srgbClr val="0070C0"/>
                </a:solidFill>
                <a:latin typeface="VNI-Avo" pitchFamily="2" charset="0"/>
                <a:ea typeface="等线" panose="02010600030101010101" pitchFamily="2" charset="-122"/>
              </a:rPr>
              <a:t>TRÖÔØNG TIEÅU HOÏC VAØ TRUNG HOÏC CÔ SÔÛ TAÏ UYEÂN</a:t>
            </a:r>
            <a:endParaRPr lang="zh-CN" altLang="en-US" sz="2200" b="1" dirty="0">
              <a:solidFill>
                <a:srgbClr val="0070C0"/>
              </a:solidFill>
              <a:latin typeface="VNI-Avo" pitchFamily="2" charset="0"/>
              <a:ea typeface="等线" panose="02010600030101010101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091721-29B6-9087-A665-C027A90F15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r="17551"/>
          <a:stretch/>
        </p:blipFill>
        <p:spPr>
          <a:xfrm>
            <a:off x="102859" y="0"/>
            <a:ext cx="1341562" cy="1188923"/>
          </a:xfrm>
          <a:prstGeom prst="rect">
            <a:avLst/>
          </a:prstGeom>
        </p:spPr>
      </p:pic>
      <p:sp>
        <p:nvSpPr>
          <p:cNvPr id="16" name="矩形 97">
            <a:extLst>
              <a:ext uri="{FF2B5EF4-FFF2-40B4-BE49-F238E27FC236}">
                <a16:creationId xmlns:a16="http://schemas.microsoft.com/office/drawing/2014/main" id="{5BDB308E-6C35-923D-4761-E588AF17B261}"/>
              </a:ext>
            </a:extLst>
          </p:cNvPr>
          <p:cNvSpPr/>
          <p:nvPr/>
        </p:nvSpPr>
        <p:spPr>
          <a:xfrm>
            <a:off x="1132884" y="1985432"/>
            <a:ext cx="7527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 MỪNG CÁC CON ĐẾN VỚI </a:t>
            </a:r>
          </a:p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MÔN: GIÁO DỤC THỂ CHẤT 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6CD66378-E3CE-01A2-CBC8-194C0BD67ABE}"/>
              </a:ext>
            </a:extLst>
          </p:cNvPr>
          <p:cNvSpPr/>
          <p:nvPr/>
        </p:nvSpPr>
        <p:spPr>
          <a:xfrm>
            <a:off x="102859" y="3043600"/>
            <a:ext cx="2160240" cy="97273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VNI-Avo" pitchFamily="2" charset="0"/>
              </a:rPr>
              <a:t>TUAÀN 8</a:t>
            </a:r>
          </a:p>
        </p:txBody>
      </p:sp>
    </p:spTree>
    <p:extLst>
      <p:ext uri="{BB962C8B-B14F-4D97-AF65-F5344CB8AC3E}">
        <p14:creationId xmlns:p14="http://schemas.microsoft.com/office/powerpoint/2010/main" val="242375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91"/>
          <a:stretch/>
        </p:blipFill>
        <p:spPr>
          <a:xfrm>
            <a:off x="0" y="0"/>
            <a:ext cx="9144000" cy="51539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1653D7-46B7-2CC3-43B4-8D660E3187CE}"/>
              </a:ext>
            </a:extLst>
          </p:cNvPr>
          <p:cNvSpPr/>
          <p:nvPr/>
        </p:nvSpPr>
        <p:spPr>
          <a:xfrm>
            <a:off x="457200" y="1809750"/>
            <a:ext cx="8001001" cy="1231423"/>
          </a:xfrm>
          <a:prstGeom prst="rect">
            <a:avLst/>
          </a:prstGeom>
          <a:noFill/>
        </p:spPr>
        <p:txBody>
          <a:bodyPr wrap="square" lIns="122235" tIns="61117" rIns="122235" bIns="6111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Keát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thuùc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tieát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hoïc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2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7">
            <a:extLst>
              <a:ext uri="{FF2B5EF4-FFF2-40B4-BE49-F238E27FC236}">
                <a16:creationId xmlns:a16="http://schemas.microsoft.com/office/drawing/2014/main" id="{E4DBDF15-F580-8FAB-B006-C2ED3FA49186}"/>
              </a:ext>
            </a:extLst>
          </p:cNvPr>
          <p:cNvSpPr/>
          <p:nvPr/>
        </p:nvSpPr>
        <p:spPr>
          <a:xfrm>
            <a:off x="228600" y="895350"/>
            <a:ext cx="8279471" cy="141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TUẦN 8 – TIẾT 1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KIỂM TRA GIŨA KỲ 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628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7">
            <a:extLst>
              <a:ext uri="{FF2B5EF4-FFF2-40B4-BE49-F238E27FC236}">
                <a16:creationId xmlns:a16="http://schemas.microsoft.com/office/drawing/2014/main" id="{E4DBDF15-F580-8FAB-B006-C2ED3FA49186}"/>
              </a:ext>
            </a:extLst>
          </p:cNvPr>
          <p:cNvSpPr/>
          <p:nvPr/>
        </p:nvSpPr>
        <p:spPr>
          <a:xfrm>
            <a:off x="228600" y="895350"/>
            <a:ext cx="8279471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TUẦN 8 – TIẾT 2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 1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ĐỘNG TÁC VƯƠN THỞ VÀ ĐỘNG TÁC TAY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 2: </a:t>
            </a:r>
            <a:r>
              <a:rPr lang="en-US" altLang="zh-CN" sz="24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ĐỘNG TÁC VƯƠN THỞ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83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A903AB-BF75-A3A9-C0B4-439B8F570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" y="514350"/>
            <a:ext cx="90926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87C28-C7CE-B443-1105-676F6E16F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8" y="72475"/>
            <a:ext cx="8965152" cy="50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6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F9FE6-4EBD-54AF-C715-F067A1AF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556"/>
            <a:ext cx="8382000" cy="50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5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35C68A-7763-C24D-04FA-9FF06466D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"/>
            <a:ext cx="9067800" cy="51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7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41CC3-0562-701F-949D-4A5C8BE99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7086600" cy="2675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828A4C-A822-1D95-F163-8C0583C2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75541"/>
            <a:ext cx="5715000" cy="246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5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25161B-8B2C-7114-8086-D307729D1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60"/>
            <a:ext cx="6172199" cy="51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9813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1408</TotalTime>
  <Words>79</Words>
  <Application>Microsoft Office PowerPoint</Application>
  <PresentationFormat>On-screen Show (16:9)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Georgia</vt:lpstr>
      <vt:lpstr>Times New Roman</vt:lpstr>
      <vt:lpstr>Trebuchet MS</vt:lpstr>
      <vt:lpstr>VNI-Avo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194</cp:revision>
  <dcterms:created xsi:type="dcterms:W3CDTF">2020-08-19T08:40:40Z</dcterms:created>
  <dcterms:modified xsi:type="dcterms:W3CDTF">2025-08-05T09:18:20Z</dcterms:modified>
</cp:coreProperties>
</file>