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56" r:id="rId5"/>
    <p:sldMasterId id="2147483658" r:id="rId6"/>
    <p:sldMasterId id="2147483664" r:id="rId7"/>
    <p:sldMasterId id="2147483674" r:id="rId8"/>
    <p:sldMasterId id="2147483690" r:id="rId9"/>
  </p:sldMasterIdLst>
  <p:notesMasterIdLst>
    <p:notesMasterId r:id="rId29"/>
  </p:notesMasterIdLst>
  <p:sldIdLst>
    <p:sldId id="256" r:id="rId10"/>
    <p:sldId id="268" r:id="rId11"/>
    <p:sldId id="258" r:id="rId12"/>
    <p:sldId id="259" r:id="rId13"/>
    <p:sldId id="281" r:id="rId14"/>
    <p:sldId id="271" r:id="rId15"/>
    <p:sldId id="277" r:id="rId16"/>
    <p:sldId id="273" r:id="rId17"/>
    <p:sldId id="272" r:id="rId18"/>
    <p:sldId id="260" r:id="rId19"/>
    <p:sldId id="278" r:id="rId20"/>
    <p:sldId id="274" r:id="rId21"/>
    <p:sldId id="276" r:id="rId22"/>
    <p:sldId id="264" r:id="rId23"/>
    <p:sldId id="265" r:id="rId24"/>
    <p:sldId id="279" r:id="rId25"/>
    <p:sldId id="266" r:id="rId26"/>
    <p:sldId id="280" r:id="rId27"/>
    <p:sldId id="26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676"/>
  </p:normalViewPr>
  <p:slideViewPr>
    <p:cSldViewPr snapToGrid="0">
      <p:cViewPr varScale="1">
        <p:scale>
          <a:sx n="139" d="100"/>
          <a:sy n="139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DF9E7-377F-D642-8333-CE0E3344F22B}" type="datetimeFigureOut">
              <a:rPr lang="en-VN" smtClean="0"/>
              <a:t>10/07/2025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EB24D-B8AE-5842-B2F4-910E5FD02CA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158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EB24D-B8AE-5842-B2F4-910E5FD02CA1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3189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28EC-0BF6-4031-32C7-2DB8F92DE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2A9DCA-6466-19F6-7B23-785B1BA8C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3F51D-0A6F-CA6F-A979-A28076450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16A11-7193-E905-8BA8-17BCC09E8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8EB24D-B8AE-5842-B2F4-910E5FD02CA1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1905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238480" y="334800"/>
            <a:ext cx="4673160" cy="148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2TtBDfr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body"/>
          </p:nvPr>
        </p:nvSpPr>
        <p:spPr>
          <a:xfrm>
            <a:off x="5785920" y="1252440"/>
            <a:ext cx="2638440" cy="2638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1111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title"/>
          </p:nvPr>
        </p:nvSpPr>
        <p:spPr>
          <a:xfrm>
            <a:off x="576000" y="777600"/>
            <a:ext cx="5028840" cy="263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66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" name="Google Shape;12;p2"/>
          <p:cNvSpPr/>
          <p:nvPr/>
        </p:nvSpPr>
        <p:spPr>
          <a:xfrm>
            <a:off x="255960" y="4628880"/>
            <a:ext cx="1266840" cy="1266840"/>
          </a:xfrm>
          <a:prstGeom prst="ellipse">
            <a:avLst/>
          </a:prstGeom>
          <a:solidFill>
            <a:srgbClr val="FFFFFF"/>
          </a:solidFill>
          <a:ln w="0">
            <a:noFill/>
          </a:ln>
          <a:effectLst>
            <a:outerShdw blurRad="114480" dist="76001" dir="18298188" algn="bl" rotWithShape="0">
              <a:srgbClr val="000000">
                <a:alpha val="1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3" name="Google Shape;13;p2"/>
          <p:cNvSpPr/>
          <p:nvPr/>
        </p:nvSpPr>
        <p:spPr>
          <a:xfrm rot="2700000">
            <a:off x="7739280" y="3000600"/>
            <a:ext cx="2071440" cy="20714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4" name="Google Shape;14;p2"/>
          <p:cNvSpPr/>
          <p:nvPr/>
        </p:nvSpPr>
        <p:spPr>
          <a:xfrm rot="2700000">
            <a:off x="7739280" y="70560"/>
            <a:ext cx="2071440" cy="20714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001880" y="1716840"/>
            <a:ext cx="4890240" cy="1311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6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9" name="PlaceHolder 2"/>
          <p:cNvSpPr>
            <a:spLocks noGrp="1"/>
          </p:cNvSpPr>
          <p:nvPr>
            <p:ph type="title"/>
          </p:nvPr>
        </p:nvSpPr>
        <p:spPr>
          <a:xfrm>
            <a:off x="4978080" y="802440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000" b="0" strike="noStrike" spc="-1">
                <a:solidFill>
                  <a:schemeClr val="lt1"/>
                </a:solidFill>
                <a:latin typeface="Bebas Neue"/>
                <a:ea typeface="Bebas Neue"/>
              </a:rPr>
              <a:t>xx%</a:t>
            </a:r>
            <a:endParaRPr lang="fr-FR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305760" y="864000"/>
            <a:ext cx="3415320" cy="341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75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51" name="Google Shape;289;p14"/>
          <p:cNvSpPr/>
          <p:nvPr/>
        </p:nvSpPr>
        <p:spPr>
          <a:xfrm rot="18900000" flipH="1">
            <a:off x="-1034280" y="3581280"/>
            <a:ext cx="2071440" cy="20714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grpSp>
        <p:nvGrpSpPr>
          <p:cNvPr id="152" name="Google Shape;290;p14"/>
          <p:cNvGrpSpPr/>
          <p:nvPr/>
        </p:nvGrpSpPr>
        <p:grpSpPr>
          <a:xfrm>
            <a:off x="723240" y="152280"/>
            <a:ext cx="1455120" cy="916920"/>
            <a:chOff x="723240" y="152280"/>
            <a:chExt cx="1455120" cy="916920"/>
          </a:xfrm>
        </p:grpSpPr>
        <p:sp>
          <p:nvSpPr>
            <p:cNvPr id="153" name="Google Shape;291;p14"/>
            <p:cNvSpPr/>
            <p:nvPr/>
          </p:nvSpPr>
          <p:spPr>
            <a:xfrm flipH="1">
              <a:off x="212652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4" name="Google Shape;292;p14"/>
            <p:cNvSpPr/>
            <p:nvPr/>
          </p:nvSpPr>
          <p:spPr>
            <a:xfrm flipH="1">
              <a:off x="189288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5" name="Google Shape;293;p14"/>
            <p:cNvSpPr/>
            <p:nvPr/>
          </p:nvSpPr>
          <p:spPr>
            <a:xfrm flipH="1">
              <a:off x="165888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6" name="Google Shape;294;p14"/>
            <p:cNvSpPr/>
            <p:nvPr/>
          </p:nvSpPr>
          <p:spPr>
            <a:xfrm flipH="1">
              <a:off x="142488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7" name="Google Shape;295;p14"/>
            <p:cNvSpPr/>
            <p:nvPr/>
          </p:nvSpPr>
          <p:spPr>
            <a:xfrm flipH="1">
              <a:off x="119124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8" name="Google Shape;296;p14"/>
            <p:cNvSpPr/>
            <p:nvPr/>
          </p:nvSpPr>
          <p:spPr>
            <a:xfrm flipH="1">
              <a:off x="95724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59" name="Google Shape;297;p14"/>
            <p:cNvSpPr/>
            <p:nvPr/>
          </p:nvSpPr>
          <p:spPr>
            <a:xfrm flipH="1">
              <a:off x="723240" y="1522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0" name="Google Shape;298;p14"/>
            <p:cNvSpPr/>
            <p:nvPr/>
          </p:nvSpPr>
          <p:spPr>
            <a:xfrm flipH="1">
              <a:off x="212652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1" name="Google Shape;299;p14"/>
            <p:cNvSpPr/>
            <p:nvPr/>
          </p:nvSpPr>
          <p:spPr>
            <a:xfrm flipH="1">
              <a:off x="189288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2" name="Google Shape;300;p14"/>
            <p:cNvSpPr/>
            <p:nvPr/>
          </p:nvSpPr>
          <p:spPr>
            <a:xfrm flipH="1">
              <a:off x="165888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3" name="Google Shape;301;p14"/>
            <p:cNvSpPr/>
            <p:nvPr/>
          </p:nvSpPr>
          <p:spPr>
            <a:xfrm flipH="1">
              <a:off x="142488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4" name="Google Shape;302;p14"/>
            <p:cNvSpPr/>
            <p:nvPr/>
          </p:nvSpPr>
          <p:spPr>
            <a:xfrm flipH="1">
              <a:off x="119124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5" name="Google Shape;303;p14"/>
            <p:cNvSpPr/>
            <p:nvPr/>
          </p:nvSpPr>
          <p:spPr>
            <a:xfrm flipH="1">
              <a:off x="95724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6" name="Google Shape;304;p14"/>
            <p:cNvSpPr/>
            <p:nvPr/>
          </p:nvSpPr>
          <p:spPr>
            <a:xfrm flipH="1">
              <a:off x="723240" y="3254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7" name="Google Shape;305;p14"/>
            <p:cNvSpPr/>
            <p:nvPr/>
          </p:nvSpPr>
          <p:spPr>
            <a:xfrm flipH="1">
              <a:off x="212652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8" name="Google Shape;306;p14"/>
            <p:cNvSpPr/>
            <p:nvPr/>
          </p:nvSpPr>
          <p:spPr>
            <a:xfrm flipH="1">
              <a:off x="189288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69" name="Google Shape;307;p14"/>
            <p:cNvSpPr/>
            <p:nvPr/>
          </p:nvSpPr>
          <p:spPr>
            <a:xfrm flipH="1">
              <a:off x="165888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0" name="Google Shape;308;p14"/>
            <p:cNvSpPr/>
            <p:nvPr/>
          </p:nvSpPr>
          <p:spPr>
            <a:xfrm flipH="1">
              <a:off x="142488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1" name="Google Shape;309;p14"/>
            <p:cNvSpPr/>
            <p:nvPr/>
          </p:nvSpPr>
          <p:spPr>
            <a:xfrm flipH="1">
              <a:off x="119124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2" name="Google Shape;310;p14"/>
            <p:cNvSpPr/>
            <p:nvPr/>
          </p:nvSpPr>
          <p:spPr>
            <a:xfrm flipH="1">
              <a:off x="95724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3" name="Google Shape;311;p14"/>
            <p:cNvSpPr/>
            <p:nvPr/>
          </p:nvSpPr>
          <p:spPr>
            <a:xfrm flipH="1">
              <a:off x="723240" y="4986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4" name="Google Shape;312;p14"/>
            <p:cNvSpPr/>
            <p:nvPr/>
          </p:nvSpPr>
          <p:spPr>
            <a:xfrm flipH="1">
              <a:off x="212652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5" name="Google Shape;313;p14"/>
            <p:cNvSpPr/>
            <p:nvPr/>
          </p:nvSpPr>
          <p:spPr>
            <a:xfrm flipH="1">
              <a:off x="189288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6" name="Google Shape;314;p14"/>
            <p:cNvSpPr/>
            <p:nvPr/>
          </p:nvSpPr>
          <p:spPr>
            <a:xfrm flipH="1">
              <a:off x="165888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7" name="Google Shape;315;p14"/>
            <p:cNvSpPr/>
            <p:nvPr/>
          </p:nvSpPr>
          <p:spPr>
            <a:xfrm flipH="1">
              <a:off x="142488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8" name="Google Shape;316;p14"/>
            <p:cNvSpPr/>
            <p:nvPr/>
          </p:nvSpPr>
          <p:spPr>
            <a:xfrm flipH="1">
              <a:off x="119124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79" name="Google Shape;317;p14"/>
            <p:cNvSpPr/>
            <p:nvPr/>
          </p:nvSpPr>
          <p:spPr>
            <a:xfrm flipH="1">
              <a:off x="95724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0" name="Google Shape;318;p14"/>
            <p:cNvSpPr/>
            <p:nvPr/>
          </p:nvSpPr>
          <p:spPr>
            <a:xfrm flipH="1">
              <a:off x="723240" y="6717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1" name="Google Shape;319;p14"/>
            <p:cNvSpPr/>
            <p:nvPr/>
          </p:nvSpPr>
          <p:spPr>
            <a:xfrm flipH="1">
              <a:off x="212652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2" name="Google Shape;320;p14"/>
            <p:cNvSpPr/>
            <p:nvPr/>
          </p:nvSpPr>
          <p:spPr>
            <a:xfrm flipH="1">
              <a:off x="189288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3" name="Google Shape;321;p14"/>
            <p:cNvSpPr/>
            <p:nvPr/>
          </p:nvSpPr>
          <p:spPr>
            <a:xfrm flipH="1">
              <a:off x="165888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4" name="Google Shape;322;p14"/>
            <p:cNvSpPr/>
            <p:nvPr/>
          </p:nvSpPr>
          <p:spPr>
            <a:xfrm flipH="1">
              <a:off x="142488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5" name="Google Shape;323;p14"/>
            <p:cNvSpPr/>
            <p:nvPr/>
          </p:nvSpPr>
          <p:spPr>
            <a:xfrm flipH="1">
              <a:off x="119124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6" name="Google Shape;324;p14"/>
            <p:cNvSpPr/>
            <p:nvPr/>
          </p:nvSpPr>
          <p:spPr>
            <a:xfrm flipH="1">
              <a:off x="95724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7" name="Google Shape;325;p14"/>
            <p:cNvSpPr/>
            <p:nvPr/>
          </p:nvSpPr>
          <p:spPr>
            <a:xfrm flipH="1">
              <a:off x="723240" y="8445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8" name="Google Shape;326;p14"/>
            <p:cNvSpPr/>
            <p:nvPr/>
          </p:nvSpPr>
          <p:spPr>
            <a:xfrm flipH="1">
              <a:off x="212652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89" name="Google Shape;327;p14"/>
            <p:cNvSpPr/>
            <p:nvPr/>
          </p:nvSpPr>
          <p:spPr>
            <a:xfrm flipH="1">
              <a:off x="189288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0" name="Google Shape;328;p14"/>
            <p:cNvSpPr/>
            <p:nvPr/>
          </p:nvSpPr>
          <p:spPr>
            <a:xfrm flipH="1">
              <a:off x="165888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1" name="Google Shape;329;p14"/>
            <p:cNvSpPr/>
            <p:nvPr/>
          </p:nvSpPr>
          <p:spPr>
            <a:xfrm flipH="1">
              <a:off x="142488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2" name="Google Shape;330;p14"/>
            <p:cNvSpPr/>
            <p:nvPr/>
          </p:nvSpPr>
          <p:spPr>
            <a:xfrm flipH="1">
              <a:off x="119124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3" name="Google Shape;331;p14"/>
            <p:cNvSpPr/>
            <p:nvPr/>
          </p:nvSpPr>
          <p:spPr>
            <a:xfrm flipH="1">
              <a:off x="95724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194" name="Google Shape;332;p14"/>
            <p:cNvSpPr/>
            <p:nvPr/>
          </p:nvSpPr>
          <p:spPr>
            <a:xfrm flipH="1">
              <a:off x="723240" y="10177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195" name="Google Shape;333;p14"/>
          <p:cNvSpPr/>
          <p:nvPr/>
        </p:nvSpPr>
        <p:spPr>
          <a:xfrm flipH="1">
            <a:off x="929880" y="4237920"/>
            <a:ext cx="731160" cy="731160"/>
          </a:xfrm>
          <a:prstGeom prst="ellipse">
            <a:avLst/>
          </a:prstGeom>
          <a:solidFill>
            <a:srgbClr val="FFFFFF"/>
          </a:solidFill>
          <a:ln w="0">
            <a:noFill/>
          </a:ln>
          <a:effectLst>
            <a:outerShdw blurRad="114480" dist="76001" dir="18298188" algn="bl" rotWithShape="0">
              <a:srgbClr val="000000">
                <a:alpha val="1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196" name="Google Shape;334;p14"/>
          <p:cNvSpPr/>
          <p:nvPr/>
        </p:nvSpPr>
        <p:spPr>
          <a:xfrm flipH="1">
            <a:off x="1022040" y="4329000"/>
            <a:ext cx="547920" cy="548280"/>
          </a:xfrm>
          <a:prstGeom prst="mathMultiply">
            <a:avLst>
              <a:gd name="adj1" fmla="val 18875"/>
            </a:avLst>
          </a:prstGeom>
          <a:solidFill>
            <a:schemeClr val="dk1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OpenSymbo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382400" y="2114640"/>
            <a:ext cx="63788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6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98" name="PlaceHolder 2"/>
          <p:cNvSpPr>
            <a:spLocks noGrp="1"/>
          </p:cNvSpPr>
          <p:nvPr>
            <p:ph type="title"/>
          </p:nvPr>
        </p:nvSpPr>
        <p:spPr>
          <a:xfrm>
            <a:off x="4114800" y="1031040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000" b="0" strike="noStrike" spc="-1">
                <a:solidFill>
                  <a:schemeClr val="lt1"/>
                </a:solidFill>
                <a:latin typeface="Bebas Neue"/>
                <a:ea typeface="Bebas Neue"/>
              </a:rPr>
              <a:t>xx%</a:t>
            </a:r>
            <a:endParaRPr lang="fr-FR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9" name="Google Shape;339;p15"/>
          <p:cNvSpPr/>
          <p:nvPr/>
        </p:nvSpPr>
        <p:spPr>
          <a:xfrm rot="18900000" flipH="1">
            <a:off x="-1521720" y="-3547080"/>
            <a:ext cx="4902840" cy="49028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200" name="Google Shape;340;p15"/>
          <p:cNvSpPr/>
          <p:nvPr/>
        </p:nvSpPr>
        <p:spPr>
          <a:xfrm rot="18900000" flipH="1">
            <a:off x="6859800" y="4494240"/>
            <a:ext cx="4902840" cy="49028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grpSp>
        <p:nvGrpSpPr>
          <p:cNvPr id="201" name="Google Shape;341;p15"/>
          <p:cNvGrpSpPr/>
          <p:nvPr/>
        </p:nvGrpSpPr>
        <p:grpSpPr>
          <a:xfrm>
            <a:off x="228600" y="3962520"/>
            <a:ext cx="1455120" cy="916920"/>
            <a:chOff x="228600" y="3962520"/>
            <a:chExt cx="1455120" cy="916920"/>
          </a:xfrm>
        </p:grpSpPr>
        <p:sp>
          <p:nvSpPr>
            <p:cNvPr id="202" name="Google Shape;342;p15"/>
            <p:cNvSpPr/>
            <p:nvPr/>
          </p:nvSpPr>
          <p:spPr>
            <a:xfrm>
              <a:off x="22860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3" name="Google Shape;343;p15"/>
            <p:cNvSpPr/>
            <p:nvPr/>
          </p:nvSpPr>
          <p:spPr>
            <a:xfrm>
              <a:off x="46260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4" name="Google Shape;344;p15"/>
            <p:cNvSpPr/>
            <p:nvPr/>
          </p:nvSpPr>
          <p:spPr>
            <a:xfrm>
              <a:off x="696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5" name="Google Shape;345;p15"/>
            <p:cNvSpPr/>
            <p:nvPr/>
          </p:nvSpPr>
          <p:spPr>
            <a:xfrm>
              <a:off x="930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6" name="Google Shape;346;p15"/>
            <p:cNvSpPr/>
            <p:nvPr/>
          </p:nvSpPr>
          <p:spPr>
            <a:xfrm>
              <a:off x="1164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7" name="Google Shape;347;p15"/>
            <p:cNvSpPr/>
            <p:nvPr/>
          </p:nvSpPr>
          <p:spPr>
            <a:xfrm>
              <a:off x="139788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8" name="Google Shape;348;p15"/>
            <p:cNvSpPr/>
            <p:nvPr/>
          </p:nvSpPr>
          <p:spPr>
            <a:xfrm>
              <a:off x="163188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09" name="Google Shape;349;p15"/>
            <p:cNvSpPr/>
            <p:nvPr/>
          </p:nvSpPr>
          <p:spPr>
            <a:xfrm>
              <a:off x="22860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0" name="Google Shape;350;p15"/>
            <p:cNvSpPr/>
            <p:nvPr/>
          </p:nvSpPr>
          <p:spPr>
            <a:xfrm>
              <a:off x="46260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1" name="Google Shape;351;p15"/>
            <p:cNvSpPr/>
            <p:nvPr/>
          </p:nvSpPr>
          <p:spPr>
            <a:xfrm>
              <a:off x="696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2" name="Google Shape;352;p15"/>
            <p:cNvSpPr/>
            <p:nvPr/>
          </p:nvSpPr>
          <p:spPr>
            <a:xfrm>
              <a:off x="930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3" name="Google Shape;353;p15"/>
            <p:cNvSpPr/>
            <p:nvPr/>
          </p:nvSpPr>
          <p:spPr>
            <a:xfrm>
              <a:off x="1164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4" name="Google Shape;354;p15"/>
            <p:cNvSpPr/>
            <p:nvPr/>
          </p:nvSpPr>
          <p:spPr>
            <a:xfrm>
              <a:off x="139788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5" name="Google Shape;355;p15"/>
            <p:cNvSpPr/>
            <p:nvPr/>
          </p:nvSpPr>
          <p:spPr>
            <a:xfrm>
              <a:off x="163188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6" name="Google Shape;356;p15"/>
            <p:cNvSpPr/>
            <p:nvPr/>
          </p:nvSpPr>
          <p:spPr>
            <a:xfrm>
              <a:off x="22860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7" name="Google Shape;357;p15"/>
            <p:cNvSpPr/>
            <p:nvPr/>
          </p:nvSpPr>
          <p:spPr>
            <a:xfrm>
              <a:off x="46260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8" name="Google Shape;358;p15"/>
            <p:cNvSpPr/>
            <p:nvPr/>
          </p:nvSpPr>
          <p:spPr>
            <a:xfrm>
              <a:off x="696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19" name="Google Shape;359;p15"/>
            <p:cNvSpPr/>
            <p:nvPr/>
          </p:nvSpPr>
          <p:spPr>
            <a:xfrm>
              <a:off x="930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0" name="Google Shape;360;p15"/>
            <p:cNvSpPr/>
            <p:nvPr/>
          </p:nvSpPr>
          <p:spPr>
            <a:xfrm>
              <a:off x="1164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1" name="Google Shape;361;p15"/>
            <p:cNvSpPr/>
            <p:nvPr/>
          </p:nvSpPr>
          <p:spPr>
            <a:xfrm>
              <a:off x="139788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2" name="Google Shape;362;p15"/>
            <p:cNvSpPr/>
            <p:nvPr/>
          </p:nvSpPr>
          <p:spPr>
            <a:xfrm>
              <a:off x="163188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3" name="Google Shape;363;p15"/>
            <p:cNvSpPr/>
            <p:nvPr/>
          </p:nvSpPr>
          <p:spPr>
            <a:xfrm>
              <a:off x="22860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4" name="Google Shape;364;p15"/>
            <p:cNvSpPr/>
            <p:nvPr/>
          </p:nvSpPr>
          <p:spPr>
            <a:xfrm>
              <a:off x="46260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5" name="Google Shape;365;p15"/>
            <p:cNvSpPr/>
            <p:nvPr/>
          </p:nvSpPr>
          <p:spPr>
            <a:xfrm>
              <a:off x="696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6" name="Google Shape;366;p15"/>
            <p:cNvSpPr/>
            <p:nvPr/>
          </p:nvSpPr>
          <p:spPr>
            <a:xfrm>
              <a:off x="930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7" name="Google Shape;367;p15"/>
            <p:cNvSpPr/>
            <p:nvPr/>
          </p:nvSpPr>
          <p:spPr>
            <a:xfrm>
              <a:off x="1164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8" name="Google Shape;368;p15"/>
            <p:cNvSpPr/>
            <p:nvPr/>
          </p:nvSpPr>
          <p:spPr>
            <a:xfrm>
              <a:off x="139788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29" name="Google Shape;369;p15"/>
            <p:cNvSpPr/>
            <p:nvPr/>
          </p:nvSpPr>
          <p:spPr>
            <a:xfrm>
              <a:off x="163188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0" name="Google Shape;370;p15"/>
            <p:cNvSpPr/>
            <p:nvPr/>
          </p:nvSpPr>
          <p:spPr>
            <a:xfrm>
              <a:off x="22860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1" name="Google Shape;371;p15"/>
            <p:cNvSpPr/>
            <p:nvPr/>
          </p:nvSpPr>
          <p:spPr>
            <a:xfrm>
              <a:off x="46260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2" name="Google Shape;372;p15"/>
            <p:cNvSpPr/>
            <p:nvPr/>
          </p:nvSpPr>
          <p:spPr>
            <a:xfrm>
              <a:off x="696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3" name="Google Shape;373;p15"/>
            <p:cNvSpPr/>
            <p:nvPr/>
          </p:nvSpPr>
          <p:spPr>
            <a:xfrm>
              <a:off x="930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4" name="Google Shape;374;p15"/>
            <p:cNvSpPr/>
            <p:nvPr/>
          </p:nvSpPr>
          <p:spPr>
            <a:xfrm>
              <a:off x="1164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5" name="Google Shape;375;p15"/>
            <p:cNvSpPr/>
            <p:nvPr/>
          </p:nvSpPr>
          <p:spPr>
            <a:xfrm>
              <a:off x="139788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6" name="Google Shape;376;p15"/>
            <p:cNvSpPr/>
            <p:nvPr/>
          </p:nvSpPr>
          <p:spPr>
            <a:xfrm>
              <a:off x="163188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7" name="Google Shape;377;p15"/>
            <p:cNvSpPr/>
            <p:nvPr/>
          </p:nvSpPr>
          <p:spPr>
            <a:xfrm>
              <a:off x="22860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8" name="Google Shape;378;p15"/>
            <p:cNvSpPr/>
            <p:nvPr/>
          </p:nvSpPr>
          <p:spPr>
            <a:xfrm>
              <a:off x="46260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39" name="Google Shape;379;p15"/>
            <p:cNvSpPr/>
            <p:nvPr/>
          </p:nvSpPr>
          <p:spPr>
            <a:xfrm>
              <a:off x="696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40" name="Google Shape;380;p15"/>
            <p:cNvSpPr/>
            <p:nvPr/>
          </p:nvSpPr>
          <p:spPr>
            <a:xfrm>
              <a:off x="930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41" name="Google Shape;381;p15"/>
            <p:cNvSpPr/>
            <p:nvPr/>
          </p:nvSpPr>
          <p:spPr>
            <a:xfrm>
              <a:off x="1164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42" name="Google Shape;382;p15"/>
            <p:cNvSpPr/>
            <p:nvPr/>
          </p:nvSpPr>
          <p:spPr>
            <a:xfrm>
              <a:off x="139788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243" name="Google Shape;383;p15"/>
            <p:cNvSpPr/>
            <p:nvPr/>
          </p:nvSpPr>
          <p:spPr>
            <a:xfrm>
              <a:off x="163188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244" name="Google Shape;384;p15"/>
          <p:cNvSpPr/>
          <p:nvPr/>
        </p:nvSpPr>
        <p:spPr>
          <a:xfrm>
            <a:off x="7533000" y="265680"/>
            <a:ext cx="547920" cy="548280"/>
          </a:xfrm>
          <a:prstGeom prst="mathMultiply">
            <a:avLst>
              <a:gd name="adj1" fmla="val 18875"/>
            </a:avLst>
          </a:prstGeom>
          <a:solidFill>
            <a:schemeClr val="dk1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OpenSymbol"/>
            </a:endParaRPr>
          </a:p>
        </p:txBody>
      </p:sp>
      <p:sp>
        <p:nvSpPr>
          <p:cNvPr id="245" name="Google Shape;385;p15"/>
          <p:cNvSpPr/>
          <p:nvPr/>
        </p:nvSpPr>
        <p:spPr>
          <a:xfrm>
            <a:off x="8146800" y="265680"/>
            <a:ext cx="547920" cy="548280"/>
          </a:xfrm>
          <a:prstGeom prst="mathMultiply">
            <a:avLst>
              <a:gd name="adj1" fmla="val 18875"/>
            </a:avLst>
          </a:prstGeom>
          <a:solidFill>
            <a:srgbClr val="FFFFFF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95040" y="424800"/>
            <a:ext cx="3828240" cy="219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5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519480" y="657360"/>
            <a:ext cx="3828240" cy="382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21" name="Google Shape;471;p18"/>
          <p:cNvSpPr/>
          <p:nvPr/>
        </p:nvSpPr>
        <p:spPr>
          <a:xfrm rot="2700000">
            <a:off x="-1421640" y="-1621800"/>
            <a:ext cx="3410640" cy="34106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322" name="Google Shape;472;p18"/>
          <p:cNvSpPr/>
          <p:nvPr/>
        </p:nvSpPr>
        <p:spPr>
          <a:xfrm rot="2700000">
            <a:off x="-1421640" y="3399840"/>
            <a:ext cx="3410640" cy="341064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720000" y="331560"/>
            <a:ext cx="7703640" cy="731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5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grpSp>
        <p:nvGrpSpPr>
          <p:cNvPr id="426" name="Google Shape;535;p22"/>
          <p:cNvGrpSpPr/>
          <p:nvPr/>
        </p:nvGrpSpPr>
        <p:grpSpPr>
          <a:xfrm>
            <a:off x="7927560" y="4601880"/>
            <a:ext cx="987480" cy="397440"/>
            <a:chOff x="7927560" y="4601880"/>
            <a:chExt cx="987480" cy="397440"/>
          </a:xfrm>
        </p:grpSpPr>
        <p:sp>
          <p:nvSpPr>
            <p:cNvPr id="427" name="Google Shape;536;p22"/>
            <p:cNvSpPr/>
            <p:nvPr/>
          </p:nvSpPr>
          <p:spPr>
            <a:xfrm flipV="1">
              <a:off x="792756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28" name="Google Shape;537;p22"/>
            <p:cNvSpPr/>
            <p:nvPr/>
          </p:nvSpPr>
          <p:spPr>
            <a:xfrm flipV="1">
              <a:off x="792756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29" name="Google Shape;538;p22"/>
            <p:cNvSpPr/>
            <p:nvPr/>
          </p:nvSpPr>
          <p:spPr>
            <a:xfrm flipV="1">
              <a:off x="792756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0" name="Google Shape;539;p22"/>
            <p:cNvSpPr/>
            <p:nvPr/>
          </p:nvSpPr>
          <p:spPr>
            <a:xfrm flipV="1">
              <a:off x="816156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1" name="Google Shape;540;p22"/>
            <p:cNvSpPr/>
            <p:nvPr/>
          </p:nvSpPr>
          <p:spPr>
            <a:xfrm flipV="1">
              <a:off x="839556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2" name="Google Shape;541;p22"/>
            <p:cNvSpPr/>
            <p:nvPr/>
          </p:nvSpPr>
          <p:spPr>
            <a:xfrm flipV="1">
              <a:off x="862920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3" name="Google Shape;542;p22"/>
            <p:cNvSpPr/>
            <p:nvPr/>
          </p:nvSpPr>
          <p:spPr>
            <a:xfrm flipV="1">
              <a:off x="8863200" y="49474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4" name="Google Shape;543;p22"/>
            <p:cNvSpPr/>
            <p:nvPr/>
          </p:nvSpPr>
          <p:spPr>
            <a:xfrm flipV="1">
              <a:off x="816156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5" name="Google Shape;544;p22"/>
            <p:cNvSpPr/>
            <p:nvPr/>
          </p:nvSpPr>
          <p:spPr>
            <a:xfrm flipV="1">
              <a:off x="839556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6" name="Google Shape;545;p22"/>
            <p:cNvSpPr/>
            <p:nvPr/>
          </p:nvSpPr>
          <p:spPr>
            <a:xfrm flipV="1">
              <a:off x="862920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7" name="Google Shape;546;p22"/>
            <p:cNvSpPr/>
            <p:nvPr/>
          </p:nvSpPr>
          <p:spPr>
            <a:xfrm flipV="1">
              <a:off x="8863200" y="4774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8" name="Google Shape;547;p22"/>
            <p:cNvSpPr/>
            <p:nvPr/>
          </p:nvSpPr>
          <p:spPr>
            <a:xfrm flipV="1">
              <a:off x="816156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39" name="Google Shape;548;p22"/>
            <p:cNvSpPr/>
            <p:nvPr/>
          </p:nvSpPr>
          <p:spPr>
            <a:xfrm flipV="1">
              <a:off x="839556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40" name="Google Shape;549;p22"/>
            <p:cNvSpPr/>
            <p:nvPr/>
          </p:nvSpPr>
          <p:spPr>
            <a:xfrm flipV="1">
              <a:off x="862920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441" name="Google Shape;550;p22"/>
            <p:cNvSpPr/>
            <p:nvPr/>
          </p:nvSpPr>
          <p:spPr>
            <a:xfrm flipV="1">
              <a:off x="8863200" y="4601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442" name="Google Shape;551;p22"/>
          <p:cNvSpPr/>
          <p:nvPr/>
        </p:nvSpPr>
        <p:spPr>
          <a:xfrm flipH="1">
            <a:off x="7088760" y="4527000"/>
            <a:ext cx="548280" cy="548280"/>
          </a:xfrm>
          <a:prstGeom prst="ellipse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OpenSymbol"/>
            </a:endParaRPr>
          </a:p>
        </p:txBody>
      </p:sp>
      <p:sp>
        <p:nvSpPr>
          <p:cNvPr id="443" name="Google Shape;552;p22"/>
          <p:cNvSpPr/>
          <p:nvPr/>
        </p:nvSpPr>
        <p:spPr>
          <a:xfrm>
            <a:off x="-690840" y="-455400"/>
            <a:ext cx="1266840" cy="1266840"/>
          </a:xfrm>
          <a:prstGeom prst="ellipse">
            <a:avLst/>
          </a:prstGeom>
          <a:solidFill>
            <a:srgbClr val="FFFFFF"/>
          </a:solidFill>
          <a:ln w="0">
            <a:noFill/>
          </a:ln>
          <a:effectLst>
            <a:outerShdw blurRad="114480" dist="76001" dir="18298188" algn="bl" rotWithShape="0">
              <a:srgbClr val="000000">
                <a:alpha val="1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2238480" y="334800"/>
            <a:ext cx="4673160" cy="1485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6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35" name="Google Shape;680;p30"/>
          <p:cNvSpPr/>
          <p:nvPr/>
        </p:nvSpPr>
        <p:spPr>
          <a:xfrm>
            <a:off x="2496240" y="3948480"/>
            <a:ext cx="415080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chemeClr val="dk1"/>
                </a:solidFill>
                <a:latin typeface="Asap"/>
                <a:ea typeface="Asap"/>
              </a:rPr>
              <a:t>CREDITS: This presentation template was created by </a:t>
            </a:r>
            <a:r>
              <a:rPr lang="en" sz="1200" b="1" u="sng" strike="noStrike" spc="-1">
                <a:solidFill>
                  <a:schemeClr val="dk1"/>
                </a:solidFill>
                <a:uFillTx/>
                <a:latin typeface="Asap"/>
                <a:ea typeface="Asap"/>
                <a:hlinkClick r:id="rId3"/>
              </a:rPr>
              <a:t>Slidesgo</a:t>
            </a:r>
            <a:r>
              <a:rPr lang="en" sz="1200" b="0" strike="noStrike" spc="-1">
                <a:solidFill>
                  <a:schemeClr val="dk1"/>
                </a:solidFill>
                <a:latin typeface="Asap"/>
                <a:ea typeface="Asap"/>
              </a:rPr>
              <a:t>, including icons, infographics &amp; images by </a:t>
            </a:r>
            <a:r>
              <a:rPr lang="en" sz="1200" b="1" u="sng" strike="noStrike" spc="-1">
                <a:solidFill>
                  <a:schemeClr val="dk1"/>
                </a:solidFill>
                <a:uFillTx/>
                <a:latin typeface="Asap"/>
                <a:ea typeface="Asap"/>
                <a:hlinkClick r:id="rId4"/>
              </a:rPr>
              <a:t>Freepik</a:t>
            </a:r>
            <a:endParaRPr lang="en-US" sz="12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536" name="Google Shape;681;p30"/>
          <p:cNvSpPr/>
          <p:nvPr/>
        </p:nvSpPr>
        <p:spPr>
          <a:xfrm rot="18900000" flipH="1">
            <a:off x="6956280" y="3681000"/>
            <a:ext cx="2935080" cy="293508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537" name="Google Shape;682;p30"/>
          <p:cNvSpPr/>
          <p:nvPr/>
        </p:nvSpPr>
        <p:spPr>
          <a:xfrm rot="18900000" flipH="1">
            <a:off x="-747360" y="-1470600"/>
            <a:ext cx="2935080" cy="293508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grpSp>
        <p:nvGrpSpPr>
          <p:cNvPr id="538" name="Google Shape;683;p30"/>
          <p:cNvGrpSpPr/>
          <p:nvPr/>
        </p:nvGrpSpPr>
        <p:grpSpPr>
          <a:xfrm>
            <a:off x="1111320" y="690840"/>
            <a:ext cx="978120" cy="978120"/>
            <a:chOff x="1111320" y="690840"/>
            <a:chExt cx="978120" cy="978120"/>
          </a:xfrm>
        </p:grpSpPr>
        <p:sp>
          <p:nvSpPr>
            <p:cNvPr id="539" name="Google Shape;684;p30"/>
            <p:cNvSpPr/>
            <p:nvPr/>
          </p:nvSpPr>
          <p:spPr>
            <a:xfrm flipH="1">
              <a:off x="1110960" y="690840"/>
              <a:ext cx="978120" cy="978120"/>
            </a:xfrm>
            <a:prstGeom prst="ellipse">
              <a:avLst/>
            </a:prstGeom>
            <a:solidFill>
              <a:srgbClr val="FFFFFF"/>
            </a:solidFill>
            <a:ln w="0">
              <a:noFill/>
            </a:ln>
            <a:effectLst>
              <a:outerShdw blurRad="114480" dist="76001" dir="18298188" algn="bl" rotWithShape="0">
                <a:srgbClr val="000000">
                  <a:alpha val="1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000000"/>
                </a:solidFill>
                <a:latin typeface="OpenSymbol"/>
              </a:endParaRPr>
            </a:p>
          </p:txBody>
        </p:sp>
        <p:sp>
          <p:nvSpPr>
            <p:cNvPr id="540" name="Google Shape;685;p30"/>
            <p:cNvSpPr/>
            <p:nvPr/>
          </p:nvSpPr>
          <p:spPr>
            <a:xfrm flipH="1">
              <a:off x="1333440" y="913320"/>
              <a:ext cx="533160" cy="533520"/>
            </a:xfrm>
            <a:prstGeom prst="mathMultiply">
              <a:avLst>
                <a:gd name="adj1" fmla="val 18875"/>
              </a:avLst>
            </a:prstGeom>
            <a:solidFill>
              <a:schemeClr val="lt1"/>
            </a:solidFill>
            <a:ln w="19050">
              <a:solidFill>
                <a:srgbClr val="0000D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grpSp>
        <p:nvGrpSpPr>
          <p:cNvPr id="541" name="Google Shape;686;p30"/>
          <p:cNvGrpSpPr/>
          <p:nvPr/>
        </p:nvGrpSpPr>
        <p:grpSpPr>
          <a:xfrm>
            <a:off x="228600" y="3962520"/>
            <a:ext cx="1455120" cy="916920"/>
            <a:chOff x="228600" y="3962520"/>
            <a:chExt cx="1455120" cy="916920"/>
          </a:xfrm>
        </p:grpSpPr>
        <p:sp>
          <p:nvSpPr>
            <p:cNvPr id="542" name="Google Shape;687;p30"/>
            <p:cNvSpPr/>
            <p:nvPr/>
          </p:nvSpPr>
          <p:spPr>
            <a:xfrm>
              <a:off x="22860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3" name="Google Shape;688;p30"/>
            <p:cNvSpPr/>
            <p:nvPr/>
          </p:nvSpPr>
          <p:spPr>
            <a:xfrm>
              <a:off x="46260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4" name="Google Shape;689;p30"/>
            <p:cNvSpPr/>
            <p:nvPr/>
          </p:nvSpPr>
          <p:spPr>
            <a:xfrm>
              <a:off x="696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5" name="Google Shape;690;p30"/>
            <p:cNvSpPr/>
            <p:nvPr/>
          </p:nvSpPr>
          <p:spPr>
            <a:xfrm>
              <a:off x="930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6" name="Google Shape;691;p30"/>
            <p:cNvSpPr/>
            <p:nvPr/>
          </p:nvSpPr>
          <p:spPr>
            <a:xfrm>
              <a:off x="116424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7" name="Google Shape;692;p30"/>
            <p:cNvSpPr/>
            <p:nvPr/>
          </p:nvSpPr>
          <p:spPr>
            <a:xfrm>
              <a:off x="139788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8" name="Google Shape;693;p30"/>
            <p:cNvSpPr/>
            <p:nvPr/>
          </p:nvSpPr>
          <p:spPr>
            <a:xfrm>
              <a:off x="1631880" y="396252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49" name="Google Shape;694;p30"/>
            <p:cNvSpPr/>
            <p:nvPr/>
          </p:nvSpPr>
          <p:spPr>
            <a:xfrm>
              <a:off x="22860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0" name="Google Shape;695;p30"/>
            <p:cNvSpPr/>
            <p:nvPr/>
          </p:nvSpPr>
          <p:spPr>
            <a:xfrm>
              <a:off x="46260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1" name="Google Shape;696;p30"/>
            <p:cNvSpPr/>
            <p:nvPr/>
          </p:nvSpPr>
          <p:spPr>
            <a:xfrm>
              <a:off x="696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2" name="Google Shape;697;p30"/>
            <p:cNvSpPr/>
            <p:nvPr/>
          </p:nvSpPr>
          <p:spPr>
            <a:xfrm>
              <a:off x="930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3" name="Google Shape;698;p30"/>
            <p:cNvSpPr/>
            <p:nvPr/>
          </p:nvSpPr>
          <p:spPr>
            <a:xfrm>
              <a:off x="116424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4" name="Google Shape;699;p30"/>
            <p:cNvSpPr/>
            <p:nvPr/>
          </p:nvSpPr>
          <p:spPr>
            <a:xfrm>
              <a:off x="139788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5" name="Google Shape;700;p30"/>
            <p:cNvSpPr/>
            <p:nvPr/>
          </p:nvSpPr>
          <p:spPr>
            <a:xfrm>
              <a:off x="1631880" y="413568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6" name="Google Shape;701;p30"/>
            <p:cNvSpPr/>
            <p:nvPr/>
          </p:nvSpPr>
          <p:spPr>
            <a:xfrm>
              <a:off x="22860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7" name="Google Shape;702;p30"/>
            <p:cNvSpPr/>
            <p:nvPr/>
          </p:nvSpPr>
          <p:spPr>
            <a:xfrm>
              <a:off x="46260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8" name="Google Shape;703;p30"/>
            <p:cNvSpPr/>
            <p:nvPr/>
          </p:nvSpPr>
          <p:spPr>
            <a:xfrm>
              <a:off x="696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59" name="Google Shape;704;p30"/>
            <p:cNvSpPr/>
            <p:nvPr/>
          </p:nvSpPr>
          <p:spPr>
            <a:xfrm>
              <a:off x="930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0" name="Google Shape;705;p30"/>
            <p:cNvSpPr/>
            <p:nvPr/>
          </p:nvSpPr>
          <p:spPr>
            <a:xfrm>
              <a:off x="116424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1" name="Google Shape;706;p30"/>
            <p:cNvSpPr/>
            <p:nvPr/>
          </p:nvSpPr>
          <p:spPr>
            <a:xfrm>
              <a:off x="139788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2" name="Google Shape;707;p30"/>
            <p:cNvSpPr/>
            <p:nvPr/>
          </p:nvSpPr>
          <p:spPr>
            <a:xfrm>
              <a:off x="1631880" y="430884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3" name="Google Shape;708;p30"/>
            <p:cNvSpPr/>
            <p:nvPr/>
          </p:nvSpPr>
          <p:spPr>
            <a:xfrm>
              <a:off x="22860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4" name="Google Shape;709;p30"/>
            <p:cNvSpPr/>
            <p:nvPr/>
          </p:nvSpPr>
          <p:spPr>
            <a:xfrm>
              <a:off x="46260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5" name="Google Shape;710;p30"/>
            <p:cNvSpPr/>
            <p:nvPr/>
          </p:nvSpPr>
          <p:spPr>
            <a:xfrm>
              <a:off x="696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6" name="Google Shape;711;p30"/>
            <p:cNvSpPr/>
            <p:nvPr/>
          </p:nvSpPr>
          <p:spPr>
            <a:xfrm>
              <a:off x="930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7" name="Google Shape;712;p30"/>
            <p:cNvSpPr/>
            <p:nvPr/>
          </p:nvSpPr>
          <p:spPr>
            <a:xfrm>
              <a:off x="116424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8" name="Google Shape;713;p30"/>
            <p:cNvSpPr/>
            <p:nvPr/>
          </p:nvSpPr>
          <p:spPr>
            <a:xfrm>
              <a:off x="139788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69" name="Google Shape;714;p30"/>
            <p:cNvSpPr/>
            <p:nvPr/>
          </p:nvSpPr>
          <p:spPr>
            <a:xfrm>
              <a:off x="1631880" y="44820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0" name="Google Shape;715;p30"/>
            <p:cNvSpPr/>
            <p:nvPr/>
          </p:nvSpPr>
          <p:spPr>
            <a:xfrm>
              <a:off x="22860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1" name="Google Shape;716;p30"/>
            <p:cNvSpPr/>
            <p:nvPr/>
          </p:nvSpPr>
          <p:spPr>
            <a:xfrm>
              <a:off x="46260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2" name="Google Shape;717;p30"/>
            <p:cNvSpPr/>
            <p:nvPr/>
          </p:nvSpPr>
          <p:spPr>
            <a:xfrm>
              <a:off x="696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3" name="Google Shape;718;p30"/>
            <p:cNvSpPr/>
            <p:nvPr/>
          </p:nvSpPr>
          <p:spPr>
            <a:xfrm>
              <a:off x="930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4" name="Google Shape;719;p30"/>
            <p:cNvSpPr/>
            <p:nvPr/>
          </p:nvSpPr>
          <p:spPr>
            <a:xfrm>
              <a:off x="116424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5" name="Google Shape;720;p30"/>
            <p:cNvSpPr/>
            <p:nvPr/>
          </p:nvSpPr>
          <p:spPr>
            <a:xfrm>
              <a:off x="139788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6" name="Google Shape;721;p30"/>
            <p:cNvSpPr/>
            <p:nvPr/>
          </p:nvSpPr>
          <p:spPr>
            <a:xfrm>
              <a:off x="1631880" y="465480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7" name="Google Shape;722;p30"/>
            <p:cNvSpPr/>
            <p:nvPr/>
          </p:nvSpPr>
          <p:spPr>
            <a:xfrm>
              <a:off x="22860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8" name="Google Shape;723;p30"/>
            <p:cNvSpPr/>
            <p:nvPr/>
          </p:nvSpPr>
          <p:spPr>
            <a:xfrm>
              <a:off x="46260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79" name="Google Shape;724;p30"/>
            <p:cNvSpPr/>
            <p:nvPr/>
          </p:nvSpPr>
          <p:spPr>
            <a:xfrm>
              <a:off x="696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80" name="Google Shape;725;p30"/>
            <p:cNvSpPr/>
            <p:nvPr/>
          </p:nvSpPr>
          <p:spPr>
            <a:xfrm>
              <a:off x="930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81" name="Google Shape;726;p30"/>
            <p:cNvSpPr/>
            <p:nvPr/>
          </p:nvSpPr>
          <p:spPr>
            <a:xfrm>
              <a:off x="116424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82" name="Google Shape;727;p30"/>
            <p:cNvSpPr/>
            <p:nvPr/>
          </p:nvSpPr>
          <p:spPr>
            <a:xfrm>
              <a:off x="139788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  <p:sp>
          <p:nvSpPr>
            <p:cNvPr id="583" name="Google Shape;728;p30"/>
            <p:cNvSpPr/>
            <p:nvPr/>
          </p:nvSpPr>
          <p:spPr>
            <a:xfrm>
              <a:off x="1631880" y="4827960"/>
              <a:ext cx="51840" cy="51480"/>
            </a:xfrm>
            <a:prstGeom prst="ellipse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18000" bIns="1800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584" name="Google Shape;729;p30"/>
          <p:cNvSpPr/>
          <p:nvPr/>
        </p:nvSpPr>
        <p:spPr>
          <a:xfrm>
            <a:off x="7533000" y="265680"/>
            <a:ext cx="547920" cy="548280"/>
          </a:xfrm>
          <a:prstGeom prst="mathMultiply">
            <a:avLst>
              <a:gd name="adj1" fmla="val 18875"/>
            </a:avLst>
          </a:prstGeom>
          <a:solidFill>
            <a:schemeClr val="dk1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OpenSymbol"/>
            </a:endParaRPr>
          </a:p>
        </p:txBody>
      </p:sp>
      <p:sp>
        <p:nvSpPr>
          <p:cNvPr id="585" name="Google Shape;730;p30"/>
          <p:cNvSpPr/>
          <p:nvPr/>
        </p:nvSpPr>
        <p:spPr>
          <a:xfrm>
            <a:off x="8146800" y="265680"/>
            <a:ext cx="547920" cy="548280"/>
          </a:xfrm>
          <a:prstGeom prst="mathMultiply">
            <a:avLst>
              <a:gd name="adj1" fmla="val 18875"/>
            </a:avLst>
          </a:prstGeom>
          <a:solidFill>
            <a:srgbClr val="FFFFFF"/>
          </a:solidFill>
          <a:ln w="19050">
            <a:solidFill>
              <a:srgbClr val="19191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hild lying in bed with a mosquito&#10;&#10;Description automatically generated">
            <a:extLst>
              <a:ext uri="{FF2B5EF4-FFF2-40B4-BE49-F238E27FC236}">
                <a16:creationId xmlns:a16="http://schemas.microsoft.com/office/drawing/2014/main" id="{886BB3E1-80D6-A819-9199-3CE3C8E5FE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33863"/>
          </a:xfrm>
          <a:prstGeom prst="rect">
            <a:avLst/>
          </a:prstGeom>
        </p:spPr>
      </p:pic>
      <p:pic>
        <p:nvPicPr>
          <p:cNvPr id="17" name="Picture 16" descr="A child lying in bed with a thermometer&#10;&#10;Description automatically generated">
            <a:extLst>
              <a:ext uri="{FF2B5EF4-FFF2-40B4-BE49-F238E27FC236}">
                <a16:creationId xmlns:a16="http://schemas.microsoft.com/office/drawing/2014/main" id="{B802DD0B-6067-4B93-3828-786A865A3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0913">
            <a:off x="7739886" y="2998808"/>
            <a:ext cx="2072640" cy="20885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A8CE1F-B9D9-11E4-293C-3FF93DC5B709}"/>
              </a:ext>
            </a:extLst>
          </p:cNvPr>
          <p:cNvSpPr txBox="1"/>
          <p:nvPr/>
        </p:nvSpPr>
        <p:spPr>
          <a:xfrm>
            <a:off x="0" y="82845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100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 TÂN H</a:t>
            </a:r>
            <a:r>
              <a:rPr lang="vi-VN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82DB272-9FEF-CB7B-73FF-1D7160EF8354}"/>
              </a:ext>
            </a:extLst>
          </p:cNvPr>
          <p:cNvSpPr/>
          <p:nvPr/>
        </p:nvSpPr>
        <p:spPr>
          <a:xfrm>
            <a:off x="3666490" y="3903172"/>
            <a:ext cx="3615690" cy="2212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E6117-D799-EC7D-2BD9-77C87FD0336D}"/>
              </a:ext>
            </a:extLst>
          </p:cNvPr>
          <p:cNvSpPr txBox="1"/>
          <p:nvPr/>
        </p:nvSpPr>
        <p:spPr>
          <a:xfrm>
            <a:off x="0" y="2235575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THÔNG GIÁO DỤC SỨC KHỎE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SỐT XUẤT HUYẾT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E4E67-11A4-539D-943B-281FEB159DBD}"/>
              </a:ext>
            </a:extLst>
          </p:cNvPr>
          <p:cNvSpPr txBox="1"/>
          <p:nvPr/>
        </p:nvSpPr>
        <p:spPr>
          <a:xfrm>
            <a:off x="0" y="304992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1000"/>
              </a:spcAft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THCS NGUYỄN 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ỮU THỌ</a:t>
            </a:r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EDD37-5D2F-B653-9BD4-E122F4E75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r="16593"/>
          <a:stretch/>
        </p:blipFill>
        <p:spPr>
          <a:xfrm>
            <a:off x="5906025" y="2499842"/>
            <a:ext cx="2201821" cy="2196954"/>
          </a:xfrm>
          <a:prstGeom prst="ellipse">
            <a:avLst/>
          </a:prstGeom>
        </p:spPr>
      </p:pic>
      <p:sp>
        <p:nvSpPr>
          <p:cNvPr id="714" name="PlaceHolder 1"/>
          <p:cNvSpPr>
            <a:spLocks noGrp="1"/>
          </p:cNvSpPr>
          <p:nvPr>
            <p:ph type="subTitle"/>
          </p:nvPr>
        </p:nvSpPr>
        <p:spPr>
          <a:xfrm>
            <a:off x="221674" y="249383"/>
            <a:ext cx="5832762" cy="123651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0" indent="0" algn="just">
              <a:buNone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s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ốt xuất huyết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thể hiện qua triệu chứng điển hình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sốt cao 40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thường kèm 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AB6D4-3660-FFB4-5AE2-03E10BE20D21}"/>
              </a:ext>
            </a:extLst>
          </p:cNvPr>
          <p:cNvSpPr txBox="1"/>
          <p:nvPr/>
        </p:nvSpPr>
        <p:spPr>
          <a:xfrm>
            <a:off x="693934" y="1485901"/>
            <a:ext cx="49568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au đầu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au hốc mắt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uồn nôn/hoặc nôn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mửa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hạch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au cơ, xương/ hoặc khớp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hát ban.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máu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răng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E30A9B-5B1C-A518-9172-17E468309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5417"/>
          <a:stretch/>
        </p:blipFill>
        <p:spPr>
          <a:xfrm>
            <a:off x="6564998" y="775626"/>
            <a:ext cx="2258122" cy="2099598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EB9E7-538C-F5A6-50E7-77F48776C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1" r="16551"/>
          <a:stretch/>
        </p:blipFill>
        <p:spPr>
          <a:xfrm>
            <a:off x="4572000" y="1106717"/>
            <a:ext cx="2258122" cy="225312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subTitle"/>
          </p:nvPr>
        </p:nvSpPr>
        <p:spPr>
          <a:xfrm>
            <a:off x="457200" y="2374900"/>
            <a:ext cx="8407400" cy="272309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Asap"/>
                <a:ea typeface="Asap"/>
              </a:rPr>
              <a:t>Nếu không được phát hiện và điều trị kịp thời, sốt xuất huyết có thể dẫn đến sốc, xuất huyết nội và thậm chí tử vong.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Asap"/>
                <a:ea typeface="Asap"/>
              </a:rPr>
              <a:t>Việc nhận biết sớm các dấu hiệu và triệu chứng của bệnh rất quan trọng, giúp ngăn ngừa hậu quả nghiêm trọng.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Asap"/>
                <a:ea typeface="Asap"/>
              </a:rPr>
              <a:t>Hãy nhớ, mọi người cần đến cơ sở y tế ngay khi có dấu hiệu nghi ngờ về bệnh.</a:t>
            </a:r>
            <a:endParaRPr lang="en-US" sz="2400" b="0" strike="noStrike" spc="-1" dirty="0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715" name="PlaceHolder 2"/>
          <p:cNvSpPr>
            <a:spLocks noGrp="1"/>
          </p:cNvSpPr>
          <p:nvPr>
            <p:ph type="title"/>
          </p:nvPr>
        </p:nvSpPr>
        <p:spPr>
          <a:xfrm>
            <a:off x="1901735" y="769731"/>
            <a:ext cx="7112000" cy="96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HỆ QUẢ NẾU KHÔNG ĐƯỢC ĐIỀU TRỊ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1A55C95B-1A9A-91B7-3E88-22F6F7BDFAF9}"/>
              </a:ext>
            </a:extLst>
          </p:cNvPr>
          <p:cNvSpPr txBox="1">
            <a:spLocks/>
          </p:cNvSpPr>
          <p:nvPr/>
        </p:nvSpPr>
        <p:spPr>
          <a:xfrm>
            <a:off x="857430" y="147110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6000" spc="-1" dirty="0">
                <a:solidFill>
                  <a:schemeClr val="lt1"/>
                </a:solidFill>
                <a:latin typeface="Bebas Neue"/>
                <a:ea typeface="Bebas Neue"/>
              </a:rPr>
              <a:t>04</a:t>
            </a:r>
            <a:endParaRPr lang="fr-FR" sz="6000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Picture 2" descr="A child lying in bed with a mosquito&#10;&#10;Description automatically generated">
            <a:extLst>
              <a:ext uri="{FF2B5EF4-FFF2-40B4-BE49-F238E27FC236}">
                <a16:creationId xmlns:a16="http://schemas.microsoft.com/office/drawing/2014/main" id="{493A214B-2734-4132-CED4-6B669A752C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338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1381320" y="2375751"/>
            <a:ext cx="638136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BIỆN PHÁP PHÒNG CHỐNG</a:t>
            </a:r>
            <a:endParaRPr lang="fr-FR" sz="60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 type="title"/>
          </p:nvPr>
        </p:nvSpPr>
        <p:spPr>
          <a:xfrm>
            <a:off x="5742878" y="1106939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lt1"/>
                </a:solidFill>
                <a:latin typeface="Bebas Neue"/>
                <a:ea typeface="Bebas Neue"/>
              </a:rPr>
              <a:t>05</a:t>
            </a:r>
            <a:endParaRPr lang="fr-FR" sz="6000" b="0" strike="noStrike" spc="-1" dirty="0">
              <a:solidFill>
                <a:schemeClr val="dk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9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6C180-129C-2D44-CCC4-B2ACA1E45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2">
            <a:extLst>
              <a:ext uri="{FF2B5EF4-FFF2-40B4-BE49-F238E27FC236}">
                <a16:creationId xmlns:a16="http://schemas.microsoft.com/office/drawing/2014/main" id="{8CE14D1B-98F2-F303-DB0E-F8F098006CD8}"/>
              </a:ext>
            </a:extLst>
          </p:cNvPr>
          <p:cNvSpPr txBox="1">
            <a:spLocks/>
          </p:cNvSpPr>
          <p:nvPr/>
        </p:nvSpPr>
        <p:spPr>
          <a:xfrm>
            <a:off x="1727199" y="167414"/>
            <a:ext cx="6644195" cy="732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3500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DIỆT MUỖI, DIỆT LĂNG QUĂNG VÀ BỌ GẬY</a:t>
            </a:r>
            <a:endParaRPr lang="fr-FR" sz="35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90999-DF9F-E784-2EE6-7E8A8D31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951335"/>
            <a:ext cx="6375400" cy="694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784735-87A2-86EE-D8C1-D31D45581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1696853"/>
            <a:ext cx="6273800" cy="607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63041-02C8-8F26-90BC-610E61B4A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389" y="2256860"/>
            <a:ext cx="6070600" cy="607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6D48C8-9159-29B3-7308-B0C4816F0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200" y="2779686"/>
            <a:ext cx="7416800" cy="560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74C8FF-82E8-6275-D8F4-DC3620D7E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1407389" y="3306508"/>
            <a:ext cx="6888020" cy="6072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DF021-7CC0-02BC-207B-48B21DFEC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00" y="3815238"/>
            <a:ext cx="8227075" cy="6947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50193-DEAD-0D1E-FC20-AFD011725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00" y="4509967"/>
            <a:ext cx="7353300" cy="6072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6964BB-5537-FF6A-27F7-329AE39B5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21" y="356977"/>
            <a:ext cx="1121195" cy="9109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A36B34-DABF-F244-DE8E-2D179A4528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21" y="339857"/>
            <a:ext cx="1121195" cy="9109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29F3B5-9408-EF2A-14D5-1BC2D44E9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21" y="320545"/>
            <a:ext cx="1121195" cy="9109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295E852-A0A0-7513-222D-996722628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1521" y="294134"/>
            <a:ext cx="1121195" cy="9109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89E492-D3F9-8711-FF60-0A8CF4911C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8005" y="256068"/>
            <a:ext cx="1121195" cy="9109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C25886-18B3-527D-7E93-47B73CBB2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705" y="218002"/>
            <a:ext cx="1121195" cy="9109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1753D6-DDDE-C326-8BCF-3BA76F340A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0705" y="218001"/>
            <a:ext cx="1121195" cy="91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4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subTitle"/>
          </p:nvPr>
        </p:nvSpPr>
        <p:spPr>
          <a:xfrm>
            <a:off x="3011722" y="1066320"/>
            <a:ext cx="5647368" cy="2219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Học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sinh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và</a:t>
            </a:r>
            <a:r>
              <a:rPr lang="en" sz="2400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gia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đình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thường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xuyên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sinh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cửa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,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nghịch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nước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đọng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vứt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rác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bừa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bãi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Ngoài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ra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,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hãy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tự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thân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bằng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mặc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quần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áo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dài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tay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ngủ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trong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màn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,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cả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ban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ngày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Những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hành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này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chỉ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giúp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sức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khoẻ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nhân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còn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tạo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nên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một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môi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trường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an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toàn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cả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mọi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người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title"/>
          </p:nvPr>
        </p:nvSpPr>
        <p:spPr>
          <a:xfrm>
            <a:off x="723960" y="333360"/>
            <a:ext cx="7705440" cy="732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551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NHỮNG ĐIỀU HỌC SINH CẦN LÀM ĐỂ BẢO VỆ BẢN THÂN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4C6-8042-21C7-3608-45278430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5" r="25105"/>
          <a:stretch/>
        </p:blipFill>
        <p:spPr>
          <a:xfrm>
            <a:off x="0" y="984928"/>
            <a:ext cx="3011722" cy="415857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PlaceHolder 1"/>
          <p:cNvSpPr>
            <a:spLocks noGrp="1"/>
          </p:cNvSpPr>
          <p:nvPr>
            <p:ph type="title"/>
          </p:nvPr>
        </p:nvSpPr>
        <p:spPr>
          <a:xfrm>
            <a:off x="3474022" y="-1095120"/>
            <a:ext cx="5669978" cy="2190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THÔNG ĐIỆP TRUYỀN THÔNG HIỆU QUẢ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26" name="PlaceHolder 2"/>
          <p:cNvSpPr>
            <a:spLocks noGrp="1"/>
          </p:cNvSpPr>
          <p:nvPr>
            <p:ph type="subTitle"/>
          </p:nvPr>
        </p:nvSpPr>
        <p:spPr>
          <a:xfrm>
            <a:off x="4184073" y="1095120"/>
            <a:ext cx="4959927" cy="3269062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điệp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truyền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như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'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có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bọ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gậy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-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có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sốt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huyết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!', '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Diệt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muỗi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-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sức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khỏe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cả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!'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rất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quan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trọng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nâng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cao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nhận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thức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Hãy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cùng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nhau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lan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tỏa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điệp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này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đến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mọi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người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xây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dựng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một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đồng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còn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dịch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bệnh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" name="Google Shape;1083;p52"/>
          <p:cNvSpPr/>
          <p:nvPr/>
        </p:nvSpPr>
        <p:spPr>
          <a:xfrm>
            <a:off x="519480" y="657360"/>
            <a:ext cx="3828240" cy="3828240"/>
          </a:xfrm>
          <a:prstGeom prst="diamond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grpSp>
        <p:nvGrpSpPr>
          <p:cNvPr id="728" name="Google Shape;1084;p52"/>
          <p:cNvGrpSpPr/>
          <p:nvPr/>
        </p:nvGrpSpPr>
        <p:grpSpPr>
          <a:xfrm>
            <a:off x="2808000" y="3524400"/>
            <a:ext cx="1266120" cy="1266120"/>
            <a:chOff x="2808000" y="3524400"/>
            <a:chExt cx="1266120" cy="1266120"/>
          </a:xfrm>
        </p:grpSpPr>
        <p:sp>
          <p:nvSpPr>
            <p:cNvPr id="729" name="Google Shape;1085;p52"/>
            <p:cNvSpPr/>
            <p:nvPr/>
          </p:nvSpPr>
          <p:spPr>
            <a:xfrm flipH="1">
              <a:off x="2807640" y="3524400"/>
              <a:ext cx="1266120" cy="1266120"/>
            </a:xfrm>
            <a:prstGeom prst="ellipse">
              <a:avLst/>
            </a:prstGeom>
            <a:solidFill>
              <a:srgbClr val="FFFFFF"/>
            </a:solidFill>
            <a:ln w="0">
              <a:noFill/>
            </a:ln>
            <a:effectLst>
              <a:outerShdw blurRad="114480" dist="76001" dir="18298188" algn="bl" rotWithShape="0">
                <a:srgbClr val="000000">
                  <a:alpha val="1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000000"/>
                </a:solidFill>
                <a:latin typeface="OpenSymbol"/>
              </a:endParaRPr>
            </a:p>
          </p:txBody>
        </p:sp>
        <p:sp>
          <p:nvSpPr>
            <p:cNvPr id="730" name="Google Shape;1086;p52"/>
            <p:cNvSpPr/>
            <p:nvPr/>
          </p:nvSpPr>
          <p:spPr>
            <a:xfrm flipH="1">
              <a:off x="3072240" y="3788640"/>
              <a:ext cx="736920" cy="736920"/>
            </a:xfrm>
            <a:prstGeom prst="mathMultiply">
              <a:avLst>
                <a:gd name="adj1" fmla="val 18875"/>
              </a:avLst>
            </a:prstGeom>
            <a:solidFill>
              <a:schemeClr val="lt1"/>
            </a:solidFill>
            <a:ln w="19050">
              <a:solidFill>
                <a:srgbClr val="0000D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ền thông phòng chống Sốt xuất huyết tại cộng đồng">
            <a:hlinkClick r:id="" action="ppaction://media"/>
            <a:extLst>
              <a:ext uri="{FF2B5EF4-FFF2-40B4-BE49-F238E27FC236}">
                <a16:creationId xmlns:a16="http://schemas.microsoft.com/office/drawing/2014/main" id="{A8E51857-749F-9E9B-006B-E9AAEC6CC7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PlaceHolder 1"/>
          <p:cNvSpPr>
            <a:spLocks noGrp="1"/>
          </p:cNvSpPr>
          <p:nvPr>
            <p:ph type="title"/>
          </p:nvPr>
        </p:nvSpPr>
        <p:spPr>
          <a:xfrm>
            <a:off x="4572000" y="-1095120"/>
            <a:ext cx="3828600" cy="21902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KẾT LUẬN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32" name="PlaceHolder 2"/>
          <p:cNvSpPr>
            <a:spLocks noGrp="1"/>
          </p:cNvSpPr>
          <p:nvPr>
            <p:ph type="subTitle"/>
          </p:nvPr>
        </p:nvSpPr>
        <p:spPr>
          <a:xfrm>
            <a:off x="4347720" y="1095120"/>
            <a:ext cx="4449916" cy="1990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Việc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phòng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chống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sốt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huyết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không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chỉ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trách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nhiệm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của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một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nhân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của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cả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đồng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Hãy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hành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ngay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hôm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nay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vệ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sức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khỏe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bản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thân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những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người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quanh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Mỗi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hành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động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nhỏ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của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bạn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có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tạo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nên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một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sự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thay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đổi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lớn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4" name="Google Shape;1084;p52"/>
          <p:cNvGrpSpPr/>
          <p:nvPr/>
        </p:nvGrpSpPr>
        <p:grpSpPr>
          <a:xfrm>
            <a:off x="2808000" y="3524400"/>
            <a:ext cx="1266120" cy="1266120"/>
            <a:chOff x="2808000" y="3524400"/>
            <a:chExt cx="1266120" cy="1266120"/>
          </a:xfrm>
        </p:grpSpPr>
        <p:sp>
          <p:nvSpPr>
            <p:cNvPr id="735" name="Google Shape;1085;p52"/>
            <p:cNvSpPr/>
            <p:nvPr/>
          </p:nvSpPr>
          <p:spPr>
            <a:xfrm flipH="1">
              <a:off x="2807640" y="3524400"/>
              <a:ext cx="1266120" cy="1266120"/>
            </a:xfrm>
            <a:prstGeom prst="ellipse">
              <a:avLst/>
            </a:prstGeom>
            <a:solidFill>
              <a:srgbClr val="FFFFFF"/>
            </a:solidFill>
            <a:ln w="0">
              <a:noFill/>
            </a:ln>
            <a:effectLst>
              <a:outerShdw blurRad="114480" dist="76001" dir="18298188" algn="bl" rotWithShape="0">
                <a:srgbClr val="000000">
                  <a:alpha val="1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000000"/>
                </a:solidFill>
                <a:latin typeface="OpenSymbol"/>
              </a:endParaRPr>
            </a:p>
          </p:txBody>
        </p:sp>
        <p:sp>
          <p:nvSpPr>
            <p:cNvPr id="736" name="Google Shape;1086;p52"/>
            <p:cNvSpPr/>
            <p:nvPr/>
          </p:nvSpPr>
          <p:spPr>
            <a:xfrm flipH="1">
              <a:off x="3072240" y="3788640"/>
              <a:ext cx="736920" cy="736920"/>
            </a:xfrm>
            <a:prstGeom prst="mathMultiply">
              <a:avLst>
                <a:gd name="adj1" fmla="val 18875"/>
              </a:avLst>
            </a:prstGeom>
            <a:solidFill>
              <a:schemeClr val="lt1"/>
            </a:solidFill>
            <a:ln w="19050">
              <a:solidFill>
                <a:srgbClr val="0000D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F45AF6-2000-4104-4BE7-38C879AD64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296" y="1583918"/>
            <a:ext cx="3218688" cy="2011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B7EB2-284C-0D34-1B12-4BBC78125180}"/>
              </a:ext>
            </a:extLst>
          </p:cNvPr>
          <p:cNvSpPr txBox="1"/>
          <p:nvPr/>
        </p:nvSpPr>
        <p:spPr>
          <a:xfrm>
            <a:off x="11701220" y="5269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CDC - Thách đố về Chikungunya">
            <a:hlinkClick r:id="" action="ppaction://media"/>
            <a:extLst>
              <a:ext uri="{FF2B5EF4-FFF2-40B4-BE49-F238E27FC236}">
                <a16:creationId xmlns:a16="http://schemas.microsoft.com/office/drawing/2014/main" id="{C5338B9D-85C6-7AFF-DF0E-CA62E907A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flowers and leaves&#10;&#10;AI-generated content may be incorrect.">
            <a:extLst>
              <a:ext uri="{FF2B5EF4-FFF2-40B4-BE49-F238E27FC236}">
                <a16:creationId xmlns:a16="http://schemas.microsoft.com/office/drawing/2014/main" id="{872BF412-045D-EF07-9BA1-2F714AA31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8450" y="1638299"/>
            <a:ext cx="3765550" cy="3759677"/>
          </a:xfrm>
          <a:prstGeom prst="rect">
            <a:avLst/>
          </a:prstGeom>
        </p:spPr>
      </p:pic>
      <p:sp>
        <p:nvSpPr>
          <p:cNvPr id="737" name="PlaceHolder 1"/>
          <p:cNvSpPr>
            <a:spLocks noGrp="1"/>
          </p:cNvSpPr>
          <p:nvPr>
            <p:ph type="title"/>
          </p:nvPr>
        </p:nvSpPr>
        <p:spPr>
          <a:xfrm>
            <a:off x="1588922" y="1274300"/>
            <a:ext cx="6657037" cy="1485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800" b="0" strike="noStrike" spc="-1" dirty="0">
                <a:solidFill>
                  <a:schemeClr val="lt1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</a:rPr>
              <a:t>CẢM ƠN THẦY CÔ </a:t>
            </a:r>
            <a:br>
              <a:rPr lang="en" sz="4800" b="0" strike="noStrike" spc="-1" dirty="0">
                <a:solidFill>
                  <a:schemeClr val="lt1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</a:rPr>
            </a:br>
            <a:r>
              <a:rPr lang="en" sz="4800" b="0" strike="noStrike" spc="-1" dirty="0">
                <a:solidFill>
                  <a:schemeClr val="lt1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</a:rPr>
              <a:t>VÀ CÁC EM ĐÃ THEO DÕI, LẮNG NGHE!</a:t>
            </a:r>
            <a:endParaRPr lang="fr-FR" sz="4800" b="0" strike="noStrike" spc="-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9" name="Google Shape;1574;p71"/>
          <p:cNvSpPr/>
          <p:nvPr/>
        </p:nvSpPr>
        <p:spPr>
          <a:xfrm>
            <a:off x="3076560" y="4419720"/>
            <a:ext cx="2999880" cy="18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0823080" tIns="90360" rIns="870823080" bIns="90360" anchor="t">
            <a:normAutofit fontScale="25000" lnSpcReduction="20000"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" sz="1200" b="0" strike="noStrike" spc="-1">
                <a:solidFill>
                  <a:schemeClr val="dk1"/>
                </a:solidFill>
                <a:latin typeface="Arial"/>
              </a:rPr>
              <a:t>+91 620 421 838</a:t>
            </a:r>
            <a:endParaRPr lang="en-US" sz="1200" b="0" strike="noStrike" spc="-1">
              <a:solidFill>
                <a:srgbClr val="000000"/>
              </a:solidFill>
              <a:latin typeface="OpenSymbol"/>
            </a:endParaRPr>
          </a:p>
        </p:txBody>
      </p:sp>
      <p:pic>
        <p:nvPicPr>
          <p:cNvPr id="5" name="Picture 4" descr="A group of flowers and leaves&#10;&#10;AI-generated content may be incorrect.">
            <a:extLst>
              <a:ext uri="{FF2B5EF4-FFF2-40B4-BE49-F238E27FC236}">
                <a16:creationId xmlns:a16="http://schemas.microsoft.com/office/drawing/2014/main" id="{7B913B82-9193-2C21-5C5A-BDEDA3795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1803400"/>
            <a:ext cx="7502525" cy="3594577"/>
          </a:xfrm>
          <a:prstGeom prst="rect">
            <a:avLst/>
          </a:prstGeom>
        </p:spPr>
      </p:pic>
      <p:pic>
        <p:nvPicPr>
          <p:cNvPr id="11" name="Picture 10" descr="A group of flowers and leaves&#10;&#10;AI-generated content may be incorrect.">
            <a:extLst>
              <a:ext uri="{FF2B5EF4-FFF2-40B4-BE49-F238E27FC236}">
                <a16:creationId xmlns:a16="http://schemas.microsoft.com/office/drawing/2014/main" id="{78801616-3C13-BB41-4E8E-D833B3F9E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subTitle"/>
          </p:nvPr>
        </p:nvSpPr>
        <p:spPr>
          <a:xfrm>
            <a:off x="439702" y="1915539"/>
            <a:ext cx="4664596" cy="2058617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FontTx/>
              <a:buAutoNum type="arabicPeriod"/>
              <a:tabLst>
                <a:tab pos="0" algn="l"/>
              </a:tabLst>
            </a:pP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AutoNum type="arabicPeriod"/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title"/>
          </p:nvPr>
        </p:nvSpPr>
        <p:spPr>
          <a:xfrm>
            <a:off x="439702" y="110836"/>
            <a:ext cx="5028840" cy="1143047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600" b="0" strike="noStrike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NỘI DUNG CHÍNH</a:t>
            </a:r>
            <a:endParaRPr lang="fr-FR" sz="66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4E3B1A2F-C696-8269-EE93-01BB7300C2A9}"/>
              </a:ext>
            </a:extLst>
          </p:cNvPr>
          <p:cNvSpPr txBox="1">
            <a:spLocks/>
          </p:cNvSpPr>
          <p:nvPr/>
        </p:nvSpPr>
        <p:spPr>
          <a:xfrm>
            <a:off x="439702" y="622191"/>
            <a:ext cx="5600880" cy="1143047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3200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TRUYỀN THÔNG VỀ BỆNH SỐT XUẤT HUYẾT</a:t>
            </a:r>
            <a:endParaRPr lang="fr-FR" sz="32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Google Shape;466;p37" descr="D:\Pasteur\TO GIAM SAT\TAP HUAN\2013\Tuyen huyen 2013\Sinh thai muoi\458.jpg">
            <a:extLst>
              <a:ext uri="{FF2B5EF4-FFF2-40B4-BE49-F238E27FC236}">
                <a16:creationId xmlns:a16="http://schemas.microsoft.com/office/drawing/2014/main" id="{12083ADE-4894-7C6D-4DAF-D765944B24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8924152">
            <a:off x="6022714" y="1460621"/>
            <a:ext cx="2099300" cy="2171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1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3154939" y="1544204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SỐT XUẤT HUYẾT LÀ GÌ?</a:t>
            </a:r>
            <a:endParaRPr lang="fr-FR" sz="60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subTitle"/>
          </p:nvPr>
        </p:nvSpPr>
        <p:spPr>
          <a:xfrm>
            <a:off x="2368278" y="3096666"/>
            <a:ext cx="6775722" cy="1600484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 algn="just">
              <a:buNone/>
            </a:pPr>
            <a:r>
              <a:rPr lang="vi-VN" sz="2400" b="1" i="0" u="none" strike="noStrike" dirty="0">
                <a:solidFill>
                  <a:srgbClr val="0076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 xuất huyết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là bệnh truyền nhiễm cấp tính do virus Dengue gây ra. Nguyên nhân lây lan bệnh là do muỗi vằn 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Aedes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truyền virus Dengue từ người bệnh sang người khỏe mạnh.</a:t>
            </a:r>
            <a:endParaRPr lang="en-US" sz="2400" b="0" strike="noStrike" spc="-1" dirty="0">
              <a:solidFill>
                <a:schemeClr val="dk1"/>
              </a:solidFill>
              <a:latin typeface="Times New Roman" panose="02020603050405020304" pitchFamily="18" charset="0"/>
              <a:ea typeface="Asap"/>
              <a:cs typeface="Times New Roman" panose="02020603050405020304" pitchFamily="18" charset="0"/>
            </a:endParaRPr>
          </a:p>
        </p:txBody>
      </p:sp>
      <p:sp>
        <p:nvSpPr>
          <p:cNvPr id="706" name="PlaceHolder 3"/>
          <p:cNvSpPr>
            <a:spLocks noGrp="1"/>
          </p:cNvSpPr>
          <p:nvPr>
            <p:ph type="title"/>
          </p:nvPr>
        </p:nvSpPr>
        <p:spPr>
          <a:xfrm>
            <a:off x="5477517" y="203338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lt1"/>
                </a:solidFill>
                <a:latin typeface="Bebas Neue"/>
                <a:ea typeface="Bebas Neue"/>
              </a:rPr>
              <a:t>01</a:t>
            </a:r>
            <a:endParaRPr lang="fr-FR" sz="60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2" name="Google Shape;466;p37" descr="D:\Pasteur\TO GIAM SAT\TAP HUAN\2013\Tuyen huyen 2013\Sinh thai muoi\458.jpg">
            <a:extLst>
              <a:ext uri="{FF2B5EF4-FFF2-40B4-BE49-F238E27FC236}">
                <a16:creationId xmlns:a16="http://schemas.microsoft.com/office/drawing/2014/main" id="{26A927A8-F679-D6AB-550C-E3B7B786F6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3432629" flipV="1">
            <a:off x="609573" y="1941334"/>
            <a:ext cx="1952957" cy="2003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B7DAD-AD43-413F-08F7-662F97559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r="25417"/>
          <a:stretch/>
        </p:blipFill>
        <p:spPr>
          <a:xfrm>
            <a:off x="5753101" y="1092458"/>
            <a:ext cx="2688900" cy="2641293"/>
          </a:xfrm>
          <a:prstGeom prst="ellipse">
            <a:avLst/>
          </a:prstGeom>
        </p:spPr>
      </p:pic>
      <p:grpSp>
        <p:nvGrpSpPr>
          <p:cNvPr id="711" name="Google Shape;1084;p52"/>
          <p:cNvGrpSpPr/>
          <p:nvPr/>
        </p:nvGrpSpPr>
        <p:grpSpPr>
          <a:xfrm>
            <a:off x="7809300" y="3877380"/>
            <a:ext cx="1266120" cy="1266120"/>
            <a:chOff x="2808000" y="3524400"/>
            <a:chExt cx="1266120" cy="1266120"/>
          </a:xfrm>
        </p:grpSpPr>
        <p:sp>
          <p:nvSpPr>
            <p:cNvPr id="712" name="Google Shape;1085;p52"/>
            <p:cNvSpPr/>
            <p:nvPr/>
          </p:nvSpPr>
          <p:spPr>
            <a:xfrm flipH="1">
              <a:off x="2807640" y="3524400"/>
              <a:ext cx="1266120" cy="1266120"/>
            </a:xfrm>
            <a:prstGeom prst="ellipse">
              <a:avLst/>
            </a:prstGeom>
            <a:solidFill>
              <a:srgbClr val="FFFFFF"/>
            </a:solidFill>
            <a:ln w="0">
              <a:noFill/>
            </a:ln>
            <a:effectLst>
              <a:outerShdw blurRad="114480" dist="76001" dir="18298188" algn="bl" rotWithShape="0">
                <a:srgbClr val="000000">
                  <a:alpha val="1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000000"/>
                </a:solidFill>
                <a:latin typeface="OpenSymbol"/>
              </a:endParaRPr>
            </a:p>
          </p:txBody>
        </p:sp>
        <p:sp>
          <p:nvSpPr>
            <p:cNvPr id="713" name="Google Shape;1086;p52"/>
            <p:cNvSpPr/>
            <p:nvPr/>
          </p:nvSpPr>
          <p:spPr>
            <a:xfrm flipH="1">
              <a:off x="3072240" y="3788640"/>
              <a:ext cx="736920" cy="736920"/>
            </a:xfrm>
            <a:prstGeom prst="mathMultiply">
              <a:avLst>
                <a:gd name="adj1" fmla="val 18875"/>
              </a:avLst>
            </a:prstGeom>
            <a:solidFill>
              <a:schemeClr val="lt1"/>
            </a:solidFill>
            <a:ln w="19050">
              <a:solidFill>
                <a:srgbClr val="0000DB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ctr">
              <a:no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endParaRPr lang="en-US" sz="1800" b="0" strike="noStrike" spc="-1">
                <a:solidFill>
                  <a:srgbClr val="FFFFFF"/>
                </a:solidFill>
                <a:latin typeface="OpenSymbol"/>
              </a:endParaRPr>
            </a:p>
          </p:txBody>
        </p:sp>
      </p:grpSp>
      <p:sp>
        <p:nvSpPr>
          <p:cNvPr id="3" name="PlaceHolder 3">
            <a:extLst>
              <a:ext uri="{FF2B5EF4-FFF2-40B4-BE49-F238E27FC236}">
                <a16:creationId xmlns:a16="http://schemas.microsoft.com/office/drawing/2014/main" id="{E988CE0E-7ED0-2DF7-271D-519F2E6ED5EA}"/>
              </a:ext>
            </a:extLst>
          </p:cNvPr>
          <p:cNvSpPr txBox="1">
            <a:spLocks/>
          </p:cNvSpPr>
          <p:nvPr/>
        </p:nvSpPr>
        <p:spPr>
          <a:xfrm>
            <a:off x="1523703" y="1092458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6000" spc="-1" dirty="0">
                <a:solidFill>
                  <a:schemeClr val="lt1"/>
                </a:solidFill>
                <a:latin typeface="Bebas Neue"/>
                <a:ea typeface="Bebas Neue"/>
              </a:rPr>
              <a:t>02</a:t>
            </a:r>
            <a:endParaRPr lang="fr-FR" sz="6000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4A4BC2A8-E684-7DF0-A10B-DEBD1E246807}"/>
              </a:ext>
            </a:extLst>
          </p:cNvPr>
          <p:cNvSpPr txBox="1">
            <a:spLocks/>
          </p:cNvSpPr>
          <p:nvPr/>
        </p:nvSpPr>
        <p:spPr>
          <a:xfrm>
            <a:off x="-245311" y="1427558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" sz="4800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NGUY CƠ SỐT XUẤT HUYẾT</a:t>
            </a:r>
            <a:endParaRPr lang="fr-FR" sz="48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448;p36">
            <a:extLst>
              <a:ext uri="{FF2B5EF4-FFF2-40B4-BE49-F238E27FC236}">
                <a16:creationId xmlns:a16="http://schemas.microsoft.com/office/drawing/2014/main" id="{D668A97D-CBCA-2A5D-5870-4A5493AE7D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12301" y="3002015"/>
            <a:ext cx="2391151" cy="214159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Google Shape;445;p36">
            <a:extLst>
              <a:ext uri="{FF2B5EF4-FFF2-40B4-BE49-F238E27FC236}">
                <a16:creationId xmlns:a16="http://schemas.microsoft.com/office/drawing/2014/main" id="{4CD816BF-9788-9F68-A107-9F9A42E374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644" y="-22896"/>
            <a:ext cx="2804566" cy="2811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46;p36">
            <a:extLst>
              <a:ext uri="{FF2B5EF4-FFF2-40B4-BE49-F238E27FC236}">
                <a16:creationId xmlns:a16="http://schemas.microsoft.com/office/drawing/2014/main" id="{DF5BB09E-D0B2-7B4E-CAC2-9DE09DB276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7454" y="3002015"/>
            <a:ext cx="2513690" cy="196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7;p36">
            <a:extLst>
              <a:ext uri="{FF2B5EF4-FFF2-40B4-BE49-F238E27FC236}">
                <a16:creationId xmlns:a16="http://schemas.microsoft.com/office/drawing/2014/main" id="{D1B0C4CD-EDB4-CC78-DC91-9F9FA5DF69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2639" y="3053487"/>
            <a:ext cx="2247863" cy="191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49;p36">
            <a:extLst>
              <a:ext uri="{FF2B5EF4-FFF2-40B4-BE49-F238E27FC236}">
                <a16:creationId xmlns:a16="http://schemas.microsoft.com/office/drawing/2014/main" id="{5468C5D9-7B70-7F8F-1F68-A9ED3F479C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16624" y="595825"/>
            <a:ext cx="1957430" cy="179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50;p36" descr="aedes_carmenti_eggs">
            <a:extLst>
              <a:ext uri="{FF2B5EF4-FFF2-40B4-BE49-F238E27FC236}">
                <a16:creationId xmlns:a16="http://schemas.microsoft.com/office/drawing/2014/main" id="{324DBD43-44C6-04FD-7718-074CE1A38B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21340" y="580378"/>
            <a:ext cx="1879188" cy="179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52;p36">
            <a:extLst>
              <a:ext uri="{FF2B5EF4-FFF2-40B4-BE49-F238E27FC236}">
                <a16:creationId xmlns:a16="http://schemas.microsoft.com/office/drawing/2014/main" id="{00F8E39B-C81D-0731-A33C-908C4869FE7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7140" y="1145504"/>
            <a:ext cx="2214004" cy="17309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53;p36">
            <a:extLst>
              <a:ext uri="{FF2B5EF4-FFF2-40B4-BE49-F238E27FC236}">
                <a16:creationId xmlns:a16="http://schemas.microsoft.com/office/drawing/2014/main" id="{2B1E75F2-26EF-50EB-70E0-778DB799F0AD}"/>
              </a:ext>
            </a:extLst>
          </p:cNvPr>
          <p:cNvSpPr/>
          <p:nvPr/>
        </p:nvSpPr>
        <p:spPr>
          <a:xfrm>
            <a:off x="4086760" y="1596411"/>
            <a:ext cx="1067215" cy="435608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B0F0"/>
          </a:solidFill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9" name="Google Shape;454;p36">
            <a:extLst>
              <a:ext uri="{FF2B5EF4-FFF2-40B4-BE49-F238E27FC236}">
                <a16:creationId xmlns:a16="http://schemas.microsoft.com/office/drawing/2014/main" id="{8E0489DF-86B0-18E5-C7DD-8CF6532DB141}"/>
              </a:ext>
            </a:extLst>
          </p:cNvPr>
          <p:cNvCxnSpPr>
            <a:cxnSpLocks/>
          </p:cNvCxnSpPr>
          <p:nvPr/>
        </p:nvCxnSpPr>
        <p:spPr>
          <a:xfrm flipH="1">
            <a:off x="3299491" y="2406067"/>
            <a:ext cx="1800347" cy="577304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" name="Google Shape;455;p36">
            <a:extLst>
              <a:ext uri="{FF2B5EF4-FFF2-40B4-BE49-F238E27FC236}">
                <a16:creationId xmlns:a16="http://schemas.microsoft.com/office/drawing/2014/main" id="{C41D54E3-16E2-23A7-6918-2537754C724F}"/>
              </a:ext>
            </a:extLst>
          </p:cNvPr>
          <p:cNvSpPr/>
          <p:nvPr/>
        </p:nvSpPr>
        <p:spPr>
          <a:xfrm>
            <a:off x="3548459" y="3864352"/>
            <a:ext cx="626144" cy="4169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456;p36">
            <a:extLst>
              <a:ext uri="{FF2B5EF4-FFF2-40B4-BE49-F238E27FC236}">
                <a16:creationId xmlns:a16="http://schemas.microsoft.com/office/drawing/2014/main" id="{20ED6EAD-448E-797F-B2AD-35C415700DDF}"/>
              </a:ext>
            </a:extLst>
          </p:cNvPr>
          <p:cNvSpPr/>
          <p:nvPr/>
        </p:nvSpPr>
        <p:spPr>
          <a:xfrm>
            <a:off x="5859753" y="2406067"/>
            <a:ext cx="991790" cy="120708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8624"/>
            </a:avLst>
          </a:prstGeom>
          <a:solidFill>
            <a:srgbClr val="FFC000"/>
          </a:solidFill>
          <a:ln w="12700" cap="flat" cmpd="sng">
            <a:solidFill>
              <a:srgbClr val="3A47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39CBFC45-CC89-6A6D-6E63-52C6A73872F4}"/>
              </a:ext>
            </a:extLst>
          </p:cNvPr>
          <p:cNvSpPr txBox="1">
            <a:spLocks/>
          </p:cNvSpPr>
          <p:nvPr/>
        </p:nvSpPr>
        <p:spPr>
          <a:xfrm>
            <a:off x="2754922" y="0"/>
            <a:ext cx="6389078" cy="631002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3500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VÒNG SINH TRƯỞNG CỦA MUỖI</a:t>
            </a:r>
            <a:endParaRPr lang="fr-FR" sz="35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75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2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2"/>
          <p:cNvSpPr txBox="1">
            <a:spLocks/>
          </p:cNvSpPr>
          <p:nvPr/>
        </p:nvSpPr>
        <p:spPr>
          <a:xfrm>
            <a:off x="1295400" y="3732115"/>
            <a:ext cx="7757268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- Ở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nơi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khí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hậu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ẩm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ướt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nhiệt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đới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sẽ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tạo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kiện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sự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sinh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sống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phát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triển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muỗi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Aedes.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Muỗi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thích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đẻ trứng trong nước chậu cây, bể nước hoặc các vật chứa nước. </a:t>
            </a:r>
            <a:endParaRPr lang="en-US" sz="2400" b="0" i="0" dirty="0">
              <a:solidFill>
                <a:srgbClr val="212529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B42F58FA-169B-0064-C077-D5CE1784AEF1}"/>
              </a:ext>
            </a:extLst>
          </p:cNvPr>
          <p:cNvSpPr txBox="1">
            <a:spLocks/>
          </p:cNvSpPr>
          <p:nvPr/>
        </p:nvSpPr>
        <p:spPr>
          <a:xfrm>
            <a:off x="2500722" y="261725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" sz="6000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Muỗi vằn Aedes thích sinh sống và phát triển ở đâu?</a:t>
            </a:r>
            <a:endParaRPr lang="fr-FR" sz="60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04C7A388-A3D5-69E2-ABE9-D4D150103E2C}"/>
              </a:ext>
            </a:extLst>
          </p:cNvPr>
          <p:cNvSpPr txBox="1">
            <a:spLocks/>
          </p:cNvSpPr>
          <p:nvPr/>
        </p:nvSpPr>
        <p:spPr>
          <a:xfrm>
            <a:off x="3038921" y="2015470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đọng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tăm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A1D630A8-89EF-C3CB-D92F-6EB2D1BB8BD7}"/>
              </a:ext>
            </a:extLst>
          </p:cNvPr>
          <p:cNvSpPr txBox="1">
            <a:spLocks/>
          </p:cNvSpPr>
          <p:nvPr/>
        </p:nvSpPr>
        <p:spPr>
          <a:xfrm>
            <a:off x="3038921" y="2366881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lầu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E9E78182-1D23-0557-48F1-110459870661}"/>
              </a:ext>
            </a:extLst>
          </p:cNvPr>
          <p:cNvSpPr txBox="1">
            <a:spLocks/>
          </p:cNvSpPr>
          <p:nvPr/>
        </p:nvSpPr>
        <p:spPr>
          <a:xfrm>
            <a:off x="3038921" y="1669681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6CDEF7D0-091E-6C09-CADC-A0B40AA1B337}"/>
              </a:ext>
            </a:extLst>
          </p:cNvPr>
          <p:cNvSpPr txBox="1">
            <a:spLocks/>
          </p:cNvSpPr>
          <p:nvPr/>
        </p:nvSpPr>
        <p:spPr>
          <a:xfrm>
            <a:off x="3038921" y="2712670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to.</a:t>
            </a:r>
          </a:p>
        </p:txBody>
      </p:sp>
    </p:spTree>
    <p:extLst>
      <p:ext uri="{BB962C8B-B14F-4D97-AF65-F5344CB8AC3E}">
        <p14:creationId xmlns:p14="http://schemas.microsoft.com/office/powerpoint/2010/main" val="8691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12531 L -2.22222E-6 3.64292E-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1F9F4-7E11-F000-8521-E27409B40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PlaceHolder 2">
            <a:extLst>
              <a:ext uri="{FF2B5EF4-FFF2-40B4-BE49-F238E27FC236}">
                <a16:creationId xmlns:a16="http://schemas.microsoft.com/office/drawing/2014/main" id="{46CAC9D0-B270-1450-1CF5-B1C9C1510A00}"/>
              </a:ext>
            </a:extLst>
          </p:cNvPr>
          <p:cNvSpPr txBox="1">
            <a:spLocks/>
          </p:cNvSpPr>
          <p:nvPr/>
        </p:nvSpPr>
        <p:spPr>
          <a:xfrm>
            <a:off x="1475097" y="3548187"/>
            <a:ext cx="7440303" cy="1595313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miễn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, do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mạnh</a:t>
            </a:r>
            <a:endParaRPr lang="en-US" sz="2400" dirty="0">
              <a:solidFill>
                <a:srgbClr val="21252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E44C4DDE-721C-9EF0-5460-6CC14900851D}"/>
              </a:ext>
            </a:extLst>
          </p:cNvPr>
          <p:cNvSpPr txBox="1">
            <a:spLocks/>
          </p:cNvSpPr>
          <p:nvPr/>
        </p:nvSpPr>
        <p:spPr>
          <a:xfrm>
            <a:off x="1850339" y="281314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n" sz="6000" spc="-1" dirty="0">
                <a:solidFill>
                  <a:schemeClr val="dk1"/>
                </a:solidFill>
                <a:latin typeface="Bahnschrift Condensed" panose="020B0502040204020203" pitchFamily="34" charset="0"/>
                <a:ea typeface="Bebas Neue"/>
              </a:rPr>
              <a:t>Ai là người dễ mắc bệnh sốt xuất huyết?</a:t>
            </a:r>
            <a:endParaRPr lang="fr-FR" sz="6000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1FCAF950-C736-7FDA-0B3C-2E878176DFEA}"/>
              </a:ext>
            </a:extLst>
          </p:cNvPr>
          <p:cNvSpPr txBox="1">
            <a:spLocks/>
          </p:cNvSpPr>
          <p:nvPr/>
        </p:nvSpPr>
        <p:spPr>
          <a:xfrm>
            <a:off x="3038921" y="2015470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b. Người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PlaceHolder 2">
            <a:extLst>
              <a:ext uri="{FF2B5EF4-FFF2-40B4-BE49-F238E27FC236}">
                <a16:creationId xmlns:a16="http://schemas.microsoft.com/office/drawing/2014/main" id="{DF643610-45FF-EF70-D0F3-025A619D5C7D}"/>
              </a:ext>
            </a:extLst>
          </p:cNvPr>
          <p:cNvSpPr txBox="1">
            <a:spLocks/>
          </p:cNvSpPr>
          <p:nvPr/>
        </p:nvSpPr>
        <p:spPr>
          <a:xfrm>
            <a:off x="3038921" y="2366881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c. Người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PlaceHolder 2">
            <a:extLst>
              <a:ext uri="{FF2B5EF4-FFF2-40B4-BE49-F238E27FC236}">
                <a16:creationId xmlns:a16="http://schemas.microsoft.com/office/drawing/2014/main" id="{82AEB2C8-D59B-3EF1-E2DC-4973375BC5C5}"/>
              </a:ext>
            </a:extLst>
          </p:cNvPr>
          <p:cNvSpPr txBox="1">
            <a:spLocks/>
          </p:cNvSpPr>
          <p:nvPr/>
        </p:nvSpPr>
        <p:spPr>
          <a:xfrm>
            <a:off x="3038921" y="1669681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PlaceHolder 2">
            <a:extLst>
              <a:ext uri="{FF2B5EF4-FFF2-40B4-BE49-F238E27FC236}">
                <a16:creationId xmlns:a16="http://schemas.microsoft.com/office/drawing/2014/main" id="{2E7FEEA8-23E3-FB28-208A-410C8C56454B}"/>
              </a:ext>
            </a:extLst>
          </p:cNvPr>
          <p:cNvSpPr txBox="1">
            <a:spLocks/>
          </p:cNvSpPr>
          <p:nvPr/>
        </p:nvSpPr>
        <p:spPr>
          <a:xfrm>
            <a:off x="3038921" y="2712670"/>
            <a:ext cx="5263064" cy="409738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64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95062E-6 L -0.0007 -0.148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subTitle"/>
          </p:nvPr>
        </p:nvSpPr>
        <p:spPr>
          <a:xfrm>
            <a:off x="4123290" y="905680"/>
            <a:ext cx="4853940" cy="2899352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Khi muỗi trưởng thành, chúng sẽ đốt người và truyền virus Dengue, gây ra bệnh sốt xuất huyết.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Việc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làm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sạch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các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khu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vực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ẩm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ướt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xung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quanh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nhà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là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rất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quan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trọng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để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ngăn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chặn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sự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sinh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sôi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của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 </a:t>
            </a:r>
            <a:r>
              <a:rPr lang="en" sz="2400" b="0" strike="noStrike" spc="-1" dirty="0" err="1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muỗi</a:t>
            </a:r>
            <a:r>
              <a:rPr lang="en" sz="2400" b="0" strike="noStrike" spc="-1" dirty="0">
                <a:solidFill>
                  <a:schemeClr val="dk1"/>
                </a:solidFill>
                <a:latin typeface="Times New Roman" panose="02020603050405020304" pitchFamily="18" charset="0"/>
                <a:ea typeface="Asap"/>
                <a:cs typeface="Times New Roman" panose="02020603050405020304" pitchFamily="18" charset="0"/>
              </a:rPr>
              <a:t>.</a:t>
            </a:r>
            <a:endParaRPr lang="en-US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" name="PlaceHolder 2"/>
          <p:cNvSpPr>
            <a:spLocks noGrp="1"/>
          </p:cNvSpPr>
          <p:nvPr>
            <p:ph type="title"/>
          </p:nvPr>
        </p:nvSpPr>
        <p:spPr>
          <a:xfrm>
            <a:off x="2697540" y="189780"/>
            <a:ext cx="7705440" cy="7329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500" b="0" strike="noStrike" spc="-1" dirty="0">
                <a:solidFill>
                  <a:schemeClr val="lt1"/>
                </a:solidFill>
                <a:latin typeface="Bahnschrift Condensed" panose="020B0502040204020203" pitchFamily="34" charset="0"/>
                <a:ea typeface="Bebas Neue"/>
              </a:rPr>
              <a:t>CÁCH MUỖI VẰN LÂY LAN BỆNH</a:t>
            </a:r>
            <a:endParaRPr lang="fr-FR" sz="35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A diagram of a mosquito&#10;&#10;AI-generated content may be incorrect.">
            <a:extLst>
              <a:ext uri="{FF2B5EF4-FFF2-40B4-BE49-F238E27FC236}">
                <a16:creationId xmlns:a16="http://schemas.microsoft.com/office/drawing/2014/main" id="{C0E16676-2119-A2E3-87D8-10924922E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5" b="98148" l="4263" r="99112">
                        <a14:foregroundMark x1="6217" y1="37269" x2="9769" y2="36806"/>
                        <a14:foregroundMark x1="7105" y1="29861" x2="27176" y2="40972"/>
                        <a14:foregroundMark x1="27176" y1="40972" x2="23091" y2="69213"/>
                        <a14:foregroundMark x1="23091" y1="69213" x2="49023" y2="77778"/>
                        <a14:foregroundMark x1="49023" y1="77778" x2="60924" y2="64815"/>
                        <a14:foregroundMark x1="60924" y1="64815" x2="27709" y2="17824"/>
                        <a14:foregroundMark x1="27709" y1="17824" x2="54352" y2="5556"/>
                        <a14:foregroundMark x1="54352" y1="5556" x2="83304" y2="18519"/>
                        <a14:foregroundMark x1="83304" y1="18519" x2="98401" y2="39352"/>
                        <a14:foregroundMark x1="98401" y1="39352" x2="84902" y2="57407"/>
                        <a14:foregroundMark x1="84902" y1="57407" x2="91297" y2="83333"/>
                        <a14:foregroundMark x1="91297" y1="83333" x2="74778" y2="94676"/>
                        <a14:foregroundMark x1="74778" y1="94676" x2="17762" y2="91898"/>
                        <a14:foregroundMark x1="17762" y1="91898" x2="4618" y2="42593"/>
                        <a14:foregroundMark x1="4618" y1="42593" x2="9236" y2="28935"/>
                        <a14:foregroundMark x1="28419" y1="17593" x2="36945" y2="1620"/>
                        <a14:foregroundMark x1="36945" y1="1620" x2="55240" y2="6250"/>
                        <a14:foregroundMark x1="55240" y1="6250" x2="55240" y2="8565"/>
                        <a14:foregroundMark x1="38011" y1="2546" x2="51332" y2="8102"/>
                        <a14:foregroundMark x1="79218" y1="25000" x2="93961" y2="39352"/>
                        <a14:foregroundMark x1="93961" y1="39352" x2="70337" y2="21759"/>
                        <a14:foregroundMark x1="70337" y1="21759" x2="62167" y2="22454"/>
                        <a14:foregroundMark x1="88632" y1="23380" x2="98757" y2="38657"/>
                        <a14:foregroundMark x1="98757" y1="38657" x2="99112" y2="41435"/>
                        <a14:foregroundMark x1="70515" y1="71528" x2="69982" y2="71991"/>
                        <a14:foregroundMark x1="18472" y1="50694" x2="32149" y2="61574"/>
                        <a14:foregroundMark x1="32149" y1="61574" x2="17940" y2="44907"/>
                        <a14:foregroundMark x1="19716" y1="45370" x2="23623" y2="48843"/>
                        <a14:foregroundMark x1="62700" y1="25926" x2="56838" y2="54167"/>
                        <a14:foregroundMark x1="56838" y1="54167" x2="64654" y2="83565"/>
                        <a14:foregroundMark x1="64654" y1="83565" x2="75311" y2="74074"/>
                        <a14:foregroundMark x1="68384" y1="27546" x2="60924" y2="21528"/>
                        <a14:foregroundMark x1="17940" y1="40278" x2="26998" y2="63194"/>
                        <a14:foregroundMark x1="26998" y1="63194" x2="24156" y2="47222"/>
                        <a14:foregroundMark x1="35702" y1="88426" x2="51332" y2="98148"/>
                        <a14:foregroundMark x1="51332" y1="98148" x2="46714" y2="8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03690"/>
            <a:ext cx="3302000" cy="30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482195" y="1714320"/>
            <a:ext cx="5801263" cy="1314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spc="-1" dirty="0">
                <a:solidFill>
                  <a:schemeClr val="dk1"/>
                </a:solidFill>
                <a:latin typeface="Bahnschrift Condensed" panose="020B0502040204020203" pitchFamily="34" charset="0"/>
              </a:rPr>
              <a:t>TRIỆU CHỨNG NHẬN BIẾT</a:t>
            </a:r>
            <a:endParaRPr lang="fr-FR" sz="6000" b="0" strike="noStrike" spc="-1" dirty="0">
              <a:solidFill>
                <a:schemeClr val="dk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06" name="PlaceHolder 3"/>
          <p:cNvSpPr>
            <a:spLocks noGrp="1"/>
          </p:cNvSpPr>
          <p:nvPr>
            <p:ph type="title"/>
          </p:nvPr>
        </p:nvSpPr>
        <p:spPr>
          <a:xfrm>
            <a:off x="4981680" y="800280"/>
            <a:ext cx="91404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 dirty="0">
                <a:solidFill>
                  <a:schemeClr val="lt1"/>
                </a:solidFill>
                <a:latin typeface="Bebas Neue"/>
                <a:ea typeface="Bebas Neue"/>
              </a:rPr>
              <a:t>03</a:t>
            </a:r>
            <a:endParaRPr lang="fr-FR" sz="60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" name="Google Shape;452;p36">
            <a:extLst>
              <a:ext uri="{FF2B5EF4-FFF2-40B4-BE49-F238E27FC236}">
                <a16:creationId xmlns:a16="http://schemas.microsoft.com/office/drawing/2014/main" id="{7E665509-2048-0101-EF01-F839520365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057257" flipH="1">
            <a:off x="6763337" y="1507481"/>
            <a:ext cx="2331204" cy="2346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41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iology Subject for High School: Bioethics by Slidesgo">
  <a:themeElements>
    <a:clrScheme name="Simple Light">
      <a:dk1>
        <a:srgbClr val="191919"/>
      </a:dk1>
      <a:lt1>
        <a:srgbClr val="0000DB"/>
      </a:lt1>
      <a:dk2>
        <a:srgbClr val="CFE2F3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f55d2c3-e91f-4872-8814-32a9cb4c59f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3052E8115330438CDBB70F15E9A1FC" ma:contentTypeVersion="13" ma:contentTypeDescription="Create a new document." ma:contentTypeScope="" ma:versionID="d768fe832179cf34d12e51d2df38a550">
  <xsd:schema xmlns:xsd="http://www.w3.org/2001/XMLSchema" xmlns:xs="http://www.w3.org/2001/XMLSchema" xmlns:p="http://schemas.microsoft.com/office/2006/metadata/properties" xmlns:ns3="1f55d2c3-e91f-4872-8814-32a9cb4c59f1" targetNamespace="http://schemas.microsoft.com/office/2006/metadata/properties" ma:root="true" ma:fieldsID="3636335e5c6911ff156fcc5a92233210" ns3:_="">
    <xsd:import namespace="1f55d2c3-e91f-4872-8814-32a9cb4c59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ystemTags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5d2c3-e91f-4872-8814-32a9cb4c5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7BE858-BCFB-4EA3-8266-D781E80660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11B8B9-BC8E-4199-A9DE-56CC942E08BC}">
  <ds:schemaRefs>
    <ds:schemaRef ds:uri="1f55d2c3-e91f-4872-8814-32a9cb4c59f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172EA3-A289-4989-B521-DB21463819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55d2c3-e91f-4872-8814-32a9cb4c5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704</TotalTime>
  <Words>688</Words>
  <Application>Microsoft Office PowerPoint</Application>
  <PresentationFormat>On-screen Show (16:9)</PresentationFormat>
  <Paragraphs>62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Asap</vt:lpstr>
      <vt:lpstr>Bahnschrift Condensed</vt:lpstr>
      <vt:lpstr>Bebas Neue</vt:lpstr>
      <vt:lpstr>Calibri</vt:lpstr>
      <vt:lpstr>Corbel</vt:lpstr>
      <vt:lpstr>OpenSymbol</vt:lpstr>
      <vt:lpstr>Symbol</vt:lpstr>
      <vt:lpstr>Times New Roman</vt:lpstr>
      <vt:lpstr>Wingdings</vt:lpstr>
      <vt:lpstr>Biology Subject for High School: Bioethics by Slidesgo</vt:lpstr>
      <vt:lpstr>Biology Subject for High School: Bioethics by Slidesgo</vt:lpstr>
      <vt:lpstr>Biology Subject for High School: Bioethics by Slidesgo</vt:lpstr>
      <vt:lpstr>Biology Subject for High School: Bioethics by Slidesgo</vt:lpstr>
      <vt:lpstr>Biology Subject for High School: Bioethics by Slidesgo</vt:lpstr>
      <vt:lpstr>Biology Subject for High School: Bioethics by Slidesgo</vt:lpstr>
      <vt:lpstr>PowerPoint Presentation</vt:lpstr>
      <vt:lpstr>NỘI DUNG CHÍNH</vt:lpstr>
      <vt:lpstr>SỐT XUẤT HUYẾT LÀ GÌ?</vt:lpstr>
      <vt:lpstr>PowerPoint Presentation</vt:lpstr>
      <vt:lpstr>PowerPoint Presentation</vt:lpstr>
      <vt:lpstr>PowerPoint Presentation</vt:lpstr>
      <vt:lpstr>PowerPoint Presentation</vt:lpstr>
      <vt:lpstr>CÁCH MUỖI VẰN LÂY LAN BỆNH</vt:lpstr>
      <vt:lpstr>TRIỆU CHỨNG NHẬN BIẾT</vt:lpstr>
      <vt:lpstr>PowerPoint Presentation</vt:lpstr>
      <vt:lpstr>HỆ QUẢ NẾU KHÔNG ĐƯỢC ĐIỀU TRỊ</vt:lpstr>
      <vt:lpstr>BIỆN PHÁP PHÒNG CHỐNG</vt:lpstr>
      <vt:lpstr>PowerPoint Presentation</vt:lpstr>
      <vt:lpstr>NHỮNG ĐIỀU HỌC SINH CẦN LÀM ĐỂ BẢO VỆ BẢN THÂN</vt:lpstr>
      <vt:lpstr>THÔNG ĐIỆP TRUYỀN THÔNG HIỆU QUẢ</vt:lpstr>
      <vt:lpstr>PowerPoint Presentation</vt:lpstr>
      <vt:lpstr>KẾT LUẬN</vt:lpstr>
      <vt:lpstr>PowerPoint Presentation</vt:lpstr>
      <vt:lpstr>CẢM ƠN THẦY CÔ  VÀ CÁC EM ĐÃ THEO DÕI, LẮNG NGHE!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42</cp:revision>
  <dcterms:modified xsi:type="dcterms:W3CDTF">2025-10-07T07:01:05Z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2025-05-06T08:45:50Z</dcterms:created>
  <dc:creator>Unknown Creator</dc:creator>
  <dc:description/>
  <dc:language>en-US</dc:language>
  <cp:lastModifiedBy>Unknown Creator</cp:lastModifiedBy>
  <dcterms:modified xsi:type="dcterms:W3CDTF">2025-05-06T08:45:50Z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12</vt:r8>
  </property>
  <property fmtid="{D5CDD505-2E9C-101B-9397-08002B2CF9AE}" pid="3" name="ContentTypeId">
    <vt:lpwstr>0x010100AC3052E8115330438CDBB70F15E9A1FC</vt:lpwstr>
  </property>
</Properties>
</file>