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305" r:id="rId3"/>
    <p:sldId id="256" r:id="rId4"/>
    <p:sldId id="1154" r:id="rId5"/>
    <p:sldId id="1155" r:id="rId6"/>
    <p:sldId id="1156" r:id="rId7"/>
    <p:sldId id="1157" r:id="rId8"/>
    <p:sldId id="1158" r:id="rId9"/>
    <p:sldId id="1159" r:id="rId10"/>
    <p:sldId id="1160" r:id="rId11"/>
    <p:sldId id="1161" r:id="rId12"/>
    <p:sldId id="1162" r:id="rId13"/>
    <p:sldId id="1163" r:id="rId14"/>
    <p:sldId id="1164" r:id="rId15"/>
    <p:sldId id="1132" r:id="rId16"/>
    <p:sldId id="345" r:id="rId17"/>
    <p:sldId id="263" r:id="rId18"/>
    <p:sldId id="1105" r:id="rId19"/>
    <p:sldId id="1148" r:id="rId20"/>
    <p:sldId id="1121" r:id="rId21"/>
    <p:sldId id="1110" r:id="rId22"/>
    <p:sldId id="1109" r:id="rId23"/>
    <p:sldId id="1149" r:id="rId24"/>
    <p:sldId id="1138" r:id="rId25"/>
    <p:sldId id="1137" r:id="rId26"/>
    <p:sldId id="1139" r:id="rId27"/>
    <p:sldId id="307" r:id="rId28"/>
    <p:sldId id="1153" r:id="rId29"/>
    <p:sldId id="1140" r:id="rId30"/>
    <p:sldId id="1142" r:id="rId31"/>
    <p:sldId id="273" r:id="rId32"/>
    <p:sldId id="296" r:id="rId33"/>
    <p:sldId id="1152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9587"/>
    <a:srgbClr val="B0E07D"/>
    <a:srgbClr val="FFCC66"/>
    <a:srgbClr val="FFEB95"/>
    <a:srgbClr val="FFCD2F"/>
    <a:srgbClr val="D2E1F0"/>
    <a:srgbClr val="FF9999"/>
    <a:srgbClr val="DDC7FB"/>
    <a:srgbClr val="FFD757"/>
    <a:srgbClr val="472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44" y="76"/>
      </p:cViewPr>
      <p:guideLst>
        <p:guide orient="horz" pos="686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772B8-DFA0-42D4-BB56-C041186E9AEC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8E786-4216-45F2-862D-D7FBD8328B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4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" name="Google Shape;74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2" name="Google Shape;74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35881-731F-9997-698A-AEDEB7162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B4B2D3A-CB40-8F1D-F03B-B7684E292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B41F47A-0B8D-1846-CB41-FC719A007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BC4B993-D6F0-91EC-467B-180C1DE6B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6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18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Google Shape;8201;g13d8de14309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2" name="Google Shape;8202;g13d8de14309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71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719D9-85C4-2EDE-F424-40F8862C2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A49D92B-5F93-C79C-E5AB-EFC25BE4F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62B776-5FB7-31AC-44DA-0B27EEA82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D6441C-9063-638F-D34C-4A14D993E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23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1" name="Google Shape;74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2" name="Google Shape;748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1388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9324F-2B6A-24D5-741C-65BAEEB18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789E42-F1B4-B628-213C-516227DC6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A591031-9A9B-33C8-66D1-8F7CE3546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822B95B-3263-448A-AC41-1B09901D4B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864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7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54487-5C52-43DE-8040-E4597B8E6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6D38B3-FFF9-4D55-BB90-5F1457DCC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A9CFA4-BBAC-4A85-95C0-B8362F92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C0A92B-882F-4EAE-9CD9-C3638E889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FF9EE6-DCF3-4596-AFC1-8B9F75DC9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97370"/>
      </p:ext>
    </p:extLst>
  </p:cSld>
  <p:clrMapOvr>
    <a:masterClrMapping/>
  </p:clrMapOvr>
  <p:transition spd="slow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00B32-1CD8-4584-AFFC-468F16A3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13848-5DFF-4229-945E-D09C771F5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CBE1A3-AB9C-4EE4-9F5F-3687D6E5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6D30A-713C-45BF-8230-18DA0B82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6AA1D7-D90D-4E95-B9BC-EBF858AF7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542942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677BFC-1CEB-4EC9-BDFE-223EC88FEA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85C34F-4519-4606-8E0E-0897A9DCA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FCC154-5B53-4BCA-8718-4ED3FD4F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39DA60-5E9B-4090-8D53-F1001C33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DCC125-0D3E-4EA9-A7C8-6B7F205D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239243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607913" y="4204455"/>
            <a:ext cx="4461467" cy="3546500"/>
          </a:xfrm>
          <a:custGeom>
            <a:avLst/>
            <a:gdLst/>
            <a:ahLst/>
            <a:cxnLst/>
            <a:rect l="l" t="t" r="r" b="b"/>
            <a:pathLst>
              <a:path w="133844" h="106395" extrusionOk="0">
                <a:moveTo>
                  <a:pt x="8062" y="97653"/>
                </a:moveTo>
                <a:cubicBezTo>
                  <a:pt x="-10312" y="92426"/>
                  <a:pt x="7439" y="74581"/>
                  <a:pt x="14925" y="67095"/>
                </a:cubicBezTo>
                <a:cubicBezTo>
                  <a:pt x="22411" y="59609"/>
                  <a:pt x="43429" y="57936"/>
                  <a:pt x="52980" y="52735"/>
                </a:cubicBezTo>
                <a:cubicBezTo>
                  <a:pt x="62531" y="47534"/>
                  <a:pt x="63808" y="41907"/>
                  <a:pt x="72230" y="35891"/>
                </a:cubicBezTo>
                <a:cubicBezTo>
                  <a:pt x="80652" y="29875"/>
                  <a:pt x="95090" y="21855"/>
                  <a:pt x="103512" y="16641"/>
                </a:cubicBezTo>
                <a:cubicBezTo>
                  <a:pt x="111934" y="11427"/>
                  <a:pt x="119154" y="-9027"/>
                  <a:pt x="122763" y="4609"/>
                </a:cubicBezTo>
                <a:cubicBezTo>
                  <a:pt x="126373" y="18245"/>
                  <a:pt x="144286" y="82948"/>
                  <a:pt x="125169" y="98455"/>
                </a:cubicBezTo>
                <a:cubicBezTo>
                  <a:pt x="106052" y="113962"/>
                  <a:pt x="26436" y="102880"/>
                  <a:pt x="8062" y="9765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0" name="Google Shape;10;p2"/>
          <p:cNvSpPr/>
          <p:nvPr/>
        </p:nvSpPr>
        <p:spPr>
          <a:xfrm>
            <a:off x="-411922" y="-526280"/>
            <a:ext cx="4194300" cy="3358167"/>
          </a:xfrm>
          <a:custGeom>
            <a:avLst/>
            <a:gdLst/>
            <a:ahLst/>
            <a:cxnLst/>
            <a:rect l="l" t="t" r="r" b="b"/>
            <a:pathLst>
              <a:path w="125829" h="100745" extrusionOk="0">
                <a:moveTo>
                  <a:pt x="122086" y="7446"/>
                </a:moveTo>
                <a:cubicBezTo>
                  <a:pt x="136591" y="10654"/>
                  <a:pt x="104841" y="21483"/>
                  <a:pt x="96579" y="26616"/>
                </a:cubicBezTo>
                <a:cubicBezTo>
                  <a:pt x="88317" y="31750"/>
                  <a:pt x="77396" y="31496"/>
                  <a:pt x="72516" y="38247"/>
                </a:cubicBezTo>
                <a:cubicBezTo>
                  <a:pt x="67637" y="44998"/>
                  <a:pt x="76393" y="59637"/>
                  <a:pt x="67302" y="67123"/>
                </a:cubicBezTo>
                <a:cubicBezTo>
                  <a:pt x="58212" y="74609"/>
                  <a:pt x="27999" y="78219"/>
                  <a:pt x="17973" y="83165"/>
                </a:cubicBezTo>
                <a:cubicBezTo>
                  <a:pt x="7947" y="88111"/>
                  <a:pt x="8548" y="109434"/>
                  <a:pt x="7144" y="96801"/>
                </a:cubicBezTo>
                <a:cubicBezTo>
                  <a:pt x="5740" y="84168"/>
                  <a:pt x="-9606" y="22259"/>
                  <a:pt x="9551" y="7366"/>
                </a:cubicBezTo>
                <a:cubicBezTo>
                  <a:pt x="28708" y="-7526"/>
                  <a:pt x="107581" y="4238"/>
                  <a:pt x="122086" y="74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12;p2"/>
          <p:cNvGrpSpPr/>
          <p:nvPr/>
        </p:nvGrpSpPr>
        <p:grpSpPr>
          <a:xfrm>
            <a:off x="10862563" y="723689"/>
            <a:ext cx="665191" cy="714416"/>
            <a:chOff x="539500" y="356300"/>
            <a:chExt cx="347201" cy="372894"/>
          </a:xfrm>
        </p:grpSpPr>
        <p:sp>
          <p:nvSpPr>
            <p:cNvPr id="13" name="Google Shape;13;p2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25" name="Google Shape;25;p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1687898">
            <a:off x="5500469" y="451508"/>
            <a:ext cx="456072" cy="557843"/>
            <a:chOff x="2019050" y="1133325"/>
            <a:chExt cx="153525" cy="187750"/>
          </a:xfrm>
        </p:grpSpPr>
        <p:sp>
          <p:nvSpPr>
            <p:cNvPr id="30" name="Google Shape;30;p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9883683" y="4520717"/>
            <a:ext cx="2106312" cy="2210151"/>
            <a:chOff x="-818813" y="1823137"/>
            <a:chExt cx="1579734" cy="1657613"/>
          </a:xfrm>
        </p:grpSpPr>
        <p:sp>
          <p:nvSpPr>
            <p:cNvPr id="35" name="Google Shape;35;p2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" name="Google Shape;97;p2"/>
          <p:cNvGrpSpPr/>
          <p:nvPr/>
        </p:nvGrpSpPr>
        <p:grpSpPr>
          <a:xfrm flipH="1">
            <a:off x="322600" y="967199"/>
            <a:ext cx="1580115" cy="2461805"/>
            <a:chOff x="231900" y="729199"/>
            <a:chExt cx="1185086" cy="1846354"/>
          </a:xfrm>
        </p:grpSpPr>
        <p:sp>
          <p:nvSpPr>
            <p:cNvPr id="98" name="Google Shape;98;p2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2"/>
          <p:cNvGrpSpPr/>
          <p:nvPr/>
        </p:nvGrpSpPr>
        <p:grpSpPr>
          <a:xfrm rot="2700000">
            <a:off x="259131" y="280913"/>
            <a:ext cx="620116" cy="680856"/>
            <a:chOff x="818450" y="719950"/>
            <a:chExt cx="162075" cy="177950"/>
          </a:xfrm>
        </p:grpSpPr>
        <p:sp>
          <p:nvSpPr>
            <p:cNvPr id="267" name="Google Shape;267;p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2"/>
          <p:cNvGrpSpPr/>
          <p:nvPr/>
        </p:nvGrpSpPr>
        <p:grpSpPr>
          <a:xfrm rot="672145">
            <a:off x="11309261" y="3332488"/>
            <a:ext cx="439524" cy="565119"/>
            <a:chOff x="3526675" y="707075"/>
            <a:chExt cx="187750" cy="241400"/>
          </a:xfrm>
        </p:grpSpPr>
        <p:sp>
          <p:nvSpPr>
            <p:cNvPr id="271" name="Google Shape;271;p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" name="Google Shape;274;p2"/>
          <p:cNvGrpSpPr/>
          <p:nvPr/>
        </p:nvGrpSpPr>
        <p:grpSpPr>
          <a:xfrm>
            <a:off x="5812468" y="5674356"/>
            <a:ext cx="1033573" cy="919945"/>
            <a:chOff x="4748225" y="4600750"/>
            <a:chExt cx="332125" cy="295625"/>
          </a:xfrm>
        </p:grpSpPr>
        <p:sp>
          <p:nvSpPr>
            <p:cNvPr id="275" name="Google Shape;275;p2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0" name="Google Shape;340;p2"/>
          <p:cNvSpPr/>
          <p:nvPr/>
        </p:nvSpPr>
        <p:spPr>
          <a:xfrm>
            <a:off x="11390354" y="1768695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943445" y="5215219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7234281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4062040" y="871597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650999" y="3934937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" name="Google Shape;346;p2"/>
          <p:cNvGrpSpPr/>
          <p:nvPr/>
        </p:nvGrpSpPr>
        <p:grpSpPr>
          <a:xfrm>
            <a:off x="11107580" y="4173096"/>
            <a:ext cx="207312" cy="233467"/>
            <a:chOff x="3655550" y="2257032"/>
            <a:chExt cx="192526" cy="161920"/>
          </a:xfrm>
        </p:grpSpPr>
        <p:sp>
          <p:nvSpPr>
            <p:cNvPr id="347" name="Google Shape;347;p2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9" name="Google Shape;349;p2"/>
          <p:cNvSpPr/>
          <p:nvPr/>
        </p:nvSpPr>
        <p:spPr>
          <a:xfrm>
            <a:off x="9019664" y="3396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2286897" y="1613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1704481" y="6140954"/>
            <a:ext cx="292448" cy="471631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 rot="6568607">
            <a:off x="1309848" y="1596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 txBox="1">
            <a:spLocks noGrp="1"/>
          </p:cNvSpPr>
          <p:nvPr>
            <p:ph type="ctrTitle"/>
          </p:nvPr>
        </p:nvSpPr>
        <p:spPr>
          <a:xfrm>
            <a:off x="1751800" y="1339517"/>
            <a:ext cx="8688400" cy="34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2"/>
          <p:cNvSpPr txBox="1">
            <a:spLocks noGrp="1"/>
          </p:cNvSpPr>
          <p:nvPr>
            <p:ph type="subTitle" idx="1"/>
          </p:nvPr>
        </p:nvSpPr>
        <p:spPr>
          <a:xfrm>
            <a:off x="1751800" y="4804084"/>
            <a:ext cx="8688400" cy="7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57" name="Google Shape;357;p3"/>
          <p:cNvSpPr/>
          <p:nvPr/>
        </p:nvSpPr>
        <p:spPr>
          <a:xfrm>
            <a:off x="5864933" y="-674565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58" name="Google Shape;35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3"/>
          <p:cNvGrpSpPr/>
          <p:nvPr/>
        </p:nvGrpSpPr>
        <p:grpSpPr>
          <a:xfrm rot="3230776">
            <a:off x="10306552" y="5777117"/>
            <a:ext cx="665187" cy="714412"/>
            <a:chOff x="539500" y="356300"/>
            <a:chExt cx="347201" cy="372894"/>
          </a:xfrm>
        </p:grpSpPr>
        <p:sp>
          <p:nvSpPr>
            <p:cNvPr id="360" name="Google Shape;360;p3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3"/>
          <p:cNvGrpSpPr/>
          <p:nvPr/>
        </p:nvGrpSpPr>
        <p:grpSpPr>
          <a:xfrm rot="-669813">
            <a:off x="519704" y="5910777"/>
            <a:ext cx="462921" cy="680844"/>
            <a:chOff x="3716700" y="1378700"/>
            <a:chExt cx="135825" cy="199750"/>
          </a:xfrm>
        </p:grpSpPr>
        <p:sp>
          <p:nvSpPr>
            <p:cNvPr id="372" name="Google Shape;372;p3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3"/>
          <p:cNvSpPr/>
          <p:nvPr/>
        </p:nvSpPr>
        <p:spPr>
          <a:xfrm>
            <a:off x="3978964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3"/>
          <p:cNvSpPr/>
          <p:nvPr/>
        </p:nvSpPr>
        <p:spPr>
          <a:xfrm>
            <a:off x="1586081" y="6714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3"/>
          <p:cNvSpPr/>
          <p:nvPr/>
        </p:nvSpPr>
        <p:spPr>
          <a:xfrm rot="1576848">
            <a:off x="4386405" y="431362"/>
            <a:ext cx="452699" cy="147519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3"/>
          <p:cNvSpPr/>
          <p:nvPr/>
        </p:nvSpPr>
        <p:spPr>
          <a:xfrm rot="-2332220">
            <a:off x="285503" y="3582361"/>
            <a:ext cx="452696" cy="147519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3"/>
          <p:cNvSpPr/>
          <p:nvPr/>
        </p:nvSpPr>
        <p:spPr>
          <a:xfrm>
            <a:off x="8752548" y="635840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3"/>
          <p:cNvSpPr txBox="1">
            <a:spLocks noGrp="1"/>
          </p:cNvSpPr>
          <p:nvPr>
            <p:ph type="title"/>
          </p:nvPr>
        </p:nvSpPr>
        <p:spPr>
          <a:xfrm>
            <a:off x="960000" y="2831417"/>
            <a:ext cx="4067600" cy="20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82" name="Google Shape;382;p3"/>
          <p:cNvSpPr txBox="1">
            <a:spLocks noGrp="1"/>
          </p:cNvSpPr>
          <p:nvPr>
            <p:ph type="title" idx="2" hasCustomPrompt="1"/>
          </p:nvPr>
        </p:nvSpPr>
        <p:spPr>
          <a:xfrm>
            <a:off x="2170600" y="1403433"/>
            <a:ext cx="164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3" name="Google Shape;383;p3"/>
          <p:cNvSpPr txBox="1">
            <a:spLocks noGrp="1"/>
          </p:cNvSpPr>
          <p:nvPr>
            <p:ph type="subTitle" idx="1"/>
          </p:nvPr>
        </p:nvSpPr>
        <p:spPr>
          <a:xfrm>
            <a:off x="960000" y="4865851"/>
            <a:ext cx="4067600" cy="8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3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7"/>
          <p:cNvSpPr/>
          <p:nvPr/>
        </p:nvSpPr>
        <p:spPr>
          <a:xfrm>
            <a:off x="-1069933" y="-10329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262" name="Google Shape;1262;p7"/>
          <p:cNvSpPr/>
          <p:nvPr/>
        </p:nvSpPr>
        <p:spPr>
          <a:xfrm>
            <a:off x="6662115" y="-1340165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1263" name="Google Shape;126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4" name="Google Shape;1264;p7"/>
          <p:cNvGrpSpPr/>
          <p:nvPr/>
        </p:nvGrpSpPr>
        <p:grpSpPr>
          <a:xfrm rot="1137128" flipH="1">
            <a:off x="11098010" y="341851"/>
            <a:ext cx="857911" cy="763628"/>
            <a:chOff x="4748225" y="4600750"/>
            <a:chExt cx="332125" cy="295625"/>
          </a:xfrm>
        </p:grpSpPr>
        <p:sp>
          <p:nvSpPr>
            <p:cNvPr id="1265" name="Google Shape;1265;p7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7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7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7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7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7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7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7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7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7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7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7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7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7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7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7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7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7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7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7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7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7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7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7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7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7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7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7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7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7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7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7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7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7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7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7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7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7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7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7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7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7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7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7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7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7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7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7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7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7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7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7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7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7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7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7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7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7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7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7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7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7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7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7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7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0" name="Google Shape;1330;p7"/>
          <p:cNvGrpSpPr/>
          <p:nvPr/>
        </p:nvGrpSpPr>
        <p:grpSpPr>
          <a:xfrm rot="-1687887">
            <a:off x="370539" y="5650671"/>
            <a:ext cx="603816" cy="738580"/>
            <a:chOff x="2019050" y="1133325"/>
            <a:chExt cx="153525" cy="187750"/>
          </a:xfrm>
        </p:grpSpPr>
        <p:sp>
          <p:nvSpPr>
            <p:cNvPr id="1331" name="Google Shape;1331;p7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7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7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7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7"/>
          <p:cNvGrpSpPr/>
          <p:nvPr/>
        </p:nvGrpSpPr>
        <p:grpSpPr>
          <a:xfrm rot="4727724">
            <a:off x="11352431" y="4314775"/>
            <a:ext cx="620120" cy="680860"/>
            <a:chOff x="818450" y="719950"/>
            <a:chExt cx="162075" cy="177950"/>
          </a:xfrm>
        </p:grpSpPr>
        <p:sp>
          <p:nvSpPr>
            <p:cNvPr id="1336" name="Google Shape;1336;p7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7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7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9" name="Google Shape;1339;p7"/>
          <p:cNvSpPr/>
          <p:nvPr/>
        </p:nvSpPr>
        <p:spPr>
          <a:xfrm>
            <a:off x="318348" y="34044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7"/>
          <p:cNvGrpSpPr/>
          <p:nvPr/>
        </p:nvGrpSpPr>
        <p:grpSpPr>
          <a:xfrm rot="-1070470">
            <a:off x="128182" y="302404"/>
            <a:ext cx="1212527" cy="1027077"/>
            <a:chOff x="6536750" y="766975"/>
            <a:chExt cx="776100" cy="657400"/>
          </a:xfrm>
        </p:grpSpPr>
        <p:sp>
          <p:nvSpPr>
            <p:cNvPr id="1341" name="Google Shape;1341;p7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7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7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7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7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7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7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7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7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7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7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7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7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7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7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7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7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7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7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7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7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7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7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7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7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7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7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7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7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7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7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7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7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7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7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7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7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7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7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7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7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7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7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7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7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7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7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7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7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7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7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7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7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7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7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7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7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7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7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7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7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7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7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7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7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7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7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7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7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7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7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7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7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7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7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7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7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7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7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7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7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7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7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7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7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7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7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7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7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7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7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7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7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7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7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7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7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7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7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7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7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7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7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7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7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7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7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7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7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7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7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7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7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7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7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7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7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7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7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7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7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7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7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7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7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7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7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7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7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7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7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7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7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7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7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7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7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7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7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7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7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7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7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7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7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7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7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7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7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7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7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7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7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7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7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7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7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7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7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7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7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7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7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7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7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7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7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7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7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7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7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7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7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7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7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7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7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7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0" name="Google Shape;1520;p7"/>
          <p:cNvSpPr/>
          <p:nvPr/>
        </p:nvSpPr>
        <p:spPr>
          <a:xfrm rot="1152610">
            <a:off x="4393039" y="6270098"/>
            <a:ext cx="452696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1" name="Google Shape;1521;p7"/>
          <p:cNvGrpSpPr/>
          <p:nvPr/>
        </p:nvGrpSpPr>
        <p:grpSpPr>
          <a:xfrm rot="2700000">
            <a:off x="11042718" y="5307628"/>
            <a:ext cx="914407" cy="1424637"/>
            <a:chOff x="231900" y="729199"/>
            <a:chExt cx="1185086" cy="1846354"/>
          </a:xfrm>
        </p:grpSpPr>
        <p:sp>
          <p:nvSpPr>
            <p:cNvPr id="1522" name="Google Shape;1522;p7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7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7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7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7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7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7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7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7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7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7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7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7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7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7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7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7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7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7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7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7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7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7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7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7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7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7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7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7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7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7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7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7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7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7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7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7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7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7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7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7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7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7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7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7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7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7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7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7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7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7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7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7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7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7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7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7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7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7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7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7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7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7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7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7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7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7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7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7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7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7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7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7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7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7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7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7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7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7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7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7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7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7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7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7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7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7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7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7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7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7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7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7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7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7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7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7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7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7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7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7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7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0" name="Google Shape;1690;p7"/>
          <p:cNvSpPr/>
          <p:nvPr/>
        </p:nvSpPr>
        <p:spPr>
          <a:xfrm>
            <a:off x="2411715" y="3799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7"/>
          <p:cNvSpPr/>
          <p:nvPr/>
        </p:nvSpPr>
        <p:spPr>
          <a:xfrm>
            <a:off x="6662113" y="6288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7"/>
          <p:cNvSpPr txBox="1">
            <a:spLocks noGrp="1"/>
          </p:cNvSpPr>
          <p:nvPr>
            <p:ph type="body" idx="1"/>
          </p:nvPr>
        </p:nvSpPr>
        <p:spPr>
          <a:xfrm>
            <a:off x="960000" y="3143867"/>
            <a:ext cx="4866800" cy="23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93" name="Google Shape;1693;p7"/>
          <p:cNvSpPr txBox="1">
            <a:spLocks noGrp="1"/>
          </p:cNvSpPr>
          <p:nvPr>
            <p:ph type="title"/>
          </p:nvPr>
        </p:nvSpPr>
        <p:spPr>
          <a:xfrm>
            <a:off x="960000" y="1329333"/>
            <a:ext cx="5017600" cy="18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73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9"/>
          <p:cNvSpPr/>
          <p:nvPr/>
        </p:nvSpPr>
        <p:spPr>
          <a:xfrm>
            <a:off x="-954772" y="4093236"/>
            <a:ext cx="3671667" cy="3419067"/>
          </a:xfrm>
          <a:custGeom>
            <a:avLst/>
            <a:gdLst/>
            <a:ahLst/>
            <a:cxnLst/>
            <a:rect l="l" t="t" r="r" b="b"/>
            <a:pathLst>
              <a:path w="110150" h="102572" extrusionOk="0">
                <a:moveTo>
                  <a:pt x="7244" y="2961"/>
                </a:moveTo>
                <a:cubicBezTo>
                  <a:pt x="11121" y="-8536"/>
                  <a:pt x="23420" y="18735"/>
                  <a:pt x="32109" y="23013"/>
                </a:cubicBezTo>
                <a:cubicBezTo>
                  <a:pt x="40799" y="27291"/>
                  <a:pt x="54034" y="23548"/>
                  <a:pt x="59381" y="28628"/>
                </a:cubicBezTo>
                <a:cubicBezTo>
                  <a:pt x="64728" y="33708"/>
                  <a:pt x="59782" y="48547"/>
                  <a:pt x="64193" y="53493"/>
                </a:cubicBezTo>
                <a:cubicBezTo>
                  <a:pt x="68605" y="58439"/>
                  <a:pt x="81305" y="54295"/>
                  <a:pt x="85850" y="58306"/>
                </a:cubicBezTo>
                <a:cubicBezTo>
                  <a:pt x="90395" y="62317"/>
                  <a:pt x="88123" y="70739"/>
                  <a:pt x="91465" y="77557"/>
                </a:cubicBezTo>
                <a:cubicBezTo>
                  <a:pt x="94807" y="84375"/>
                  <a:pt x="119673" y="96807"/>
                  <a:pt x="105903" y="99213"/>
                </a:cubicBezTo>
                <a:cubicBezTo>
                  <a:pt x="92134" y="101619"/>
                  <a:pt x="25291" y="108036"/>
                  <a:pt x="8848" y="91994"/>
                </a:cubicBezTo>
                <a:cubicBezTo>
                  <a:pt x="-7595" y="75952"/>
                  <a:pt x="3367" y="14458"/>
                  <a:pt x="7244" y="29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34" name="Google Shape;1934;p9"/>
          <p:cNvSpPr/>
          <p:nvPr/>
        </p:nvSpPr>
        <p:spPr>
          <a:xfrm>
            <a:off x="8346991" y="-782435"/>
            <a:ext cx="4410567" cy="5800100"/>
          </a:xfrm>
          <a:custGeom>
            <a:avLst/>
            <a:gdLst/>
            <a:ahLst/>
            <a:cxnLst/>
            <a:rect l="l" t="t" r="r" b="b"/>
            <a:pathLst>
              <a:path w="132317" h="174003" extrusionOk="0">
                <a:moveTo>
                  <a:pt x="5462" y="13046"/>
                </a:moveTo>
                <a:cubicBezTo>
                  <a:pt x="-11115" y="18260"/>
                  <a:pt x="15354" y="36307"/>
                  <a:pt x="23108" y="43526"/>
                </a:cubicBezTo>
                <a:cubicBezTo>
                  <a:pt x="30862" y="50745"/>
                  <a:pt x="45033" y="49541"/>
                  <a:pt x="51984" y="56359"/>
                </a:cubicBezTo>
                <a:cubicBezTo>
                  <a:pt x="58936" y="63177"/>
                  <a:pt x="58935" y="77214"/>
                  <a:pt x="64817" y="84433"/>
                </a:cubicBezTo>
                <a:cubicBezTo>
                  <a:pt x="70699" y="91652"/>
                  <a:pt x="82330" y="91518"/>
                  <a:pt x="87276" y="99673"/>
                </a:cubicBezTo>
                <a:cubicBezTo>
                  <a:pt x="92222" y="107828"/>
                  <a:pt x="90618" y="123870"/>
                  <a:pt x="94495" y="133361"/>
                </a:cubicBezTo>
                <a:cubicBezTo>
                  <a:pt x="98372" y="142853"/>
                  <a:pt x="105591" y="151542"/>
                  <a:pt x="110537" y="156622"/>
                </a:cubicBezTo>
                <a:cubicBezTo>
                  <a:pt x="115483" y="161702"/>
                  <a:pt x="122168" y="187904"/>
                  <a:pt x="124173" y="163841"/>
                </a:cubicBezTo>
                <a:cubicBezTo>
                  <a:pt x="126178" y="139778"/>
                  <a:pt x="142354" y="37377"/>
                  <a:pt x="122569" y="12244"/>
                </a:cubicBezTo>
                <a:cubicBezTo>
                  <a:pt x="102784" y="-12888"/>
                  <a:pt x="22039" y="7832"/>
                  <a:pt x="5462" y="130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1935" name="Google Shape;19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6" name="Google Shape;1936;p9"/>
          <p:cNvGrpSpPr/>
          <p:nvPr/>
        </p:nvGrpSpPr>
        <p:grpSpPr>
          <a:xfrm>
            <a:off x="720653" y="494633"/>
            <a:ext cx="866057" cy="930097"/>
            <a:chOff x="539500" y="356300"/>
            <a:chExt cx="347201" cy="372894"/>
          </a:xfrm>
        </p:grpSpPr>
        <p:sp>
          <p:nvSpPr>
            <p:cNvPr id="1937" name="Google Shape;1937;p9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9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9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9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9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9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9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9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9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9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9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8" name="Google Shape;1948;p9"/>
          <p:cNvGrpSpPr/>
          <p:nvPr/>
        </p:nvGrpSpPr>
        <p:grpSpPr>
          <a:xfrm>
            <a:off x="775152" y="5702969"/>
            <a:ext cx="462928" cy="680855"/>
            <a:chOff x="3716700" y="1378700"/>
            <a:chExt cx="135825" cy="199750"/>
          </a:xfrm>
        </p:grpSpPr>
        <p:sp>
          <p:nvSpPr>
            <p:cNvPr id="1949" name="Google Shape;1949;p9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9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9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9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3" name="Google Shape;1953;p9"/>
          <p:cNvGrpSpPr/>
          <p:nvPr/>
        </p:nvGrpSpPr>
        <p:grpSpPr>
          <a:xfrm rot="-1687940">
            <a:off x="10712067" y="5708281"/>
            <a:ext cx="593771" cy="726260"/>
            <a:chOff x="2019050" y="1133325"/>
            <a:chExt cx="153525" cy="187750"/>
          </a:xfrm>
        </p:grpSpPr>
        <p:sp>
          <p:nvSpPr>
            <p:cNvPr id="1954" name="Google Shape;1954;p9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9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9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9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8" name="Google Shape;1958;p9"/>
          <p:cNvGrpSpPr/>
          <p:nvPr/>
        </p:nvGrpSpPr>
        <p:grpSpPr>
          <a:xfrm flipH="1">
            <a:off x="238520" y="5298268"/>
            <a:ext cx="1285089" cy="1343821"/>
            <a:chOff x="6290250" y="1718800"/>
            <a:chExt cx="911325" cy="952975"/>
          </a:xfrm>
        </p:grpSpPr>
        <p:sp>
          <p:nvSpPr>
            <p:cNvPr id="1959" name="Google Shape;1959;p9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9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9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9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9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9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9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9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9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9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9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9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9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9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9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9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9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9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9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9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9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9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9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9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9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9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9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9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9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9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9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9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9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9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9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9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9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9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9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9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9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9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9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9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9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9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9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9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9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9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9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9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9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9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9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9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9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9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9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9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9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9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9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9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9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9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9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9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9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9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9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9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9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9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9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9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9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9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9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9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9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9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9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9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9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9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9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9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9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9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9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9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9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9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9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9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9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9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9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9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9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9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9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9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9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9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9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9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9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9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9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9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9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9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9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9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9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9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9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9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9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9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9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9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9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9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9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9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9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9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9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9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9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9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9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9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9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9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9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9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9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9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9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9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9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9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9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9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9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9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9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9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9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9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9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9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9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9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9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9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9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9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9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9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9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9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9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9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9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9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9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9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9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9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9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9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9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9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9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9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9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9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9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9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9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9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9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9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9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9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9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9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9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9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9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9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9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9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9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9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9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9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9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9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9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9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9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9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9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9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9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9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9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9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9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9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9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9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9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9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9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9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9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9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9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9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9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9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9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9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9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9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9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9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9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9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9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9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9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9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9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9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9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9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9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9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9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9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9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9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9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9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9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9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9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9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9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9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9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9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9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9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9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9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9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9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9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9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9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9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9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9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9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9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9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9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9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9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9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9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9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9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9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9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9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9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9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1" name="Google Shape;2261;p9"/>
          <p:cNvGrpSpPr/>
          <p:nvPr/>
        </p:nvGrpSpPr>
        <p:grpSpPr>
          <a:xfrm flipH="1">
            <a:off x="10450461" y="376324"/>
            <a:ext cx="1116983" cy="1740251"/>
            <a:chOff x="231900" y="729199"/>
            <a:chExt cx="1185086" cy="1846354"/>
          </a:xfrm>
        </p:grpSpPr>
        <p:sp>
          <p:nvSpPr>
            <p:cNvPr id="2262" name="Google Shape;2262;p9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9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9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9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9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9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9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9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9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9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9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9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9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9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1" name="Google Shape;2391;p9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2" name="Google Shape;2392;p9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9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9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0" name="Google Shape;2430;p9"/>
          <p:cNvGrpSpPr/>
          <p:nvPr/>
        </p:nvGrpSpPr>
        <p:grpSpPr>
          <a:xfrm rot="9616993">
            <a:off x="1897416" y="5768514"/>
            <a:ext cx="551699" cy="605759"/>
            <a:chOff x="818450" y="719950"/>
            <a:chExt cx="162075" cy="177950"/>
          </a:xfrm>
        </p:grpSpPr>
        <p:sp>
          <p:nvSpPr>
            <p:cNvPr id="2431" name="Google Shape;2431;p9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4" name="Google Shape;2434;p9"/>
          <p:cNvGrpSpPr/>
          <p:nvPr/>
        </p:nvGrpSpPr>
        <p:grpSpPr>
          <a:xfrm rot="10109270">
            <a:off x="11493921" y="1907190"/>
            <a:ext cx="439516" cy="565108"/>
            <a:chOff x="3526675" y="707075"/>
            <a:chExt cx="187750" cy="241400"/>
          </a:xfrm>
        </p:grpSpPr>
        <p:sp>
          <p:nvSpPr>
            <p:cNvPr id="2435" name="Google Shape;2435;p9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8" name="Google Shape;2438;p9"/>
          <p:cNvGrpSpPr/>
          <p:nvPr/>
        </p:nvGrpSpPr>
        <p:grpSpPr>
          <a:xfrm rot="1244523">
            <a:off x="5026207" y="5629903"/>
            <a:ext cx="462924" cy="680845"/>
            <a:chOff x="3716700" y="1378700"/>
            <a:chExt cx="135825" cy="199750"/>
          </a:xfrm>
        </p:grpSpPr>
        <p:sp>
          <p:nvSpPr>
            <p:cNvPr id="2439" name="Google Shape;2439;p9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3" name="Google Shape;2443;p9"/>
          <p:cNvSpPr/>
          <p:nvPr/>
        </p:nvSpPr>
        <p:spPr>
          <a:xfrm>
            <a:off x="318348" y="41079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4" name="Google Shape;2444;p9"/>
          <p:cNvSpPr/>
          <p:nvPr/>
        </p:nvSpPr>
        <p:spPr>
          <a:xfrm>
            <a:off x="3922430" y="65059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5" name="Google Shape;2445;p9"/>
          <p:cNvSpPr/>
          <p:nvPr/>
        </p:nvSpPr>
        <p:spPr>
          <a:xfrm>
            <a:off x="11610048" y="55699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9"/>
          <p:cNvSpPr/>
          <p:nvPr/>
        </p:nvSpPr>
        <p:spPr>
          <a:xfrm rot="1193404">
            <a:off x="6830707" y="6487960"/>
            <a:ext cx="452701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9"/>
          <p:cNvSpPr/>
          <p:nvPr/>
        </p:nvSpPr>
        <p:spPr>
          <a:xfrm>
            <a:off x="2940581" y="1428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9"/>
          <p:cNvSpPr txBox="1">
            <a:spLocks noGrp="1"/>
          </p:cNvSpPr>
          <p:nvPr>
            <p:ph type="title"/>
          </p:nvPr>
        </p:nvSpPr>
        <p:spPr>
          <a:xfrm>
            <a:off x="950800" y="2116567"/>
            <a:ext cx="5513200" cy="10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49" name="Google Shape;2449;p9"/>
          <p:cNvSpPr txBox="1">
            <a:spLocks noGrp="1"/>
          </p:cNvSpPr>
          <p:nvPr>
            <p:ph type="subTitle" idx="1"/>
          </p:nvPr>
        </p:nvSpPr>
        <p:spPr>
          <a:xfrm>
            <a:off x="950800" y="3178167"/>
            <a:ext cx="5513200" cy="1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7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2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p14"/>
          <p:cNvSpPr/>
          <p:nvPr/>
        </p:nvSpPr>
        <p:spPr>
          <a:xfrm rot="10800000">
            <a:off x="-1444867" y="20888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70" name="Google Shape;3070;p14"/>
          <p:cNvSpPr/>
          <p:nvPr/>
        </p:nvSpPr>
        <p:spPr>
          <a:xfrm rot="10800000" flipH="1">
            <a:off x="9744132" y="-790478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3071" name="Google Shape;30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2" name="Google Shape;3072;p14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3073" name="Google Shape;3073;p14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4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4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5" name="Google Shape;3135;p14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3136" name="Google Shape;3136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9" name="Google Shape;3139;p14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3140" name="Google Shape;3140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9" name="Google Shape;3219;p14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3220" name="Google Shape;3220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3" name="Google Shape;3223;p14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3224" name="Google Shape;3224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8" name="Google Shape;3228;p14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3229" name="Google Shape;3229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3" name="Google Shape;3233;p14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3234" name="Google Shape;3234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9" name="Google Shape;3299;p14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14"/>
          <p:cNvSpPr/>
          <p:nvPr/>
        </p:nvSpPr>
        <p:spPr>
          <a:xfrm rot="1258828">
            <a:off x="2380239" y="4845361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14"/>
          <p:cNvSpPr/>
          <p:nvPr/>
        </p:nvSpPr>
        <p:spPr>
          <a:xfrm>
            <a:off x="5066797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14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14"/>
          <p:cNvSpPr/>
          <p:nvPr/>
        </p:nvSpPr>
        <p:spPr>
          <a:xfrm rot="-1493856">
            <a:off x="8068240" y="1028842"/>
            <a:ext cx="452689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14"/>
          <p:cNvSpPr/>
          <p:nvPr/>
        </p:nvSpPr>
        <p:spPr>
          <a:xfrm>
            <a:off x="8902481" y="5842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2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" name="Google Shape;3308;p15"/>
          <p:cNvSpPr/>
          <p:nvPr/>
        </p:nvSpPr>
        <p:spPr>
          <a:xfrm>
            <a:off x="-607573" y="4360114"/>
            <a:ext cx="2761767" cy="3205167"/>
          </a:xfrm>
          <a:custGeom>
            <a:avLst/>
            <a:gdLst/>
            <a:ahLst/>
            <a:cxnLst/>
            <a:rect l="l" t="t" r="r" b="b"/>
            <a:pathLst>
              <a:path w="82853" h="96155" extrusionOk="0">
                <a:moveTo>
                  <a:pt x="6496" y="2260"/>
                </a:moveTo>
                <a:cubicBezTo>
                  <a:pt x="9838" y="-8034"/>
                  <a:pt x="22805" y="21778"/>
                  <a:pt x="26548" y="28729"/>
                </a:cubicBezTo>
                <a:cubicBezTo>
                  <a:pt x="30291" y="35681"/>
                  <a:pt x="26415" y="40360"/>
                  <a:pt x="28955" y="43969"/>
                </a:cubicBezTo>
                <a:cubicBezTo>
                  <a:pt x="31495" y="47579"/>
                  <a:pt x="38847" y="46777"/>
                  <a:pt x="41788" y="50386"/>
                </a:cubicBezTo>
                <a:cubicBezTo>
                  <a:pt x="44729" y="53996"/>
                  <a:pt x="42992" y="62685"/>
                  <a:pt x="46601" y="65626"/>
                </a:cubicBezTo>
                <a:cubicBezTo>
                  <a:pt x="50211" y="68567"/>
                  <a:pt x="57830" y="64824"/>
                  <a:pt x="63445" y="68032"/>
                </a:cubicBezTo>
                <a:cubicBezTo>
                  <a:pt x="69060" y="71241"/>
                  <a:pt x="89782" y="81134"/>
                  <a:pt x="80290" y="84877"/>
                </a:cubicBezTo>
                <a:cubicBezTo>
                  <a:pt x="70799" y="88620"/>
                  <a:pt x="18795" y="104261"/>
                  <a:pt x="6496" y="90491"/>
                </a:cubicBezTo>
                <a:cubicBezTo>
                  <a:pt x="-5803" y="76722"/>
                  <a:pt x="3154" y="12554"/>
                  <a:pt x="6496" y="226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309" name="Google Shape;3309;p15"/>
          <p:cNvSpPr/>
          <p:nvPr/>
        </p:nvSpPr>
        <p:spPr>
          <a:xfrm>
            <a:off x="9167975" y="-871839"/>
            <a:ext cx="4415199" cy="5526184"/>
          </a:xfrm>
          <a:custGeom>
            <a:avLst/>
            <a:gdLst/>
            <a:ahLst/>
            <a:cxnLst/>
            <a:rect l="l" t="t" r="r" b="b"/>
            <a:pathLst>
              <a:path w="87725" h="109799" extrusionOk="0">
                <a:moveTo>
                  <a:pt x="3340" y="8686"/>
                </a:moveTo>
                <a:cubicBezTo>
                  <a:pt x="-7622" y="12563"/>
                  <a:pt x="11361" y="24060"/>
                  <a:pt x="17778" y="31145"/>
                </a:cubicBezTo>
                <a:cubicBezTo>
                  <a:pt x="24195" y="38230"/>
                  <a:pt x="35959" y="41840"/>
                  <a:pt x="41841" y="51198"/>
                </a:cubicBezTo>
                <a:cubicBezTo>
                  <a:pt x="47723" y="60556"/>
                  <a:pt x="47723" y="78203"/>
                  <a:pt x="53070" y="87293"/>
                </a:cubicBezTo>
                <a:cubicBezTo>
                  <a:pt x="58417" y="96384"/>
                  <a:pt x="68845" y="118976"/>
                  <a:pt x="73925" y="105741"/>
                </a:cubicBezTo>
                <a:cubicBezTo>
                  <a:pt x="79005" y="92506"/>
                  <a:pt x="95314" y="24060"/>
                  <a:pt x="83550" y="7884"/>
                </a:cubicBezTo>
                <a:cubicBezTo>
                  <a:pt x="71786" y="-8292"/>
                  <a:pt x="14302" y="4809"/>
                  <a:pt x="3340" y="86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3310" name="Google Shape;331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1" name="Google Shape;3311;p1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3312" name="Google Shape;3312;p1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3" name="Google Shape;3313;p1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4" name="Google Shape;3314;p15"/>
          <p:cNvGrpSpPr/>
          <p:nvPr/>
        </p:nvGrpSpPr>
        <p:grpSpPr>
          <a:xfrm rot="-6298890">
            <a:off x="10769317" y="308689"/>
            <a:ext cx="1212504" cy="1027059"/>
            <a:chOff x="6536750" y="766975"/>
            <a:chExt cx="776100" cy="657400"/>
          </a:xfrm>
        </p:grpSpPr>
        <p:sp>
          <p:nvSpPr>
            <p:cNvPr id="3315" name="Google Shape;3315;p1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6" name="Google Shape;3316;p1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7" name="Google Shape;3317;p1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8" name="Google Shape;3318;p1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9" name="Google Shape;3319;p1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0" name="Google Shape;3320;p1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1" name="Google Shape;3321;p1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2" name="Google Shape;3322;p1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3" name="Google Shape;3323;p1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4" name="Google Shape;3324;p1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5" name="Google Shape;3325;p1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6" name="Google Shape;3326;p1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7" name="Google Shape;3327;p1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8" name="Google Shape;3328;p1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9" name="Google Shape;3329;p1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0" name="Google Shape;3330;p1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1" name="Google Shape;3331;p1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2" name="Google Shape;3332;p1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5" name="Google Shape;3335;p1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6" name="Google Shape;3336;p1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1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1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1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1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1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1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1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1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1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1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1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1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1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1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1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1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1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1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4" name="Google Shape;3494;p15"/>
          <p:cNvGrpSpPr/>
          <p:nvPr/>
        </p:nvGrpSpPr>
        <p:grpSpPr>
          <a:xfrm>
            <a:off x="285613" y="5910423"/>
            <a:ext cx="665191" cy="714416"/>
            <a:chOff x="539500" y="356300"/>
            <a:chExt cx="347201" cy="372894"/>
          </a:xfrm>
        </p:grpSpPr>
        <p:sp>
          <p:nvSpPr>
            <p:cNvPr id="3495" name="Google Shape;3495;p1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4" name="Google Shape;3504;p1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5" name="Google Shape;3505;p1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6" name="Google Shape;3506;p15"/>
          <p:cNvGrpSpPr/>
          <p:nvPr/>
        </p:nvGrpSpPr>
        <p:grpSpPr>
          <a:xfrm rot="-672145" flipH="1">
            <a:off x="398427" y="441106"/>
            <a:ext cx="439524" cy="565119"/>
            <a:chOff x="3526675" y="707075"/>
            <a:chExt cx="187750" cy="241400"/>
          </a:xfrm>
        </p:grpSpPr>
        <p:sp>
          <p:nvSpPr>
            <p:cNvPr id="3507" name="Google Shape;3507;p1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10" name="Google Shape;3510;p15"/>
          <p:cNvGrpSpPr/>
          <p:nvPr/>
        </p:nvGrpSpPr>
        <p:grpSpPr>
          <a:xfrm rot="-9361521">
            <a:off x="11219652" y="5927206"/>
            <a:ext cx="620115" cy="680853"/>
            <a:chOff x="818450" y="719950"/>
            <a:chExt cx="162075" cy="177950"/>
          </a:xfrm>
        </p:grpSpPr>
        <p:sp>
          <p:nvSpPr>
            <p:cNvPr id="3511" name="Google Shape;3511;p1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14" name="Google Shape;3514;p15"/>
          <p:cNvSpPr/>
          <p:nvPr/>
        </p:nvSpPr>
        <p:spPr>
          <a:xfrm>
            <a:off x="329915" y="26101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5" name="Google Shape;3515;p15"/>
          <p:cNvSpPr/>
          <p:nvPr/>
        </p:nvSpPr>
        <p:spPr>
          <a:xfrm rot="-1307707">
            <a:off x="4305304" y="6251059"/>
            <a:ext cx="452696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6" name="Google Shape;3516;p15"/>
          <p:cNvSpPr/>
          <p:nvPr/>
        </p:nvSpPr>
        <p:spPr>
          <a:xfrm>
            <a:off x="7201406" y="1745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7" name="Google Shape;3517;p15"/>
          <p:cNvSpPr/>
          <p:nvPr/>
        </p:nvSpPr>
        <p:spPr>
          <a:xfrm>
            <a:off x="4023097" y="5084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8" name="Google Shape;3518;p15"/>
          <p:cNvSpPr/>
          <p:nvPr/>
        </p:nvSpPr>
        <p:spPr>
          <a:xfrm>
            <a:off x="7126415" y="60175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9" name="Google Shape;3519;p15"/>
          <p:cNvSpPr/>
          <p:nvPr/>
        </p:nvSpPr>
        <p:spPr>
          <a:xfrm>
            <a:off x="9320830" y="590686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0" name="Google Shape;3520;p15"/>
          <p:cNvSpPr txBox="1">
            <a:spLocks noGrp="1"/>
          </p:cNvSpPr>
          <p:nvPr>
            <p:ph type="title"/>
          </p:nvPr>
        </p:nvSpPr>
        <p:spPr>
          <a:xfrm>
            <a:off x="7126400" y="1989667"/>
            <a:ext cx="4114800" cy="13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21" name="Google Shape;3521;p15"/>
          <p:cNvSpPr txBox="1">
            <a:spLocks noGrp="1"/>
          </p:cNvSpPr>
          <p:nvPr>
            <p:ph type="subTitle" idx="1"/>
          </p:nvPr>
        </p:nvSpPr>
        <p:spPr>
          <a:xfrm>
            <a:off x="7126400" y="3373133"/>
            <a:ext cx="4114800" cy="1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9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8" name="Google Shape;5558;p21"/>
          <p:cNvSpPr/>
          <p:nvPr/>
        </p:nvSpPr>
        <p:spPr>
          <a:xfrm>
            <a:off x="-1110006" y="4896703"/>
            <a:ext cx="3671667" cy="3419067"/>
          </a:xfrm>
          <a:custGeom>
            <a:avLst/>
            <a:gdLst/>
            <a:ahLst/>
            <a:cxnLst/>
            <a:rect l="l" t="t" r="r" b="b"/>
            <a:pathLst>
              <a:path w="110150" h="102572" extrusionOk="0">
                <a:moveTo>
                  <a:pt x="7244" y="2961"/>
                </a:moveTo>
                <a:cubicBezTo>
                  <a:pt x="11121" y="-8536"/>
                  <a:pt x="23420" y="18735"/>
                  <a:pt x="32109" y="23013"/>
                </a:cubicBezTo>
                <a:cubicBezTo>
                  <a:pt x="40799" y="27291"/>
                  <a:pt x="54034" y="23548"/>
                  <a:pt x="59381" y="28628"/>
                </a:cubicBezTo>
                <a:cubicBezTo>
                  <a:pt x="64728" y="33708"/>
                  <a:pt x="59782" y="48547"/>
                  <a:pt x="64193" y="53493"/>
                </a:cubicBezTo>
                <a:cubicBezTo>
                  <a:pt x="68605" y="58439"/>
                  <a:pt x="81305" y="54295"/>
                  <a:pt x="85850" y="58306"/>
                </a:cubicBezTo>
                <a:cubicBezTo>
                  <a:pt x="90395" y="62317"/>
                  <a:pt x="88123" y="70739"/>
                  <a:pt x="91465" y="77557"/>
                </a:cubicBezTo>
                <a:cubicBezTo>
                  <a:pt x="94807" y="84375"/>
                  <a:pt x="119673" y="96807"/>
                  <a:pt x="105903" y="99213"/>
                </a:cubicBezTo>
                <a:cubicBezTo>
                  <a:pt x="92134" y="101619"/>
                  <a:pt x="25291" y="108036"/>
                  <a:pt x="8848" y="91994"/>
                </a:cubicBezTo>
                <a:cubicBezTo>
                  <a:pt x="-7595" y="75952"/>
                  <a:pt x="3367" y="14458"/>
                  <a:pt x="7244" y="29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559" name="Google Shape;5559;p21"/>
          <p:cNvSpPr/>
          <p:nvPr/>
        </p:nvSpPr>
        <p:spPr>
          <a:xfrm>
            <a:off x="8891458" y="-1706869"/>
            <a:ext cx="4410567" cy="5800100"/>
          </a:xfrm>
          <a:custGeom>
            <a:avLst/>
            <a:gdLst/>
            <a:ahLst/>
            <a:cxnLst/>
            <a:rect l="l" t="t" r="r" b="b"/>
            <a:pathLst>
              <a:path w="132317" h="174003" extrusionOk="0">
                <a:moveTo>
                  <a:pt x="5462" y="13046"/>
                </a:moveTo>
                <a:cubicBezTo>
                  <a:pt x="-11115" y="18260"/>
                  <a:pt x="15354" y="36307"/>
                  <a:pt x="23108" y="43526"/>
                </a:cubicBezTo>
                <a:cubicBezTo>
                  <a:pt x="30862" y="50745"/>
                  <a:pt x="45033" y="49541"/>
                  <a:pt x="51984" y="56359"/>
                </a:cubicBezTo>
                <a:cubicBezTo>
                  <a:pt x="58936" y="63177"/>
                  <a:pt x="58935" y="77214"/>
                  <a:pt x="64817" y="84433"/>
                </a:cubicBezTo>
                <a:cubicBezTo>
                  <a:pt x="70699" y="91652"/>
                  <a:pt x="82330" y="91518"/>
                  <a:pt x="87276" y="99673"/>
                </a:cubicBezTo>
                <a:cubicBezTo>
                  <a:pt x="92222" y="107828"/>
                  <a:pt x="90618" y="123870"/>
                  <a:pt x="94495" y="133361"/>
                </a:cubicBezTo>
                <a:cubicBezTo>
                  <a:pt x="98372" y="142853"/>
                  <a:pt x="105591" y="151542"/>
                  <a:pt x="110537" y="156622"/>
                </a:cubicBezTo>
                <a:cubicBezTo>
                  <a:pt x="115483" y="161702"/>
                  <a:pt x="122168" y="187904"/>
                  <a:pt x="124173" y="163841"/>
                </a:cubicBezTo>
                <a:cubicBezTo>
                  <a:pt x="126178" y="139778"/>
                  <a:pt x="142354" y="37377"/>
                  <a:pt x="122569" y="12244"/>
                </a:cubicBezTo>
                <a:cubicBezTo>
                  <a:pt x="102784" y="-12888"/>
                  <a:pt x="22039" y="7832"/>
                  <a:pt x="5462" y="130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5560" name="Google Shape;556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1" name="Google Shape;5561;p21"/>
          <p:cNvGrpSpPr/>
          <p:nvPr/>
        </p:nvGrpSpPr>
        <p:grpSpPr>
          <a:xfrm rot="-463951">
            <a:off x="174851" y="5575978"/>
            <a:ext cx="978967" cy="1132077"/>
            <a:chOff x="5531300" y="3305725"/>
            <a:chExt cx="703625" cy="813750"/>
          </a:xfrm>
        </p:grpSpPr>
        <p:sp>
          <p:nvSpPr>
            <p:cNvPr id="5562" name="Google Shape;5562;p21"/>
            <p:cNvSpPr/>
            <p:nvPr/>
          </p:nvSpPr>
          <p:spPr>
            <a:xfrm>
              <a:off x="5531300" y="3305725"/>
              <a:ext cx="703625" cy="813750"/>
            </a:xfrm>
            <a:custGeom>
              <a:avLst/>
              <a:gdLst/>
              <a:ahLst/>
              <a:cxnLst/>
              <a:rect l="l" t="t" r="r" b="b"/>
              <a:pathLst>
                <a:path w="28145" h="32550" extrusionOk="0">
                  <a:moveTo>
                    <a:pt x="17645" y="0"/>
                  </a:moveTo>
                  <a:cubicBezTo>
                    <a:pt x="17485" y="0"/>
                    <a:pt x="17325" y="23"/>
                    <a:pt x="17165" y="46"/>
                  </a:cubicBezTo>
                  <a:cubicBezTo>
                    <a:pt x="16960" y="69"/>
                    <a:pt x="16777" y="137"/>
                    <a:pt x="16640" y="183"/>
                  </a:cubicBezTo>
                  <a:cubicBezTo>
                    <a:pt x="16298" y="297"/>
                    <a:pt x="15978" y="480"/>
                    <a:pt x="15682" y="708"/>
                  </a:cubicBezTo>
                  <a:cubicBezTo>
                    <a:pt x="15636" y="753"/>
                    <a:pt x="15590" y="799"/>
                    <a:pt x="15545" y="845"/>
                  </a:cubicBezTo>
                  <a:cubicBezTo>
                    <a:pt x="15545" y="845"/>
                    <a:pt x="1507" y="4520"/>
                    <a:pt x="1484" y="4520"/>
                  </a:cubicBezTo>
                  <a:cubicBezTo>
                    <a:pt x="891" y="4679"/>
                    <a:pt x="411" y="5113"/>
                    <a:pt x="183" y="5661"/>
                  </a:cubicBezTo>
                  <a:cubicBezTo>
                    <a:pt x="137" y="5752"/>
                    <a:pt x="92" y="5866"/>
                    <a:pt x="69" y="5958"/>
                  </a:cubicBezTo>
                  <a:cubicBezTo>
                    <a:pt x="69" y="5958"/>
                    <a:pt x="46" y="6026"/>
                    <a:pt x="46" y="6049"/>
                  </a:cubicBezTo>
                  <a:cubicBezTo>
                    <a:pt x="23" y="6163"/>
                    <a:pt x="1" y="6277"/>
                    <a:pt x="1" y="6414"/>
                  </a:cubicBezTo>
                  <a:cubicBezTo>
                    <a:pt x="1" y="6483"/>
                    <a:pt x="1" y="6574"/>
                    <a:pt x="1" y="6642"/>
                  </a:cubicBezTo>
                  <a:cubicBezTo>
                    <a:pt x="1" y="6757"/>
                    <a:pt x="23" y="6893"/>
                    <a:pt x="69" y="7008"/>
                  </a:cubicBezTo>
                  <a:cubicBezTo>
                    <a:pt x="69" y="7030"/>
                    <a:pt x="69" y="7076"/>
                    <a:pt x="69" y="7099"/>
                  </a:cubicBezTo>
                  <a:lnTo>
                    <a:pt x="6529" y="30974"/>
                  </a:lnTo>
                  <a:lnTo>
                    <a:pt x="6529" y="31043"/>
                  </a:lnTo>
                  <a:cubicBezTo>
                    <a:pt x="6574" y="31202"/>
                    <a:pt x="6666" y="31408"/>
                    <a:pt x="6825" y="31636"/>
                  </a:cubicBezTo>
                  <a:cubicBezTo>
                    <a:pt x="6848" y="31705"/>
                    <a:pt x="6894" y="31750"/>
                    <a:pt x="6962" y="31819"/>
                  </a:cubicBezTo>
                  <a:cubicBezTo>
                    <a:pt x="6985" y="31864"/>
                    <a:pt x="7031" y="31910"/>
                    <a:pt x="7076" y="31956"/>
                  </a:cubicBezTo>
                  <a:cubicBezTo>
                    <a:pt x="7122" y="32001"/>
                    <a:pt x="7191" y="32047"/>
                    <a:pt x="7236" y="32093"/>
                  </a:cubicBezTo>
                  <a:cubicBezTo>
                    <a:pt x="7327" y="32161"/>
                    <a:pt x="7419" y="32230"/>
                    <a:pt x="7510" y="32275"/>
                  </a:cubicBezTo>
                  <a:cubicBezTo>
                    <a:pt x="7510" y="32298"/>
                    <a:pt x="7556" y="32298"/>
                    <a:pt x="7556" y="32321"/>
                  </a:cubicBezTo>
                  <a:cubicBezTo>
                    <a:pt x="7647" y="32366"/>
                    <a:pt x="7738" y="32389"/>
                    <a:pt x="7830" y="32435"/>
                  </a:cubicBezTo>
                  <a:cubicBezTo>
                    <a:pt x="7875" y="32435"/>
                    <a:pt x="7921" y="32458"/>
                    <a:pt x="7967" y="32481"/>
                  </a:cubicBezTo>
                  <a:lnTo>
                    <a:pt x="8012" y="32481"/>
                  </a:lnTo>
                  <a:cubicBezTo>
                    <a:pt x="8195" y="32526"/>
                    <a:pt x="8377" y="32549"/>
                    <a:pt x="8537" y="32549"/>
                  </a:cubicBezTo>
                  <a:cubicBezTo>
                    <a:pt x="8697" y="32549"/>
                    <a:pt x="8880" y="32526"/>
                    <a:pt x="9039" y="32503"/>
                  </a:cubicBezTo>
                  <a:lnTo>
                    <a:pt x="23031" y="28829"/>
                  </a:lnTo>
                  <a:cubicBezTo>
                    <a:pt x="23168" y="28874"/>
                    <a:pt x="23305" y="28897"/>
                    <a:pt x="23465" y="28920"/>
                  </a:cubicBezTo>
                  <a:lnTo>
                    <a:pt x="23739" y="28920"/>
                  </a:lnTo>
                  <a:cubicBezTo>
                    <a:pt x="24424" y="28920"/>
                    <a:pt x="25063" y="28714"/>
                    <a:pt x="25611" y="28281"/>
                  </a:cubicBezTo>
                  <a:cubicBezTo>
                    <a:pt x="25702" y="28212"/>
                    <a:pt x="25770" y="28144"/>
                    <a:pt x="25839" y="28075"/>
                  </a:cubicBezTo>
                  <a:cubicBezTo>
                    <a:pt x="26044" y="28007"/>
                    <a:pt x="26204" y="27916"/>
                    <a:pt x="26318" y="27847"/>
                  </a:cubicBezTo>
                  <a:cubicBezTo>
                    <a:pt x="26501" y="27733"/>
                    <a:pt x="26660" y="27619"/>
                    <a:pt x="26843" y="27459"/>
                  </a:cubicBezTo>
                  <a:cubicBezTo>
                    <a:pt x="27140" y="27185"/>
                    <a:pt x="27391" y="26866"/>
                    <a:pt x="27619" y="26500"/>
                  </a:cubicBezTo>
                  <a:cubicBezTo>
                    <a:pt x="27825" y="26158"/>
                    <a:pt x="27962" y="25770"/>
                    <a:pt x="28053" y="25359"/>
                  </a:cubicBezTo>
                  <a:cubicBezTo>
                    <a:pt x="28144" y="24880"/>
                    <a:pt x="28121" y="24400"/>
                    <a:pt x="28007" y="23944"/>
                  </a:cubicBezTo>
                  <a:cubicBezTo>
                    <a:pt x="28007" y="23921"/>
                    <a:pt x="28007" y="23898"/>
                    <a:pt x="28007" y="23875"/>
                  </a:cubicBezTo>
                  <a:lnTo>
                    <a:pt x="22164" y="2214"/>
                  </a:lnTo>
                  <a:cubicBezTo>
                    <a:pt x="22141" y="2191"/>
                    <a:pt x="22141" y="2191"/>
                    <a:pt x="22141" y="2169"/>
                  </a:cubicBezTo>
                  <a:cubicBezTo>
                    <a:pt x="22095" y="1963"/>
                    <a:pt x="22004" y="1758"/>
                    <a:pt x="21913" y="1575"/>
                  </a:cubicBezTo>
                  <a:cubicBezTo>
                    <a:pt x="21776" y="1301"/>
                    <a:pt x="21593" y="1050"/>
                    <a:pt x="21388" y="845"/>
                  </a:cubicBezTo>
                  <a:cubicBezTo>
                    <a:pt x="20977" y="457"/>
                    <a:pt x="20452" y="183"/>
                    <a:pt x="19881" y="69"/>
                  </a:cubicBezTo>
                  <a:cubicBezTo>
                    <a:pt x="19676" y="46"/>
                    <a:pt x="19493" y="23"/>
                    <a:pt x="19288" y="23"/>
                  </a:cubicBezTo>
                  <a:cubicBezTo>
                    <a:pt x="19082" y="23"/>
                    <a:pt x="18877" y="23"/>
                    <a:pt x="18672" y="69"/>
                  </a:cubicBezTo>
                  <a:cubicBezTo>
                    <a:pt x="18558" y="69"/>
                    <a:pt x="18466" y="92"/>
                    <a:pt x="18352" y="114"/>
                  </a:cubicBezTo>
                  <a:cubicBezTo>
                    <a:pt x="18169" y="46"/>
                    <a:pt x="17964" y="23"/>
                    <a:pt x="177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21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21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rgbClr val="51B7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21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21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21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21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21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21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21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57CD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21"/>
            <p:cNvSpPr/>
            <p:nvPr/>
          </p:nvSpPr>
          <p:spPr>
            <a:xfrm>
              <a:off x="5965550" y="3356500"/>
              <a:ext cx="170650" cy="619950"/>
            </a:xfrm>
            <a:custGeom>
              <a:avLst/>
              <a:gdLst/>
              <a:ahLst/>
              <a:cxnLst/>
              <a:rect l="l" t="t" r="r" b="b"/>
              <a:pathLst>
                <a:path w="6826" h="24798" extrusionOk="0">
                  <a:moveTo>
                    <a:pt x="69" y="1"/>
                  </a:moveTo>
                  <a:cubicBezTo>
                    <a:pt x="46" y="24"/>
                    <a:pt x="23" y="46"/>
                    <a:pt x="1" y="69"/>
                  </a:cubicBezTo>
                  <a:cubicBezTo>
                    <a:pt x="1" y="115"/>
                    <a:pt x="1" y="138"/>
                    <a:pt x="1" y="160"/>
                  </a:cubicBezTo>
                  <a:cubicBezTo>
                    <a:pt x="92" y="480"/>
                    <a:pt x="160" y="800"/>
                    <a:pt x="252" y="1119"/>
                  </a:cubicBezTo>
                  <a:cubicBezTo>
                    <a:pt x="320" y="1439"/>
                    <a:pt x="389" y="1758"/>
                    <a:pt x="480" y="2078"/>
                  </a:cubicBezTo>
                  <a:cubicBezTo>
                    <a:pt x="640" y="2740"/>
                    <a:pt x="822" y="3402"/>
                    <a:pt x="1005" y="4064"/>
                  </a:cubicBezTo>
                  <a:cubicBezTo>
                    <a:pt x="1370" y="5365"/>
                    <a:pt x="1712" y="6666"/>
                    <a:pt x="2055" y="7990"/>
                  </a:cubicBezTo>
                  <a:cubicBezTo>
                    <a:pt x="2329" y="9040"/>
                    <a:pt x="2626" y="10089"/>
                    <a:pt x="2899" y="11139"/>
                  </a:cubicBezTo>
                  <a:cubicBezTo>
                    <a:pt x="3242" y="12372"/>
                    <a:pt x="3561" y="13605"/>
                    <a:pt x="3904" y="14860"/>
                  </a:cubicBezTo>
                  <a:cubicBezTo>
                    <a:pt x="4064" y="15476"/>
                    <a:pt x="4223" y="16115"/>
                    <a:pt x="4406" y="16754"/>
                  </a:cubicBezTo>
                  <a:cubicBezTo>
                    <a:pt x="4543" y="17302"/>
                    <a:pt x="4703" y="17850"/>
                    <a:pt x="4840" y="18421"/>
                  </a:cubicBezTo>
                  <a:cubicBezTo>
                    <a:pt x="5159" y="19562"/>
                    <a:pt x="5456" y="20703"/>
                    <a:pt x="5753" y="21867"/>
                  </a:cubicBezTo>
                  <a:cubicBezTo>
                    <a:pt x="5935" y="22552"/>
                    <a:pt x="6141" y="23260"/>
                    <a:pt x="6323" y="23967"/>
                  </a:cubicBezTo>
                  <a:cubicBezTo>
                    <a:pt x="6346" y="24059"/>
                    <a:pt x="6369" y="24150"/>
                    <a:pt x="6415" y="24264"/>
                  </a:cubicBezTo>
                  <a:cubicBezTo>
                    <a:pt x="6437" y="24332"/>
                    <a:pt x="6437" y="24401"/>
                    <a:pt x="6483" y="24492"/>
                  </a:cubicBezTo>
                  <a:cubicBezTo>
                    <a:pt x="6483" y="24538"/>
                    <a:pt x="6506" y="24561"/>
                    <a:pt x="6506" y="24606"/>
                  </a:cubicBezTo>
                  <a:cubicBezTo>
                    <a:pt x="6529" y="24652"/>
                    <a:pt x="6529" y="24675"/>
                    <a:pt x="6551" y="24720"/>
                  </a:cubicBezTo>
                  <a:cubicBezTo>
                    <a:pt x="6569" y="24772"/>
                    <a:pt x="6624" y="24797"/>
                    <a:pt x="6680" y="24797"/>
                  </a:cubicBezTo>
                  <a:cubicBezTo>
                    <a:pt x="6698" y="24797"/>
                    <a:pt x="6717" y="24795"/>
                    <a:pt x="6734" y="24789"/>
                  </a:cubicBezTo>
                  <a:cubicBezTo>
                    <a:pt x="6757" y="24789"/>
                    <a:pt x="6780" y="24766"/>
                    <a:pt x="6803" y="24720"/>
                  </a:cubicBezTo>
                  <a:cubicBezTo>
                    <a:pt x="6825" y="24675"/>
                    <a:pt x="6825" y="24652"/>
                    <a:pt x="6803" y="24606"/>
                  </a:cubicBezTo>
                  <a:cubicBezTo>
                    <a:pt x="6803" y="24584"/>
                    <a:pt x="6803" y="24561"/>
                    <a:pt x="6780" y="24538"/>
                  </a:cubicBezTo>
                  <a:cubicBezTo>
                    <a:pt x="6780" y="24515"/>
                    <a:pt x="6780" y="24515"/>
                    <a:pt x="6780" y="24515"/>
                  </a:cubicBezTo>
                  <a:cubicBezTo>
                    <a:pt x="6780" y="24492"/>
                    <a:pt x="6780" y="24469"/>
                    <a:pt x="6780" y="24447"/>
                  </a:cubicBezTo>
                  <a:cubicBezTo>
                    <a:pt x="6757" y="24424"/>
                    <a:pt x="6757" y="24378"/>
                    <a:pt x="6757" y="24355"/>
                  </a:cubicBezTo>
                  <a:cubicBezTo>
                    <a:pt x="6734" y="24287"/>
                    <a:pt x="6711" y="24218"/>
                    <a:pt x="6711" y="24173"/>
                  </a:cubicBezTo>
                  <a:cubicBezTo>
                    <a:pt x="6666" y="24013"/>
                    <a:pt x="6620" y="23853"/>
                    <a:pt x="6574" y="23693"/>
                  </a:cubicBezTo>
                  <a:cubicBezTo>
                    <a:pt x="6437" y="23191"/>
                    <a:pt x="6300" y="22666"/>
                    <a:pt x="6163" y="22141"/>
                  </a:cubicBezTo>
                  <a:cubicBezTo>
                    <a:pt x="6049" y="21639"/>
                    <a:pt x="5890" y="21137"/>
                    <a:pt x="5753" y="20635"/>
                  </a:cubicBezTo>
                  <a:cubicBezTo>
                    <a:pt x="5593" y="20018"/>
                    <a:pt x="5433" y="19379"/>
                    <a:pt x="5250" y="18763"/>
                  </a:cubicBezTo>
                  <a:cubicBezTo>
                    <a:pt x="4954" y="17599"/>
                    <a:pt x="4657" y="16458"/>
                    <a:pt x="4337" y="15316"/>
                  </a:cubicBezTo>
                  <a:cubicBezTo>
                    <a:pt x="3995" y="14038"/>
                    <a:pt x="3653" y="12760"/>
                    <a:pt x="3310" y="11482"/>
                  </a:cubicBezTo>
                  <a:cubicBezTo>
                    <a:pt x="2694" y="9131"/>
                    <a:pt x="2055" y="6780"/>
                    <a:pt x="1416" y="4429"/>
                  </a:cubicBezTo>
                  <a:cubicBezTo>
                    <a:pt x="1233" y="3676"/>
                    <a:pt x="1028" y="2945"/>
                    <a:pt x="845" y="2215"/>
                  </a:cubicBezTo>
                  <a:cubicBezTo>
                    <a:pt x="731" y="1872"/>
                    <a:pt x="640" y="1530"/>
                    <a:pt x="548" y="1188"/>
                  </a:cubicBezTo>
                  <a:cubicBezTo>
                    <a:pt x="434" y="822"/>
                    <a:pt x="320" y="457"/>
                    <a:pt x="229" y="92"/>
                  </a:cubicBezTo>
                  <a:cubicBezTo>
                    <a:pt x="206" y="24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21"/>
            <p:cNvSpPr/>
            <p:nvPr/>
          </p:nvSpPr>
          <p:spPr>
            <a:xfrm>
              <a:off x="5971825" y="3364500"/>
              <a:ext cx="166075" cy="609300"/>
            </a:xfrm>
            <a:custGeom>
              <a:avLst/>
              <a:gdLst/>
              <a:ahLst/>
              <a:cxnLst/>
              <a:rect l="l" t="t" r="r" b="b"/>
              <a:pathLst>
                <a:path w="6643" h="24372" extrusionOk="0">
                  <a:moveTo>
                    <a:pt x="46" y="0"/>
                  </a:moveTo>
                  <a:cubicBezTo>
                    <a:pt x="24" y="0"/>
                    <a:pt x="1" y="23"/>
                    <a:pt x="24" y="69"/>
                  </a:cubicBezTo>
                  <a:cubicBezTo>
                    <a:pt x="46" y="160"/>
                    <a:pt x="69" y="229"/>
                    <a:pt x="92" y="343"/>
                  </a:cubicBezTo>
                  <a:cubicBezTo>
                    <a:pt x="115" y="411"/>
                    <a:pt x="138" y="502"/>
                    <a:pt x="160" y="594"/>
                  </a:cubicBezTo>
                  <a:cubicBezTo>
                    <a:pt x="160" y="594"/>
                    <a:pt x="160" y="594"/>
                    <a:pt x="160" y="571"/>
                  </a:cubicBezTo>
                  <a:cubicBezTo>
                    <a:pt x="183" y="708"/>
                    <a:pt x="206" y="822"/>
                    <a:pt x="229" y="936"/>
                  </a:cubicBezTo>
                  <a:cubicBezTo>
                    <a:pt x="229" y="936"/>
                    <a:pt x="229" y="936"/>
                    <a:pt x="229" y="913"/>
                  </a:cubicBezTo>
                  <a:cubicBezTo>
                    <a:pt x="275" y="1096"/>
                    <a:pt x="297" y="1278"/>
                    <a:pt x="343" y="1461"/>
                  </a:cubicBezTo>
                  <a:cubicBezTo>
                    <a:pt x="366" y="1621"/>
                    <a:pt x="412" y="1803"/>
                    <a:pt x="434" y="1963"/>
                  </a:cubicBezTo>
                  <a:cubicBezTo>
                    <a:pt x="457" y="2100"/>
                    <a:pt x="503" y="2237"/>
                    <a:pt x="526" y="2351"/>
                  </a:cubicBezTo>
                  <a:cubicBezTo>
                    <a:pt x="548" y="2488"/>
                    <a:pt x="571" y="2602"/>
                    <a:pt x="617" y="2716"/>
                  </a:cubicBezTo>
                  <a:cubicBezTo>
                    <a:pt x="617" y="2785"/>
                    <a:pt x="640" y="2831"/>
                    <a:pt x="640" y="2899"/>
                  </a:cubicBezTo>
                  <a:lnTo>
                    <a:pt x="663" y="2968"/>
                  </a:lnTo>
                  <a:cubicBezTo>
                    <a:pt x="685" y="3013"/>
                    <a:pt x="685" y="3036"/>
                    <a:pt x="685" y="3082"/>
                  </a:cubicBezTo>
                  <a:cubicBezTo>
                    <a:pt x="708" y="3104"/>
                    <a:pt x="731" y="3127"/>
                    <a:pt x="754" y="3127"/>
                  </a:cubicBezTo>
                  <a:lnTo>
                    <a:pt x="777" y="3127"/>
                  </a:lnTo>
                  <a:cubicBezTo>
                    <a:pt x="800" y="3219"/>
                    <a:pt x="800" y="3333"/>
                    <a:pt x="822" y="3424"/>
                  </a:cubicBezTo>
                  <a:cubicBezTo>
                    <a:pt x="868" y="3584"/>
                    <a:pt x="891" y="3721"/>
                    <a:pt x="937" y="3881"/>
                  </a:cubicBezTo>
                  <a:cubicBezTo>
                    <a:pt x="959" y="4017"/>
                    <a:pt x="1005" y="4177"/>
                    <a:pt x="1051" y="4337"/>
                  </a:cubicBezTo>
                  <a:lnTo>
                    <a:pt x="1096" y="4588"/>
                  </a:lnTo>
                  <a:cubicBezTo>
                    <a:pt x="1119" y="4634"/>
                    <a:pt x="1119" y="4657"/>
                    <a:pt x="1119" y="4702"/>
                  </a:cubicBezTo>
                  <a:cubicBezTo>
                    <a:pt x="1142" y="4748"/>
                    <a:pt x="1142" y="4794"/>
                    <a:pt x="1165" y="4839"/>
                  </a:cubicBezTo>
                  <a:cubicBezTo>
                    <a:pt x="1188" y="4862"/>
                    <a:pt x="1210" y="4862"/>
                    <a:pt x="1233" y="4862"/>
                  </a:cubicBezTo>
                  <a:cubicBezTo>
                    <a:pt x="1279" y="5045"/>
                    <a:pt x="1325" y="5227"/>
                    <a:pt x="1370" y="5410"/>
                  </a:cubicBezTo>
                  <a:cubicBezTo>
                    <a:pt x="1416" y="5615"/>
                    <a:pt x="1461" y="5821"/>
                    <a:pt x="1507" y="6049"/>
                  </a:cubicBezTo>
                  <a:cubicBezTo>
                    <a:pt x="1530" y="6140"/>
                    <a:pt x="1553" y="6232"/>
                    <a:pt x="1598" y="6346"/>
                  </a:cubicBezTo>
                  <a:cubicBezTo>
                    <a:pt x="1621" y="6460"/>
                    <a:pt x="1644" y="6551"/>
                    <a:pt x="1667" y="6665"/>
                  </a:cubicBezTo>
                  <a:cubicBezTo>
                    <a:pt x="1667" y="6688"/>
                    <a:pt x="1690" y="6711"/>
                    <a:pt x="1713" y="6734"/>
                  </a:cubicBezTo>
                  <a:cubicBezTo>
                    <a:pt x="1735" y="6802"/>
                    <a:pt x="1735" y="6871"/>
                    <a:pt x="1758" y="6939"/>
                  </a:cubicBezTo>
                  <a:cubicBezTo>
                    <a:pt x="1781" y="7053"/>
                    <a:pt x="1804" y="7167"/>
                    <a:pt x="1850" y="7282"/>
                  </a:cubicBezTo>
                  <a:cubicBezTo>
                    <a:pt x="1872" y="7373"/>
                    <a:pt x="1895" y="7487"/>
                    <a:pt x="1918" y="7601"/>
                  </a:cubicBezTo>
                  <a:cubicBezTo>
                    <a:pt x="1941" y="7692"/>
                    <a:pt x="1964" y="7806"/>
                    <a:pt x="1986" y="7898"/>
                  </a:cubicBezTo>
                  <a:cubicBezTo>
                    <a:pt x="2009" y="7943"/>
                    <a:pt x="2032" y="8012"/>
                    <a:pt x="2032" y="8058"/>
                  </a:cubicBezTo>
                  <a:cubicBezTo>
                    <a:pt x="2055" y="8126"/>
                    <a:pt x="2078" y="8172"/>
                    <a:pt x="2101" y="8217"/>
                  </a:cubicBezTo>
                  <a:cubicBezTo>
                    <a:pt x="2101" y="8240"/>
                    <a:pt x="2101" y="8263"/>
                    <a:pt x="2123" y="8286"/>
                  </a:cubicBezTo>
                  <a:lnTo>
                    <a:pt x="2146" y="8286"/>
                  </a:lnTo>
                  <a:cubicBezTo>
                    <a:pt x="2192" y="8491"/>
                    <a:pt x="2238" y="8697"/>
                    <a:pt x="2283" y="8902"/>
                  </a:cubicBezTo>
                  <a:cubicBezTo>
                    <a:pt x="2306" y="9016"/>
                    <a:pt x="2329" y="9153"/>
                    <a:pt x="2375" y="9290"/>
                  </a:cubicBezTo>
                  <a:cubicBezTo>
                    <a:pt x="2375" y="9359"/>
                    <a:pt x="2397" y="9427"/>
                    <a:pt x="2420" y="9496"/>
                  </a:cubicBezTo>
                  <a:lnTo>
                    <a:pt x="2443" y="9587"/>
                  </a:lnTo>
                  <a:cubicBezTo>
                    <a:pt x="2443" y="9610"/>
                    <a:pt x="2443" y="9610"/>
                    <a:pt x="2443" y="9633"/>
                  </a:cubicBezTo>
                  <a:cubicBezTo>
                    <a:pt x="2443" y="9633"/>
                    <a:pt x="2466" y="9655"/>
                    <a:pt x="2466" y="9655"/>
                  </a:cubicBezTo>
                  <a:cubicBezTo>
                    <a:pt x="2466" y="9678"/>
                    <a:pt x="2466" y="9701"/>
                    <a:pt x="2489" y="9701"/>
                  </a:cubicBezTo>
                  <a:cubicBezTo>
                    <a:pt x="2489" y="9724"/>
                    <a:pt x="2511" y="9747"/>
                    <a:pt x="2534" y="9747"/>
                  </a:cubicBezTo>
                  <a:lnTo>
                    <a:pt x="2557" y="9747"/>
                  </a:lnTo>
                  <a:cubicBezTo>
                    <a:pt x="2580" y="9884"/>
                    <a:pt x="2603" y="9998"/>
                    <a:pt x="2648" y="10112"/>
                  </a:cubicBezTo>
                  <a:cubicBezTo>
                    <a:pt x="2671" y="10226"/>
                    <a:pt x="2694" y="10340"/>
                    <a:pt x="2717" y="10454"/>
                  </a:cubicBezTo>
                  <a:cubicBezTo>
                    <a:pt x="2740" y="10568"/>
                    <a:pt x="2763" y="10682"/>
                    <a:pt x="2808" y="10774"/>
                  </a:cubicBezTo>
                  <a:cubicBezTo>
                    <a:pt x="2808" y="10797"/>
                    <a:pt x="2808" y="10819"/>
                    <a:pt x="2808" y="10819"/>
                  </a:cubicBezTo>
                  <a:cubicBezTo>
                    <a:pt x="2808" y="10842"/>
                    <a:pt x="2808" y="10865"/>
                    <a:pt x="2831" y="10865"/>
                  </a:cubicBezTo>
                  <a:cubicBezTo>
                    <a:pt x="2831" y="10934"/>
                    <a:pt x="2831" y="10979"/>
                    <a:pt x="2854" y="11025"/>
                  </a:cubicBezTo>
                  <a:cubicBezTo>
                    <a:pt x="2877" y="11116"/>
                    <a:pt x="2922" y="11230"/>
                    <a:pt x="2945" y="11344"/>
                  </a:cubicBezTo>
                  <a:cubicBezTo>
                    <a:pt x="2991" y="11527"/>
                    <a:pt x="3036" y="11732"/>
                    <a:pt x="3082" y="11915"/>
                  </a:cubicBezTo>
                  <a:cubicBezTo>
                    <a:pt x="3105" y="12006"/>
                    <a:pt x="3128" y="12098"/>
                    <a:pt x="3151" y="12189"/>
                  </a:cubicBezTo>
                  <a:cubicBezTo>
                    <a:pt x="3196" y="12280"/>
                    <a:pt x="3219" y="12372"/>
                    <a:pt x="3242" y="12463"/>
                  </a:cubicBezTo>
                  <a:cubicBezTo>
                    <a:pt x="3265" y="12554"/>
                    <a:pt x="3288" y="12668"/>
                    <a:pt x="3333" y="12760"/>
                  </a:cubicBezTo>
                  <a:cubicBezTo>
                    <a:pt x="3333" y="12805"/>
                    <a:pt x="3356" y="12851"/>
                    <a:pt x="3356" y="12897"/>
                  </a:cubicBezTo>
                  <a:lnTo>
                    <a:pt x="3379" y="12897"/>
                  </a:lnTo>
                  <a:cubicBezTo>
                    <a:pt x="3379" y="12965"/>
                    <a:pt x="3402" y="13011"/>
                    <a:pt x="3402" y="13056"/>
                  </a:cubicBezTo>
                  <a:cubicBezTo>
                    <a:pt x="3424" y="13193"/>
                    <a:pt x="3470" y="13307"/>
                    <a:pt x="3493" y="13422"/>
                  </a:cubicBezTo>
                  <a:cubicBezTo>
                    <a:pt x="3539" y="13627"/>
                    <a:pt x="3584" y="13855"/>
                    <a:pt x="3653" y="14061"/>
                  </a:cubicBezTo>
                  <a:cubicBezTo>
                    <a:pt x="3676" y="14175"/>
                    <a:pt x="3698" y="14266"/>
                    <a:pt x="3721" y="14380"/>
                  </a:cubicBezTo>
                  <a:cubicBezTo>
                    <a:pt x="3744" y="14426"/>
                    <a:pt x="3767" y="14471"/>
                    <a:pt x="3767" y="14540"/>
                  </a:cubicBezTo>
                  <a:cubicBezTo>
                    <a:pt x="3790" y="14586"/>
                    <a:pt x="3790" y="14631"/>
                    <a:pt x="3813" y="14677"/>
                  </a:cubicBezTo>
                  <a:cubicBezTo>
                    <a:pt x="3813" y="14700"/>
                    <a:pt x="3835" y="14723"/>
                    <a:pt x="3858" y="14723"/>
                  </a:cubicBezTo>
                  <a:cubicBezTo>
                    <a:pt x="3904" y="14859"/>
                    <a:pt x="3927" y="14996"/>
                    <a:pt x="3972" y="15133"/>
                  </a:cubicBezTo>
                  <a:cubicBezTo>
                    <a:pt x="4018" y="15316"/>
                    <a:pt x="4064" y="15499"/>
                    <a:pt x="4109" y="15681"/>
                  </a:cubicBezTo>
                  <a:cubicBezTo>
                    <a:pt x="4132" y="15750"/>
                    <a:pt x="4155" y="15841"/>
                    <a:pt x="4178" y="15932"/>
                  </a:cubicBezTo>
                  <a:cubicBezTo>
                    <a:pt x="4201" y="15978"/>
                    <a:pt x="4201" y="16024"/>
                    <a:pt x="4223" y="16069"/>
                  </a:cubicBezTo>
                  <a:cubicBezTo>
                    <a:pt x="4223" y="16069"/>
                    <a:pt x="4223" y="16092"/>
                    <a:pt x="4223" y="16115"/>
                  </a:cubicBezTo>
                  <a:cubicBezTo>
                    <a:pt x="4223" y="16138"/>
                    <a:pt x="4246" y="16161"/>
                    <a:pt x="4246" y="16183"/>
                  </a:cubicBezTo>
                  <a:cubicBezTo>
                    <a:pt x="4246" y="16183"/>
                    <a:pt x="4269" y="16206"/>
                    <a:pt x="4269" y="16206"/>
                  </a:cubicBezTo>
                  <a:cubicBezTo>
                    <a:pt x="4269" y="16206"/>
                    <a:pt x="4269" y="16229"/>
                    <a:pt x="4269" y="16229"/>
                  </a:cubicBezTo>
                  <a:cubicBezTo>
                    <a:pt x="4315" y="16389"/>
                    <a:pt x="4360" y="16549"/>
                    <a:pt x="4406" y="16708"/>
                  </a:cubicBezTo>
                  <a:cubicBezTo>
                    <a:pt x="4383" y="16754"/>
                    <a:pt x="4406" y="16800"/>
                    <a:pt x="4429" y="16845"/>
                  </a:cubicBezTo>
                  <a:cubicBezTo>
                    <a:pt x="4429" y="16868"/>
                    <a:pt x="4429" y="16891"/>
                    <a:pt x="4452" y="16914"/>
                  </a:cubicBezTo>
                  <a:cubicBezTo>
                    <a:pt x="4452" y="17005"/>
                    <a:pt x="4474" y="17096"/>
                    <a:pt x="4497" y="17188"/>
                  </a:cubicBezTo>
                  <a:lnTo>
                    <a:pt x="4566" y="17393"/>
                  </a:lnTo>
                  <a:cubicBezTo>
                    <a:pt x="4566" y="17439"/>
                    <a:pt x="4566" y="17462"/>
                    <a:pt x="4589" y="17507"/>
                  </a:cubicBezTo>
                  <a:cubicBezTo>
                    <a:pt x="4589" y="17530"/>
                    <a:pt x="4589" y="17576"/>
                    <a:pt x="4611" y="17621"/>
                  </a:cubicBezTo>
                  <a:cubicBezTo>
                    <a:pt x="4634" y="17644"/>
                    <a:pt x="4634" y="17644"/>
                    <a:pt x="4657" y="17667"/>
                  </a:cubicBezTo>
                  <a:cubicBezTo>
                    <a:pt x="4680" y="17713"/>
                    <a:pt x="4680" y="17758"/>
                    <a:pt x="4703" y="17781"/>
                  </a:cubicBezTo>
                  <a:cubicBezTo>
                    <a:pt x="4748" y="17964"/>
                    <a:pt x="4794" y="18169"/>
                    <a:pt x="4862" y="18352"/>
                  </a:cubicBezTo>
                  <a:cubicBezTo>
                    <a:pt x="4885" y="18443"/>
                    <a:pt x="4908" y="18534"/>
                    <a:pt x="4931" y="18626"/>
                  </a:cubicBezTo>
                  <a:cubicBezTo>
                    <a:pt x="4931" y="18648"/>
                    <a:pt x="4954" y="18694"/>
                    <a:pt x="4954" y="18717"/>
                  </a:cubicBezTo>
                  <a:cubicBezTo>
                    <a:pt x="4977" y="18763"/>
                    <a:pt x="4977" y="18785"/>
                    <a:pt x="4977" y="18808"/>
                  </a:cubicBezTo>
                  <a:cubicBezTo>
                    <a:pt x="4977" y="18831"/>
                    <a:pt x="4999" y="18854"/>
                    <a:pt x="4999" y="18854"/>
                  </a:cubicBezTo>
                  <a:lnTo>
                    <a:pt x="5045" y="19059"/>
                  </a:lnTo>
                  <a:cubicBezTo>
                    <a:pt x="5045" y="19059"/>
                    <a:pt x="5045" y="19082"/>
                    <a:pt x="5045" y="19082"/>
                  </a:cubicBezTo>
                  <a:cubicBezTo>
                    <a:pt x="5068" y="19173"/>
                    <a:pt x="5091" y="19242"/>
                    <a:pt x="5114" y="19310"/>
                  </a:cubicBezTo>
                  <a:cubicBezTo>
                    <a:pt x="5114" y="19379"/>
                    <a:pt x="5136" y="19425"/>
                    <a:pt x="5159" y="19493"/>
                  </a:cubicBezTo>
                  <a:cubicBezTo>
                    <a:pt x="5205" y="19630"/>
                    <a:pt x="5228" y="19744"/>
                    <a:pt x="5273" y="19881"/>
                  </a:cubicBezTo>
                  <a:cubicBezTo>
                    <a:pt x="5273" y="19927"/>
                    <a:pt x="5296" y="19972"/>
                    <a:pt x="5296" y="20018"/>
                  </a:cubicBezTo>
                  <a:cubicBezTo>
                    <a:pt x="5319" y="20064"/>
                    <a:pt x="5319" y="20109"/>
                    <a:pt x="5342" y="20155"/>
                  </a:cubicBezTo>
                  <a:cubicBezTo>
                    <a:pt x="5342" y="20201"/>
                    <a:pt x="5365" y="20223"/>
                    <a:pt x="5365" y="20269"/>
                  </a:cubicBezTo>
                  <a:cubicBezTo>
                    <a:pt x="5387" y="20315"/>
                    <a:pt x="5387" y="20360"/>
                    <a:pt x="5410" y="20406"/>
                  </a:cubicBezTo>
                  <a:cubicBezTo>
                    <a:pt x="5387" y="20406"/>
                    <a:pt x="5387" y="20406"/>
                    <a:pt x="5387" y="20429"/>
                  </a:cubicBezTo>
                  <a:cubicBezTo>
                    <a:pt x="5387" y="20475"/>
                    <a:pt x="5410" y="20520"/>
                    <a:pt x="5410" y="20589"/>
                  </a:cubicBezTo>
                  <a:cubicBezTo>
                    <a:pt x="5433" y="20634"/>
                    <a:pt x="5433" y="20657"/>
                    <a:pt x="5456" y="20703"/>
                  </a:cubicBezTo>
                  <a:cubicBezTo>
                    <a:pt x="5479" y="20817"/>
                    <a:pt x="5502" y="20908"/>
                    <a:pt x="5547" y="21022"/>
                  </a:cubicBezTo>
                  <a:cubicBezTo>
                    <a:pt x="5547" y="21022"/>
                    <a:pt x="5547" y="21022"/>
                    <a:pt x="5547" y="21045"/>
                  </a:cubicBezTo>
                  <a:cubicBezTo>
                    <a:pt x="5547" y="21068"/>
                    <a:pt x="5547" y="21091"/>
                    <a:pt x="5570" y="21114"/>
                  </a:cubicBezTo>
                  <a:cubicBezTo>
                    <a:pt x="5570" y="21136"/>
                    <a:pt x="5570" y="21182"/>
                    <a:pt x="5593" y="21228"/>
                  </a:cubicBezTo>
                  <a:cubicBezTo>
                    <a:pt x="5616" y="21319"/>
                    <a:pt x="5639" y="21410"/>
                    <a:pt x="5684" y="21524"/>
                  </a:cubicBezTo>
                  <a:cubicBezTo>
                    <a:pt x="5684" y="21570"/>
                    <a:pt x="5707" y="21616"/>
                    <a:pt x="5707" y="21661"/>
                  </a:cubicBezTo>
                  <a:lnTo>
                    <a:pt x="5730" y="21684"/>
                  </a:lnTo>
                  <a:cubicBezTo>
                    <a:pt x="5730" y="21707"/>
                    <a:pt x="5730" y="21730"/>
                    <a:pt x="5730" y="21753"/>
                  </a:cubicBezTo>
                  <a:cubicBezTo>
                    <a:pt x="5753" y="21844"/>
                    <a:pt x="5775" y="21913"/>
                    <a:pt x="5798" y="22004"/>
                  </a:cubicBezTo>
                  <a:cubicBezTo>
                    <a:pt x="5821" y="22072"/>
                    <a:pt x="5844" y="22164"/>
                    <a:pt x="5867" y="22232"/>
                  </a:cubicBezTo>
                  <a:cubicBezTo>
                    <a:pt x="5867" y="22255"/>
                    <a:pt x="5890" y="22301"/>
                    <a:pt x="5890" y="22323"/>
                  </a:cubicBezTo>
                  <a:cubicBezTo>
                    <a:pt x="5890" y="22369"/>
                    <a:pt x="5912" y="22415"/>
                    <a:pt x="5912" y="22460"/>
                  </a:cubicBezTo>
                  <a:cubicBezTo>
                    <a:pt x="5935" y="22506"/>
                    <a:pt x="5935" y="22552"/>
                    <a:pt x="5958" y="22574"/>
                  </a:cubicBezTo>
                  <a:cubicBezTo>
                    <a:pt x="5981" y="22597"/>
                    <a:pt x="5981" y="22620"/>
                    <a:pt x="6004" y="22620"/>
                  </a:cubicBezTo>
                  <a:cubicBezTo>
                    <a:pt x="6004" y="22666"/>
                    <a:pt x="6027" y="22734"/>
                    <a:pt x="6049" y="22780"/>
                  </a:cubicBezTo>
                  <a:cubicBezTo>
                    <a:pt x="6049" y="22826"/>
                    <a:pt x="6049" y="22871"/>
                    <a:pt x="6049" y="22894"/>
                  </a:cubicBezTo>
                  <a:cubicBezTo>
                    <a:pt x="6072" y="22940"/>
                    <a:pt x="6072" y="22962"/>
                    <a:pt x="6072" y="22985"/>
                  </a:cubicBezTo>
                  <a:cubicBezTo>
                    <a:pt x="6095" y="23054"/>
                    <a:pt x="6118" y="23122"/>
                    <a:pt x="6118" y="23191"/>
                  </a:cubicBezTo>
                  <a:cubicBezTo>
                    <a:pt x="6164" y="23305"/>
                    <a:pt x="6186" y="23419"/>
                    <a:pt x="6209" y="23533"/>
                  </a:cubicBezTo>
                  <a:cubicBezTo>
                    <a:pt x="6232" y="23602"/>
                    <a:pt x="6255" y="23693"/>
                    <a:pt x="6278" y="23761"/>
                  </a:cubicBezTo>
                  <a:cubicBezTo>
                    <a:pt x="6278" y="23784"/>
                    <a:pt x="6300" y="23807"/>
                    <a:pt x="6300" y="23830"/>
                  </a:cubicBezTo>
                  <a:cubicBezTo>
                    <a:pt x="6300" y="23898"/>
                    <a:pt x="6323" y="23967"/>
                    <a:pt x="6346" y="24012"/>
                  </a:cubicBezTo>
                  <a:cubicBezTo>
                    <a:pt x="6346" y="24081"/>
                    <a:pt x="6369" y="24127"/>
                    <a:pt x="6392" y="24195"/>
                  </a:cubicBezTo>
                  <a:cubicBezTo>
                    <a:pt x="6392" y="24195"/>
                    <a:pt x="6392" y="24218"/>
                    <a:pt x="6392" y="24218"/>
                  </a:cubicBezTo>
                  <a:cubicBezTo>
                    <a:pt x="6392" y="24264"/>
                    <a:pt x="6415" y="24332"/>
                    <a:pt x="6460" y="24355"/>
                  </a:cubicBezTo>
                  <a:cubicBezTo>
                    <a:pt x="6472" y="24366"/>
                    <a:pt x="6494" y="24372"/>
                    <a:pt x="6517" y="24372"/>
                  </a:cubicBezTo>
                  <a:cubicBezTo>
                    <a:pt x="6540" y="24372"/>
                    <a:pt x="6563" y="24366"/>
                    <a:pt x="6574" y="24355"/>
                  </a:cubicBezTo>
                  <a:cubicBezTo>
                    <a:pt x="6597" y="24332"/>
                    <a:pt x="6620" y="24309"/>
                    <a:pt x="6620" y="24286"/>
                  </a:cubicBezTo>
                  <a:cubicBezTo>
                    <a:pt x="6643" y="24264"/>
                    <a:pt x="6643" y="24264"/>
                    <a:pt x="6620" y="24241"/>
                  </a:cubicBezTo>
                  <a:cubicBezTo>
                    <a:pt x="6620" y="24218"/>
                    <a:pt x="6620" y="24218"/>
                    <a:pt x="6620" y="24195"/>
                  </a:cubicBezTo>
                  <a:cubicBezTo>
                    <a:pt x="6620" y="24195"/>
                    <a:pt x="6620" y="24172"/>
                    <a:pt x="6620" y="24172"/>
                  </a:cubicBezTo>
                  <a:cubicBezTo>
                    <a:pt x="6620" y="24149"/>
                    <a:pt x="6620" y="24149"/>
                    <a:pt x="6620" y="24127"/>
                  </a:cubicBezTo>
                  <a:cubicBezTo>
                    <a:pt x="6620" y="24104"/>
                    <a:pt x="6620" y="24058"/>
                    <a:pt x="6597" y="24035"/>
                  </a:cubicBezTo>
                  <a:cubicBezTo>
                    <a:pt x="6597" y="24012"/>
                    <a:pt x="6597" y="23990"/>
                    <a:pt x="6597" y="23967"/>
                  </a:cubicBezTo>
                  <a:cubicBezTo>
                    <a:pt x="6574" y="23921"/>
                    <a:pt x="6552" y="23875"/>
                    <a:pt x="6552" y="23830"/>
                  </a:cubicBezTo>
                  <a:cubicBezTo>
                    <a:pt x="6529" y="23784"/>
                    <a:pt x="6506" y="23739"/>
                    <a:pt x="6506" y="23716"/>
                  </a:cubicBezTo>
                  <a:cubicBezTo>
                    <a:pt x="6483" y="23670"/>
                    <a:pt x="6460" y="23624"/>
                    <a:pt x="6437" y="23579"/>
                  </a:cubicBezTo>
                  <a:cubicBezTo>
                    <a:pt x="6437" y="23556"/>
                    <a:pt x="6437" y="23533"/>
                    <a:pt x="6415" y="23510"/>
                  </a:cubicBezTo>
                  <a:lnTo>
                    <a:pt x="6415" y="23487"/>
                  </a:lnTo>
                  <a:cubicBezTo>
                    <a:pt x="6437" y="23487"/>
                    <a:pt x="6437" y="23487"/>
                    <a:pt x="6437" y="23465"/>
                  </a:cubicBezTo>
                  <a:cubicBezTo>
                    <a:pt x="6460" y="23442"/>
                    <a:pt x="6460" y="23396"/>
                    <a:pt x="6437" y="23373"/>
                  </a:cubicBezTo>
                  <a:cubicBezTo>
                    <a:pt x="6437" y="23350"/>
                    <a:pt x="6437" y="23350"/>
                    <a:pt x="6437" y="23328"/>
                  </a:cubicBezTo>
                  <a:cubicBezTo>
                    <a:pt x="6437" y="23305"/>
                    <a:pt x="6415" y="23305"/>
                    <a:pt x="6415" y="23282"/>
                  </a:cubicBezTo>
                  <a:cubicBezTo>
                    <a:pt x="6415" y="23236"/>
                    <a:pt x="6392" y="23191"/>
                    <a:pt x="6392" y="23168"/>
                  </a:cubicBezTo>
                  <a:cubicBezTo>
                    <a:pt x="6369" y="23077"/>
                    <a:pt x="6346" y="23008"/>
                    <a:pt x="6323" y="22917"/>
                  </a:cubicBezTo>
                  <a:cubicBezTo>
                    <a:pt x="6278" y="22803"/>
                    <a:pt x="6232" y="22666"/>
                    <a:pt x="6186" y="22529"/>
                  </a:cubicBezTo>
                  <a:cubicBezTo>
                    <a:pt x="6186" y="22506"/>
                    <a:pt x="6186" y="22483"/>
                    <a:pt x="6186" y="22460"/>
                  </a:cubicBezTo>
                  <a:cubicBezTo>
                    <a:pt x="6186" y="22460"/>
                    <a:pt x="6164" y="22437"/>
                    <a:pt x="6164" y="22437"/>
                  </a:cubicBezTo>
                  <a:cubicBezTo>
                    <a:pt x="6164" y="22415"/>
                    <a:pt x="6164" y="22392"/>
                    <a:pt x="6164" y="22369"/>
                  </a:cubicBezTo>
                  <a:cubicBezTo>
                    <a:pt x="6141" y="22323"/>
                    <a:pt x="6141" y="22278"/>
                    <a:pt x="6118" y="22255"/>
                  </a:cubicBezTo>
                  <a:cubicBezTo>
                    <a:pt x="6095" y="22164"/>
                    <a:pt x="6072" y="22072"/>
                    <a:pt x="6049" y="21981"/>
                  </a:cubicBezTo>
                  <a:cubicBezTo>
                    <a:pt x="6004" y="21821"/>
                    <a:pt x="5958" y="21639"/>
                    <a:pt x="5890" y="21479"/>
                  </a:cubicBezTo>
                  <a:cubicBezTo>
                    <a:pt x="5867" y="21388"/>
                    <a:pt x="5844" y="21296"/>
                    <a:pt x="5821" y="21228"/>
                  </a:cubicBezTo>
                  <a:cubicBezTo>
                    <a:pt x="5821" y="21182"/>
                    <a:pt x="5844" y="21159"/>
                    <a:pt x="5821" y="21114"/>
                  </a:cubicBezTo>
                  <a:cubicBezTo>
                    <a:pt x="5821" y="21045"/>
                    <a:pt x="5798" y="20977"/>
                    <a:pt x="5775" y="20908"/>
                  </a:cubicBezTo>
                  <a:cubicBezTo>
                    <a:pt x="5753" y="20817"/>
                    <a:pt x="5730" y="20726"/>
                    <a:pt x="5707" y="20657"/>
                  </a:cubicBezTo>
                  <a:cubicBezTo>
                    <a:pt x="5661" y="20520"/>
                    <a:pt x="5639" y="20406"/>
                    <a:pt x="5616" y="20292"/>
                  </a:cubicBezTo>
                  <a:cubicBezTo>
                    <a:pt x="5616" y="20269"/>
                    <a:pt x="5616" y="20269"/>
                    <a:pt x="5616" y="20246"/>
                  </a:cubicBezTo>
                  <a:cubicBezTo>
                    <a:pt x="5593" y="20223"/>
                    <a:pt x="5593" y="20201"/>
                    <a:pt x="5593" y="20178"/>
                  </a:cubicBezTo>
                  <a:lnTo>
                    <a:pt x="5570" y="20132"/>
                  </a:lnTo>
                  <a:cubicBezTo>
                    <a:pt x="5570" y="20086"/>
                    <a:pt x="5547" y="20064"/>
                    <a:pt x="5547" y="20018"/>
                  </a:cubicBezTo>
                  <a:cubicBezTo>
                    <a:pt x="5524" y="19995"/>
                    <a:pt x="5524" y="19972"/>
                    <a:pt x="5524" y="19972"/>
                  </a:cubicBezTo>
                  <a:cubicBezTo>
                    <a:pt x="5502" y="19858"/>
                    <a:pt x="5456" y="19767"/>
                    <a:pt x="5433" y="19676"/>
                  </a:cubicBezTo>
                  <a:cubicBezTo>
                    <a:pt x="5410" y="19561"/>
                    <a:pt x="5387" y="19470"/>
                    <a:pt x="5342" y="19379"/>
                  </a:cubicBezTo>
                  <a:cubicBezTo>
                    <a:pt x="5319" y="19288"/>
                    <a:pt x="5296" y="19196"/>
                    <a:pt x="5273" y="19105"/>
                  </a:cubicBezTo>
                  <a:lnTo>
                    <a:pt x="5205" y="18877"/>
                  </a:lnTo>
                  <a:cubicBezTo>
                    <a:pt x="5205" y="18877"/>
                    <a:pt x="5205" y="18854"/>
                    <a:pt x="5205" y="18854"/>
                  </a:cubicBezTo>
                  <a:cubicBezTo>
                    <a:pt x="5228" y="18831"/>
                    <a:pt x="5228" y="18808"/>
                    <a:pt x="5228" y="18763"/>
                  </a:cubicBezTo>
                  <a:cubicBezTo>
                    <a:pt x="5182" y="18603"/>
                    <a:pt x="5114" y="18466"/>
                    <a:pt x="5068" y="18306"/>
                  </a:cubicBezTo>
                  <a:cubicBezTo>
                    <a:pt x="5068" y="18306"/>
                    <a:pt x="5068" y="18283"/>
                    <a:pt x="5068" y="18260"/>
                  </a:cubicBezTo>
                  <a:cubicBezTo>
                    <a:pt x="4999" y="18078"/>
                    <a:pt x="4954" y="17918"/>
                    <a:pt x="4885" y="17735"/>
                  </a:cubicBezTo>
                  <a:cubicBezTo>
                    <a:pt x="4885" y="17690"/>
                    <a:pt x="4862" y="17644"/>
                    <a:pt x="4840" y="17599"/>
                  </a:cubicBezTo>
                  <a:cubicBezTo>
                    <a:pt x="4840" y="17576"/>
                    <a:pt x="4840" y="17576"/>
                    <a:pt x="4840" y="17576"/>
                  </a:cubicBezTo>
                  <a:cubicBezTo>
                    <a:pt x="4840" y="17553"/>
                    <a:pt x="4840" y="17553"/>
                    <a:pt x="4840" y="17530"/>
                  </a:cubicBezTo>
                  <a:cubicBezTo>
                    <a:pt x="4817" y="17462"/>
                    <a:pt x="4794" y="17393"/>
                    <a:pt x="4771" y="17302"/>
                  </a:cubicBezTo>
                  <a:cubicBezTo>
                    <a:pt x="4771" y="17302"/>
                    <a:pt x="4771" y="17302"/>
                    <a:pt x="4771" y="17279"/>
                  </a:cubicBezTo>
                  <a:cubicBezTo>
                    <a:pt x="4748" y="17256"/>
                    <a:pt x="4748" y="17233"/>
                    <a:pt x="4748" y="17210"/>
                  </a:cubicBezTo>
                  <a:cubicBezTo>
                    <a:pt x="4726" y="17119"/>
                    <a:pt x="4680" y="17028"/>
                    <a:pt x="4657" y="16914"/>
                  </a:cubicBezTo>
                  <a:cubicBezTo>
                    <a:pt x="4634" y="16800"/>
                    <a:pt x="4611" y="16686"/>
                    <a:pt x="4566" y="16571"/>
                  </a:cubicBezTo>
                  <a:cubicBezTo>
                    <a:pt x="4543" y="16480"/>
                    <a:pt x="4520" y="16389"/>
                    <a:pt x="4497" y="16297"/>
                  </a:cubicBezTo>
                  <a:cubicBezTo>
                    <a:pt x="4497" y="16275"/>
                    <a:pt x="4474" y="16229"/>
                    <a:pt x="4474" y="16183"/>
                  </a:cubicBezTo>
                  <a:cubicBezTo>
                    <a:pt x="4474" y="16161"/>
                    <a:pt x="4474" y="16138"/>
                    <a:pt x="4474" y="16115"/>
                  </a:cubicBezTo>
                  <a:cubicBezTo>
                    <a:pt x="4452" y="16069"/>
                    <a:pt x="4452" y="16024"/>
                    <a:pt x="4429" y="15978"/>
                  </a:cubicBezTo>
                  <a:cubicBezTo>
                    <a:pt x="4429" y="15932"/>
                    <a:pt x="4406" y="15909"/>
                    <a:pt x="4406" y="15864"/>
                  </a:cubicBezTo>
                  <a:cubicBezTo>
                    <a:pt x="4383" y="15795"/>
                    <a:pt x="4337" y="15704"/>
                    <a:pt x="4315" y="15613"/>
                  </a:cubicBezTo>
                  <a:cubicBezTo>
                    <a:pt x="4269" y="15430"/>
                    <a:pt x="4223" y="15270"/>
                    <a:pt x="4155" y="15088"/>
                  </a:cubicBezTo>
                  <a:cubicBezTo>
                    <a:pt x="4132" y="14951"/>
                    <a:pt x="4086" y="14791"/>
                    <a:pt x="4041" y="14654"/>
                  </a:cubicBezTo>
                  <a:cubicBezTo>
                    <a:pt x="4041" y="14654"/>
                    <a:pt x="4041" y="14631"/>
                    <a:pt x="4041" y="14631"/>
                  </a:cubicBezTo>
                  <a:cubicBezTo>
                    <a:pt x="4018" y="14494"/>
                    <a:pt x="3972" y="14380"/>
                    <a:pt x="3927" y="14266"/>
                  </a:cubicBezTo>
                  <a:cubicBezTo>
                    <a:pt x="3927" y="14220"/>
                    <a:pt x="3904" y="14175"/>
                    <a:pt x="3881" y="14129"/>
                  </a:cubicBezTo>
                  <a:cubicBezTo>
                    <a:pt x="3881" y="14106"/>
                    <a:pt x="3881" y="14083"/>
                    <a:pt x="3858" y="14061"/>
                  </a:cubicBezTo>
                  <a:cubicBezTo>
                    <a:pt x="3858" y="14038"/>
                    <a:pt x="3858" y="14015"/>
                    <a:pt x="3858" y="13992"/>
                  </a:cubicBezTo>
                  <a:cubicBezTo>
                    <a:pt x="3790" y="13787"/>
                    <a:pt x="3744" y="13581"/>
                    <a:pt x="3676" y="13376"/>
                  </a:cubicBezTo>
                  <a:cubicBezTo>
                    <a:pt x="3653" y="13285"/>
                    <a:pt x="3630" y="13170"/>
                    <a:pt x="3607" y="13079"/>
                  </a:cubicBezTo>
                  <a:cubicBezTo>
                    <a:pt x="3607" y="13079"/>
                    <a:pt x="3607" y="13056"/>
                    <a:pt x="3607" y="13056"/>
                  </a:cubicBezTo>
                  <a:cubicBezTo>
                    <a:pt x="3630" y="13033"/>
                    <a:pt x="3630" y="12988"/>
                    <a:pt x="3630" y="12965"/>
                  </a:cubicBezTo>
                  <a:cubicBezTo>
                    <a:pt x="3630" y="12874"/>
                    <a:pt x="3584" y="12782"/>
                    <a:pt x="3561" y="12714"/>
                  </a:cubicBezTo>
                  <a:cubicBezTo>
                    <a:pt x="3539" y="12623"/>
                    <a:pt x="3516" y="12531"/>
                    <a:pt x="3470" y="12463"/>
                  </a:cubicBezTo>
                  <a:lnTo>
                    <a:pt x="3402" y="12257"/>
                  </a:lnTo>
                  <a:cubicBezTo>
                    <a:pt x="3379" y="12166"/>
                    <a:pt x="3356" y="12098"/>
                    <a:pt x="3333" y="12029"/>
                  </a:cubicBezTo>
                  <a:cubicBezTo>
                    <a:pt x="3333" y="12029"/>
                    <a:pt x="3333" y="12029"/>
                    <a:pt x="3333" y="12006"/>
                  </a:cubicBezTo>
                  <a:cubicBezTo>
                    <a:pt x="3310" y="11961"/>
                    <a:pt x="3310" y="11915"/>
                    <a:pt x="3288" y="11869"/>
                  </a:cubicBezTo>
                  <a:cubicBezTo>
                    <a:pt x="3242" y="11732"/>
                    <a:pt x="3196" y="11573"/>
                    <a:pt x="3173" y="11436"/>
                  </a:cubicBezTo>
                  <a:cubicBezTo>
                    <a:pt x="3173" y="11413"/>
                    <a:pt x="3196" y="11367"/>
                    <a:pt x="3196" y="11344"/>
                  </a:cubicBezTo>
                  <a:cubicBezTo>
                    <a:pt x="3196" y="11344"/>
                    <a:pt x="3196" y="11322"/>
                    <a:pt x="3173" y="11322"/>
                  </a:cubicBezTo>
                  <a:cubicBezTo>
                    <a:pt x="3173" y="11230"/>
                    <a:pt x="3128" y="11139"/>
                    <a:pt x="3105" y="11048"/>
                  </a:cubicBezTo>
                  <a:cubicBezTo>
                    <a:pt x="3082" y="10934"/>
                    <a:pt x="3059" y="10819"/>
                    <a:pt x="3014" y="10728"/>
                  </a:cubicBezTo>
                  <a:cubicBezTo>
                    <a:pt x="2945" y="10500"/>
                    <a:pt x="2877" y="10272"/>
                    <a:pt x="2831" y="10043"/>
                  </a:cubicBezTo>
                  <a:cubicBezTo>
                    <a:pt x="2763" y="9815"/>
                    <a:pt x="2694" y="9587"/>
                    <a:pt x="2648" y="9336"/>
                  </a:cubicBezTo>
                  <a:cubicBezTo>
                    <a:pt x="2603" y="9222"/>
                    <a:pt x="2580" y="9108"/>
                    <a:pt x="2557" y="8971"/>
                  </a:cubicBezTo>
                  <a:cubicBezTo>
                    <a:pt x="2534" y="8925"/>
                    <a:pt x="2511" y="8879"/>
                    <a:pt x="2511" y="8811"/>
                  </a:cubicBezTo>
                  <a:cubicBezTo>
                    <a:pt x="2489" y="8742"/>
                    <a:pt x="2466" y="8697"/>
                    <a:pt x="2443" y="8628"/>
                  </a:cubicBezTo>
                  <a:cubicBezTo>
                    <a:pt x="2443" y="8605"/>
                    <a:pt x="2443" y="8605"/>
                    <a:pt x="2420" y="8605"/>
                  </a:cubicBezTo>
                  <a:cubicBezTo>
                    <a:pt x="2397" y="8468"/>
                    <a:pt x="2375" y="8309"/>
                    <a:pt x="2329" y="8172"/>
                  </a:cubicBezTo>
                  <a:cubicBezTo>
                    <a:pt x="2329" y="8035"/>
                    <a:pt x="2283" y="7898"/>
                    <a:pt x="2238" y="7784"/>
                  </a:cubicBezTo>
                  <a:cubicBezTo>
                    <a:pt x="2238" y="7715"/>
                    <a:pt x="2215" y="7670"/>
                    <a:pt x="2215" y="7624"/>
                  </a:cubicBezTo>
                  <a:cubicBezTo>
                    <a:pt x="2192" y="7601"/>
                    <a:pt x="2192" y="7578"/>
                    <a:pt x="2192" y="7555"/>
                  </a:cubicBezTo>
                  <a:cubicBezTo>
                    <a:pt x="2169" y="7533"/>
                    <a:pt x="2169" y="7533"/>
                    <a:pt x="2169" y="7510"/>
                  </a:cubicBezTo>
                  <a:cubicBezTo>
                    <a:pt x="2146" y="7487"/>
                    <a:pt x="2146" y="7487"/>
                    <a:pt x="2123" y="7464"/>
                  </a:cubicBezTo>
                  <a:cubicBezTo>
                    <a:pt x="2101" y="7396"/>
                    <a:pt x="2078" y="7304"/>
                    <a:pt x="2055" y="7213"/>
                  </a:cubicBezTo>
                  <a:cubicBezTo>
                    <a:pt x="2009" y="7099"/>
                    <a:pt x="1986" y="6985"/>
                    <a:pt x="1964" y="6871"/>
                  </a:cubicBezTo>
                  <a:cubicBezTo>
                    <a:pt x="1941" y="6802"/>
                    <a:pt x="1918" y="6711"/>
                    <a:pt x="1895" y="6642"/>
                  </a:cubicBezTo>
                  <a:cubicBezTo>
                    <a:pt x="1895" y="6642"/>
                    <a:pt x="1895" y="6620"/>
                    <a:pt x="1895" y="6620"/>
                  </a:cubicBezTo>
                  <a:cubicBezTo>
                    <a:pt x="1872" y="6528"/>
                    <a:pt x="1850" y="6414"/>
                    <a:pt x="1827" y="6323"/>
                  </a:cubicBezTo>
                  <a:cubicBezTo>
                    <a:pt x="1804" y="6232"/>
                    <a:pt x="1781" y="6140"/>
                    <a:pt x="1758" y="6072"/>
                  </a:cubicBezTo>
                  <a:cubicBezTo>
                    <a:pt x="1735" y="5980"/>
                    <a:pt x="1713" y="5889"/>
                    <a:pt x="1690" y="5821"/>
                  </a:cubicBezTo>
                  <a:lnTo>
                    <a:pt x="1644" y="5684"/>
                  </a:lnTo>
                  <a:cubicBezTo>
                    <a:pt x="1644" y="5638"/>
                    <a:pt x="1644" y="5615"/>
                    <a:pt x="1621" y="5570"/>
                  </a:cubicBezTo>
                  <a:cubicBezTo>
                    <a:pt x="1621" y="5547"/>
                    <a:pt x="1598" y="5524"/>
                    <a:pt x="1576" y="5524"/>
                  </a:cubicBezTo>
                  <a:cubicBezTo>
                    <a:pt x="1576" y="5455"/>
                    <a:pt x="1553" y="5410"/>
                    <a:pt x="1530" y="5341"/>
                  </a:cubicBezTo>
                  <a:cubicBezTo>
                    <a:pt x="1484" y="5136"/>
                    <a:pt x="1439" y="4953"/>
                    <a:pt x="1393" y="4748"/>
                  </a:cubicBezTo>
                  <a:cubicBezTo>
                    <a:pt x="1370" y="4634"/>
                    <a:pt x="1347" y="4520"/>
                    <a:pt x="1302" y="4406"/>
                  </a:cubicBezTo>
                  <a:cubicBezTo>
                    <a:pt x="1279" y="4337"/>
                    <a:pt x="1279" y="4246"/>
                    <a:pt x="1256" y="4177"/>
                  </a:cubicBezTo>
                  <a:cubicBezTo>
                    <a:pt x="1256" y="4154"/>
                    <a:pt x="1233" y="4109"/>
                    <a:pt x="1233" y="4086"/>
                  </a:cubicBezTo>
                  <a:cubicBezTo>
                    <a:pt x="1217" y="4053"/>
                    <a:pt x="1200" y="4031"/>
                    <a:pt x="1174" y="4031"/>
                  </a:cubicBezTo>
                  <a:cubicBezTo>
                    <a:pt x="1165" y="4031"/>
                    <a:pt x="1154" y="4034"/>
                    <a:pt x="1142" y="4040"/>
                  </a:cubicBezTo>
                  <a:cubicBezTo>
                    <a:pt x="1073" y="3835"/>
                    <a:pt x="1028" y="3629"/>
                    <a:pt x="982" y="3401"/>
                  </a:cubicBezTo>
                  <a:cubicBezTo>
                    <a:pt x="914" y="3173"/>
                    <a:pt x="845" y="2922"/>
                    <a:pt x="800" y="2671"/>
                  </a:cubicBezTo>
                  <a:cubicBezTo>
                    <a:pt x="777" y="2580"/>
                    <a:pt x="731" y="2488"/>
                    <a:pt x="708" y="2374"/>
                  </a:cubicBezTo>
                  <a:cubicBezTo>
                    <a:pt x="685" y="2328"/>
                    <a:pt x="685" y="2260"/>
                    <a:pt x="663" y="2214"/>
                  </a:cubicBezTo>
                  <a:cubicBezTo>
                    <a:pt x="640" y="2146"/>
                    <a:pt x="640" y="2077"/>
                    <a:pt x="617" y="2032"/>
                  </a:cubicBezTo>
                  <a:cubicBezTo>
                    <a:pt x="594" y="2009"/>
                    <a:pt x="571" y="1986"/>
                    <a:pt x="548" y="1986"/>
                  </a:cubicBezTo>
                  <a:cubicBezTo>
                    <a:pt x="526" y="1918"/>
                    <a:pt x="503" y="1849"/>
                    <a:pt x="503" y="1758"/>
                  </a:cubicBezTo>
                  <a:cubicBezTo>
                    <a:pt x="503" y="1781"/>
                    <a:pt x="503" y="1781"/>
                    <a:pt x="503" y="1781"/>
                  </a:cubicBezTo>
                  <a:cubicBezTo>
                    <a:pt x="480" y="1689"/>
                    <a:pt x="457" y="1621"/>
                    <a:pt x="434" y="1530"/>
                  </a:cubicBezTo>
                  <a:cubicBezTo>
                    <a:pt x="434" y="1438"/>
                    <a:pt x="412" y="1347"/>
                    <a:pt x="389" y="1256"/>
                  </a:cubicBezTo>
                  <a:cubicBezTo>
                    <a:pt x="366" y="1073"/>
                    <a:pt x="320" y="890"/>
                    <a:pt x="275" y="708"/>
                  </a:cubicBezTo>
                  <a:cubicBezTo>
                    <a:pt x="275" y="731"/>
                    <a:pt x="275" y="731"/>
                    <a:pt x="275" y="731"/>
                  </a:cubicBezTo>
                  <a:cubicBezTo>
                    <a:pt x="252" y="617"/>
                    <a:pt x="229" y="502"/>
                    <a:pt x="206" y="388"/>
                  </a:cubicBezTo>
                  <a:cubicBezTo>
                    <a:pt x="183" y="274"/>
                    <a:pt x="138" y="137"/>
                    <a:pt x="115" y="23"/>
                  </a:cubicBezTo>
                  <a:cubicBezTo>
                    <a:pt x="92" y="0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1C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21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21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21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21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21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21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21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21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21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21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21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21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21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21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21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21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21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21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" name="Google Shape;5592;p21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" name="Google Shape;5593;p21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21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21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21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rgbClr val="B9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21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21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21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21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21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21"/>
            <p:cNvSpPr/>
            <p:nvPr/>
          </p:nvSpPr>
          <p:spPr>
            <a:xfrm>
              <a:off x="5903925" y="3865500"/>
              <a:ext cx="51375" cy="30275"/>
            </a:xfrm>
            <a:custGeom>
              <a:avLst/>
              <a:gdLst/>
              <a:ahLst/>
              <a:cxnLst/>
              <a:rect l="l" t="t" r="r" b="b"/>
              <a:pathLst>
                <a:path w="2055" h="1211" extrusionOk="0">
                  <a:moveTo>
                    <a:pt x="1302" y="1"/>
                  </a:moveTo>
                  <a:cubicBezTo>
                    <a:pt x="1210" y="24"/>
                    <a:pt x="1119" y="46"/>
                    <a:pt x="1028" y="69"/>
                  </a:cubicBezTo>
                  <a:cubicBezTo>
                    <a:pt x="913" y="92"/>
                    <a:pt x="799" y="115"/>
                    <a:pt x="708" y="161"/>
                  </a:cubicBezTo>
                  <a:cubicBezTo>
                    <a:pt x="640" y="183"/>
                    <a:pt x="548" y="229"/>
                    <a:pt x="457" y="298"/>
                  </a:cubicBezTo>
                  <a:cubicBezTo>
                    <a:pt x="388" y="343"/>
                    <a:pt x="297" y="412"/>
                    <a:pt x="229" y="480"/>
                  </a:cubicBezTo>
                  <a:cubicBezTo>
                    <a:pt x="137" y="571"/>
                    <a:pt x="92" y="663"/>
                    <a:pt x="46" y="754"/>
                  </a:cubicBezTo>
                  <a:cubicBezTo>
                    <a:pt x="46" y="777"/>
                    <a:pt x="46" y="823"/>
                    <a:pt x="46" y="845"/>
                  </a:cubicBezTo>
                  <a:cubicBezTo>
                    <a:pt x="23" y="868"/>
                    <a:pt x="23" y="868"/>
                    <a:pt x="23" y="891"/>
                  </a:cubicBezTo>
                  <a:cubicBezTo>
                    <a:pt x="23" y="914"/>
                    <a:pt x="0" y="937"/>
                    <a:pt x="0" y="982"/>
                  </a:cubicBezTo>
                  <a:cubicBezTo>
                    <a:pt x="0" y="1005"/>
                    <a:pt x="23" y="1028"/>
                    <a:pt x="46" y="1051"/>
                  </a:cubicBezTo>
                  <a:cubicBezTo>
                    <a:pt x="92" y="1096"/>
                    <a:pt x="137" y="1142"/>
                    <a:pt x="229" y="1165"/>
                  </a:cubicBezTo>
                  <a:cubicBezTo>
                    <a:pt x="274" y="1188"/>
                    <a:pt x="320" y="1188"/>
                    <a:pt x="366" y="1188"/>
                  </a:cubicBezTo>
                  <a:cubicBezTo>
                    <a:pt x="434" y="1211"/>
                    <a:pt x="548" y="1211"/>
                    <a:pt x="640" y="1211"/>
                  </a:cubicBezTo>
                  <a:lnTo>
                    <a:pt x="685" y="1211"/>
                  </a:lnTo>
                  <a:cubicBezTo>
                    <a:pt x="891" y="1211"/>
                    <a:pt x="1073" y="1165"/>
                    <a:pt x="1233" y="1074"/>
                  </a:cubicBezTo>
                  <a:cubicBezTo>
                    <a:pt x="1302" y="1051"/>
                    <a:pt x="1370" y="1005"/>
                    <a:pt x="1461" y="959"/>
                  </a:cubicBezTo>
                  <a:cubicBezTo>
                    <a:pt x="1530" y="914"/>
                    <a:pt x="1598" y="868"/>
                    <a:pt x="1667" y="800"/>
                  </a:cubicBezTo>
                  <a:cubicBezTo>
                    <a:pt x="1735" y="754"/>
                    <a:pt x="1804" y="708"/>
                    <a:pt x="1872" y="640"/>
                  </a:cubicBezTo>
                  <a:cubicBezTo>
                    <a:pt x="1895" y="617"/>
                    <a:pt x="1918" y="594"/>
                    <a:pt x="1941" y="571"/>
                  </a:cubicBezTo>
                  <a:cubicBezTo>
                    <a:pt x="1986" y="526"/>
                    <a:pt x="2009" y="480"/>
                    <a:pt x="2032" y="412"/>
                  </a:cubicBezTo>
                  <a:cubicBezTo>
                    <a:pt x="2055" y="298"/>
                    <a:pt x="2009" y="183"/>
                    <a:pt x="1918" y="138"/>
                  </a:cubicBezTo>
                  <a:cubicBezTo>
                    <a:pt x="1872" y="92"/>
                    <a:pt x="1804" y="69"/>
                    <a:pt x="1735" y="69"/>
                  </a:cubicBezTo>
                  <a:lnTo>
                    <a:pt x="1712" y="46"/>
                  </a:lnTo>
                  <a:cubicBezTo>
                    <a:pt x="1690" y="46"/>
                    <a:pt x="1690" y="46"/>
                    <a:pt x="1644" y="24"/>
                  </a:cubicBezTo>
                  <a:lnTo>
                    <a:pt x="1598" y="24"/>
                  </a:lnTo>
                  <a:cubicBezTo>
                    <a:pt x="1553" y="1"/>
                    <a:pt x="1507" y="1"/>
                    <a:pt x="14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21"/>
            <p:cNvSpPr/>
            <p:nvPr/>
          </p:nvSpPr>
          <p:spPr>
            <a:xfrm>
              <a:off x="5580375" y="3356500"/>
              <a:ext cx="603750" cy="712175"/>
            </a:xfrm>
            <a:custGeom>
              <a:avLst/>
              <a:gdLst/>
              <a:ahLst/>
              <a:cxnLst/>
              <a:rect l="l" t="t" r="r" b="b"/>
              <a:pathLst>
                <a:path w="24150" h="28487" extrusionOk="0">
                  <a:moveTo>
                    <a:pt x="14403" y="20361"/>
                  </a:moveTo>
                  <a:cubicBezTo>
                    <a:pt x="14449" y="20361"/>
                    <a:pt x="14495" y="20361"/>
                    <a:pt x="14540" y="20384"/>
                  </a:cubicBezTo>
                  <a:lnTo>
                    <a:pt x="14586" y="20384"/>
                  </a:lnTo>
                  <a:cubicBezTo>
                    <a:pt x="14632" y="20406"/>
                    <a:pt x="14632" y="20406"/>
                    <a:pt x="14654" y="20406"/>
                  </a:cubicBezTo>
                  <a:lnTo>
                    <a:pt x="14677" y="20429"/>
                  </a:lnTo>
                  <a:cubicBezTo>
                    <a:pt x="14746" y="20429"/>
                    <a:pt x="14814" y="20452"/>
                    <a:pt x="14860" y="20498"/>
                  </a:cubicBezTo>
                  <a:cubicBezTo>
                    <a:pt x="14951" y="20543"/>
                    <a:pt x="14997" y="20658"/>
                    <a:pt x="14974" y="20772"/>
                  </a:cubicBezTo>
                  <a:cubicBezTo>
                    <a:pt x="14951" y="20840"/>
                    <a:pt x="14928" y="20886"/>
                    <a:pt x="14883" y="20931"/>
                  </a:cubicBezTo>
                  <a:cubicBezTo>
                    <a:pt x="14860" y="20954"/>
                    <a:pt x="14837" y="20977"/>
                    <a:pt x="14814" y="21000"/>
                  </a:cubicBezTo>
                  <a:cubicBezTo>
                    <a:pt x="14746" y="21068"/>
                    <a:pt x="14677" y="21114"/>
                    <a:pt x="14609" y="21160"/>
                  </a:cubicBezTo>
                  <a:cubicBezTo>
                    <a:pt x="14540" y="21228"/>
                    <a:pt x="14472" y="21274"/>
                    <a:pt x="14403" y="21319"/>
                  </a:cubicBezTo>
                  <a:cubicBezTo>
                    <a:pt x="14312" y="21365"/>
                    <a:pt x="14244" y="21411"/>
                    <a:pt x="14175" y="21434"/>
                  </a:cubicBezTo>
                  <a:cubicBezTo>
                    <a:pt x="14015" y="21525"/>
                    <a:pt x="13833" y="21571"/>
                    <a:pt x="13627" y="21571"/>
                  </a:cubicBezTo>
                  <a:lnTo>
                    <a:pt x="13582" y="21571"/>
                  </a:lnTo>
                  <a:cubicBezTo>
                    <a:pt x="13490" y="21571"/>
                    <a:pt x="13376" y="21571"/>
                    <a:pt x="13308" y="21548"/>
                  </a:cubicBezTo>
                  <a:cubicBezTo>
                    <a:pt x="13262" y="21548"/>
                    <a:pt x="13216" y="21548"/>
                    <a:pt x="13171" y="21525"/>
                  </a:cubicBezTo>
                  <a:cubicBezTo>
                    <a:pt x="13102" y="21502"/>
                    <a:pt x="13034" y="21456"/>
                    <a:pt x="12988" y="21411"/>
                  </a:cubicBezTo>
                  <a:cubicBezTo>
                    <a:pt x="12965" y="21388"/>
                    <a:pt x="12942" y="21365"/>
                    <a:pt x="12942" y="21342"/>
                  </a:cubicBezTo>
                  <a:cubicBezTo>
                    <a:pt x="12942" y="21297"/>
                    <a:pt x="12965" y="21274"/>
                    <a:pt x="12965" y="21251"/>
                  </a:cubicBezTo>
                  <a:cubicBezTo>
                    <a:pt x="12965" y="21228"/>
                    <a:pt x="12965" y="21228"/>
                    <a:pt x="12988" y="21205"/>
                  </a:cubicBezTo>
                  <a:cubicBezTo>
                    <a:pt x="12988" y="21183"/>
                    <a:pt x="12988" y="21137"/>
                    <a:pt x="12988" y="21114"/>
                  </a:cubicBezTo>
                  <a:cubicBezTo>
                    <a:pt x="13034" y="21023"/>
                    <a:pt x="13079" y="20931"/>
                    <a:pt x="13171" y="20840"/>
                  </a:cubicBezTo>
                  <a:cubicBezTo>
                    <a:pt x="13239" y="20772"/>
                    <a:pt x="13330" y="20703"/>
                    <a:pt x="13399" y="20658"/>
                  </a:cubicBezTo>
                  <a:cubicBezTo>
                    <a:pt x="13490" y="20589"/>
                    <a:pt x="13582" y="20543"/>
                    <a:pt x="13650" y="20521"/>
                  </a:cubicBezTo>
                  <a:cubicBezTo>
                    <a:pt x="13741" y="20475"/>
                    <a:pt x="13855" y="20452"/>
                    <a:pt x="13970" y="20429"/>
                  </a:cubicBezTo>
                  <a:cubicBezTo>
                    <a:pt x="14061" y="20406"/>
                    <a:pt x="14152" y="20384"/>
                    <a:pt x="14244" y="20361"/>
                  </a:cubicBezTo>
                  <a:close/>
                  <a:moveTo>
                    <a:pt x="17028" y="1"/>
                  </a:moveTo>
                  <a:cubicBezTo>
                    <a:pt x="16868" y="24"/>
                    <a:pt x="16731" y="46"/>
                    <a:pt x="16572" y="92"/>
                  </a:cubicBezTo>
                  <a:lnTo>
                    <a:pt x="16526" y="115"/>
                  </a:lnTo>
                  <a:cubicBezTo>
                    <a:pt x="16389" y="138"/>
                    <a:pt x="16252" y="183"/>
                    <a:pt x="16115" y="229"/>
                  </a:cubicBezTo>
                  <a:lnTo>
                    <a:pt x="16024" y="252"/>
                  </a:lnTo>
                  <a:cubicBezTo>
                    <a:pt x="15818" y="297"/>
                    <a:pt x="15659" y="343"/>
                    <a:pt x="15499" y="389"/>
                  </a:cubicBezTo>
                  <a:cubicBezTo>
                    <a:pt x="15385" y="412"/>
                    <a:pt x="15293" y="434"/>
                    <a:pt x="15202" y="434"/>
                  </a:cubicBezTo>
                  <a:cubicBezTo>
                    <a:pt x="15111" y="457"/>
                    <a:pt x="15042" y="480"/>
                    <a:pt x="14974" y="480"/>
                  </a:cubicBezTo>
                  <a:cubicBezTo>
                    <a:pt x="14791" y="526"/>
                    <a:pt x="14609" y="571"/>
                    <a:pt x="14449" y="617"/>
                  </a:cubicBezTo>
                  <a:cubicBezTo>
                    <a:pt x="14289" y="663"/>
                    <a:pt x="14107" y="708"/>
                    <a:pt x="13924" y="754"/>
                  </a:cubicBezTo>
                  <a:lnTo>
                    <a:pt x="13764" y="800"/>
                  </a:lnTo>
                  <a:cubicBezTo>
                    <a:pt x="13627" y="822"/>
                    <a:pt x="13513" y="845"/>
                    <a:pt x="13399" y="868"/>
                  </a:cubicBezTo>
                  <a:cubicBezTo>
                    <a:pt x="13330" y="891"/>
                    <a:pt x="13262" y="914"/>
                    <a:pt x="13194" y="937"/>
                  </a:cubicBezTo>
                  <a:lnTo>
                    <a:pt x="13148" y="937"/>
                  </a:lnTo>
                  <a:cubicBezTo>
                    <a:pt x="13079" y="959"/>
                    <a:pt x="13034" y="982"/>
                    <a:pt x="12965" y="982"/>
                  </a:cubicBezTo>
                  <a:lnTo>
                    <a:pt x="12942" y="1005"/>
                  </a:lnTo>
                  <a:lnTo>
                    <a:pt x="12874" y="1005"/>
                  </a:lnTo>
                  <a:cubicBezTo>
                    <a:pt x="12691" y="1051"/>
                    <a:pt x="12509" y="1119"/>
                    <a:pt x="12326" y="1165"/>
                  </a:cubicBezTo>
                  <a:cubicBezTo>
                    <a:pt x="12258" y="1188"/>
                    <a:pt x="12189" y="1210"/>
                    <a:pt x="12121" y="1233"/>
                  </a:cubicBezTo>
                  <a:lnTo>
                    <a:pt x="12052" y="1233"/>
                  </a:lnTo>
                  <a:lnTo>
                    <a:pt x="11984" y="1256"/>
                  </a:lnTo>
                  <a:cubicBezTo>
                    <a:pt x="11938" y="1279"/>
                    <a:pt x="11870" y="1302"/>
                    <a:pt x="11824" y="1302"/>
                  </a:cubicBezTo>
                  <a:cubicBezTo>
                    <a:pt x="11733" y="1325"/>
                    <a:pt x="11641" y="1347"/>
                    <a:pt x="11550" y="1370"/>
                  </a:cubicBezTo>
                  <a:cubicBezTo>
                    <a:pt x="11482" y="1393"/>
                    <a:pt x="11390" y="1416"/>
                    <a:pt x="11299" y="1439"/>
                  </a:cubicBezTo>
                  <a:cubicBezTo>
                    <a:pt x="11208" y="1462"/>
                    <a:pt x="11094" y="1507"/>
                    <a:pt x="10979" y="1530"/>
                  </a:cubicBezTo>
                  <a:lnTo>
                    <a:pt x="10774" y="1576"/>
                  </a:lnTo>
                  <a:lnTo>
                    <a:pt x="10683" y="1598"/>
                  </a:lnTo>
                  <a:lnTo>
                    <a:pt x="10591" y="1621"/>
                  </a:lnTo>
                  <a:lnTo>
                    <a:pt x="10500" y="1644"/>
                  </a:lnTo>
                  <a:cubicBezTo>
                    <a:pt x="10455" y="1667"/>
                    <a:pt x="10409" y="1667"/>
                    <a:pt x="10363" y="1690"/>
                  </a:cubicBezTo>
                  <a:lnTo>
                    <a:pt x="10340" y="1690"/>
                  </a:lnTo>
                  <a:lnTo>
                    <a:pt x="10249" y="1713"/>
                  </a:lnTo>
                  <a:cubicBezTo>
                    <a:pt x="10044" y="1781"/>
                    <a:pt x="9861" y="1827"/>
                    <a:pt x="9678" y="1872"/>
                  </a:cubicBezTo>
                  <a:cubicBezTo>
                    <a:pt x="9564" y="1895"/>
                    <a:pt x="9427" y="1918"/>
                    <a:pt x="9313" y="1964"/>
                  </a:cubicBezTo>
                  <a:lnTo>
                    <a:pt x="9131" y="2009"/>
                  </a:lnTo>
                  <a:cubicBezTo>
                    <a:pt x="8948" y="2055"/>
                    <a:pt x="8743" y="2101"/>
                    <a:pt x="8560" y="2146"/>
                  </a:cubicBezTo>
                  <a:cubicBezTo>
                    <a:pt x="8514" y="2169"/>
                    <a:pt x="8469" y="2169"/>
                    <a:pt x="8423" y="2192"/>
                  </a:cubicBezTo>
                  <a:lnTo>
                    <a:pt x="8355" y="2215"/>
                  </a:lnTo>
                  <a:cubicBezTo>
                    <a:pt x="8218" y="2238"/>
                    <a:pt x="8104" y="2260"/>
                    <a:pt x="8012" y="2283"/>
                  </a:cubicBezTo>
                  <a:lnTo>
                    <a:pt x="7875" y="2329"/>
                  </a:lnTo>
                  <a:cubicBezTo>
                    <a:pt x="7715" y="2375"/>
                    <a:pt x="7579" y="2397"/>
                    <a:pt x="7442" y="2443"/>
                  </a:cubicBezTo>
                  <a:lnTo>
                    <a:pt x="7099" y="2534"/>
                  </a:lnTo>
                  <a:lnTo>
                    <a:pt x="6917" y="2580"/>
                  </a:lnTo>
                  <a:cubicBezTo>
                    <a:pt x="6780" y="2626"/>
                    <a:pt x="6620" y="2671"/>
                    <a:pt x="6483" y="2694"/>
                  </a:cubicBezTo>
                  <a:lnTo>
                    <a:pt x="6369" y="2740"/>
                  </a:lnTo>
                  <a:cubicBezTo>
                    <a:pt x="6255" y="2763"/>
                    <a:pt x="6118" y="2808"/>
                    <a:pt x="6004" y="2831"/>
                  </a:cubicBezTo>
                  <a:cubicBezTo>
                    <a:pt x="5912" y="2854"/>
                    <a:pt x="5821" y="2900"/>
                    <a:pt x="5730" y="2922"/>
                  </a:cubicBezTo>
                  <a:lnTo>
                    <a:pt x="5661" y="2945"/>
                  </a:lnTo>
                  <a:lnTo>
                    <a:pt x="5524" y="2991"/>
                  </a:lnTo>
                  <a:lnTo>
                    <a:pt x="5501" y="2991"/>
                  </a:lnTo>
                  <a:cubicBezTo>
                    <a:pt x="5433" y="3014"/>
                    <a:pt x="5342" y="3036"/>
                    <a:pt x="5273" y="3059"/>
                  </a:cubicBezTo>
                  <a:lnTo>
                    <a:pt x="5228" y="3059"/>
                  </a:lnTo>
                  <a:cubicBezTo>
                    <a:pt x="5136" y="3105"/>
                    <a:pt x="5022" y="3128"/>
                    <a:pt x="4931" y="3151"/>
                  </a:cubicBezTo>
                  <a:lnTo>
                    <a:pt x="4680" y="3242"/>
                  </a:lnTo>
                  <a:cubicBezTo>
                    <a:pt x="4566" y="3265"/>
                    <a:pt x="4451" y="3310"/>
                    <a:pt x="4315" y="3333"/>
                  </a:cubicBezTo>
                  <a:lnTo>
                    <a:pt x="4109" y="3402"/>
                  </a:lnTo>
                  <a:cubicBezTo>
                    <a:pt x="3995" y="3447"/>
                    <a:pt x="3904" y="3470"/>
                    <a:pt x="3790" y="3493"/>
                  </a:cubicBezTo>
                  <a:lnTo>
                    <a:pt x="3675" y="3539"/>
                  </a:lnTo>
                  <a:lnTo>
                    <a:pt x="3516" y="3584"/>
                  </a:lnTo>
                  <a:cubicBezTo>
                    <a:pt x="3470" y="3607"/>
                    <a:pt x="3424" y="3607"/>
                    <a:pt x="3379" y="3630"/>
                  </a:cubicBezTo>
                  <a:cubicBezTo>
                    <a:pt x="3333" y="3630"/>
                    <a:pt x="3287" y="3653"/>
                    <a:pt x="3242" y="3653"/>
                  </a:cubicBezTo>
                  <a:cubicBezTo>
                    <a:pt x="3105" y="3698"/>
                    <a:pt x="2991" y="3721"/>
                    <a:pt x="2854" y="3767"/>
                  </a:cubicBezTo>
                  <a:lnTo>
                    <a:pt x="2694" y="3813"/>
                  </a:lnTo>
                  <a:lnTo>
                    <a:pt x="2603" y="3835"/>
                  </a:lnTo>
                  <a:lnTo>
                    <a:pt x="2557" y="3858"/>
                  </a:lnTo>
                  <a:cubicBezTo>
                    <a:pt x="2420" y="3881"/>
                    <a:pt x="2283" y="3927"/>
                    <a:pt x="2146" y="3949"/>
                  </a:cubicBezTo>
                  <a:cubicBezTo>
                    <a:pt x="1963" y="3995"/>
                    <a:pt x="1781" y="4041"/>
                    <a:pt x="1598" y="4086"/>
                  </a:cubicBezTo>
                  <a:lnTo>
                    <a:pt x="1530" y="4109"/>
                  </a:lnTo>
                  <a:lnTo>
                    <a:pt x="1461" y="4132"/>
                  </a:lnTo>
                  <a:cubicBezTo>
                    <a:pt x="1439" y="4086"/>
                    <a:pt x="1393" y="4086"/>
                    <a:pt x="1347" y="4086"/>
                  </a:cubicBezTo>
                  <a:lnTo>
                    <a:pt x="1256" y="4086"/>
                  </a:lnTo>
                  <a:cubicBezTo>
                    <a:pt x="1233" y="4109"/>
                    <a:pt x="1187" y="4109"/>
                    <a:pt x="1142" y="4132"/>
                  </a:cubicBezTo>
                  <a:cubicBezTo>
                    <a:pt x="1096" y="4132"/>
                    <a:pt x="1073" y="4132"/>
                    <a:pt x="1028" y="4155"/>
                  </a:cubicBezTo>
                  <a:lnTo>
                    <a:pt x="1005" y="4155"/>
                  </a:lnTo>
                  <a:cubicBezTo>
                    <a:pt x="982" y="4155"/>
                    <a:pt x="959" y="4155"/>
                    <a:pt x="914" y="4178"/>
                  </a:cubicBezTo>
                  <a:lnTo>
                    <a:pt x="868" y="4178"/>
                  </a:lnTo>
                  <a:lnTo>
                    <a:pt x="822" y="4201"/>
                  </a:lnTo>
                  <a:cubicBezTo>
                    <a:pt x="777" y="4201"/>
                    <a:pt x="731" y="4223"/>
                    <a:pt x="685" y="4223"/>
                  </a:cubicBezTo>
                  <a:lnTo>
                    <a:pt x="617" y="4223"/>
                  </a:lnTo>
                  <a:lnTo>
                    <a:pt x="594" y="4246"/>
                  </a:lnTo>
                  <a:lnTo>
                    <a:pt x="503" y="4246"/>
                  </a:lnTo>
                  <a:cubicBezTo>
                    <a:pt x="389" y="4269"/>
                    <a:pt x="274" y="4292"/>
                    <a:pt x="183" y="4337"/>
                  </a:cubicBezTo>
                  <a:cubicBezTo>
                    <a:pt x="137" y="4360"/>
                    <a:pt x="92" y="4406"/>
                    <a:pt x="69" y="4429"/>
                  </a:cubicBezTo>
                  <a:cubicBezTo>
                    <a:pt x="23" y="4497"/>
                    <a:pt x="1" y="4566"/>
                    <a:pt x="23" y="4657"/>
                  </a:cubicBezTo>
                  <a:cubicBezTo>
                    <a:pt x="46" y="4703"/>
                    <a:pt x="46" y="4748"/>
                    <a:pt x="69" y="4794"/>
                  </a:cubicBezTo>
                  <a:cubicBezTo>
                    <a:pt x="69" y="4817"/>
                    <a:pt x="92" y="4862"/>
                    <a:pt x="92" y="4885"/>
                  </a:cubicBezTo>
                  <a:cubicBezTo>
                    <a:pt x="115" y="4931"/>
                    <a:pt x="115" y="4999"/>
                    <a:pt x="137" y="5045"/>
                  </a:cubicBezTo>
                  <a:lnTo>
                    <a:pt x="160" y="5136"/>
                  </a:lnTo>
                  <a:cubicBezTo>
                    <a:pt x="160" y="5205"/>
                    <a:pt x="183" y="5251"/>
                    <a:pt x="206" y="5296"/>
                  </a:cubicBezTo>
                  <a:lnTo>
                    <a:pt x="229" y="5410"/>
                  </a:lnTo>
                  <a:lnTo>
                    <a:pt x="229" y="5433"/>
                  </a:lnTo>
                  <a:lnTo>
                    <a:pt x="252" y="5524"/>
                  </a:lnTo>
                  <a:lnTo>
                    <a:pt x="274" y="5639"/>
                  </a:lnTo>
                  <a:lnTo>
                    <a:pt x="343" y="5867"/>
                  </a:lnTo>
                  <a:lnTo>
                    <a:pt x="343" y="5912"/>
                  </a:lnTo>
                  <a:cubicBezTo>
                    <a:pt x="366" y="6004"/>
                    <a:pt x="411" y="6118"/>
                    <a:pt x="434" y="6209"/>
                  </a:cubicBezTo>
                  <a:lnTo>
                    <a:pt x="457" y="6255"/>
                  </a:lnTo>
                  <a:cubicBezTo>
                    <a:pt x="480" y="6323"/>
                    <a:pt x="480" y="6369"/>
                    <a:pt x="503" y="6437"/>
                  </a:cubicBezTo>
                  <a:cubicBezTo>
                    <a:pt x="548" y="6574"/>
                    <a:pt x="571" y="6711"/>
                    <a:pt x="617" y="6871"/>
                  </a:cubicBezTo>
                  <a:lnTo>
                    <a:pt x="617" y="6940"/>
                  </a:lnTo>
                  <a:cubicBezTo>
                    <a:pt x="662" y="7122"/>
                    <a:pt x="708" y="7282"/>
                    <a:pt x="754" y="7465"/>
                  </a:cubicBezTo>
                  <a:cubicBezTo>
                    <a:pt x="799" y="7602"/>
                    <a:pt x="845" y="7738"/>
                    <a:pt x="891" y="7875"/>
                  </a:cubicBezTo>
                  <a:lnTo>
                    <a:pt x="914" y="8012"/>
                  </a:lnTo>
                  <a:cubicBezTo>
                    <a:pt x="936" y="8081"/>
                    <a:pt x="959" y="8149"/>
                    <a:pt x="982" y="8218"/>
                  </a:cubicBezTo>
                  <a:cubicBezTo>
                    <a:pt x="1005" y="8355"/>
                    <a:pt x="1050" y="8469"/>
                    <a:pt x="1073" y="8583"/>
                  </a:cubicBezTo>
                  <a:lnTo>
                    <a:pt x="1119" y="8674"/>
                  </a:lnTo>
                  <a:cubicBezTo>
                    <a:pt x="1142" y="8743"/>
                    <a:pt x="1142" y="8811"/>
                    <a:pt x="1165" y="8880"/>
                  </a:cubicBezTo>
                  <a:lnTo>
                    <a:pt x="1210" y="9017"/>
                  </a:lnTo>
                  <a:lnTo>
                    <a:pt x="1233" y="9154"/>
                  </a:lnTo>
                  <a:cubicBezTo>
                    <a:pt x="1256" y="9222"/>
                    <a:pt x="1279" y="9268"/>
                    <a:pt x="1279" y="9336"/>
                  </a:cubicBezTo>
                  <a:lnTo>
                    <a:pt x="1302" y="9382"/>
                  </a:lnTo>
                  <a:cubicBezTo>
                    <a:pt x="1324" y="9496"/>
                    <a:pt x="1370" y="9610"/>
                    <a:pt x="1393" y="9724"/>
                  </a:cubicBezTo>
                  <a:cubicBezTo>
                    <a:pt x="1439" y="9930"/>
                    <a:pt x="1507" y="10112"/>
                    <a:pt x="1553" y="10318"/>
                  </a:cubicBezTo>
                  <a:cubicBezTo>
                    <a:pt x="1575" y="10409"/>
                    <a:pt x="1621" y="10523"/>
                    <a:pt x="1644" y="10637"/>
                  </a:cubicBezTo>
                  <a:lnTo>
                    <a:pt x="1644" y="10660"/>
                  </a:lnTo>
                  <a:cubicBezTo>
                    <a:pt x="1667" y="10729"/>
                    <a:pt x="1690" y="10797"/>
                    <a:pt x="1712" y="10888"/>
                  </a:cubicBezTo>
                  <a:cubicBezTo>
                    <a:pt x="1735" y="10980"/>
                    <a:pt x="1758" y="11094"/>
                    <a:pt x="1804" y="11208"/>
                  </a:cubicBezTo>
                  <a:lnTo>
                    <a:pt x="1872" y="11459"/>
                  </a:lnTo>
                  <a:cubicBezTo>
                    <a:pt x="1918" y="11642"/>
                    <a:pt x="1963" y="11847"/>
                    <a:pt x="2009" y="12052"/>
                  </a:cubicBezTo>
                  <a:lnTo>
                    <a:pt x="2055" y="12235"/>
                  </a:lnTo>
                  <a:lnTo>
                    <a:pt x="2100" y="12349"/>
                  </a:lnTo>
                  <a:cubicBezTo>
                    <a:pt x="2123" y="12440"/>
                    <a:pt x="2123" y="12532"/>
                    <a:pt x="2146" y="12623"/>
                  </a:cubicBezTo>
                  <a:cubicBezTo>
                    <a:pt x="2215" y="12806"/>
                    <a:pt x="2260" y="13011"/>
                    <a:pt x="2329" y="13217"/>
                  </a:cubicBezTo>
                  <a:cubicBezTo>
                    <a:pt x="2397" y="13399"/>
                    <a:pt x="2443" y="13605"/>
                    <a:pt x="2488" y="13787"/>
                  </a:cubicBezTo>
                  <a:cubicBezTo>
                    <a:pt x="2511" y="13924"/>
                    <a:pt x="2557" y="14038"/>
                    <a:pt x="2580" y="14175"/>
                  </a:cubicBezTo>
                  <a:lnTo>
                    <a:pt x="2648" y="14381"/>
                  </a:lnTo>
                  <a:cubicBezTo>
                    <a:pt x="2717" y="14586"/>
                    <a:pt x="2762" y="14791"/>
                    <a:pt x="2808" y="14997"/>
                  </a:cubicBezTo>
                  <a:lnTo>
                    <a:pt x="2831" y="15088"/>
                  </a:lnTo>
                  <a:lnTo>
                    <a:pt x="2899" y="15248"/>
                  </a:lnTo>
                  <a:cubicBezTo>
                    <a:pt x="2899" y="15316"/>
                    <a:pt x="2922" y="15362"/>
                    <a:pt x="2922" y="15408"/>
                  </a:cubicBezTo>
                  <a:cubicBezTo>
                    <a:pt x="2945" y="15453"/>
                    <a:pt x="2945" y="15499"/>
                    <a:pt x="2968" y="15545"/>
                  </a:cubicBezTo>
                  <a:cubicBezTo>
                    <a:pt x="3013" y="15750"/>
                    <a:pt x="3082" y="15956"/>
                    <a:pt x="3150" y="16161"/>
                  </a:cubicBezTo>
                  <a:lnTo>
                    <a:pt x="3150" y="16229"/>
                  </a:lnTo>
                  <a:cubicBezTo>
                    <a:pt x="3219" y="16389"/>
                    <a:pt x="3265" y="16549"/>
                    <a:pt x="3310" y="16709"/>
                  </a:cubicBezTo>
                  <a:lnTo>
                    <a:pt x="3333" y="16823"/>
                  </a:lnTo>
                  <a:cubicBezTo>
                    <a:pt x="3333" y="16891"/>
                    <a:pt x="3356" y="16960"/>
                    <a:pt x="3379" y="17006"/>
                  </a:cubicBezTo>
                  <a:lnTo>
                    <a:pt x="3424" y="17142"/>
                  </a:lnTo>
                  <a:cubicBezTo>
                    <a:pt x="3424" y="17211"/>
                    <a:pt x="3447" y="17257"/>
                    <a:pt x="3470" y="17302"/>
                  </a:cubicBezTo>
                  <a:lnTo>
                    <a:pt x="3516" y="17462"/>
                  </a:lnTo>
                  <a:cubicBezTo>
                    <a:pt x="3561" y="17599"/>
                    <a:pt x="3584" y="17736"/>
                    <a:pt x="3630" y="17896"/>
                  </a:cubicBezTo>
                  <a:cubicBezTo>
                    <a:pt x="3653" y="17964"/>
                    <a:pt x="3675" y="18055"/>
                    <a:pt x="3698" y="18147"/>
                  </a:cubicBezTo>
                  <a:cubicBezTo>
                    <a:pt x="3721" y="18261"/>
                    <a:pt x="3744" y="18375"/>
                    <a:pt x="3790" y="18489"/>
                  </a:cubicBezTo>
                  <a:cubicBezTo>
                    <a:pt x="3881" y="18832"/>
                    <a:pt x="3972" y="19220"/>
                    <a:pt x="4041" y="19516"/>
                  </a:cubicBezTo>
                  <a:lnTo>
                    <a:pt x="4086" y="19676"/>
                  </a:lnTo>
                  <a:cubicBezTo>
                    <a:pt x="4155" y="20018"/>
                    <a:pt x="4269" y="20406"/>
                    <a:pt x="4383" y="20840"/>
                  </a:cubicBezTo>
                  <a:cubicBezTo>
                    <a:pt x="4429" y="20954"/>
                    <a:pt x="4474" y="21091"/>
                    <a:pt x="4497" y="21228"/>
                  </a:cubicBezTo>
                  <a:lnTo>
                    <a:pt x="4520" y="21342"/>
                  </a:lnTo>
                  <a:lnTo>
                    <a:pt x="4543" y="21365"/>
                  </a:lnTo>
                  <a:cubicBezTo>
                    <a:pt x="4566" y="21434"/>
                    <a:pt x="4588" y="21525"/>
                    <a:pt x="4588" y="21616"/>
                  </a:cubicBezTo>
                  <a:cubicBezTo>
                    <a:pt x="4611" y="21662"/>
                    <a:pt x="4657" y="21708"/>
                    <a:pt x="4703" y="21753"/>
                  </a:cubicBezTo>
                  <a:cubicBezTo>
                    <a:pt x="4725" y="21799"/>
                    <a:pt x="4748" y="21844"/>
                    <a:pt x="4748" y="21913"/>
                  </a:cubicBezTo>
                  <a:lnTo>
                    <a:pt x="4771" y="21981"/>
                  </a:lnTo>
                  <a:lnTo>
                    <a:pt x="4794" y="22027"/>
                  </a:lnTo>
                  <a:lnTo>
                    <a:pt x="4817" y="22096"/>
                  </a:lnTo>
                  <a:lnTo>
                    <a:pt x="4817" y="22118"/>
                  </a:lnTo>
                  <a:cubicBezTo>
                    <a:pt x="4862" y="22255"/>
                    <a:pt x="4885" y="22392"/>
                    <a:pt x="4931" y="22529"/>
                  </a:cubicBezTo>
                  <a:lnTo>
                    <a:pt x="4931" y="22552"/>
                  </a:lnTo>
                  <a:cubicBezTo>
                    <a:pt x="4931" y="22575"/>
                    <a:pt x="4931" y="22598"/>
                    <a:pt x="4954" y="22621"/>
                  </a:cubicBezTo>
                  <a:lnTo>
                    <a:pt x="4954" y="22689"/>
                  </a:lnTo>
                  <a:cubicBezTo>
                    <a:pt x="4999" y="22849"/>
                    <a:pt x="5022" y="23031"/>
                    <a:pt x="5091" y="23191"/>
                  </a:cubicBezTo>
                  <a:cubicBezTo>
                    <a:pt x="5113" y="23282"/>
                    <a:pt x="5136" y="23374"/>
                    <a:pt x="5159" y="23465"/>
                  </a:cubicBezTo>
                  <a:lnTo>
                    <a:pt x="5205" y="23670"/>
                  </a:lnTo>
                  <a:cubicBezTo>
                    <a:pt x="5296" y="23944"/>
                    <a:pt x="5364" y="24218"/>
                    <a:pt x="5433" y="24492"/>
                  </a:cubicBezTo>
                  <a:lnTo>
                    <a:pt x="5479" y="24720"/>
                  </a:lnTo>
                  <a:cubicBezTo>
                    <a:pt x="5501" y="24789"/>
                    <a:pt x="5524" y="24880"/>
                    <a:pt x="5547" y="24949"/>
                  </a:cubicBezTo>
                  <a:lnTo>
                    <a:pt x="5547" y="24926"/>
                  </a:lnTo>
                  <a:cubicBezTo>
                    <a:pt x="5570" y="25086"/>
                    <a:pt x="5616" y="25245"/>
                    <a:pt x="5684" y="25428"/>
                  </a:cubicBezTo>
                  <a:lnTo>
                    <a:pt x="5684" y="25474"/>
                  </a:lnTo>
                  <a:cubicBezTo>
                    <a:pt x="5730" y="25633"/>
                    <a:pt x="5775" y="25770"/>
                    <a:pt x="5821" y="25930"/>
                  </a:cubicBezTo>
                  <a:lnTo>
                    <a:pt x="5867" y="26021"/>
                  </a:lnTo>
                  <a:cubicBezTo>
                    <a:pt x="5867" y="26067"/>
                    <a:pt x="5889" y="26113"/>
                    <a:pt x="5889" y="26158"/>
                  </a:cubicBezTo>
                  <a:lnTo>
                    <a:pt x="5935" y="26273"/>
                  </a:lnTo>
                  <a:lnTo>
                    <a:pt x="5958" y="26410"/>
                  </a:lnTo>
                  <a:cubicBezTo>
                    <a:pt x="5981" y="26478"/>
                    <a:pt x="6004" y="26569"/>
                    <a:pt x="6026" y="26661"/>
                  </a:cubicBezTo>
                  <a:cubicBezTo>
                    <a:pt x="6049" y="26729"/>
                    <a:pt x="6072" y="26798"/>
                    <a:pt x="6095" y="26889"/>
                  </a:cubicBezTo>
                  <a:lnTo>
                    <a:pt x="6141" y="27071"/>
                  </a:lnTo>
                  <a:lnTo>
                    <a:pt x="6209" y="27277"/>
                  </a:lnTo>
                  <a:lnTo>
                    <a:pt x="6232" y="27323"/>
                  </a:lnTo>
                  <a:cubicBezTo>
                    <a:pt x="6255" y="27437"/>
                    <a:pt x="6277" y="27551"/>
                    <a:pt x="6323" y="27665"/>
                  </a:cubicBezTo>
                  <a:lnTo>
                    <a:pt x="6346" y="27779"/>
                  </a:lnTo>
                  <a:cubicBezTo>
                    <a:pt x="6346" y="27848"/>
                    <a:pt x="6369" y="27939"/>
                    <a:pt x="6392" y="28007"/>
                  </a:cubicBezTo>
                  <a:lnTo>
                    <a:pt x="6414" y="28076"/>
                  </a:lnTo>
                  <a:lnTo>
                    <a:pt x="6414" y="28121"/>
                  </a:lnTo>
                  <a:cubicBezTo>
                    <a:pt x="6414" y="28167"/>
                    <a:pt x="6437" y="28213"/>
                    <a:pt x="6437" y="28236"/>
                  </a:cubicBezTo>
                  <a:cubicBezTo>
                    <a:pt x="6460" y="28304"/>
                    <a:pt x="6460" y="28350"/>
                    <a:pt x="6506" y="28372"/>
                  </a:cubicBezTo>
                  <a:cubicBezTo>
                    <a:pt x="6506" y="28395"/>
                    <a:pt x="6529" y="28418"/>
                    <a:pt x="6551" y="28441"/>
                  </a:cubicBezTo>
                  <a:cubicBezTo>
                    <a:pt x="6574" y="28464"/>
                    <a:pt x="6620" y="28487"/>
                    <a:pt x="6666" y="28487"/>
                  </a:cubicBezTo>
                  <a:lnTo>
                    <a:pt x="6688" y="28487"/>
                  </a:lnTo>
                  <a:cubicBezTo>
                    <a:pt x="6757" y="28487"/>
                    <a:pt x="6825" y="28464"/>
                    <a:pt x="6871" y="28464"/>
                  </a:cubicBezTo>
                  <a:lnTo>
                    <a:pt x="6939" y="28441"/>
                  </a:lnTo>
                  <a:cubicBezTo>
                    <a:pt x="7054" y="28418"/>
                    <a:pt x="7145" y="28395"/>
                    <a:pt x="7259" y="28372"/>
                  </a:cubicBezTo>
                  <a:lnTo>
                    <a:pt x="7327" y="28350"/>
                  </a:lnTo>
                  <a:lnTo>
                    <a:pt x="7350" y="28350"/>
                  </a:lnTo>
                  <a:cubicBezTo>
                    <a:pt x="7419" y="28327"/>
                    <a:pt x="7464" y="28304"/>
                    <a:pt x="7533" y="28304"/>
                  </a:cubicBezTo>
                  <a:cubicBezTo>
                    <a:pt x="7624" y="28258"/>
                    <a:pt x="7715" y="28236"/>
                    <a:pt x="7807" y="28213"/>
                  </a:cubicBezTo>
                  <a:cubicBezTo>
                    <a:pt x="7989" y="28167"/>
                    <a:pt x="8172" y="28121"/>
                    <a:pt x="8355" y="28076"/>
                  </a:cubicBezTo>
                  <a:cubicBezTo>
                    <a:pt x="8469" y="28030"/>
                    <a:pt x="8583" y="28007"/>
                    <a:pt x="8697" y="27962"/>
                  </a:cubicBezTo>
                  <a:lnTo>
                    <a:pt x="8880" y="27916"/>
                  </a:lnTo>
                  <a:lnTo>
                    <a:pt x="9062" y="27848"/>
                  </a:lnTo>
                  <a:cubicBezTo>
                    <a:pt x="9176" y="27825"/>
                    <a:pt x="9313" y="27779"/>
                    <a:pt x="9427" y="27756"/>
                  </a:cubicBezTo>
                  <a:cubicBezTo>
                    <a:pt x="9610" y="27688"/>
                    <a:pt x="9793" y="27642"/>
                    <a:pt x="9975" y="27596"/>
                  </a:cubicBezTo>
                  <a:cubicBezTo>
                    <a:pt x="10272" y="27505"/>
                    <a:pt x="10614" y="27414"/>
                    <a:pt x="11025" y="27323"/>
                  </a:cubicBezTo>
                  <a:cubicBezTo>
                    <a:pt x="11162" y="27300"/>
                    <a:pt x="11299" y="27254"/>
                    <a:pt x="11436" y="27208"/>
                  </a:cubicBezTo>
                  <a:lnTo>
                    <a:pt x="11573" y="27186"/>
                  </a:lnTo>
                  <a:lnTo>
                    <a:pt x="11778" y="27117"/>
                  </a:lnTo>
                  <a:cubicBezTo>
                    <a:pt x="11893" y="27094"/>
                    <a:pt x="11984" y="27071"/>
                    <a:pt x="12098" y="27026"/>
                  </a:cubicBezTo>
                  <a:cubicBezTo>
                    <a:pt x="12258" y="26980"/>
                    <a:pt x="12440" y="26935"/>
                    <a:pt x="12623" y="26889"/>
                  </a:cubicBezTo>
                  <a:cubicBezTo>
                    <a:pt x="12851" y="26843"/>
                    <a:pt x="13034" y="26798"/>
                    <a:pt x="13171" y="26775"/>
                  </a:cubicBezTo>
                  <a:cubicBezTo>
                    <a:pt x="13376" y="26729"/>
                    <a:pt x="13582" y="26683"/>
                    <a:pt x="13764" y="26638"/>
                  </a:cubicBezTo>
                  <a:lnTo>
                    <a:pt x="13901" y="26592"/>
                  </a:lnTo>
                  <a:lnTo>
                    <a:pt x="13970" y="26592"/>
                  </a:lnTo>
                  <a:lnTo>
                    <a:pt x="14289" y="26501"/>
                  </a:lnTo>
                  <a:lnTo>
                    <a:pt x="14472" y="26455"/>
                  </a:lnTo>
                  <a:cubicBezTo>
                    <a:pt x="14586" y="26410"/>
                    <a:pt x="14700" y="26387"/>
                    <a:pt x="14814" y="26364"/>
                  </a:cubicBezTo>
                  <a:lnTo>
                    <a:pt x="14951" y="26318"/>
                  </a:lnTo>
                  <a:cubicBezTo>
                    <a:pt x="15088" y="26273"/>
                    <a:pt x="15225" y="26250"/>
                    <a:pt x="15362" y="26204"/>
                  </a:cubicBezTo>
                  <a:lnTo>
                    <a:pt x="15590" y="26136"/>
                  </a:lnTo>
                  <a:cubicBezTo>
                    <a:pt x="15704" y="26113"/>
                    <a:pt x="15796" y="26090"/>
                    <a:pt x="15910" y="26044"/>
                  </a:cubicBezTo>
                  <a:cubicBezTo>
                    <a:pt x="16047" y="25999"/>
                    <a:pt x="16206" y="25976"/>
                    <a:pt x="16343" y="25930"/>
                  </a:cubicBezTo>
                  <a:lnTo>
                    <a:pt x="16458" y="25885"/>
                  </a:lnTo>
                  <a:lnTo>
                    <a:pt x="16572" y="25862"/>
                  </a:lnTo>
                  <a:cubicBezTo>
                    <a:pt x="16709" y="25816"/>
                    <a:pt x="16846" y="25793"/>
                    <a:pt x="17005" y="25748"/>
                  </a:cubicBezTo>
                  <a:cubicBezTo>
                    <a:pt x="17051" y="25725"/>
                    <a:pt x="17119" y="25725"/>
                    <a:pt x="17188" y="25702"/>
                  </a:cubicBezTo>
                  <a:lnTo>
                    <a:pt x="17279" y="25679"/>
                  </a:lnTo>
                  <a:cubicBezTo>
                    <a:pt x="17348" y="25656"/>
                    <a:pt x="17439" y="25611"/>
                    <a:pt x="17530" y="25588"/>
                  </a:cubicBezTo>
                  <a:cubicBezTo>
                    <a:pt x="17713" y="25542"/>
                    <a:pt x="17896" y="25497"/>
                    <a:pt x="18078" y="25428"/>
                  </a:cubicBezTo>
                  <a:cubicBezTo>
                    <a:pt x="18261" y="25382"/>
                    <a:pt x="18443" y="25337"/>
                    <a:pt x="18626" y="25291"/>
                  </a:cubicBezTo>
                  <a:cubicBezTo>
                    <a:pt x="18672" y="25268"/>
                    <a:pt x="18740" y="25245"/>
                    <a:pt x="18786" y="25245"/>
                  </a:cubicBezTo>
                  <a:lnTo>
                    <a:pt x="18877" y="25223"/>
                  </a:lnTo>
                  <a:cubicBezTo>
                    <a:pt x="18968" y="25200"/>
                    <a:pt x="19060" y="25177"/>
                    <a:pt x="19128" y="25154"/>
                  </a:cubicBezTo>
                  <a:lnTo>
                    <a:pt x="19242" y="25108"/>
                  </a:lnTo>
                  <a:lnTo>
                    <a:pt x="19265" y="25108"/>
                  </a:lnTo>
                  <a:cubicBezTo>
                    <a:pt x="19471" y="25086"/>
                    <a:pt x="19722" y="25063"/>
                    <a:pt x="19950" y="25017"/>
                  </a:cubicBezTo>
                  <a:cubicBezTo>
                    <a:pt x="20064" y="24994"/>
                    <a:pt x="20201" y="24949"/>
                    <a:pt x="20315" y="24926"/>
                  </a:cubicBezTo>
                  <a:lnTo>
                    <a:pt x="20361" y="24903"/>
                  </a:lnTo>
                  <a:lnTo>
                    <a:pt x="20520" y="24857"/>
                  </a:lnTo>
                  <a:cubicBezTo>
                    <a:pt x="20635" y="24835"/>
                    <a:pt x="20726" y="24812"/>
                    <a:pt x="20840" y="24789"/>
                  </a:cubicBezTo>
                  <a:cubicBezTo>
                    <a:pt x="20908" y="24766"/>
                    <a:pt x="21000" y="24743"/>
                    <a:pt x="21068" y="24720"/>
                  </a:cubicBezTo>
                  <a:cubicBezTo>
                    <a:pt x="21182" y="24675"/>
                    <a:pt x="21319" y="24652"/>
                    <a:pt x="21433" y="24606"/>
                  </a:cubicBezTo>
                  <a:lnTo>
                    <a:pt x="21662" y="24561"/>
                  </a:lnTo>
                  <a:lnTo>
                    <a:pt x="21890" y="24492"/>
                  </a:lnTo>
                  <a:lnTo>
                    <a:pt x="22210" y="24401"/>
                  </a:lnTo>
                  <a:cubicBezTo>
                    <a:pt x="22301" y="24378"/>
                    <a:pt x="22392" y="24355"/>
                    <a:pt x="22483" y="24332"/>
                  </a:cubicBezTo>
                  <a:lnTo>
                    <a:pt x="22506" y="24332"/>
                  </a:lnTo>
                  <a:cubicBezTo>
                    <a:pt x="22598" y="24310"/>
                    <a:pt x="22666" y="24287"/>
                    <a:pt x="22757" y="24264"/>
                  </a:cubicBezTo>
                  <a:cubicBezTo>
                    <a:pt x="22826" y="24241"/>
                    <a:pt x="22894" y="24218"/>
                    <a:pt x="22963" y="24195"/>
                  </a:cubicBezTo>
                  <a:lnTo>
                    <a:pt x="23008" y="24173"/>
                  </a:lnTo>
                  <a:lnTo>
                    <a:pt x="23100" y="24150"/>
                  </a:lnTo>
                  <a:cubicBezTo>
                    <a:pt x="23168" y="24127"/>
                    <a:pt x="23260" y="24104"/>
                    <a:pt x="23328" y="24059"/>
                  </a:cubicBezTo>
                  <a:cubicBezTo>
                    <a:pt x="23374" y="24059"/>
                    <a:pt x="23419" y="24036"/>
                    <a:pt x="23419" y="24013"/>
                  </a:cubicBezTo>
                  <a:cubicBezTo>
                    <a:pt x="23465" y="23990"/>
                    <a:pt x="23488" y="23967"/>
                    <a:pt x="23511" y="23967"/>
                  </a:cubicBezTo>
                  <a:cubicBezTo>
                    <a:pt x="23556" y="23922"/>
                    <a:pt x="23602" y="23853"/>
                    <a:pt x="23648" y="23807"/>
                  </a:cubicBezTo>
                  <a:cubicBezTo>
                    <a:pt x="23716" y="23739"/>
                    <a:pt x="23784" y="23648"/>
                    <a:pt x="23830" y="23556"/>
                  </a:cubicBezTo>
                  <a:cubicBezTo>
                    <a:pt x="23967" y="23351"/>
                    <a:pt x="24058" y="23146"/>
                    <a:pt x="24104" y="22917"/>
                  </a:cubicBezTo>
                  <a:cubicBezTo>
                    <a:pt x="24127" y="22849"/>
                    <a:pt x="24150" y="22735"/>
                    <a:pt x="24150" y="22621"/>
                  </a:cubicBezTo>
                  <a:cubicBezTo>
                    <a:pt x="24150" y="22529"/>
                    <a:pt x="24150" y="22438"/>
                    <a:pt x="24150" y="22324"/>
                  </a:cubicBezTo>
                  <a:cubicBezTo>
                    <a:pt x="24127" y="22141"/>
                    <a:pt x="24081" y="21959"/>
                    <a:pt x="24036" y="21822"/>
                  </a:cubicBezTo>
                  <a:lnTo>
                    <a:pt x="23990" y="21708"/>
                  </a:lnTo>
                  <a:cubicBezTo>
                    <a:pt x="23967" y="21571"/>
                    <a:pt x="23921" y="21456"/>
                    <a:pt x="23899" y="21342"/>
                  </a:cubicBezTo>
                  <a:cubicBezTo>
                    <a:pt x="23853" y="21228"/>
                    <a:pt x="23830" y="21137"/>
                    <a:pt x="23784" y="21023"/>
                  </a:cubicBezTo>
                  <a:cubicBezTo>
                    <a:pt x="23762" y="20954"/>
                    <a:pt x="23762" y="20886"/>
                    <a:pt x="23739" y="20817"/>
                  </a:cubicBezTo>
                  <a:cubicBezTo>
                    <a:pt x="23716" y="20749"/>
                    <a:pt x="23693" y="20680"/>
                    <a:pt x="23670" y="20612"/>
                  </a:cubicBezTo>
                  <a:lnTo>
                    <a:pt x="23648" y="20566"/>
                  </a:lnTo>
                  <a:cubicBezTo>
                    <a:pt x="23625" y="20475"/>
                    <a:pt x="23602" y="20406"/>
                    <a:pt x="23579" y="20315"/>
                  </a:cubicBezTo>
                  <a:lnTo>
                    <a:pt x="23533" y="20178"/>
                  </a:lnTo>
                  <a:cubicBezTo>
                    <a:pt x="23511" y="20064"/>
                    <a:pt x="23465" y="19950"/>
                    <a:pt x="23442" y="19836"/>
                  </a:cubicBezTo>
                  <a:lnTo>
                    <a:pt x="23374" y="19562"/>
                  </a:lnTo>
                  <a:lnTo>
                    <a:pt x="23328" y="19448"/>
                  </a:lnTo>
                  <a:lnTo>
                    <a:pt x="23305" y="19357"/>
                  </a:lnTo>
                  <a:cubicBezTo>
                    <a:pt x="23305" y="19288"/>
                    <a:pt x="23282" y="19197"/>
                    <a:pt x="23260" y="19128"/>
                  </a:cubicBezTo>
                  <a:cubicBezTo>
                    <a:pt x="23237" y="19037"/>
                    <a:pt x="23214" y="18968"/>
                    <a:pt x="23191" y="18877"/>
                  </a:cubicBezTo>
                  <a:cubicBezTo>
                    <a:pt x="23168" y="18809"/>
                    <a:pt x="23145" y="18763"/>
                    <a:pt x="23123" y="18695"/>
                  </a:cubicBezTo>
                  <a:cubicBezTo>
                    <a:pt x="23100" y="18580"/>
                    <a:pt x="23054" y="18444"/>
                    <a:pt x="23031" y="18307"/>
                  </a:cubicBezTo>
                  <a:lnTo>
                    <a:pt x="22986" y="18147"/>
                  </a:lnTo>
                  <a:lnTo>
                    <a:pt x="22940" y="17987"/>
                  </a:lnTo>
                  <a:cubicBezTo>
                    <a:pt x="22917" y="17919"/>
                    <a:pt x="22894" y="17850"/>
                    <a:pt x="22894" y="17782"/>
                  </a:cubicBezTo>
                  <a:lnTo>
                    <a:pt x="22871" y="17736"/>
                  </a:lnTo>
                  <a:cubicBezTo>
                    <a:pt x="22849" y="17645"/>
                    <a:pt x="22826" y="17553"/>
                    <a:pt x="22803" y="17485"/>
                  </a:cubicBezTo>
                  <a:lnTo>
                    <a:pt x="22803" y="17508"/>
                  </a:lnTo>
                  <a:cubicBezTo>
                    <a:pt x="22780" y="17325"/>
                    <a:pt x="22712" y="17165"/>
                    <a:pt x="22666" y="17006"/>
                  </a:cubicBezTo>
                  <a:cubicBezTo>
                    <a:pt x="22643" y="16869"/>
                    <a:pt x="22598" y="16754"/>
                    <a:pt x="22552" y="16617"/>
                  </a:cubicBezTo>
                  <a:cubicBezTo>
                    <a:pt x="22552" y="16595"/>
                    <a:pt x="22552" y="16572"/>
                    <a:pt x="22529" y="16549"/>
                  </a:cubicBezTo>
                  <a:cubicBezTo>
                    <a:pt x="22529" y="16526"/>
                    <a:pt x="22529" y="16526"/>
                    <a:pt x="22529" y="16503"/>
                  </a:cubicBezTo>
                  <a:cubicBezTo>
                    <a:pt x="22506" y="16435"/>
                    <a:pt x="22483" y="16344"/>
                    <a:pt x="22461" y="16275"/>
                  </a:cubicBezTo>
                  <a:lnTo>
                    <a:pt x="22438" y="16161"/>
                  </a:lnTo>
                  <a:cubicBezTo>
                    <a:pt x="22415" y="16001"/>
                    <a:pt x="22369" y="15819"/>
                    <a:pt x="22324" y="15636"/>
                  </a:cubicBezTo>
                  <a:cubicBezTo>
                    <a:pt x="22278" y="15522"/>
                    <a:pt x="22232" y="15385"/>
                    <a:pt x="22210" y="15271"/>
                  </a:cubicBezTo>
                  <a:lnTo>
                    <a:pt x="22187" y="15202"/>
                  </a:lnTo>
                  <a:cubicBezTo>
                    <a:pt x="22141" y="15088"/>
                    <a:pt x="22118" y="14951"/>
                    <a:pt x="22073" y="14837"/>
                  </a:cubicBezTo>
                  <a:lnTo>
                    <a:pt x="22073" y="14791"/>
                  </a:lnTo>
                  <a:lnTo>
                    <a:pt x="22050" y="14769"/>
                  </a:lnTo>
                  <a:lnTo>
                    <a:pt x="22027" y="14677"/>
                  </a:lnTo>
                  <a:lnTo>
                    <a:pt x="22027" y="14632"/>
                  </a:lnTo>
                  <a:cubicBezTo>
                    <a:pt x="22004" y="14563"/>
                    <a:pt x="21981" y="14518"/>
                    <a:pt x="21981" y="14449"/>
                  </a:cubicBezTo>
                  <a:cubicBezTo>
                    <a:pt x="21958" y="14381"/>
                    <a:pt x="21936" y="14289"/>
                    <a:pt x="21913" y="14221"/>
                  </a:cubicBezTo>
                  <a:cubicBezTo>
                    <a:pt x="21890" y="14084"/>
                    <a:pt x="21844" y="13947"/>
                    <a:pt x="21799" y="13810"/>
                  </a:cubicBezTo>
                  <a:lnTo>
                    <a:pt x="21753" y="13605"/>
                  </a:lnTo>
                  <a:lnTo>
                    <a:pt x="21707" y="13468"/>
                  </a:lnTo>
                  <a:cubicBezTo>
                    <a:pt x="21662" y="13331"/>
                    <a:pt x="21639" y="13217"/>
                    <a:pt x="21593" y="13080"/>
                  </a:cubicBezTo>
                  <a:lnTo>
                    <a:pt x="21593" y="13057"/>
                  </a:lnTo>
                  <a:lnTo>
                    <a:pt x="21593" y="13034"/>
                  </a:lnTo>
                  <a:cubicBezTo>
                    <a:pt x="21548" y="12874"/>
                    <a:pt x="21502" y="12692"/>
                    <a:pt x="21456" y="12532"/>
                  </a:cubicBezTo>
                  <a:cubicBezTo>
                    <a:pt x="21433" y="12440"/>
                    <a:pt x="21411" y="12349"/>
                    <a:pt x="21365" y="12258"/>
                  </a:cubicBezTo>
                  <a:cubicBezTo>
                    <a:pt x="21342" y="12167"/>
                    <a:pt x="21319" y="12075"/>
                    <a:pt x="21297" y="11984"/>
                  </a:cubicBezTo>
                  <a:lnTo>
                    <a:pt x="21274" y="11938"/>
                  </a:lnTo>
                  <a:lnTo>
                    <a:pt x="21274" y="11915"/>
                  </a:lnTo>
                  <a:cubicBezTo>
                    <a:pt x="21228" y="11779"/>
                    <a:pt x="21205" y="11642"/>
                    <a:pt x="21182" y="11527"/>
                  </a:cubicBezTo>
                  <a:lnTo>
                    <a:pt x="21160" y="11482"/>
                  </a:lnTo>
                  <a:lnTo>
                    <a:pt x="21160" y="11459"/>
                  </a:lnTo>
                  <a:lnTo>
                    <a:pt x="21114" y="11276"/>
                  </a:lnTo>
                  <a:cubicBezTo>
                    <a:pt x="21091" y="11185"/>
                    <a:pt x="21068" y="11071"/>
                    <a:pt x="21045" y="10980"/>
                  </a:cubicBezTo>
                  <a:lnTo>
                    <a:pt x="21045" y="10911"/>
                  </a:lnTo>
                  <a:cubicBezTo>
                    <a:pt x="21023" y="10843"/>
                    <a:pt x="21000" y="10774"/>
                    <a:pt x="20977" y="10706"/>
                  </a:cubicBezTo>
                  <a:lnTo>
                    <a:pt x="20931" y="10546"/>
                  </a:lnTo>
                  <a:lnTo>
                    <a:pt x="20908" y="10455"/>
                  </a:lnTo>
                  <a:cubicBezTo>
                    <a:pt x="20863" y="10318"/>
                    <a:pt x="20840" y="10158"/>
                    <a:pt x="20794" y="9998"/>
                  </a:cubicBezTo>
                  <a:lnTo>
                    <a:pt x="20749" y="9861"/>
                  </a:lnTo>
                  <a:lnTo>
                    <a:pt x="20726" y="9770"/>
                  </a:lnTo>
                  <a:lnTo>
                    <a:pt x="20726" y="9747"/>
                  </a:lnTo>
                  <a:lnTo>
                    <a:pt x="20703" y="9633"/>
                  </a:lnTo>
                  <a:lnTo>
                    <a:pt x="20680" y="9587"/>
                  </a:lnTo>
                  <a:cubicBezTo>
                    <a:pt x="20657" y="9450"/>
                    <a:pt x="20612" y="9336"/>
                    <a:pt x="20589" y="9199"/>
                  </a:cubicBezTo>
                  <a:cubicBezTo>
                    <a:pt x="20520" y="9017"/>
                    <a:pt x="20475" y="8811"/>
                    <a:pt x="20429" y="8629"/>
                  </a:cubicBezTo>
                  <a:cubicBezTo>
                    <a:pt x="20384" y="8469"/>
                    <a:pt x="20361" y="8332"/>
                    <a:pt x="20315" y="8172"/>
                  </a:cubicBezTo>
                  <a:lnTo>
                    <a:pt x="20315" y="8149"/>
                  </a:lnTo>
                  <a:lnTo>
                    <a:pt x="20292" y="8081"/>
                  </a:lnTo>
                  <a:lnTo>
                    <a:pt x="20269" y="8035"/>
                  </a:lnTo>
                  <a:lnTo>
                    <a:pt x="20269" y="8012"/>
                  </a:lnTo>
                  <a:cubicBezTo>
                    <a:pt x="20247" y="7898"/>
                    <a:pt x="20224" y="7784"/>
                    <a:pt x="20178" y="7693"/>
                  </a:cubicBezTo>
                  <a:cubicBezTo>
                    <a:pt x="20155" y="7602"/>
                    <a:pt x="20132" y="7510"/>
                    <a:pt x="20087" y="7419"/>
                  </a:cubicBezTo>
                  <a:lnTo>
                    <a:pt x="20087" y="7373"/>
                  </a:lnTo>
                  <a:lnTo>
                    <a:pt x="20064" y="7282"/>
                  </a:lnTo>
                  <a:cubicBezTo>
                    <a:pt x="20018" y="7213"/>
                    <a:pt x="19995" y="7122"/>
                    <a:pt x="19973" y="7031"/>
                  </a:cubicBezTo>
                  <a:lnTo>
                    <a:pt x="19904" y="6825"/>
                  </a:lnTo>
                  <a:lnTo>
                    <a:pt x="19904" y="6757"/>
                  </a:lnTo>
                  <a:lnTo>
                    <a:pt x="19881" y="6688"/>
                  </a:lnTo>
                  <a:cubicBezTo>
                    <a:pt x="19813" y="6437"/>
                    <a:pt x="19744" y="6209"/>
                    <a:pt x="19676" y="5981"/>
                  </a:cubicBezTo>
                  <a:cubicBezTo>
                    <a:pt x="19653" y="5867"/>
                    <a:pt x="19607" y="5775"/>
                    <a:pt x="19585" y="5661"/>
                  </a:cubicBezTo>
                  <a:cubicBezTo>
                    <a:pt x="19539" y="5547"/>
                    <a:pt x="19516" y="5433"/>
                    <a:pt x="19471" y="5319"/>
                  </a:cubicBezTo>
                  <a:lnTo>
                    <a:pt x="19448" y="5182"/>
                  </a:lnTo>
                  <a:lnTo>
                    <a:pt x="19379" y="4999"/>
                  </a:lnTo>
                  <a:lnTo>
                    <a:pt x="19379" y="4931"/>
                  </a:lnTo>
                  <a:lnTo>
                    <a:pt x="19334" y="4840"/>
                  </a:lnTo>
                  <a:lnTo>
                    <a:pt x="19334" y="4862"/>
                  </a:lnTo>
                  <a:cubicBezTo>
                    <a:pt x="19334" y="4748"/>
                    <a:pt x="19288" y="4657"/>
                    <a:pt x="19265" y="4543"/>
                  </a:cubicBezTo>
                  <a:lnTo>
                    <a:pt x="19242" y="4474"/>
                  </a:lnTo>
                  <a:cubicBezTo>
                    <a:pt x="19219" y="4383"/>
                    <a:pt x="19197" y="4315"/>
                    <a:pt x="19174" y="4246"/>
                  </a:cubicBezTo>
                  <a:cubicBezTo>
                    <a:pt x="19151" y="4201"/>
                    <a:pt x="19151" y="4155"/>
                    <a:pt x="19128" y="4109"/>
                  </a:cubicBezTo>
                  <a:lnTo>
                    <a:pt x="19128" y="4086"/>
                  </a:lnTo>
                  <a:cubicBezTo>
                    <a:pt x="19105" y="4041"/>
                    <a:pt x="19105" y="3995"/>
                    <a:pt x="19082" y="3927"/>
                  </a:cubicBezTo>
                  <a:cubicBezTo>
                    <a:pt x="19060" y="3835"/>
                    <a:pt x="19014" y="3744"/>
                    <a:pt x="18991" y="3653"/>
                  </a:cubicBezTo>
                  <a:cubicBezTo>
                    <a:pt x="18968" y="3561"/>
                    <a:pt x="18946" y="3470"/>
                    <a:pt x="18923" y="3402"/>
                  </a:cubicBezTo>
                  <a:cubicBezTo>
                    <a:pt x="18900" y="3288"/>
                    <a:pt x="18854" y="3151"/>
                    <a:pt x="18831" y="3036"/>
                  </a:cubicBezTo>
                  <a:cubicBezTo>
                    <a:pt x="18809" y="2991"/>
                    <a:pt x="18786" y="2922"/>
                    <a:pt x="18763" y="2854"/>
                  </a:cubicBezTo>
                  <a:lnTo>
                    <a:pt x="18763" y="2831"/>
                  </a:lnTo>
                  <a:cubicBezTo>
                    <a:pt x="18740" y="2717"/>
                    <a:pt x="18694" y="2626"/>
                    <a:pt x="18672" y="2511"/>
                  </a:cubicBezTo>
                  <a:lnTo>
                    <a:pt x="18626" y="2375"/>
                  </a:lnTo>
                  <a:lnTo>
                    <a:pt x="18626" y="2352"/>
                  </a:lnTo>
                  <a:cubicBezTo>
                    <a:pt x="18603" y="2215"/>
                    <a:pt x="18557" y="2078"/>
                    <a:pt x="18512" y="1941"/>
                  </a:cubicBezTo>
                  <a:lnTo>
                    <a:pt x="18512" y="1918"/>
                  </a:lnTo>
                  <a:lnTo>
                    <a:pt x="18512" y="1895"/>
                  </a:lnTo>
                  <a:cubicBezTo>
                    <a:pt x="18489" y="1804"/>
                    <a:pt x="18466" y="1735"/>
                    <a:pt x="18443" y="1644"/>
                  </a:cubicBezTo>
                  <a:lnTo>
                    <a:pt x="18443" y="1576"/>
                  </a:lnTo>
                  <a:cubicBezTo>
                    <a:pt x="18421" y="1484"/>
                    <a:pt x="18398" y="1393"/>
                    <a:pt x="18375" y="1302"/>
                  </a:cubicBezTo>
                  <a:lnTo>
                    <a:pt x="18352" y="1210"/>
                  </a:lnTo>
                  <a:lnTo>
                    <a:pt x="18329" y="1188"/>
                  </a:lnTo>
                  <a:cubicBezTo>
                    <a:pt x="18284" y="1028"/>
                    <a:pt x="18238" y="845"/>
                    <a:pt x="18192" y="685"/>
                  </a:cubicBezTo>
                  <a:lnTo>
                    <a:pt x="18169" y="594"/>
                  </a:lnTo>
                  <a:cubicBezTo>
                    <a:pt x="18169" y="571"/>
                    <a:pt x="18147" y="526"/>
                    <a:pt x="18147" y="503"/>
                  </a:cubicBezTo>
                  <a:cubicBezTo>
                    <a:pt x="18169" y="434"/>
                    <a:pt x="18192" y="366"/>
                    <a:pt x="18147" y="320"/>
                  </a:cubicBezTo>
                  <a:lnTo>
                    <a:pt x="18124" y="297"/>
                  </a:lnTo>
                  <a:cubicBezTo>
                    <a:pt x="18078" y="275"/>
                    <a:pt x="18055" y="229"/>
                    <a:pt x="18033" y="206"/>
                  </a:cubicBezTo>
                  <a:cubicBezTo>
                    <a:pt x="17987" y="183"/>
                    <a:pt x="17941" y="160"/>
                    <a:pt x="17873" y="138"/>
                  </a:cubicBezTo>
                  <a:cubicBezTo>
                    <a:pt x="17804" y="92"/>
                    <a:pt x="17713" y="69"/>
                    <a:pt x="17576" y="46"/>
                  </a:cubicBezTo>
                  <a:cubicBezTo>
                    <a:pt x="17508" y="24"/>
                    <a:pt x="17416" y="24"/>
                    <a:pt x="173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21"/>
            <p:cNvSpPr/>
            <p:nvPr/>
          </p:nvSpPr>
          <p:spPr>
            <a:xfrm>
              <a:off x="5955850" y="3356500"/>
              <a:ext cx="45100" cy="105750"/>
            </a:xfrm>
            <a:custGeom>
              <a:avLst/>
              <a:gdLst/>
              <a:ahLst/>
              <a:cxnLst/>
              <a:rect l="l" t="t" r="r" b="b"/>
              <a:pathLst>
                <a:path w="1804" h="4230" extrusionOk="0">
                  <a:moveTo>
                    <a:pt x="434" y="1"/>
                  </a:moveTo>
                  <a:cubicBezTo>
                    <a:pt x="411" y="1"/>
                    <a:pt x="389" y="24"/>
                    <a:pt x="389" y="24"/>
                  </a:cubicBezTo>
                  <a:lnTo>
                    <a:pt x="366" y="24"/>
                  </a:lnTo>
                  <a:cubicBezTo>
                    <a:pt x="297" y="24"/>
                    <a:pt x="229" y="46"/>
                    <a:pt x="183" y="92"/>
                  </a:cubicBezTo>
                  <a:cubicBezTo>
                    <a:pt x="160" y="92"/>
                    <a:pt x="138" y="115"/>
                    <a:pt x="115" y="115"/>
                  </a:cubicBezTo>
                  <a:cubicBezTo>
                    <a:pt x="92" y="138"/>
                    <a:pt x="69" y="160"/>
                    <a:pt x="46" y="183"/>
                  </a:cubicBezTo>
                  <a:cubicBezTo>
                    <a:pt x="23" y="229"/>
                    <a:pt x="1" y="275"/>
                    <a:pt x="23" y="343"/>
                  </a:cubicBezTo>
                  <a:cubicBezTo>
                    <a:pt x="23" y="366"/>
                    <a:pt x="46" y="412"/>
                    <a:pt x="46" y="434"/>
                  </a:cubicBezTo>
                  <a:cubicBezTo>
                    <a:pt x="69" y="457"/>
                    <a:pt x="69" y="457"/>
                    <a:pt x="92" y="457"/>
                  </a:cubicBezTo>
                  <a:cubicBezTo>
                    <a:pt x="92" y="480"/>
                    <a:pt x="92" y="503"/>
                    <a:pt x="92" y="526"/>
                  </a:cubicBezTo>
                  <a:cubicBezTo>
                    <a:pt x="115" y="549"/>
                    <a:pt x="115" y="571"/>
                    <a:pt x="115" y="571"/>
                  </a:cubicBezTo>
                  <a:cubicBezTo>
                    <a:pt x="115" y="594"/>
                    <a:pt x="115" y="594"/>
                    <a:pt x="115" y="594"/>
                  </a:cubicBezTo>
                  <a:cubicBezTo>
                    <a:pt x="138" y="685"/>
                    <a:pt x="160" y="754"/>
                    <a:pt x="183" y="845"/>
                  </a:cubicBezTo>
                  <a:cubicBezTo>
                    <a:pt x="206" y="891"/>
                    <a:pt x="229" y="959"/>
                    <a:pt x="252" y="1028"/>
                  </a:cubicBezTo>
                  <a:cubicBezTo>
                    <a:pt x="229" y="1051"/>
                    <a:pt x="206" y="1096"/>
                    <a:pt x="229" y="1119"/>
                  </a:cubicBezTo>
                  <a:cubicBezTo>
                    <a:pt x="229" y="1142"/>
                    <a:pt x="229" y="1142"/>
                    <a:pt x="229" y="1142"/>
                  </a:cubicBezTo>
                  <a:cubicBezTo>
                    <a:pt x="229" y="1142"/>
                    <a:pt x="229" y="1165"/>
                    <a:pt x="229" y="1165"/>
                  </a:cubicBezTo>
                  <a:cubicBezTo>
                    <a:pt x="229" y="1165"/>
                    <a:pt x="229" y="1188"/>
                    <a:pt x="229" y="1188"/>
                  </a:cubicBezTo>
                  <a:cubicBezTo>
                    <a:pt x="320" y="1507"/>
                    <a:pt x="411" y="1804"/>
                    <a:pt x="503" y="2123"/>
                  </a:cubicBezTo>
                  <a:cubicBezTo>
                    <a:pt x="548" y="2329"/>
                    <a:pt x="617" y="2534"/>
                    <a:pt x="663" y="2717"/>
                  </a:cubicBezTo>
                  <a:cubicBezTo>
                    <a:pt x="731" y="2922"/>
                    <a:pt x="799" y="3128"/>
                    <a:pt x="868" y="3310"/>
                  </a:cubicBezTo>
                  <a:cubicBezTo>
                    <a:pt x="936" y="3516"/>
                    <a:pt x="1005" y="3721"/>
                    <a:pt x="1073" y="3927"/>
                  </a:cubicBezTo>
                  <a:cubicBezTo>
                    <a:pt x="1119" y="3995"/>
                    <a:pt x="1142" y="4064"/>
                    <a:pt x="1165" y="4132"/>
                  </a:cubicBezTo>
                  <a:cubicBezTo>
                    <a:pt x="1187" y="4155"/>
                    <a:pt x="1187" y="4178"/>
                    <a:pt x="1233" y="4201"/>
                  </a:cubicBezTo>
                  <a:cubicBezTo>
                    <a:pt x="1256" y="4223"/>
                    <a:pt x="1279" y="4223"/>
                    <a:pt x="1302" y="4223"/>
                  </a:cubicBezTo>
                  <a:cubicBezTo>
                    <a:pt x="1314" y="4227"/>
                    <a:pt x="1327" y="4229"/>
                    <a:pt x="1340" y="4229"/>
                  </a:cubicBezTo>
                  <a:cubicBezTo>
                    <a:pt x="1400" y="4229"/>
                    <a:pt x="1465" y="4188"/>
                    <a:pt x="1484" y="4132"/>
                  </a:cubicBezTo>
                  <a:cubicBezTo>
                    <a:pt x="1484" y="4109"/>
                    <a:pt x="1484" y="4109"/>
                    <a:pt x="1484" y="4109"/>
                  </a:cubicBezTo>
                  <a:cubicBezTo>
                    <a:pt x="1507" y="4086"/>
                    <a:pt x="1507" y="4064"/>
                    <a:pt x="1507" y="4041"/>
                  </a:cubicBezTo>
                  <a:cubicBezTo>
                    <a:pt x="1507" y="3995"/>
                    <a:pt x="1507" y="3972"/>
                    <a:pt x="1507" y="3949"/>
                  </a:cubicBezTo>
                  <a:cubicBezTo>
                    <a:pt x="1534" y="3976"/>
                    <a:pt x="1568" y="3987"/>
                    <a:pt x="1606" y="3987"/>
                  </a:cubicBezTo>
                  <a:cubicBezTo>
                    <a:pt x="1633" y="3987"/>
                    <a:pt x="1661" y="3982"/>
                    <a:pt x="1690" y="3972"/>
                  </a:cubicBezTo>
                  <a:cubicBezTo>
                    <a:pt x="1712" y="3972"/>
                    <a:pt x="1735" y="3949"/>
                    <a:pt x="1758" y="3927"/>
                  </a:cubicBezTo>
                  <a:cubicBezTo>
                    <a:pt x="1804" y="3881"/>
                    <a:pt x="1804" y="3835"/>
                    <a:pt x="1804" y="3790"/>
                  </a:cubicBezTo>
                  <a:cubicBezTo>
                    <a:pt x="1804" y="3698"/>
                    <a:pt x="1758" y="3630"/>
                    <a:pt x="1758" y="3561"/>
                  </a:cubicBezTo>
                  <a:cubicBezTo>
                    <a:pt x="1735" y="3516"/>
                    <a:pt x="1712" y="3447"/>
                    <a:pt x="1690" y="3379"/>
                  </a:cubicBezTo>
                  <a:cubicBezTo>
                    <a:pt x="1667" y="3265"/>
                    <a:pt x="1644" y="3151"/>
                    <a:pt x="1598" y="3036"/>
                  </a:cubicBezTo>
                  <a:cubicBezTo>
                    <a:pt x="1576" y="2945"/>
                    <a:pt x="1530" y="2831"/>
                    <a:pt x="1507" y="2740"/>
                  </a:cubicBezTo>
                  <a:cubicBezTo>
                    <a:pt x="1461" y="2626"/>
                    <a:pt x="1439" y="2534"/>
                    <a:pt x="1393" y="2420"/>
                  </a:cubicBezTo>
                  <a:cubicBezTo>
                    <a:pt x="1347" y="2238"/>
                    <a:pt x="1302" y="2055"/>
                    <a:pt x="1233" y="1850"/>
                  </a:cubicBezTo>
                  <a:cubicBezTo>
                    <a:pt x="1187" y="1667"/>
                    <a:pt x="1119" y="1462"/>
                    <a:pt x="1073" y="1279"/>
                  </a:cubicBezTo>
                  <a:cubicBezTo>
                    <a:pt x="1073" y="1256"/>
                    <a:pt x="1051" y="1233"/>
                    <a:pt x="1051" y="1210"/>
                  </a:cubicBezTo>
                  <a:cubicBezTo>
                    <a:pt x="1028" y="1165"/>
                    <a:pt x="1028" y="1165"/>
                    <a:pt x="1005" y="1142"/>
                  </a:cubicBezTo>
                  <a:cubicBezTo>
                    <a:pt x="1005" y="1119"/>
                    <a:pt x="982" y="1096"/>
                    <a:pt x="982" y="1096"/>
                  </a:cubicBezTo>
                  <a:cubicBezTo>
                    <a:pt x="982" y="1051"/>
                    <a:pt x="959" y="1005"/>
                    <a:pt x="959" y="982"/>
                  </a:cubicBezTo>
                  <a:cubicBezTo>
                    <a:pt x="959" y="959"/>
                    <a:pt x="936" y="937"/>
                    <a:pt x="936" y="914"/>
                  </a:cubicBezTo>
                  <a:cubicBezTo>
                    <a:pt x="936" y="868"/>
                    <a:pt x="914" y="845"/>
                    <a:pt x="914" y="800"/>
                  </a:cubicBezTo>
                  <a:cubicBezTo>
                    <a:pt x="891" y="777"/>
                    <a:pt x="868" y="731"/>
                    <a:pt x="822" y="708"/>
                  </a:cubicBezTo>
                  <a:cubicBezTo>
                    <a:pt x="822" y="685"/>
                    <a:pt x="799" y="640"/>
                    <a:pt x="799" y="594"/>
                  </a:cubicBezTo>
                  <a:cubicBezTo>
                    <a:pt x="777" y="526"/>
                    <a:pt x="777" y="457"/>
                    <a:pt x="754" y="412"/>
                  </a:cubicBezTo>
                  <a:cubicBezTo>
                    <a:pt x="754" y="343"/>
                    <a:pt x="731" y="275"/>
                    <a:pt x="731" y="229"/>
                  </a:cubicBezTo>
                  <a:cubicBezTo>
                    <a:pt x="708" y="160"/>
                    <a:pt x="685" y="92"/>
                    <a:pt x="640" y="69"/>
                  </a:cubicBezTo>
                  <a:cubicBezTo>
                    <a:pt x="594" y="46"/>
                    <a:pt x="571" y="24"/>
                    <a:pt x="526" y="24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21"/>
            <p:cNvSpPr/>
            <p:nvPr/>
          </p:nvSpPr>
          <p:spPr>
            <a:xfrm>
              <a:off x="5979250" y="3443800"/>
              <a:ext cx="83325" cy="261200"/>
            </a:xfrm>
            <a:custGeom>
              <a:avLst/>
              <a:gdLst/>
              <a:ahLst/>
              <a:cxnLst/>
              <a:rect l="l" t="t" r="r" b="b"/>
              <a:pathLst>
                <a:path w="3333" h="10448" extrusionOk="0">
                  <a:moveTo>
                    <a:pt x="69" y="1"/>
                  </a:moveTo>
                  <a:cubicBezTo>
                    <a:pt x="23" y="1"/>
                    <a:pt x="0" y="47"/>
                    <a:pt x="0" y="115"/>
                  </a:cubicBezTo>
                  <a:cubicBezTo>
                    <a:pt x="46" y="298"/>
                    <a:pt x="115" y="480"/>
                    <a:pt x="160" y="663"/>
                  </a:cubicBezTo>
                  <a:cubicBezTo>
                    <a:pt x="160" y="663"/>
                    <a:pt x="160" y="686"/>
                    <a:pt x="160" y="709"/>
                  </a:cubicBezTo>
                  <a:cubicBezTo>
                    <a:pt x="183" y="777"/>
                    <a:pt x="206" y="823"/>
                    <a:pt x="206" y="891"/>
                  </a:cubicBezTo>
                  <a:cubicBezTo>
                    <a:pt x="229" y="960"/>
                    <a:pt x="251" y="1028"/>
                    <a:pt x="274" y="1097"/>
                  </a:cubicBezTo>
                  <a:cubicBezTo>
                    <a:pt x="297" y="1188"/>
                    <a:pt x="320" y="1256"/>
                    <a:pt x="343" y="1348"/>
                  </a:cubicBezTo>
                  <a:cubicBezTo>
                    <a:pt x="343" y="1348"/>
                    <a:pt x="343" y="1370"/>
                    <a:pt x="343" y="1393"/>
                  </a:cubicBezTo>
                  <a:cubicBezTo>
                    <a:pt x="320" y="1416"/>
                    <a:pt x="343" y="1439"/>
                    <a:pt x="343" y="1485"/>
                  </a:cubicBezTo>
                  <a:cubicBezTo>
                    <a:pt x="343" y="1507"/>
                    <a:pt x="366" y="1530"/>
                    <a:pt x="366" y="1576"/>
                  </a:cubicBezTo>
                  <a:cubicBezTo>
                    <a:pt x="366" y="1644"/>
                    <a:pt x="388" y="1736"/>
                    <a:pt x="411" y="1804"/>
                  </a:cubicBezTo>
                  <a:cubicBezTo>
                    <a:pt x="434" y="1895"/>
                    <a:pt x="457" y="1987"/>
                    <a:pt x="503" y="2078"/>
                  </a:cubicBezTo>
                  <a:cubicBezTo>
                    <a:pt x="548" y="2261"/>
                    <a:pt x="594" y="2420"/>
                    <a:pt x="640" y="2580"/>
                  </a:cubicBezTo>
                  <a:cubicBezTo>
                    <a:pt x="640" y="2603"/>
                    <a:pt x="640" y="2626"/>
                    <a:pt x="640" y="2649"/>
                  </a:cubicBezTo>
                  <a:cubicBezTo>
                    <a:pt x="685" y="2854"/>
                    <a:pt x="731" y="3037"/>
                    <a:pt x="776" y="3242"/>
                  </a:cubicBezTo>
                  <a:cubicBezTo>
                    <a:pt x="845" y="3448"/>
                    <a:pt x="891" y="3653"/>
                    <a:pt x="959" y="3881"/>
                  </a:cubicBezTo>
                  <a:cubicBezTo>
                    <a:pt x="982" y="3973"/>
                    <a:pt x="1005" y="4064"/>
                    <a:pt x="1028" y="4155"/>
                  </a:cubicBezTo>
                  <a:cubicBezTo>
                    <a:pt x="1073" y="4269"/>
                    <a:pt x="1096" y="4361"/>
                    <a:pt x="1142" y="4475"/>
                  </a:cubicBezTo>
                  <a:cubicBezTo>
                    <a:pt x="1142" y="4520"/>
                    <a:pt x="1164" y="4566"/>
                    <a:pt x="1187" y="4589"/>
                  </a:cubicBezTo>
                  <a:cubicBezTo>
                    <a:pt x="1210" y="4657"/>
                    <a:pt x="1233" y="4703"/>
                    <a:pt x="1256" y="4771"/>
                  </a:cubicBezTo>
                  <a:cubicBezTo>
                    <a:pt x="1256" y="4794"/>
                    <a:pt x="1256" y="4840"/>
                    <a:pt x="1279" y="4863"/>
                  </a:cubicBezTo>
                  <a:cubicBezTo>
                    <a:pt x="1279" y="4977"/>
                    <a:pt x="1301" y="5068"/>
                    <a:pt x="1324" y="5159"/>
                  </a:cubicBezTo>
                  <a:cubicBezTo>
                    <a:pt x="1347" y="5319"/>
                    <a:pt x="1370" y="5479"/>
                    <a:pt x="1416" y="5639"/>
                  </a:cubicBezTo>
                  <a:cubicBezTo>
                    <a:pt x="1438" y="5776"/>
                    <a:pt x="1461" y="5913"/>
                    <a:pt x="1507" y="6050"/>
                  </a:cubicBezTo>
                  <a:cubicBezTo>
                    <a:pt x="1530" y="6118"/>
                    <a:pt x="1553" y="6209"/>
                    <a:pt x="1575" y="6278"/>
                  </a:cubicBezTo>
                  <a:cubicBezTo>
                    <a:pt x="1598" y="6346"/>
                    <a:pt x="1644" y="6438"/>
                    <a:pt x="1667" y="6529"/>
                  </a:cubicBezTo>
                  <a:cubicBezTo>
                    <a:pt x="1667" y="6552"/>
                    <a:pt x="1667" y="6597"/>
                    <a:pt x="1689" y="6620"/>
                  </a:cubicBezTo>
                  <a:cubicBezTo>
                    <a:pt x="1689" y="6643"/>
                    <a:pt x="1712" y="6666"/>
                    <a:pt x="1735" y="6689"/>
                  </a:cubicBezTo>
                  <a:cubicBezTo>
                    <a:pt x="1781" y="6871"/>
                    <a:pt x="1804" y="7031"/>
                    <a:pt x="1872" y="7214"/>
                  </a:cubicBezTo>
                  <a:cubicBezTo>
                    <a:pt x="1895" y="7282"/>
                    <a:pt x="1895" y="7351"/>
                    <a:pt x="1918" y="7419"/>
                  </a:cubicBezTo>
                  <a:cubicBezTo>
                    <a:pt x="1941" y="7442"/>
                    <a:pt x="1941" y="7465"/>
                    <a:pt x="1941" y="7488"/>
                  </a:cubicBezTo>
                  <a:cubicBezTo>
                    <a:pt x="1963" y="7533"/>
                    <a:pt x="1963" y="7579"/>
                    <a:pt x="1986" y="7602"/>
                  </a:cubicBezTo>
                  <a:cubicBezTo>
                    <a:pt x="1986" y="7625"/>
                    <a:pt x="1986" y="7625"/>
                    <a:pt x="1986" y="7647"/>
                  </a:cubicBezTo>
                  <a:cubicBezTo>
                    <a:pt x="2055" y="7899"/>
                    <a:pt x="2123" y="8150"/>
                    <a:pt x="2192" y="8401"/>
                  </a:cubicBezTo>
                  <a:cubicBezTo>
                    <a:pt x="2237" y="8538"/>
                    <a:pt x="2283" y="8675"/>
                    <a:pt x="2329" y="8812"/>
                  </a:cubicBezTo>
                  <a:cubicBezTo>
                    <a:pt x="2329" y="8903"/>
                    <a:pt x="2351" y="8994"/>
                    <a:pt x="2397" y="9063"/>
                  </a:cubicBezTo>
                  <a:cubicBezTo>
                    <a:pt x="2397" y="9108"/>
                    <a:pt x="2420" y="9154"/>
                    <a:pt x="2420" y="9200"/>
                  </a:cubicBezTo>
                  <a:cubicBezTo>
                    <a:pt x="2443" y="9268"/>
                    <a:pt x="2466" y="9314"/>
                    <a:pt x="2466" y="9359"/>
                  </a:cubicBezTo>
                  <a:cubicBezTo>
                    <a:pt x="2511" y="9542"/>
                    <a:pt x="2557" y="9702"/>
                    <a:pt x="2602" y="9861"/>
                  </a:cubicBezTo>
                  <a:cubicBezTo>
                    <a:pt x="2625" y="9953"/>
                    <a:pt x="2648" y="10021"/>
                    <a:pt x="2671" y="10113"/>
                  </a:cubicBezTo>
                  <a:cubicBezTo>
                    <a:pt x="2694" y="10158"/>
                    <a:pt x="2717" y="10204"/>
                    <a:pt x="2717" y="10227"/>
                  </a:cubicBezTo>
                  <a:cubicBezTo>
                    <a:pt x="2739" y="10295"/>
                    <a:pt x="2762" y="10364"/>
                    <a:pt x="2808" y="10409"/>
                  </a:cubicBezTo>
                  <a:cubicBezTo>
                    <a:pt x="2835" y="10436"/>
                    <a:pt x="2861" y="10447"/>
                    <a:pt x="2893" y="10447"/>
                  </a:cubicBezTo>
                  <a:cubicBezTo>
                    <a:pt x="2915" y="10447"/>
                    <a:pt x="2939" y="10442"/>
                    <a:pt x="2968" y="10432"/>
                  </a:cubicBezTo>
                  <a:cubicBezTo>
                    <a:pt x="2991" y="10432"/>
                    <a:pt x="3013" y="10409"/>
                    <a:pt x="3036" y="10386"/>
                  </a:cubicBezTo>
                  <a:cubicBezTo>
                    <a:pt x="3059" y="10364"/>
                    <a:pt x="3082" y="10341"/>
                    <a:pt x="3082" y="10318"/>
                  </a:cubicBezTo>
                  <a:cubicBezTo>
                    <a:pt x="3082" y="10295"/>
                    <a:pt x="3082" y="10272"/>
                    <a:pt x="3082" y="10250"/>
                  </a:cubicBezTo>
                  <a:cubicBezTo>
                    <a:pt x="3082" y="10227"/>
                    <a:pt x="3082" y="10204"/>
                    <a:pt x="3082" y="10181"/>
                  </a:cubicBezTo>
                  <a:cubicBezTo>
                    <a:pt x="3150" y="10158"/>
                    <a:pt x="3196" y="10113"/>
                    <a:pt x="3219" y="10044"/>
                  </a:cubicBezTo>
                  <a:cubicBezTo>
                    <a:pt x="3219" y="10044"/>
                    <a:pt x="3219" y="10044"/>
                    <a:pt x="3219" y="10021"/>
                  </a:cubicBezTo>
                  <a:cubicBezTo>
                    <a:pt x="3287" y="9998"/>
                    <a:pt x="3333" y="9930"/>
                    <a:pt x="3310" y="9861"/>
                  </a:cubicBezTo>
                  <a:cubicBezTo>
                    <a:pt x="3310" y="9816"/>
                    <a:pt x="3310" y="9793"/>
                    <a:pt x="3310" y="9747"/>
                  </a:cubicBezTo>
                  <a:cubicBezTo>
                    <a:pt x="3310" y="9702"/>
                    <a:pt x="3333" y="9656"/>
                    <a:pt x="3310" y="9610"/>
                  </a:cubicBezTo>
                  <a:cubicBezTo>
                    <a:pt x="3264" y="9473"/>
                    <a:pt x="3242" y="9314"/>
                    <a:pt x="3196" y="9177"/>
                  </a:cubicBezTo>
                  <a:cubicBezTo>
                    <a:pt x="3150" y="9017"/>
                    <a:pt x="3105" y="8880"/>
                    <a:pt x="3059" y="8720"/>
                  </a:cubicBezTo>
                  <a:cubicBezTo>
                    <a:pt x="3059" y="8697"/>
                    <a:pt x="3036" y="8675"/>
                    <a:pt x="3036" y="8629"/>
                  </a:cubicBezTo>
                  <a:cubicBezTo>
                    <a:pt x="3036" y="8606"/>
                    <a:pt x="3013" y="8560"/>
                    <a:pt x="2968" y="8538"/>
                  </a:cubicBezTo>
                  <a:cubicBezTo>
                    <a:pt x="2922" y="8401"/>
                    <a:pt x="2876" y="8264"/>
                    <a:pt x="2854" y="8127"/>
                  </a:cubicBezTo>
                  <a:cubicBezTo>
                    <a:pt x="2876" y="8081"/>
                    <a:pt x="2899" y="8013"/>
                    <a:pt x="2876" y="7944"/>
                  </a:cubicBezTo>
                  <a:cubicBezTo>
                    <a:pt x="2854" y="7876"/>
                    <a:pt x="2831" y="7807"/>
                    <a:pt x="2808" y="7739"/>
                  </a:cubicBezTo>
                  <a:cubicBezTo>
                    <a:pt x="2785" y="7647"/>
                    <a:pt x="2762" y="7556"/>
                    <a:pt x="2739" y="7465"/>
                  </a:cubicBezTo>
                  <a:cubicBezTo>
                    <a:pt x="2671" y="7282"/>
                    <a:pt x="2625" y="7122"/>
                    <a:pt x="2580" y="6940"/>
                  </a:cubicBezTo>
                  <a:cubicBezTo>
                    <a:pt x="2557" y="6849"/>
                    <a:pt x="2534" y="6757"/>
                    <a:pt x="2511" y="6689"/>
                  </a:cubicBezTo>
                  <a:cubicBezTo>
                    <a:pt x="2488" y="6620"/>
                    <a:pt x="2488" y="6529"/>
                    <a:pt x="2466" y="6461"/>
                  </a:cubicBezTo>
                  <a:cubicBezTo>
                    <a:pt x="2466" y="6415"/>
                    <a:pt x="2443" y="6346"/>
                    <a:pt x="2420" y="6278"/>
                  </a:cubicBezTo>
                  <a:cubicBezTo>
                    <a:pt x="2420" y="6255"/>
                    <a:pt x="2397" y="6232"/>
                    <a:pt x="2397" y="6209"/>
                  </a:cubicBezTo>
                  <a:cubicBezTo>
                    <a:pt x="2374" y="6095"/>
                    <a:pt x="2351" y="5981"/>
                    <a:pt x="2329" y="5867"/>
                  </a:cubicBezTo>
                  <a:cubicBezTo>
                    <a:pt x="2329" y="5867"/>
                    <a:pt x="2329" y="5867"/>
                    <a:pt x="2329" y="5844"/>
                  </a:cubicBezTo>
                  <a:cubicBezTo>
                    <a:pt x="2306" y="5821"/>
                    <a:pt x="2306" y="5799"/>
                    <a:pt x="2283" y="5753"/>
                  </a:cubicBezTo>
                  <a:cubicBezTo>
                    <a:pt x="2260" y="5730"/>
                    <a:pt x="2237" y="5707"/>
                    <a:pt x="2192" y="5684"/>
                  </a:cubicBezTo>
                  <a:cubicBezTo>
                    <a:pt x="2146" y="5525"/>
                    <a:pt x="2100" y="5342"/>
                    <a:pt x="2055" y="5159"/>
                  </a:cubicBezTo>
                  <a:cubicBezTo>
                    <a:pt x="2009" y="4977"/>
                    <a:pt x="1941" y="4771"/>
                    <a:pt x="1895" y="4566"/>
                  </a:cubicBezTo>
                  <a:cubicBezTo>
                    <a:pt x="1918" y="4543"/>
                    <a:pt x="1941" y="4498"/>
                    <a:pt x="1941" y="4452"/>
                  </a:cubicBezTo>
                  <a:cubicBezTo>
                    <a:pt x="1941" y="4429"/>
                    <a:pt x="1941" y="4429"/>
                    <a:pt x="1918" y="4406"/>
                  </a:cubicBezTo>
                  <a:cubicBezTo>
                    <a:pt x="1918" y="4338"/>
                    <a:pt x="1895" y="4269"/>
                    <a:pt x="1872" y="4201"/>
                  </a:cubicBezTo>
                  <a:cubicBezTo>
                    <a:pt x="1849" y="4155"/>
                    <a:pt x="1826" y="4087"/>
                    <a:pt x="1804" y="4041"/>
                  </a:cubicBezTo>
                  <a:cubicBezTo>
                    <a:pt x="1804" y="4041"/>
                    <a:pt x="1804" y="4018"/>
                    <a:pt x="1804" y="3995"/>
                  </a:cubicBezTo>
                  <a:cubicBezTo>
                    <a:pt x="1781" y="3973"/>
                    <a:pt x="1781" y="3927"/>
                    <a:pt x="1781" y="3904"/>
                  </a:cubicBezTo>
                  <a:cubicBezTo>
                    <a:pt x="1712" y="3721"/>
                    <a:pt x="1689" y="3562"/>
                    <a:pt x="1644" y="3402"/>
                  </a:cubicBezTo>
                  <a:cubicBezTo>
                    <a:pt x="1621" y="3265"/>
                    <a:pt x="1575" y="3128"/>
                    <a:pt x="1553" y="3014"/>
                  </a:cubicBezTo>
                  <a:cubicBezTo>
                    <a:pt x="1553" y="2991"/>
                    <a:pt x="1553" y="2945"/>
                    <a:pt x="1530" y="2923"/>
                  </a:cubicBezTo>
                  <a:cubicBezTo>
                    <a:pt x="1530" y="2900"/>
                    <a:pt x="1530" y="2854"/>
                    <a:pt x="1530" y="2831"/>
                  </a:cubicBezTo>
                  <a:cubicBezTo>
                    <a:pt x="1507" y="2786"/>
                    <a:pt x="1507" y="2717"/>
                    <a:pt x="1484" y="2672"/>
                  </a:cubicBezTo>
                  <a:cubicBezTo>
                    <a:pt x="1484" y="2649"/>
                    <a:pt x="1484" y="2626"/>
                    <a:pt x="1461" y="2603"/>
                  </a:cubicBezTo>
                  <a:cubicBezTo>
                    <a:pt x="1461" y="2580"/>
                    <a:pt x="1461" y="2580"/>
                    <a:pt x="1461" y="2557"/>
                  </a:cubicBezTo>
                  <a:cubicBezTo>
                    <a:pt x="1438" y="2535"/>
                    <a:pt x="1438" y="2489"/>
                    <a:pt x="1438" y="2466"/>
                  </a:cubicBezTo>
                  <a:cubicBezTo>
                    <a:pt x="1438" y="2398"/>
                    <a:pt x="1416" y="2306"/>
                    <a:pt x="1393" y="2238"/>
                  </a:cubicBezTo>
                  <a:cubicBezTo>
                    <a:pt x="1393" y="2192"/>
                    <a:pt x="1370" y="2147"/>
                    <a:pt x="1324" y="2124"/>
                  </a:cubicBezTo>
                  <a:cubicBezTo>
                    <a:pt x="1324" y="2101"/>
                    <a:pt x="1301" y="2055"/>
                    <a:pt x="1301" y="2032"/>
                  </a:cubicBezTo>
                  <a:cubicBezTo>
                    <a:pt x="1279" y="1941"/>
                    <a:pt x="1256" y="1873"/>
                    <a:pt x="1233" y="1781"/>
                  </a:cubicBezTo>
                  <a:cubicBezTo>
                    <a:pt x="1187" y="1622"/>
                    <a:pt x="1142" y="1485"/>
                    <a:pt x="1096" y="1325"/>
                  </a:cubicBezTo>
                  <a:cubicBezTo>
                    <a:pt x="1050" y="1256"/>
                    <a:pt x="1028" y="1165"/>
                    <a:pt x="1005" y="1074"/>
                  </a:cubicBezTo>
                  <a:cubicBezTo>
                    <a:pt x="982" y="1005"/>
                    <a:pt x="936" y="914"/>
                    <a:pt x="913" y="823"/>
                  </a:cubicBezTo>
                  <a:cubicBezTo>
                    <a:pt x="891" y="709"/>
                    <a:pt x="845" y="572"/>
                    <a:pt x="822" y="457"/>
                  </a:cubicBezTo>
                  <a:cubicBezTo>
                    <a:pt x="822" y="435"/>
                    <a:pt x="822" y="412"/>
                    <a:pt x="822" y="389"/>
                  </a:cubicBezTo>
                  <a:cubicBezTo>
                    <a:pt x="799" y="343"/>
                    <a:pt x="799" y="252"/>
                    <a:pt x="754" y="229"/>
                  </a:cubicBezTo>
                  <a:cubicBezTo>
                    <a:pt x="731" y="206"/>
                    <a:pt x="731" y="206"/>
                    <a:pt x="708" y="206"/>
                  </a:cubicBezTo>
                  <a:cubicBezTo>
                    <a:pt x="662" y="184"/>
                    <a:pt x="617" y="184"/>
                    <a:pt x="571" y="184"/>
                  </a:cubicBezTo>
                  <a:cubicBezTo>
                    <a:pt x="548" y="206"/>
                    <a:pt x="525" y="206"/>
                    <a:pt x="503" y="229"/>
                  </a:cubicBezTo>
                  <a:cubicBezTo>
                    <a:pt x="480" y="184"/>
                    <a:pt x="434" y="161"/>
                    <a:pt x="388" y="161"/>
                  </a:cubicBezTo>
                  <a:cubicBezTo>
                    <a:pt x="320" y="161"/>
                    <a:pt x="251" y="229"/>
                    <a:pt x="251" y="298"/>
                  </a:cubicBezTo>
                  <a:cubicBezTo>
                    <a:pt x="251" y="290"/>
                    <a:pt x="251" y="282"/>
                    <a:pt x="251" y="275"/>
                  </a:cubicBezTo>
                  <a:cubicBezTo>
                    <a:pt x="229" y="252"/>
                    <a:pt x="229" y="206"/>
                    <a:pt x="206" y="184"/>
                  </a:cubicBezTo>
                  <a:cubicBezTo>
                    <a:pt x="206" y="138"/>
                    <a:pt x="183" y="69"/>
                    <a:pt x="160" y="24"/>
                  </a:cubicBezTo>
                  <a:cubicBezTo>
                    <a:pt x="160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DEB3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21"/>
            <p:cNvSpPr/>
            <p:nvPr/>
          </p:nvSpPr>
          <p:spPr>
            <a:xfrm>
              <a:off x="6048875" y="3685750"/>
              <a:ext cx="91325" cy="293350"/>
            </a:xfrm>
            <a:custGeom>
              <a:avLst/>
              <a:gdLst/>
              <a:ahLst/>
              <a:cxnLst/>
              <a:rect l="l" t="t" r="r" b="b"/>
              <a:pathLst>
                <a:path w="3653" h="11734" extrusionOk="0">
                  <a:moveTo>
                    <a:pt x="297" y="1"/>
                  </a:moveTo>
                  <a:cubicBezTo>
                    <a:pt x="251" y="1"/>
                    <a:pt x="228" y="1"/>
                    <a:pt x="206" y="24"/>
                  </a:cubicBezTo>
                  <a:cubicBezTo>
                    <a:pt x="160" y="47"/>
                    <a:pt x="137" y="115"/>
                    <a:pt x="137" y="161"/>
                  </a:cubicBezTo>
                  <a:cubicBezTo>
                    <a:pt x="137" y="206"/>
                    <a:pt x="160" y="275"/>
                    <a:pt x="160" y="343"/>
                  </a:cubicBezTo>
                  <a:cubicBezTo>
                    <a:pt x="148" y="332"/>
                    <a:pt x="137" y="326"/>
                    <a:pt x="126" y="326"/>
                  </a:cubicBezTo>
                  <a:cubicBezTo>
                    <a:pt x="114" y="326"/>
                    <a:pt x="103" y="332"/>
                    <a:pt x="91" y="343"/>
                  </a:cubicBezTo>
                  <a:cubicBezTo>
                    <a:pt x="23" y="343"/>
                    <a:pt x="0" y="412"/>
                    <a:pt x="0" y="480"/>
                  </a:cubicBezTo>
                  <a:cubicBezTo>
                    <a:pt x="0" y="503"/>
                    <a:pt x="0" y="526"/>
                    <a:pt x="0" y="572"/>
                  </a:cubicBezTo>
                  <a:cubicBezTo>
                    <a:pt x="0" y="594"/>
                    <a:pt x="0" y="617"/>
                    <a:pt x="0" y="663"/>
                  </a:cubicBezTo>
                  <a:cubicBezTo>
                    <a:pt x="23" y="731"/>
                    <a:pt x="23" y="800"/>
                    <a:pt x="46" y="868"/>
                  </a:cubicBezTo>
                  <a:cubicBezTo>
                    <a:pt x="46" y="914"/>
                    <a:pt x="69" y="960"/>
                    <a:pt x="69" y="982"/>
                  </a:cubicBezTo>
                  <a:cubicBezTo>
                    <a:pt x="91" y="1096"/>
                    <a:pt x="114" y="1188"/>
                    <a:pt x="137" y="1279"/>
                  </a:cubicBezTo>
                  <a:cubicBezTo>
                    <a:pt x="160" y="1393"/>
                    <a:pt x="183" y="1507"/>
                    <a:pt x="206" y="1621"/>
                  </a:cubicBezTo>
                  <a:cubicBezTo>
                    <a:pt x="251" y="1736"/>
                    <a:pt x="274" y="1850"/>
                    <a:pt x="297" y="1964"/>
                  </a:cubicBezTo>
                  <a:cubicBezTo>
                    <a:pt x="365" y="2146"/>
                    <a:pt x="411" y="2329"/>
                    <a:pt x="479" y="2534"/>
                  </a:cubicBezTo>
                  <a:lnTo>
                    <a:pt x="571" y="2808"/>
                  </a:lnTo>
                  <a:cubicBezTo>
                    <a:pt x="594" y="2900"/>
                    <a:pt x="616" y="2991"/>
                    <a:pt x="639" y="3082"/>
                  </a:cubicBezTo>
                  <a:cubicBezTo>
                    <a:pt x="639" y="3105"/>
                    <a:pt x="639" y="3128"/>
                    <a:pt x="639" y="3151"/>
                  </a:cubicBezTo>
                  <a:cubicBezTo>
                    <a:pt x="662" y="3174"/>
                    <a:pt x="662" y="3219"/>
                    <a:pt x="662" y="3242"/>
                  </a:cubicBezTo>
                  <a:cubicBezTo>
                    <a:pt x="662" y="3288"/>
                    <a:pt x="685" y="3311"/>
                    <a:pt x="685" y="3356"/>
                  </a:cubicBezTo>
                  <a:cubicBezTo>
                    <a:pt x="708" y="3425"/>
                    <a:pt x="708" y="3493"/>
                    <a:pt x="731" y="3562"/>
                  </a:cubicBezTo>
                  <a:cubicBezTo>
                    <a:pt x="753" y="3676"/>
                    <a:pt x="776" y="3767"/>
                    <a:pt x="799" y="3881"/>
                  </a:cubicBezTo>
                  <a:cubicBezTo>
                    <a:pt x="867" y="4064"/>
                    <a:pt x="913" y="4246"/>
                    <a:pt x="982" y="4429"/>
                  </a:cubicBezTo>
                  <a:cubicBezTo>
                    <a:pt x="1004" y="4520"/>
                    <a:pt x="1027" y="4589"/>
                    <a:pt x="1050" y="4657"/>
                  </a:cubicBezTo>
                  <a:cubicBezTo>
                    <a:pt x="1073" y="4749"/>
                    <a:pt x="1096" y="4817"/>
                    <a:pt x="1119" y="4908"/>
                  </a:cubicBezTo>
                  <a:cubicBezTo>
                    <a:pt x="1187" y="5114"/>
                    <a:pt x="1233" y="5296"/>
                    <a:pt x="1301" y="5502"/>
                  </a:cubicBezTo>
                  <a:cubicBezTo>
                    <a:pt x="1301" y="5593"/>
                    <a:pt x="1324" y="5684"/>
                    <a:pt x="1347" y="5776"/>
                  </a:cubicBezTo>
                  <a:lnTo>
                    <a:pt x="1392" y="5981"/>
                  </a:lnTo>
                  <a:cubicBezTo>
                    <a:pt x="1415" y="6072"/>
                    <a:pt x="1461" y="6187"/>
                    <a:pt x="1484" y="6278"/>
                  </a:cubicBezTo>
                  <a:cubicBezTo>
                    <a:pt x="1507" y="6392"/>
                    <a:pt x="1552" y="6483"/>
                    <a:pt x="1575" y="6575"/>
                  </a:cubicBezTo>
                  <a:cubicBezTo>
                    <a:pt x="1621" y="6689"/>
                    <a:pt x="1644" y="6780"/>
                    <a:pt x="1689" y="6894"/>
                  </a:cubicBezTo>
                  <a:cubicBezTo>
                    <a:pt x="1712" y="7031"/>
                    <a:pt x="1758" y="7191"/>
                    <a:pt x="1780" y="7351"/>
                  </a:cubicBezTo>
                  <a:cubicBezTo>
                    <a:pt x="1895" y="7761"/>
                    <a:pt x="2009" y="8172"/>
                    <a:pt x="2123" y="8583"/>
                  </a:cubicBezTo>
                  <a:cubicBezTo>
                    <a:pt x="2146" y="8674"/>
                    <a:pt x="2168" y="8789"/>
                    <a:pt x="2191" y="8880"/>
                  </a:cubicBezTo>
                  <a:cubicBezTo>
                    <a:pt x="2214" y="8971"/>
                    <a:pt x="2237" y="9063"/>
                    <a:pt x="2283" y="9154"/>
                  </a:cubicBezTo>
                  <a:cubicBezTo>
                    <a:pt x="2283" y="9177"/>
                    <a:pt x="2283" y="9199"/>
                    <a:pt x="2305" y="9222"/>
                  </a:cubicBezTo>
                  <a:cubicBezTo>
                    <a:pt x="2305" y="9268"/>
                    <a:pt x="2328" y="9314"/>
                    <a:pt x="2328" y="9359"/>
                  </a:cubicBezTo>
                  <a:cubicBezTo>
                    <a:pt x="2351" y="9451"/>
                    <a:pt x="2374" y="9542"/>
                    <a:pt x="2397" y="9656"/>
                  </a:cubicBezTo>
                  <a:cubicBezTo>
                    <a:pt x="2397" y="9679"/>
                    <a:pt x="2420" y="9702"/>
                    <a:pt x="2420" y="9747"/>
                  </a:cubicBezTo>
                  <a:cubicBezTo>
                    <a:pt x="2442" y="9816"/>
                    <a:pt x="2465" y="9861"/>
                    <a:pt x="2465" y="9930"/>
                  </a:cubicBezTo>
                  <a:cubicBezTo>
                    <a:pt x="2488" y="10021"/>
                    <a:pt x="2511" y="10112"/>
                    <a:pt x="2534" y="10181"/>
                  </a:cubicBezTo>
                  <a:cubicBezTo>
                    <a:pt x="2602" y="10364"/>
                    <a:pt x="2648" y="10523"/>
                    <a:pt x="2693" y="10683"/>
                  </a:cubicBezTo>
                  <a:cubicBezTo>
                    <a:pt x="2716" y="10774"/>
                    <a:pt x="2739" y="10843"/>
                    <a:pt x="2762" y="10911"/>
                  </a:cubicBezTo>
                  <a:cubicBezTo>
                    <a:pt x="2785" y="10957"/>
                    <a:pt x="2808" y="11003"/>
                    <a:pt x="2808" y="11048"/>
                  </a:cubicBezTo>
                  <a:cubicBezTo>
                    <a:pt x="2830" y="11094"/>
                    <a:pt x="2830" y="11117"/>
                    <a:pt x="2830" y="11140"/>
                  </a:cubicBezTo>
                  <a:cubicBezTo>
                    <a:pt x="2808" y="11208"/>
                    <a:pt x="2808" y="11299"/>
                    <a:pt x="2830" y="11391"/>
                  </a:cubicBezTo>
                  <a:cubicBezTo>
                    <a:pt x="2830" y="11391"/>
                    <a:pt x="2830" y="11414"/>
                    <a:pt x="2830" y="11414"/>
                  </a:cubicBezTo>
                  <a:lnTo>
                    <a:pt x="2830" y="11436"/>
                  </a:lnTo>
                  <a:cubicBezTo>
                    <a:pt x="2830" y="11459"/>
                    <a:pt x="2853" y="11482"/>
                    <a:pt x="2853" y="11505"/>
                  </a:cubicBezTo>
                  <a:cubicBezTo>
                    <a:pt x="2853" y="11528"/>
                    <a:pt x="2876" y="11573"/>
                    <a:pt x="2899" y="11596"/>
                  </a:cubicBezTo>
                  <a:cubicBezTo>
                    <a:pt x="2967" y="11687"/>
                    <a:pt x="3082" y="11733"/>
                    <a:pt x="3196" y="11733"/>
                  </a:cubicBezTo>
                  <a:cubicBezTo>
                    <a:pt x="3241" y="11710"/>
                    <a:pt x="3287" y="11710"/>
                    <a:pt x="3333" y="11687"/>
                  </a:cubicBezTo>
                  <a:cubicBezTo>
                    <a:pt x="3355" y="11665"/>
                    <a:pt x="3355" y="11642"/>
                    <a:pt x="3378" y="11619"/>
                  </a:cubicBezTo>
                  <a:lnTo>
                    <a:pt x="3492" y="11619"/>
                  </a:lnTo>
                  <a:cubicBezTo>
                    <a:pt x="3538" y="11619"/>
                    <a:pt x="3584" y="11596"/>
                    <a:pt x="3606" y="11550"/>
                  </a:cubicBezTo>
                  <a:cubicBezTo>
                    <a:pt x="3629" y="11528"/>
                    <a:pt x="3652" y="11482"/>
                    <a:pt x="3652" y="11436"/>
                  </a:cubicBezTo>
                  <a:cubicBezTo>
                    <a:pt x="3652" y="11414"/>
                    <a:pt x="3652" y="11368"/>
                    <a:pt x="3629" y="11345"/>
                  </a:cubicBezTo>
                  <a:cubicBezTo>
                    <a:pt x="3629" y="11322"/>
                    <a:pt x="3629" y="11322"/>
                    <a:pt x="3629" y="11322"/>
                  </a:cubicBezTo>
                  <a:cubicBezTo>
                    <a:pt x="3629" y="11277"/>
                    <a:pt x="3606" y="11231"/>
                    <a:pt x="3606" y="11185"/>
                  </a:cubicBezTo>
                  <a:cubicBezTo>
                    <a:pt x="3584" y="11140"/>
                    <a:pt x="3584" y="11117"/>
                    <a:pt x="3561" y="11071"/>
                  </a:cubicBezTo>
                  <a:cubicBezTo>
                    <a:pt x="3538" y="11048"/>
                    <a:pt x="3538" y="11025"/>
                    <a:pt x="3515" y="11025"/>
                  </a:cubicBezTo>
                  <a:cubicBezTo>
                    <a:pt x="3515" y="10980"/>
                    <a:pt x="3515" y="10957"/>
                    <a:pt x="3515" y="10934"/>
                  </a:cubicBezTo>
                  <a:cubicBezTo>
                    <a:pt x="3492" y="10843"/>
                    <a:pt x="3470" y="10752"/>
                    <a:pt x="3447" y="10660"/>
                  </a:cubicBezTo>
                  <a:cubicBezTo>
                    <a:pt x="3378" y="10500"/>
                    <a:pt x="3333" y="10341"/>
                    <a:pt x="3287" y="10158"/>
                  </a:cubicBezTo>
                  <a:cubicBezTo>
                    <a:pt x="3241" y="9976"/>
                    <a:pt x="3173" y="9793"/>
                    <a:pt x="3127" y="9610"/>
                  </a:cubicBezTo>
                  <a:cubicBezTo>
                    <a:pt x="3104" y="9519"/>
                    <a:pt x="3082" y="9428"/>
                    <a:pt x="3059" y="9336"/>
                  </a:cubicBezTo>
                  <a:cubicBezTo>
                    <a:pt x="3059" y="9291"/>
                    <a:pt x="3036" y="9222"/>
                    <a:pt x="3013" y="9177"/>
                  </a:cubicBezTo>
                  <a:cubicBezTo>
                    <a:pt x="3013" y="9131"/>
                    <a:pt x="3013" y="9085"/>
                    <a:pt x="2990" y="9040"/>
                  </a:cubicBezTo>
                  <a:cubicBezTo>
                    <a:pt x="2990" y="9017"/>
                    <a:pt x="2967" y="8994"/>
                    <a:pt x="2967" y="8971"/>
                  </a:cubicBezTo>
                  <a:cubicBezTo>
                    <a:pt x="2967" y="8948"/>
                    <a:pt x="2967" y="8926"/>
                    <a:pt x="2967" y="8903"/>
                  </a:cubicBezTo>
                  <a:cubicBezTo>
                    <a:pt x="2945" y="8834"/>
                    <a:pt x="2922" y="8743"/>
                    <a:pt x="2899" y="8652"/>
                  </a:cubicBezTo>
                  <a:cubicBezTo>
                    <a:pt x="2876" y="8583"/>
                    <a:pt x="2853" y="8492"/>
                    <a:pt x="2830" y="8423"/>
                  </a:cubicBezTo>
                  <a:cubicBezTo>
                    <a:pt x="2762" y="8218"/>
                    <a:pt x="2716" y="8035"/>
                    <a:pt x="2648" y="7853"/>
                  </a:cubicBezTo>
                  <a:cubicBezTo>
                    <a:pt x="2648" y="7807"/>
                    <a:pt x="2625" y="7761"/>
                    <a:pt x="2625" y="7739"/>
                  </a:cubicBezTo>
                  <a:cubicBezTo>
                    <a:pt x="2625" y="7693"/>
                    <a:pt x="2602" y="7647"/>
                    <a:pt x="2602" y="7602"/>
                  </a:cubicBezTo>
                  <a:cubicBezTo>
                    <a:pt x="2579" y="7533"/>
                    <a:pt x="2557" y="7442"/>
                    <a:pt x="2557" y="7373"/>
                  </a:cubicBezTo>
                  <a:cubicBezTo>
                    <a:pt x="2534" y="7305"/>
                    <a:pt x="2534" y="7236"/>
                    <a:pt x="2511" y="7168"/>
                  </a:cubicBezTo>
                  <a:cubicBezTo>
                    <a:pt x="2511" y="7145"/>
                    <a:pt x="2488" y="7122"/>
                    <a:pt x="2465" y="7122"/>
                  </a:cubicBezTo>
                  <a:cubicBezTo>
                    <a:pt x="2465" y="7054"/>
                    <a:pt x="2442" y="7008"/>
                    <a:pt x="2442" y="6940"/>
                  </a:cubicBezTo>
                  <a:lnTo>
                    <a:pt x="2420" y="6848"/>
                  </a:lnTo>
                  <a:cubicBezTo>
                    <a:pt x="2420" y="6803"/>
                    <a:pt x="2397" y="6757"/>
                    <a:pt x="2397" y="6689"/>
                  </a:cubicBezTo>
                  <a:cubicBezTo>
                    <a:pt x="2374" y="6643"/>
                    <a:pt x="2328" y="6597"/>
                    <a:pt x="2260" y="6597"/>
                  </a:cubicBezTo>
                  <a:cubicBezTo>
                    <a:pt x="2237" y="6552"/>
                    <a:pt x="2237" y="6506"/>
                    <a:pt x="2214" y="6483"/>
                  </a:cubicBezTo>
                  <a:cubicBezTo>
                    <a:pt x="2146" y="6164"/>
                    <a:pt x="2077" y="5844"/>
                    <a:pt x="1986" y="5525"/>
                  </a:cubicBezTo>
                  <a:cubicBezTo>
                    <a:pt x="1986" y="5502"/>
                    <a:pt x="1986" y="5479"/>
                    <a:pt x="1986" y="5456"/>
                  </a:cubicBezTo>
                  <a:cubicBezTo>
                    <a:pt x="1986" y="5388"/>
                    <a:pt x="1963" y="5319"/>
                    <a:pt x="1940" y="5251"/>
                  </a:cubicBezTo>
                  <a:cubicBezTo>
                    <a:pt x="1940" y="5251"/>
                    <a:pt x="1940" y="5228"/>
                    <a:pt x="1940" y="5228"/>
                  </a:cubicBezTo>
                  <a:cubicBezTo>
                    <a:pt x="1963" y="5182"/>
                    <a:pt x="1963" y="5137"/>
                    <a:pt x="1940" y="5114"/>
                  </a:cubicBezTo>
                  <a:cubicBezTo>
                    <a:pt x="1917" y="4977"/>
                    <a:pt x="1895" y="4840"/>
                    <a:pt x="1849" y="4726"/>
                  </a:cubicBezTo>
                  <a:cubicBezTo>
                    <a:pt x="1826" y="4589"/>
                    <a:pt x="1780" y="4452"/>
                    <a:pt x="1735" y="4315"/>
                  </a:cubicBezTo>
                  <a:cubicBezTo>
                    <a:pt x="1712" y="4201"/>
                    <a:pt x="1666" y="4064"/>
                    <a:pt x="1644" y="3950"/>
                  </a:cubicBezTo>
                  <a:cubicBezTo>
                    <a:pt x="1621" y="3881"/>
                    <a:pt x="1621" y="3813"/>
                    <a:pt x="1598" y="3767"/>
                  </a:cubicBezTo>
                  <a:cubicBezTo>
                    <a:pt x="1575" y="3699"/>
                    <a:pt x="1575" y="3630"/>
                    <a:pt x="1552" y="3562"/>
                  </a:cubicBezTo>
                  <a:cubicBezTo>
                    <a:pt x="1529" y="3516"/>
                    <a:pt x="1529" y="3493"/>
                    <a:pt x="1507" y="3470"/>
                  </a:cubicBezTo>
                  <a:cubicBezTo>
                    <a:pt x="1461" y="3311"/>
                    <a:pt x="1415" y="3151"/>
                    <a:pt x="1392" y="2968"/>
                  </a:cubicBezTo>
                  <a:cubicBezTo>
                    <a:pt x="1370" y="2945"/>
                    <a:pt x="1370" y="2923"/>
                    <a:pt x="1370" y="2900"/>
                  </a:cubicBezTo>
                  <a:cubicBezTo>
                    <a:pt x="1370" y="2900"/>
                    <a:pt x="1370" y="2877"/>
                    <a:pt x="1370" y="2877"/>
                  </a:cubicBezTo>
                  <a:cubicBezTo>
                    <a:pt x="1392" y="2808"/>
                    <a:pt x="1370" y="2740"/>
                    <a:pt x="1347" y="2671"/>
                  </a:cubicBezTo>
                  <a:cubicBezTo>
                    <a:pt x="1324" y="2626"/>
                    <a:pt x="1301" y="2557"/>
                    <a:pt x="1278" y="2512"/>
                  </a:cubicBezTo>
                  <a:cubicBezTo>
                    <a:pt x="1255" y="2420"/>
                    <a:pt x="1210" y="2306"/>
                    <a:pt x="1187" y="2215"/>
                  </a:cubicBezTo>
                  <a:cubicBezTo>
                    <a:pt x="1141" y="2078"/>
                    <a:pt x="1096" y="1964"/>
                    <a:pt x="1050" y="1827"/>
                  </a:cubicBezTo>
                  <a:cubicBezTo>
                    <a:pt x="1027" y="1781"/>
                    <a:pt x="1027" y="1736"/>
                    <a:pt x="1004" y="1690"/>
                  </a:cubicBezTo>
                  <a:cubicBezTo>
                    <a:pt x="959" y="1507"/>
                    <a:pt x="913" y="1302"/>
                    <a:pt x="867" y="1119"/>
                  </a:cubicBezTo>
                  <a:cubicBezTo>
                    <a:pt x="822" y="937"/>
                    <a:pt x="776" y="731"/>
                    <a:pt x="731" y="549"/>
                  </a:cubicBezTo>
                  <a:cubicBezTo>
                    <a:pt x="708" y="526"/>
                    <a:pt x="708" y="503"/>
                    <a:pt x="685" y="480"/>
                  </a:cubicBezTo>
                  <a:cubicBezTo>
                    <a:pt x="685" y="457"/>
                    <a:pt x="662" y="457"/>
                    <a:pt x="639" y="457"/>
                  </a:cubicBezTo>
                  <a:lnTo>
                    <a:pt x="594" y="252"/>
                  </a:lnTo>
                  <a:cubicBezTo>
                    <a:pt x="594" y="252"/>
                    <a:pt x="594" y="229"/>
                    <a:pt x="594" y="229"/>
                  </a:cubicBezTo>
                  <a:cubicBezTo>
                    <a:pt x="571" y="206"/>
                    <a:pt x="571" y="161"/>
                    <a:pt x="571" y="138"/>
                  </a:cubicBezTo>
                  <a:cubicBezTo>
                    <a:pt x="548" y="92"/>
                    <a:pt x="525" y="69"/>
                    <a:pt x="479" y="47"/>
                  </a:cubicBezTo>
                  <a:cubicBezTo>
                    <a:pt x="457" y="24"/>
                    <a:pt x="411" y="24"/>
                    <a:pt x="388" y="24"/>
                  </a:cubicBezTo>
                  <a:lnTo>
                    <a:pt x="365" y="24"/>
                  </a:lnTo>
                  <a:cubicBezTo>
                    <a:pt x="342" y="1"/>
                    <a:pt x="320" y="1"/>
                    <a:pt x="2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21"/>
            <p:cNvSpPr/>
            <p:nvPr/>
          </p:nvSpPr>
          <p:spPr>
            <a:xfrm>
              <a:off x="5984375" y="3357075"/>
              <a:ext cx="197475" cy="606600"/>
            </a:xfrm>
            <a:custGeom>
              <a:avLst/>
              <a:gdLst/>
              <a:ahLst/>
              <a:cxnLst/>
              <a:rect l="l" t="t" r="r" b="b"/>
              <a:pathLst>
                <a:path w="7899" h="24264" extrusionOk="0">
                  <a:moveTo>
                    <a:pt x="845" y="1"/>
                  </a:moveTo>
                  <a:cubicBezTo>
                    <a:pt x="731" y="1"/>
                    <a:pt x="640" y="23"/>
                    <a:pt x="571" y="46"/>
                  </a:cubicBezTo>
                  <a:cubicBezTo>
                    <a:pt x="457" y="69"/>
                    <a:pt x="343" y="92"/>
                    <a:pt x="252" y="115"/>
                  </a:cubicBezTo>
                  <a:cubicBezTo>
                    <a:pt x="229" y="115"/>
                    <a:pt x="206" y="115"/>
                    <a:pt x="183" y="137"/>
                  </a:cubicBezTo>
                  <a:lnTo>
                    <a:pt x="115" y="137"/>
                  </a:lnTo>
                  <a:cubicBezTo>
                    <a:pt x="46" y="160"/>
                    <a:pt x="1" y="252"/>
                    <a:pt x="24" y="343"/>
                  </a:cubicBezTo>
                  <a:cubicBezTo>
                    <a:pt x="69" y="503"/>
                    <a:pt x="92" y="685"/>
                    <a:pt x="138" y="845"/>
                  </a:cubicBezTo>
                  <a:cubicBezTo>
                    <a:pt x="161" y="936"/>
                    <a:pt x="183" y="1050"/>
                    <a:pt x="206" y="1142"/>
                  </a:cubicBezTo>
                  <a:cubicBezTo>
                    <a:pt x="275" y="1439"/>
                    <a:pt x="366" y="1735"/>
                    <a:pt x="435" y="2032"/>
                  </a:cubicBezTo>
                  <a:cubicBezTo>
                    <a:pt x="571" y="2580"/>
                    <a:pt x="708" y="3105"/>
                    <a:pt x="868" y="3630"/>
                  </a:cubicBezTo>
                  <a:lnTo>
                    <a:pt x="937" y="3881"/>
                  </a:lnTo>
                  <a:cubicBezTo>
                    <a:pt x="1165" y="4748"/>
                    <a:pt x="1393" y="5593"/>
                    <a:pt x="1621" y="6460"/>
                  </a:cubicBezTo>
                  <a:lnTo>
                    <a:pt x="1895" y="7464"/>
                  </a:lnTo>
                  <a:lnTo>
                    <a:pt x="2945" y="11368"/>
                  </a:lnTo>
                  <a:lnTo>
                    <a:pt x="3972" y="15293"/>
                  </a:lnTo>
                  <a:lnTo>
                    <a:pt x="4497" y="17211"/>
                  </a:lnTo>
                  <a:lnTo>
                    <a:pt x="5022" y="19128"/>
                  </a:lnTo>
                  <a:cubicBezTo>
                    <a:pt x="5319" y="20269"/>
                    <a:pt x="5639" y="21411"/>
                    <a:pt x="5935" y="22529"/>
                  </a:cubicBezTo>
                  <a:lnTo>
                    <a:pt x="6004" y="22803"/>
                  </a:lnTo>
                  <a:cubicBezTo>
                    <a:pt x="6118" y="23168"/>
                    <a:pt x="6209" y="23465"/>
                    <a:pt x="6301" y="23784"/>
                  </a:cubicBezTo>
                  <a:lnTo>
                    <a:pt x="6323" y="23830"/>
                  </a:lnTo>
                  <a:cubicBezTo>
                    <a:pt x="6346" y="23876"/>
                    <a:pt x="6369" y="23944"/>
                    <a:pt x="6369" y="23990"/>
                  </a:cubicBezTo>
                  <a:cubicBezTo>
                    <a:pt x="6369" y="23990"/>
                    <a:pt x="6392" y="24013"/>
                    <a:pt x="6392" y="24036"/>
                  </a:cubicBezTo>
                  <a:lnTo>
                    <a:pt x="6392" y="24058"/>
                  </a:lnTo>
                  <a:lnTo>
                    <a:pt x="6415" y="24081"/>
                  </a:lnTo>
                  <a:cubicBezTo>
                    <a:pt x="6415" y="24081"/>
                    <a:pt x="6415" y="24104"/>
                    <a:pt x="6415" y="24104"/>
                  </a:cubicBezTo>
                  <a:lnTo>
                    <a:pt x="6438" y="24127"/>
                  </a:lnTo>
                  <a:cubicBezTo>
                    <a:pt x="6438" y="24150"/>
                    <a:pt x="6438" y="24150"/>
                    <a:pt x="6438" y="24150"/>
                  </a:cubicBezTo>
                  <a:cubicBezTo>
                    <a:pt x="6438" y="24218"/>
                    <a:pt x="6506" y="24264"/>
                    <a:pt x="6552" y="24264"/>
                  </a:cubicBezTo>
                  <a:cubicBezTo>
                    <a:pt x="6575" y="24264"/>
                    <a:pt x="6575" y="24264"/>
                    <a:pt x="6597" y="24241"/>
                  </a:cubicBezTo>
                  <a:cubicBezTo>
                    <a:pt x="6620" y="24241"/>
                    <a:pt x="6666" y="24218"/>
                    <a:pt x="6666" y="24172"/>
                  </a:cubicBezTo>
                  <a:cubicBezTo>
                    <a:pt x="6689" y="24195"/>
                    <a:pt x="6711" y="24195"/>
                    <a:pt x="6734" y="24218"/>
                  </a:cubicBezTo>
                  <a:lnTo>
                    <a:pt x="6780" y="24218"/>
                  </a:lnTo>
                  <a:cubicBezTo>
                    <a:pt x="6826" y="24218"/>
                    <a:pt x="6871" y="24195"/>
                    <a:pt x="6917" y="24172"/>
                  </a:cubicBezTo>
                  <a:cubicBezTo>
                    <a:pt x="6985" y="24150"/>
                    <a:pt x="7054" y="24127"/>
                    <a:pt x="7100" y="24104"/>
                  </a:cubicBezTo>
                  <a:lnTo>
                    <a:pt x="7168" y="24058"/>
                  </a:lnTo>
                  <a:lnTo>
                    <a:pt x="7236" y="24013"/>
                  </a:lnTo>
                  <a:cubicBezTo>
                    <a:pt x="7305" y="23990"/>
                    <a:pt x="7351" y="23944"/>
                    <a:pt x="7396" y="23899"/>
                  </a:cubicBezTo>
                  <a:cubicBezTo>
                    <a:pt x="7442" y="23876"/>
                    <a:pt x="7488" y="23830"/>
                    <a:pt x="7533" y="23784"/>
                  </a:cubicBezTo>
                  <a:lnTo>
                    <a:pt x="7579" y="23739"/>
                  </a:lnTo>
                  <a:cubicBezTo>
                    <a:pt x="7602" y="23693"/>
                    <a:pt x="7624" y="23670"/>
                    <a:pt x="7670" y="23625"/>
                  </a:cubicBezTo>
                  <a:cubicBezTo>
                    <a:pt x="7693" y="23579"/>
                    <a:pt x="7716" y="23533"/>
                    <a:pt x="7739" y="23488"/>
                  </a:cubicBezTo>
                  <a:cubicBezTo>
                    <a:pt x="7807" y="23374"/>
                    <a:pt x="7853" y="23237"/>
                    <a:pt x="7876" y="23054"/>
                  </a:cubicBezTo>
                  <a:cubicBezTo>
                    <a:pt x="7898" y="22986"/>
                    <a:pt x="7898" y="22894"/>
                    <a:pt x="7898" y="22803"/>
                  </a:cubicBezTo>
                  <a:cubicBezTo>
                    <a:pt x="7898" y="22712"/>
                    <a:pt x="7898" y="22620"/>
                    <a:pt x="7898" y="22529"/>
                  </a:cubicBezTo>
                  <a:cubicBezTo>
                    <a:pt x="7898" y="22415"/>
                    <a:pt x="7898" y="22324"/>
                    <a:pt x="7876" y="22232"/>
                  </a:cubicBezTo>
                  <a:cubicBezTo>
                    <a:pt x="7876" y="22164"/>
                    <a:pt x="7853" y="22095"/>
                    <a:pt x="7853" y="22027"/>
                  </a:cubicBezTo>
                  <a:cubicBezTo>
                    <a:pt x="7830" y="22004"/>
                    <a:pt x="7830" y="21958"/>
                    <a:pt x="7807" y="21913"/>
                  </a:cubicBezTo>
                  <a:lnTo>
                    <a:pt x="7784" y="21844"/>
                  </a:lnTo>
                  <a:cubicBezTo>
                    <a:pt x="7784" y="21799"/>
                    <a:pt x="7761" y="21730"/>
                    <a:pt x="7739" y="21662"/>
                  </a:cubicBezTo>
                  <a:lnTo>
                    <a:pt x="7739" y="21616"/>
                  </a:lnTo>
                  <a:cubicBezTo>
                    <a:pt x="7693" y="21479"/>
                    <a:pt x="7670" y="21342"/>
                    <a:pt x="7624" y="21205"/>
                  </a:cubicBezTo>
                  <a:cubicBezTo>
                    <a:pt x="7579" y="21045"/>
                    <a:pt x="7533" y="20886"/>
                    <a:pt x="7488" y="20703"/>
                  </a:cubicBezTo>
                  <a:cubicBezTo>
                    <a:pt x="7419" y="20498"/>
                    <a:pt x="7373" y="20292"/>
                    <a:pt x="7305" y="20064"/>
                  </a:cubicBezTo>
                  <a:cubicBezTo>
                    <a:pt x="7259" y="19927"/>
                    <a:pt x="7214" y="19767"/>
                    <a:pt x="7168" y="19607"/>
                  </a:cubicBezTo>
                  <a:lnTo>
                    <a:pt x="7168" y="19562"/>
                  </a:lnTo>
                  <a:cubicBezTo>
                    <a:pt x="7100" y="19356"/>
                    <a:pt x="7054" y="19174"/>
                    <a:pt x="7008" y="18968"/>
                  </a:cubicBezTo>
                  <a:cubicBezTo>
                    <a:pt x="6963" y="18854"/>
                    <a:pt x="6940" y="18717"/>
                    <a:pt x="6894" y="18603"/>
                  </a:cubicBezTo>
                  <a:cubicBezTo>
                    <a:pt x="6826" y="18329"/>
                    <a:pt x="6757" y="18055"/>
                    <a:pt x="6666" y="17781"/>
                  </a:cubicBezTo>
                  <a:cubicBezTo>
                    <a:pt x="6643" y="17713"/>
                    <a:pt x="6620" y="17644"/>
                    <a:pt x="6597" y="17553"/>
                  </a:cubicBezTo>
                  <a:lnTo>
                    <a:pt x="6575" y="17485"/>
                  </a:lnTo>
                  <a:cubicBezTo>
                    <a:pt x="6552" y="17393"/>
                    <a:pt x="6529" y="17279"/>
                    <a:pt x="6506" y="17188"/>
                  </a:cubicBezTo>
                  <a:cubicBezTo>
                    <a:pt x="6460" y="17051"/>
                    <a:pt x="6438" y="16914"/>
                    <a:pt x="6392" y="16777"/>
                  </a:cubicBezTo>
                  <a:lnTo>
                    <a:pt x="6323" y="16549"/>
                  </a:lnTo>
                  <a:cubicBezTo>
                    <a:pt x="6301" y="16458"/>
                    <a:pt x="6278" y="16343"/>
                    <a:pt x="6255" y="16252"/>
                  </a:cubicBezTo>
                  <a:cubicBezTo>
                    <a:pt x="6232" y="16161"/>
                    <a:pt x="6186" y="16070"/>
                    <a:pt x="6164" y="15955"/>
                  </a:cubicBezTo>
                  <a:cubicBezTo>
                    <a:pt x="6141" y="15841"/>
                    <a:pt x="6118" y="15727"/>
                    <a:pt x="6072" y="15613"/>
                  </a:cubicBezTo>
                  <a:cubicBezTo>
                    <a:pt x="6050" y="15522"/>
                    <a:pt x="6027" y="15408"/>
                    <a:pt x="6004" y="15316"/>
                  </a:cubicBezTo>
                  <a:cubicBezTo>
                    <a:pt x="5958" y="15088"/>
                    <a:pt x="5890" y="14883"/>
                    <a:pt x="5844" y="14677"/>
                  </a:cubicBezTo>
                  <a:cubicBezTo>
                    <a:pt x="5821" y="14563"/>
                    <a:pt x="5776" y="14449"/>
                    <a:pt x="5753" y="14358"/>
                  </a:cubicBezTo>
                  <a:cubicBezTo>
                    <a:pt x="5730" y="14243"/>
                    <a:pt x="5684" y="14129"/>
                    <a:pt x="5662" y="14038"/>
                  </a:cubicBezTo>
                  <a:cubicBezTo>
                    <a:pt x="5593" y="13741"/>
                    <a:pt x="5502" y="13445"/>
                    <a:pt x="5433" y="13171"/>
                  </a:cubicBezTo>
                  <a:lnTo>
                    <a:pt x="5319" y="12714"/>
                  </a:lnTo>
                  <a:cubicBezTo>
                    <a:pt x="5296" y="12646"/>
                    <a:pt x="5273" y="12577"/>
                    <a:pt x="5273" y="12509"/>
                  </a:cubicBezTo>
                  <a:lnTo>
                    <a:pt x="5228" y="12372"/>
                  </a:lnTo>
                  <a:lnTo>
                    <a:pt x="5205" y="12281"/>
                  </a:lnTo>
                  <a:cubicBezTo>
                    <a:pt x="5182" y="12189"/>
                    <a:pt x="5159" y="12121"/>
                    <a:pt x="5137" y="12052"/>
                  </a:cubicBezTo>
                  <a:cubicBezTo>
                    <a:pt x="5091" y="11847"/>
                    <a:pt x="5022" y="11641"/>
                    <a:pt x="4977" y="11436"/>
                  </a:cubicBezTo>
                  <a:cubicBezTo>
                    <a:pt x="4931" y="11276"/>
                    <a:pt x="4908" y="11116"/>
                    <a:pt x="4863" y="10957"/>
                  </a:cubicBezTo>
                  <a:lnTo>
                    <a:pt x="4817" y="10797"/>
                  </a:lnTo>
                  <a:cubicBezTo>
                    <a:pt x="4794" y="10637"/>
                    <a:pt x="4748" y="10477"/>
                    <a:pt x="4703" y="10318"/>
                  </a:cubicBezTo>
                  <a:lnTo>
                    <a:pt x="4657" y="10181"/>
                  </a:lnTo>
                  <a:lnTo>
                    <a:pt x="4589" y="9884"/>
                  </a:lnTo>
                  <a:cubicBezTo>
                    <a:pt x="4520" y="9541"/>
                    <a:pt x="4429" y="9222"/>
                    <a:pt x="4338" y="8902"/>
                  </a:cubicBezTo>
                  <a:lnTo>
                    <a:pt x="4292" y="8720"/>
                  </a:lnTo>
                  <a:cubicBezTo>
                    <a:pt x="4246" y="8583"/>
                    <a:pt x="4201" y="8423"/>
                    <a:pt x="4155" y="8263"/>
                  </a:cubicBezTo>
                  <a:lnTo>
                    <a:pt x="4132" y="8103"/>
                  </a:lnTo>
                  <a:cubicBezTo>
                    <a:pt x="4087" y="7944"/>
                    <a:pt x="4064" y="7807"/>
                    <a:pt x="4018" y="7647"/>
                  </a:cubicBezTo>
                  <a:cubicBezTo>
                    <a:pt x="3972" y="7487"/>
                    <a:pt x="3927" y="7350"/>
                    <a:pt x="3881" y="7190"/>
                  </a:cubicBezTo>
                  <a:lnTo>
                    <a:pt x="3835" y="6985"/>
                  </a:lnTo>
                  <a:cubicBezTo>
                    <a:pt x="3790" y="6894"/>
                    <a:pt x="3767" y="6780"/>
                    <a:pt x="3744" y="6665"/>
                  </a:cubicBezTo>
                  <a:cubicBezTo>
                    <a:pt x="3721" y="6620"/>
                    <a:pt x="3699" y="6551"/>
                    <a:pt x="3676" y="6483"/>
                  </a:cubicBezTo>
                  <a:cubicBezTo>
                    <a:pt x="3676" y="6437"/>
                    <a:pt x="3653" y="6392"/>
                    <a:pt x="3630" y="6346"/>
                  </a:cubicBezTo>
                  <a:cubicBezTo>
                    <a:pt x="3584" y="6163"/>
                    <a:pt x="3539" y="5981"/>
                    <a:pt x="3470" y="5730"/>
                  </a:cubicBezTo>
                  <a:cubicBezTo>
                    <a:pt x="3402" y="5501"/>
                    <a:pt x="3356" y="5296"/>
                    <a:pt x="3311" y="5091"/>
                  </a:cubicBezTo>
                  <a:cubicBezTo>
                    <a:pt x="3265" y="4885"/>
                    <a:pt x="3219" y="4703"/>
                    <a:pt x="3174" y="4497"/>
                  </a:cubicBezTo>
                  <a:lnTo>
                    <a:pt x="3174" y="4474"/>
                  </a:lnTo>
                  <a:cubicBezTo>
                    <a:pt x="3105" y="4246"/>
                    <a:pt x="3037" y="4041"/>
                    <a:pt x="2968" y="3812"/>
                  </a:cubicBezTo>
                  <a:cubicBezTo>
                    <a:pt x="2900" y="3584"/>
                    <a:pt x="2831" y="3379"/>
                    <a:pt x="2763" y="3173"/>
                  </a:cubicBezTo>
                  <a:cubicBezTo>
                    <a:pt x="2740" y="3105"/>
                    <a:pt x="2717" y="3059"/>
                    <a:pt x="2717" y="2991"/>
                  </a:cubicBezTo>
                  <a:cubicBezTo>
                    <a:pt x="2694" y="2945"/>
                    <a:pt x="2671" y="2899"/>
                    <a:pt x="2649" y="2854"/>
                  </a:cubicBezTo>
                  <a:cubicBezTo>
                    <a:pt x="2626" y="2762"/>
                    <a:pt x="2603" y="2671"/>
                    <a:pt x="2580" y="2580"/>
                  </a:cubicBezTo>
                  <a:lnTo>
                    <a:pt x="2557" y="2511"/>
                  </a:lnTo>
                  <a:cubicBezTo>
                    <a:pt x="2534" y="2443"/>
                    <a:pt x="2512" y="2352"/>
                    <a:pt x="2489" y="2260"/>
                  </a:cubicBezTo>
                  <a:lnTo>
                    <a:pt x="2466" y="2192"/>
                  </a:lnTo>
                  <a:lnTo>
                    <a:pt x="2443" y="2100"/>
                  </a:lnTo>
                  <a:cubicBezTo>
                    <a:pt x="2420" y="2032"/>
                    <a:pt x="2397" y="1963"/>
                    <a:pt x="2375" y="1918"/>
                  </a:cubicBezTo>
                  <a:lnTo>
                    <a:pt x="2375" y="1849"/>
                  </a:lnTo>
                  <a:cubicBezTo>
                    <a:pt x="2352" y="1758"/>
                    <a:pt x="2329" y="1690"/>
                    <a:pt x="2306" y="1621"/>
                  </a:cubicBezTo>
                  <a:lnTo>
                    <a:pt x="2283" y="1484"/>
                  </a:lnTo>
                  <a:cubicBezTo>
                    <a:pt x="2283" y="1416"/>
                    <a:pt x="2261" y="1370"/>
                    <a:pt x="2238" y="1302"/>
                  </a:cubicBezTo>
                  <a:cubicBezTo>
                    <a:pt x="2215" y="1165"/>
                    <a:pt x="2192" y="1073"/>
                    <a:pt x="2146" y="982"/>
                  </a:cubicBezTo>
                  <a:cubicBezTo>
                    <a:pt x="2124" y="868"/>
                    <a:pt x="2078" y="777"/>
                    <a:pt x="2032" y="685"/>
                  </a:cubicBezTo>
                  <a:cubicBezTo>
                    <a:pt x="1964" y="548"/>
                    <a:pt x="1895" y="411"/>
                    <a:pt x="1781" y="297"/>
                  </a:cubicBezTo>
                  <a:cubicBezTo>
                    <a:pt x="1667" y="183"/>
                    <a:pt x="1530" y="115"/>
                    <a:pt x="1348" y="46"/>
                  </a:cubicBezTo>
                  <a:cubicBezTo>
                    <a:pt x="1233" y="1"/>
                    <a:pt x="1096" y="1"/>
                    <a:pt x="95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21"/>
            <p:cNvSpPr/>
            <p:nvPr/>
          </p:nvSpPr>
          <p:spPr>
            <a:xfrm>
              <a:off x="5950150" y="3396450"/>
              <a:ext cx="147825" cy="528300"/>
            </a:xfrm>
            <a:custGeom>
              <a:avLst/>
              <a:gdLst/>
              <a:ahLst/>
              <a:cxnLst/>
              <a:rect l="l" t="t" r="r" b="b"/>
              <a:pathLst>
                <a:path w="5913" h="21132" extrusionOk="0">
                  <a:moveTo>
                    <a:pt x="92" y="0"/>
                  </a:moveTo>
                  <a:cubicBezTo>
                    <a:pt x="23" y="0"/>
                    <a:pt x="0" y="69"/>
                    <a:pt x="23" y="137"/>
                  </a:cubicBezTo>
                  <a:cubicBezTo>
                    <a:pt x="92" y="388"/>
                    <a:pt x="160" y="662"/>
                    <a:pt x="206" y="913"/>
                  </a:cubicBezTo>
                  <a:cubicBezTo>
                    <a:pt x="274" y="1187"/>
                    <a:pt x="343" y="1461"/>
                    <a:pt x="411" y="1735"/>
                  </a:cubicBezTo>
                  <a:cubicBezTo>
                    <a:pt x="548" y="2306"/>
                    <a:pt x="685" y="2876"/>
                    <a:pt x="845" y="3447"/>
                  </a:cubicBezTo>
                  <a:cubicBezTo>
                    <a:pt x="1142" y="4657"/>
                    <a:pt x="1461" y="5867"/>
                    <a:pt x="1804" y="7076"/>
                  </a:cubicBezTo>
                  <a:cubicBezTo>
                    <a:pt x="2443" y="9519"/>
                    <a:pt x="3105" y="11984"/>
                    <a:pt x="3766" y="14449"/>
                  </a:cubicBezTo>
                  <a:cubicBezTo>
                    <a:pt x="4063" y="15567"/>
                    <a:pt x="4383" y="16709"/>
                    <a:pt x="4680" y="17827"/>
                  </a:cubicBezTo>
                  <a:cubicBezTo>
                    <a:pt x="4816" y="18375"/>
                    <a:pt x="4976" y="18923"/>
                    <a:pt x="5113" y="19448"/>
                  </a:cubicBezTo>
                  <a:cubicBezTo>
                    <a:pt x="5182" y="19744"/>
                    <a:pt x="5273" y="20064"/>
                    <a:pt x="5364" y="20361"/>
                  </a:cubicBezTo>
                  <a:cubicBezTo>
                    <a:pt x="5410" y="20566"/>
                    <a:pt x="5456" y="20771"/>
                    <a:pt x="5524" y="20977"/>
                  </a:cubicBezTo>
                  <a:cubicBezTo>
                    <a:pt x="5552" y="21076"/>
                    <a:pt x="5634" y="21132"/>
                    <a:pt x="5713" y="21132"/>
                  </a:cubicBezTo>
                  <a:cubicBezTo>
                    <a:pt x="5762" y="21132"/>
                    <a:pt x="5809" y="21111"/>
                    <a:pt x="5844" y="21068"/>
                  </a:cubicBezTo>
                  <a:cubicBezTo>
                    <a:pt x="5889" y="21023"/>
                    <a:pt x="5912" y="20954"/>
                    <a:pt x="5889" y="20886"/>
                  </a:cubicBezTo>
                  <a:cubicBezTo>
                    <a:pt x="5844" y="20680"/>
                    <a:pt x="5775" y="20452"/>
                    <a:pt x="5729" y="20246"/>
                  </a:cubicBezTo>
                  <a:cubicBezTo>
                    <a:pt x="5638" y="19950"/>
                    <a:pt x="5570" y="19653"/>
                    <a:pt x="5478" y="19356"/>
                  </a:cubicBezTo>
                  <a:cubicBezTo>
                    <a:pt x="5341" y="18786"/>
                    <a:pt x="5182" y="18238"/>
                    <a:pt x="5045" y="17690"/>
                  </a:cubicBezTo>
                  <a:cubicBezTo>
                    <a:pt x="4725" y="16526"/>
                    <a:pt x="4428" y="15385"/>
                    <a:pt x="4109" y="14221"/>
                  </a:cubicBezTo>
                  <a:cubicBezTo>
                    <a:pt x="3447" y="11778"/>
                    <a:pt x="2785" y="9313"/>
                    <a:pt x="2123" y="6848"/>
                  </a:cubicBezTo>
                  <a:cubicBezTo>
                    <a:pt x="1826" y="5684"/>
                    <a:pt x="1507" y="4497"/>
                    <a:pt x="1164" y="3333"/>
                  </a:cubicBezTo>
                  <a:cubicBezTo>
                    <a:pt x="1027" y="2762"/>
                    <a:pt x="868" y="2215"/>
                    <a:pt x="708" y="1667"/>
                  </a:cubicBezTo>
                  <a:cubicBezTo>
                    <a:pt x="617" y="1393"/>
                    <a:pt x="548" y="1119"/>
                    <a:pt x="457" y="845"/>
                  </a:cubicBezTo>
                  <a:cubicBezTo>
                    <a:pt x="411" y="731"/>
                    <a:pt x="388" y="617"/>
                    <a:pt x="343" y="503"/>
                  </a:cubicBezTo>
                  <a:cubicBezTo>
                    <a:pt x="297" y="366"/>
                    <a:pt x="274" y="206"/>
                    <a:pt x="229" y="69"/>
                  </a:cubicBezTo>
                  <a:cubicBezTo>
                    <a:pt x="229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21"/>
            <p:cNvSpPr/>
            <p:nvPr/>
          </p:nvSpPr>
          <p:spPr>
            <a:xfrm>
              <a:off x="6024325" y="3739975"/>
              <a:ext cx="63375" cy="212300"/>
            </a:xfrm>
            <a:custGeom>
              <a:avLst/>
              <a:gdLst/>
              <a:ahLst/>
              <a:cxnLst/>
              <a:rect l="l" t="t" r="r" b="b"/>
              <a:pathLst>
                <a:path w="2535" h="8492" extrusionOk="0">
                  <a:moveTo>
                    <a:pt x="69" y="0"/>
                  </a:moveTo>
                  <a:cubicBezTo>
                    <a:pt x="23" y="0"/>
                    <a:pt x="1" y="69"/>
                    <a:pt x="1" y="114"/>
                  </a:cubicBezTo>
                  <a:cubicBezTo>
                    <a:pt x="160" y="685"/>
                    <a:pt x="275" y="1256"/>
                    <a:pt x="411" y="1826"/>
                  </a:cubicBezTo>
                  <a:cubicBezTo>
                    <a:pt x="548" y="2374"/>
                    <a:pt x="685" y="2922"/>
                    <a:pt x="845" y="3470"/>
                  </a:cubicBezTo>
                  <a:cubicBezTo>
                    <a:pt x="1119" y="4565"/>
                    <a:pt x="1416" y="5661"/>
                    <a:pt x="1690" y="6757"/>
                  </a:cubicBezTo>
                  <a:cubicBezTo>
                    <a:pt x="1781" y="7030"/>
                    <a:pt x="1849" y="7327"/>
                    <a:pt x="1918" y="7601"/>
                  </a:cubicBezTo>
                  <a:cubicBezTo>
                    <a:pt x="1964" y="7738"/>
                    <a:pt x="2009" y="7898"/>
                    <a:pt x="2032" y="8058"/>
                  </a:cubicBezTo>
                  <a:cubicBezTo>
                    <a:pt x="2055" y="8149"/>
                    <a:pt x="2101" y="8240"/>
                    <a:pt x="2123" y="8331"/>
                  </a:cubicBezTo>
                  <a:cubicBezTo>
                    <a:pt x="2123" y="8354"/>
                    <a:pt x="2123" y="8377"/>
                    <a:pt x="2146" y="8400"/>
                  </a:cubicBezTo>
                  <a:cubicBezTo>
                    <a:pt x="2169" y="8446"/>
                    <a:pt x="2237" y="8491"/>
                    <a:pt x="2306" y="8491"/>
                  </a:cubicBezTo>
                  <a:cubicBezTo>
                    <a:pt x="2420" y="8491"/>
                    <a:pt x="2534" y="8354"/>
                    <a:pt x="2489" y="8240"/>
                  </a:cubicBezTo>
                  <a:cubicBezTo>
                    <a:pt x="2443" y="8035"/>
                    <a:pt x="2374" y="7852"/>
                    <a:pt x="2329" y="7647"/>
                  </a:cubicBezTo>
                  <a:cubicBezTo>
                    <a:pt x="2260" y="7418"/>
                    <a:pt x="2215" y="7190"/>
                    <a:pt x="2146" y="6985"/>
                  </a:cubicBezTo>
                  <a:cubicBezTo>
                    <a:pt x="2009" y="6460"/>
                    <a:pt x="1872" y="5935"/>
                    <a:pt x="1735" y="5410"/>
                  </a:cubicBezTo>
                  <a:cubicBezTo>
                    <a:pt x="1416" y="4291"/>
                    <a:pt x="1119" y="3173"/>
                    <a:pt x="777" y="2055"/>
                  </a:cubicBezTo>
                  <a:cubicBezTo>
                    <a:pt x="685" y="1735"/>
                    <a:pt x="594" y="1393"/>
                    <a:pt x="503" y="1073"/>
                  </a:cubicBezTo>
                  <a:cubicBezTo>
                    <a:pt x="389" y="731"/>
                    <a:pt x="297" y="388"/>
                    <a:pt x="206" y="69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21"/>
            <p:cNvSpPr/>
            <p:nvPr/>
          </p:nvSpPr>
          <p:spPr>
            <a:xfrm>
              <a:off x="5616900" y="3472925"/>
              <a:ext cx="164925" cy="568350"/>
            </a:xfrm>
            <a:custGeom>
              <a:avLst/>
              <a:gdLst/>
              <a:ahLst/>
              <a:cxnLst/>
              <a:rect l="l" t="t" r="r" b="b"/>
              <a:pathLst>
                <a:path w="6597" h="22734" extrusionOk="0">
                  <a:moveTo>
                    <a:pt x="206" y="0"/>
                  </a:moveTo>
                  <a:cubicBezTo>
                    <a:pt x="206" y="0"/>
                    <a:pt x="183" y="23"/>
                    <a:pt x="160" y="23"/>
                  </a:cubicBezTo>
                  <a:cubicBezTo>
                    <a:pt x="69" y="46"/>
                    <a:pt x="0" y="137"/>
                    <a:pt x="23" y="251"/>
                  </a:cubicBezTo>
                  <a:cubicBezTo>
                    <a:pt x="685" y="2648"/>
                    <a:pt x="1347" y="5022"/>
                    <a:pt x="2009" y="7418"/>
                  </a:cubicBezTo>
                  <a:cubicBezTo>
                    <a:pt x="2648" y="9769"/>
                    <a:pt x="3310" y="12097"/>
                    <a:pt x="3949" y="14448"/>
                  </a:cubicBezTo>
                  <a:cubicBezTo>
                    <a:pt x="4588" y="16754"/>
                    <a:pt x="5227" y="19059"/>
                    <a:pt x="5866" y="21364"/>
                  </a:cubicBezTo>
                  <a:cubicBezTo>
                    <a:pt x="5935" y="21661"/>
                    <a:pt x="6026" y="21958"/>
                    <a:pt x="6118" y="22232"/>
                  </a:cubicBezTo>
                  <a:cubicBezTo>
                    <a:pt x="6118" y="22300"/>
                    <a:pt x="6140" y="22369"/>
                    <a:pt x="6163" y="22437"/>
                  </a:cubicBezTo>
                  <a:cubicBezTo>
                    <a:pt x="6163" y="22460"/>
                    <a:pt x="6186" y="22483"/>
                    <a:pt x="6186" y="22506"/>
                  </a:cubicBezTo>
                  <a:cubicBezTo>
                    <a:pt x="6186" y="22529"/>
                    <a:pt x="6186" y="22529"/>
                    <a:pt x="6186" y="22551"/>
                  </a:cubicBezTo>
                  <a:cubicBezTo>
                    <a:pt x="6209" y="22597"/>
                    <a:pt x="6232" y="22643"/>
                    <a:pt x="6254" y="22666"/>
                  </a:cubicBezTo>
                  <a:cubicBezTo>
                    <a:pt x="6300" y="22734"/>
                    <a:pt x="6369" y="22734"/>
                    <a:pt x="6437" y="22734"/>
                  </a:cubicBezTo>
                  <a:cubicBezTo>
                    <a:pt x="6460" y="22711"/>
                    <a:pt x="6506" y="22711"/>
                    <a:pt x="6528" y="22688"/>
                  </a:cubicBezTo>
                  <a:cubicBezTo>
                    <a:pt x="6551" y="22643"/>
                    <a:pt x="6574" y="22597"/>
                    <a:pt x="6574" y="22551"/>
                  </a:cubicBezTo>
                  <a:cubicBezTo>
                    <a:pt x="6597" y="22483"/>
                    <a:pt x="6551" y="22392"/>
                    <a:pt x="6528" y="22346"/>
                  </a:cubicBezTo>
                  <a:cubicBezTo>
                    <a:pt x="6506" y="22232"/>
                    <a:pt x="6483" y="22141"/>
                    <a:pt x="6460" y="22049"/>
                  </a:cubicBezTo>
                  <a:cubicBezTo>
                    <a:pt x="6346" y="21684"/>
                    <a:pt x="6254" y="21319"/>
                    <a:pt x="6163" y="20954"/>
                  </a:cubicBezTo>
                  <a:cubicBezTo>
                    <a:pt x="5844" y="19835"/>
                    <a:pt x="5524" y="18717"/>
                    <a:pt x="5227" y="17598"/>
                  </a:cubicBezTo>
                  <a:cubicBezTo>
                    <a:pt x="4565" y="15247"/>
                    <a:pt x="3926" y="12896"/>
                    <a:pt x="3287" y="10545"/>
                  </a:cubicBezTo>
                  <a:cubicBezTo>
                    <a:pt x="2602" y="8103"/>
                    <a:pt x="1918" y="5638"/>
                    <a:pt x="1233" y="3173"/>
                  </a:cubicBezTo>
                  <a:cubicBezTo>
                    <a:pt x="959" y="2168"/>
                    <a:pt x="685" y="1164"/>
                    <a:pt x="411" y="160"/>
                  </a:cubicBezTo>
                  <a:cubicBezTo>
                    <a:pt x="388" y="69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21"/>
            <p:cNvSpPr/>
            <p:nvPr/>
          </p:nvSpPr>
          <p:spPr>
            <a:xfrm>
              <a:off x="5578675" y="3467775"/>
              <a:ext cx="166650" cy="603175"/>
            </a:xfrm>
            <a:custGeom>
              <a:avLst/>
              <a:gdLst/>
              <a:ahLst/>
              <a:cxnLst/>
              <a:rect l="l" t="t" r="r" b="b"/>
              <a:pathLst>
                <a:path w="6666" h="24127" extrusionOk="0">
                  <a:moveTo>
                    <a:pt x="91" y="1"/>
                  </a:moveTo>
                  <a:cubicBezTo>
                    <a:pt x="46" y="23"/>
                    <a:pt x="0" y="69"/>
                    <a:pt x="23" y="115"/>
                  </a:cubicBezTo>
                  <a:cubicBezTo>
                    <a:pt x="708" y="2671"/>
                    <a:pt x="1392" y="5250"/>
                    <a:pt x="2100" y="7807"/>
                  </a:cubicBezTo>
                  <a:cubicBezTo>
                    <a:pt x="2853" y="10614"/>
                    <a:pt x="3606" y="13445"/>
                    <a:pt x="4383" y="16275"/>
                  </a:cubicBezTo>
                  <a:cubicBezTo>
                    <a:pt x="4999" y="18603"/>
                    <a:pt x="5638" y="20954"/>
                    <a:pt x="6277" y="23282"/>
                  </a:cubicBezTo>
                  <a:cubicBezTo>
                    <a:pt x="6323" y="23511"/>
                    <a:pt x="6391" y="23716"/>
                    <a:pt x="6437" y="23944"/>
                  </a:cubicBezTo>
                  <a:cubicBezTo>
                    <a:pt x="6460" y="23967"/>
                    <a:pt x="6460" y="23967"/>
                    <a:pt x="6460" y="23990"/>
                  </a:cubicBezTo>
                  <a:cubicBezTo>
                    <a:pt x="6460" y="24013"/>
                    <a:pt x="6460" y="24036"/>
                    <a:pt x="6482" y="24058"/>
                  </a:cubicBezTo>
                  <a:cubicBezTo>
                    <a:pt x="6482" y="24104"/>
                    <a:pt x="6551" y="24127"/>
                    <a:pt x="6597" y="24127"/>
                  </a:cubicBezTo>
                  <a:cubicBezTo>
                    <a:pt x="6642" y="24104"/>
                    <a:pt x="6665" y="24058"/>
                    <a:pt x="6665" y="24013"/>
                  </a:cubicBezTo>
                  <a:cubicBezTo>
                    <a:pt x="6254" y="22461"/>
                    <a:pt x="5843" y="20931"/>
                    <a:pt x="5410" y="19379"/>
                  </a:cubicBezTo>
                  <a:cubicBezTo>
                    <a:pt x="4679" y="16617"/>
                    <a:pt x="3926" y="13856"/>
                    <a:pt x="3196" y="11117"/>
                  </a:cubicBezTo>
                  <a:cubicBezTo>
                    <a:pt x="2465" y="8400"/>
                    <a:pt x="1735" y="5707"/>
                    <a:pt x="1004" y="3014"/>
                  </a:cubicBezTo>
                  <a:cubicBezTo>
                    <a:pt x="730" y="2032"/>
                    <a:pt x="479" y="1051"/>
                    <a:pt x="205" y="69"/>
                  </a:cubicBezTo>
                  <a:cubicBezTo>
                    <a:pt x="205" y="23"/>
                    <a:pt x="16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21"/>
            <p:cNvSpPr/>
            <p:nvPr/>
          </p:nvSpPr>
          <p:spPr>
            <a:xfrm>
              <a:off x="6034025" y="3371350"/>
              <a:ext cx="151825" cy="546825"/>
            </a:xfrm>
            <a:custGeom>
              <a:avLst/>
              <a:gdLst/>
              <a:ahLst/>
              <a:cxnLst/>
              <a:rect l="l" t="t" r="r" b="b"/>
              <a:pathLst>
                <a:path w="6073" h="21873" extrusionOk="0">
                  <a:moveTo>
                    <a:pt x="92" y="0"/>
                  </a:moveTo>
                  <a:cubicBezTo>
                    <a:pt x="46" y="23"/>
                    <a:pt x="1" y="69"/>
                    <a:pt x="23" y="137"/>
                  </a:cubicBezTo>
                  <a:cubicBezTo>
                    <a:pt x="685" y="2602"/>
                    <a:pt x="1347" y="5067"/>
                    <a:pt x="2009" y="7532"/>
                  </a:cubicBezTo>
                  <a:cubicBezTo>
                    <a:pt x="2717" y="10112"/>
                    <a:pt x="3402" y="12691"/>
                    <a:pt x="4109" y="15270"/>
                  </a:cubicBezTo>
                  <a:cubicBezTo>
                    <a:pt x="4634" y="17233"/>
                    <a:pt x="5159" y="19196"/>
                    <a:pt x="5684" y="21182"/>
                  </a:cubicBezTo>
                  <a:cubicBezTo>
                    <a:pt x="5753" y="21387"/>
                    <a:pt x="5798" y="21593"/>
                    <a:pt x="5867" y="21798"/>
                  </a:cubicBezTo>
                  <a:cubicBezTo>
                    <a:pt x="5867" y="21836"/>
                    <a:pt x="5912" y="21873"/>
                    <a:pt x="5954" y="21873"/>
                  </a:cubicBezTo>
                  <a:cubicBezTo>
                    <a:pt x="5963" y="21873"/>
                    <a:pt x="5972" y="21871"/>
                    <a:pt x="5981" y="21867"/>
                  </a:cubicBezTo>
                  <a:cubicBezTo>
                    <a:pt x="6027" y="21844"/>
                    <a:pt x="6072" y="21798"/>
                    <a:pt x="6049" y="21753"/>
                  </a:cubicBezTo>
                  <a:cubicBezTo>
                    <a:pt x="5661" y="20269"/>
                    <a:pt x="5250" y="18785"/>
                    <a:pt x="4862" y="17302"/>
                  </a:cubicBezTo>
                  <a:cubicBezTo>
                    <a:pt x="4178" y="14814"/>
                    <a:pt x="3516" y="12303"/>
                    <a:pt x="2831" y="9792"/>
                  </a:cubicBezTo>
                  <a:cubicBezTo>
                    <a:pt x="2146" y="7281"/>
                    <a:pt x="1461" y="4748"/>
                    <a:pt x="800" y="2214"/>
                  </a:cubicBezTo>
                  <a:cubicBezTo>
                    <a:pt x="594" y="1507"/>
                    <a:pt x="411" y="799"/>
                    <a:pt x="206" y="69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21"/>
            <p:cNvSpPr/>
            <p:nvPr/>
          </p:nvSpPr>
          <p:spPr>
            <a:xfrm>
              <a:off x="6136750" y="3959100"/>
              <a:ext cx="22275" cy="9725"/>
            </a:xfrm>
            <a:custGeom>
              <a:avLst/>
              <a:gdLst/>
              <a:ahLst/>
              <a:cxnLst/>
              <a:rect l="l" t="t" r="r" b="b"/>
              <a:pathLst>
                <a:path w="891" h="389" extrusionOk="0">
                  <a:moveTo>
                    <a:pt x="753" y="0"/>
                  </a:moveTo>
                  <a:cubicBezTo>
                    <a:pt x="502" y="69"/>
                    <a:pt x="251" y="137"/>
                    <a:pt x="0" y="206"/>
                  </a:cubicBezTo>
                  <a:cubicBezTo>
                    <a:pt x="23" y="251"/>
                    <a:pt x="46" y="320"/>
                    <a:pt x="69" y="365"/>
                  </a:cubicBezTo>
                  <a:cubicBezTo>
                    <a:pt x="69" y="365"/>
                    <a:pt x="69" y="388"/>
                    <a:pt x="91" y="388"/>
                  </a:cubicBezTo>
                  <a:cubicBezTo>
                    <a:pt x="320" y="320"/>
                    <a:pt x="571" y="251"/>
                    <a:pt x="822" y="183"/>
                  </a:cubicBezTo>
                  <a:cubicBezTo>
                    <a:pt x="868" y="183"/>
                    <a:pt x="890" y="114"/>
                    <a:pt x="890" y="69"/>
                  </a:cubicBezTo>
                  <a:cubicBezTo>
                    <a:pt x="868" y="23"/>
                    <a:pt x="822" y="0"/>
                    <a:pt x="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21"/>
            <p:cNvSpPr/>
            <p:nvPr/>
          </p:nvSpPr>
          <p:spPr>
            <a:xfrm>
              <a:off x="5741875" y="3968800"/>
              <a:ext cx="378925" cy="103450"/>
            </a:xfrm>
            <a:custGeom>
              <a:avLst/>
              <a:gdLst/>
              <a:ahLst/>
              <a:cxnLst/>
              <a:rect l="l" t="t" r="r" b="b"/>
              <a:pathLst>
                <a:path w="15157" h="4138" extrusionOk="0">
                  <a:moveTo>
                    <a:pt x="15133" y="0"/>
                  </a:moveTo>
                  <a:cubicBezTo>
                    <a:pt x="13376" y="457"/>
                    <a:pt x="11618" y="913"/>
                    <a:pt x="9861" y="1370"/>
                  </a:cubicBezTo>
                  <a:cubicBezTo>
                    <a:pt x="7692" y="1940"/>
                    <a:pt x="5501" y="2534"/>
                    <a:pt x="3310" y="3104"/>
                  </a:cubicBezTo>
                  <a:cubicBezTo>
                    <a:pt x="2237" y="3378"/>
                    <a:pt x="1164" y="3652"/>
                    <a:pt x="91" y="3949"/>
                  </a:cubicBezTo>
                  <a:cubicBezTo>
                    <a:pt x="46" y="3949"/>
                    <a:pt x="0" y="4017"/>
                    <a:pt x="23" y="4063"/>
                  </a:cubicBezTo>
                  <a:cubicBezTo>
                    <a:pt x="23" y="4100"/>
                    <a:pt x="69" y="4138"/>
                    <a:pt x="110" y="4138"/>
                  </a:cubicBezTo>
                  <a:cubicBezTo>
                    <a:pt x="120" y="4138"/>
                    <a:pt x="129" y="4136"/>
                    <a:pt x="137" y="4132"/>
                  </a:cubicBezTo>
                  <a:lnTo>
                    <a:pt x="4451" y="2990"/>
                  </a:lnTo>
                  <a:cubicBezTo>
                    <a:pt x="6665" y="2420"/>
                    <a:pt x="8879" y="1826"/>
                    <a:pt x="11093" y="1256"/>
                  </a:cubicBezTo>
                  <a:cubicBezTo>
                    <a:pt x="12463" y="890"/>
                    <a:pt x="13809" y="548"/>
                    <a:pt x="15156" y="183"/>
                  </a:cubicBezTo>
                  <a:cubicBezTo>
                    <a:pt x="15156" y="137"/>
                    <a:pt x="15156" y="114"/>
                    <a:pt x="15156" y="69"/>
                  </a:cubicBezTo>
                  <a:cubicBezTo>
                    <a:pt x="15133" y="46"/>
                    <a:pt x="15133" y="23"/>
                    <a:pt x="15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21"/>
            <p:cNvSpPr/>
            <p:nvPr/>
          </p:nvSpPr>
          <p:spPr>
            <a:xfrm>
              <a:off x="5974100" y="3357075"/>
              <a:ext cx="19450" cy="9150"/>
            </a:xfrm>
            <a:custGeom>
              <a:avLst/>
              <a:gdLst/>
              <a:ahLst/>
              <a:cxnLst/>
              <a:rect l="l" t="t" r="r" b="b"/>
              <a:pathLst>
                <a:path w="778" h="366" extrusionOk="0">
                  <a:moveTo>
                    <a:pt x="640" y="1"/>
                  </a:moveTo>
                  <a:cubicBezTo>
                    <a:pt x="435" y="69"/>
                    <a:pt x="229" y="115"/>
                    <a:pt x="1" y="183"/>
                  </a:cubicBezTo>
                  <a:cubicBezTo>
                    <a:pt x="24" y="229"/>
                    <a:pt x="24" y="297"/>
                    <a:pt x="47" y="366"/>
                  </a:cubicBezTo>
                  <a:cubicBezTo>
                    <a:pt x="252" y="320"/>
                    <a:pt x="480" y="252"/>
                    <a:pt x="686" y="206"/>
                  </a:cubicBezTo>
                  <a:cubicBezTo>
                    <a:pt x="754" y="183"/>
                    <a:pt x="777" y="137"/>
                    <a:pt x="754" y="69"/>
                  </a:cubicBezTo>
                  <a:cubicBezTo>
                    <a:pt x="754" y="23"/>
                    <a:pt x="709" y="1"/>
                    <a:pt x="6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21"/>
            <p:cNvSpPr/>
            <p:nvPr/>
          </p:nvSpPr>
          <p:spPr>
            <a:xfrm>
              <a:off x="5578675" y="3365625"/>
              <a:ext cx="379475" cy="104050"/>
            </a:xfrm>
            <a:custGeom>
              <a:avLst/>
              <a:gdLst/>
              <a:ahLst/>
              <a:cxnLst/>
              <a:rect l="l" t="t" r="r" b="b"/>
              <a:pathLst>
                <a:path w="15179" h="4162" extrusionOk="0">
                  <a:moveTo>
                    <a:pt x="15156" y="1"/>
                  </a:moveTo>
                  <a:cubicBezTo>
                    <a:pt x="13490" y="435"/>
                    <a:pt x="11846" y="868"/>
                    <a:pt x="10203" y="1302"/>
                  </a:cubicBezTo>
                  <a:cubicBezTo>
                    <a:pt x="8080" y="1873"/>
                    <a:pt x="5935" y="2443"/>
                    <a:pt x="3812" y="2991"/>
                  </a:cubicBezTo>
                  <a:cubicBezTo>
                    <a:pt x="2579" y="3311"/>
                    <a:pt x="1347" y="3630"/>
                    <a:pt x="114" y="3972"/>
                  </a:cubicBezTo>
                  <a:lnTo>
                    <a:pt x="91" y="3972"/>
                  </a:lnTo>
                  <a:cubicBezTo>
                    <a:pt x="46" y="3972"/>
                    <a:pt x="0" y="4041"/>
                    <a:pt x="23" y="4087"/>
                  </a:cubicBezTo>
                  <a:cubicBezTo>
                    <a:pt x="42" y="4124"/>
                    <a:pt x="75" y="4161"/>
                    <a:pt x="112" y="4161"/>
                  </a:cubicBezTo>
                  <a:cubicBezTo>
                    <a:pt x="120" y="4161"/>
                    <a:pt x="129" y="4159"/>
                    <a:pt x="137" y="4155"/>
                  </a:cubicBezTo>
                  <a:lnTo>
                    <a:pt x="160" y="4155"/>
                  </a:lnTo>
                  <a:cubicBezTo>
                    <a:pt x="1552" y="3790"/>
                    <a:pt x="2922" y="3425"/>
                    <a:pt x="4291" y="3059"/>
                  </a:cubicBezTo>
                  <a:cubicBezTo>
                    <a:pt x="6460" y="2489"/>
                    <a:pt x="8605" y="1941"/>
                    <a:pt x="10751" y="1370"/>
                  </a:cubicBezTo>
                  <a:cubicBezTo>
                    <a:pt x="12234" y="982"/>
                    <a:pt x="13718" y="594"/>
                    <a:pt x="15179" y="206"/>
                  </a:cubicBezTo>
                  <a:cubicBezTo>
                    <a:pt x="15179" y="184"/>
                    <a:pt x="15179" y="161"/>
                    <a:pt x="15179" y="138"/>
                  </a:cubicBezTo>
                  <a:cubicBezTo>
                    <a:pt x="15179" y="115"/>
                    <a:pt x="15179" y="115"/>
                    <a:pt x="15156" y="92"/>
                  </a:cubicBezTo>
                  <a:cubicBezTo>
                    <a:pt x="15156" y="92"/>
                    <a:pt x="15156" y="69"/>
                    <a:pt x="15156" y="47"/>
                  </a:cubicBezTo>
                  <a:cubicBezTo>
                    <a:pt x="15156" y="47"/>
                    <a:pt x="15156" y="24"/>
                    <a:pt x="15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21"/>
            <p:cNvSpPr/>
            <p:nvPr/>
          </p:nvSpPr>
          <p:spPr>
            <a:xfrm>
              <a:off x="5579800" y="3466625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46" y="1"/>
                  </a:moveTo>
                  <a:cubicBezTo>
                    <a:pt x="24" y="1"/>
                    <a:pt x="1" y="24"/>
                    <a:pt x="1" y="47"/>
                  </a:cubicBezTo>
                  <a:cubicBezTo>
                    <a:pt x="1" y="47"/>
                    <a:pt x="1" y="69"/>
                    <a:pt x="1" y="69"/>
                  </a:cubicBezTo>
                  <a:cubicBezTo>
                    <a:pt x="1" y="92"/>
                    <a:pt x="1" y="92"/>
                    <a:pt x="1" y="115"/>
                  </a:cubicBezTo>
                  <a:cubicBezTo>
                    <a:pt x="1" y="138"/>
                    <a:pt x="1" y="138"/>
                    <a:pt x="1" y="161"/>
                  </a:cubicBezTo>
                  <a:cubicBezTo>
                    <a:pt x="1" y="184"/>
                    <a:pt x="24" y="184"/>
                    <a:pt x="24" y="206"/>
                  </a:cubicBezTo>
                  <a:cubicBezTo>
                    <a:pt x="24" y="229"/>
                    <a:pt x="46" y="229"/>
                    <a:pt x="46" y="229"/>
                  </a:cubicBezTo>
                  <a:lnTo>
                    <a:pt x="92" y="229"/>
                  </a:lnTo>
                  <a:cubicBezTo>
                    <a:pt x="92" y="229"/>
                    <a:pt x="115" y="206"/>
                    <a:pt x="115" y="206"/>
                  </a:cubicBezTo>
                  <a:cubicBezTo>
                    <a:pt x="115" y="184"/>
                    <a:pt x="115" y="184"/>
                    <a:pt x="115" y="161"/>
                  </a:cubicBezTo>
                  <a:cubicBezTo>
                    <a:pt x="92" y="161"/>
                    <a:pt x="92" y="138"/>
                    <a:pt x="92" y="138"/>
                  </a:cubicBezTo>
                  <a:cubicBezTo>
                    <a:pt x="92" y="138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92" y="92"/>
                    <a:pt x="92" y="69"/>
                    <a:pt x="92" y="69"/>
                  </a:cubicBezTo>
                  <a:cubicBezTo>
                    <a:pt x="115" y="47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21"/>
            <p:cNvSpPr/>
            <p:nvPr/>
          </p:nvSpPr>
          <p:spPr>
            <a:xfrm>
              <a:off x="5579225" y="3466625"/>
              <a:ext cx="3450" cy="5975"/>
            </a:xfrm>
            <a:custGeom>
              <a:avLst/>
              <a:gdLst/>
              <a:ahLst/>
              <a:cxnLst/>
              <a:rect l="l" t="t" r="r" b="b"/>
              <a:pathLst>
                <a:path w="138" h="239" extrusionOk="0">
                  <a:moveTo>
                    <a:pt x="69" y="1"/>
                  </a:moveTo>
                  <a:cubicBezTo>
                    <a:pt x="47" y="1"/>
                    <a:pt x="47" y="24"/>
                    <a:pt x="47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69"/>
                    <a:pt x="1" y="92"/>
                    <a:pt x="1" y="92"/>
                  </a:cubicBezTo>
                  <a:cubicBezTo>
                    <a:pt x="1" y="115"/>
                    <a:pt x="1" y="138"/>
                    <a:pt x="1" y="138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84"/>
                    <a:pt x="24" y="206"/>
                    <a:pt x="24" y="206"/>
                  </a:cubicBezTo>
                  <a:cubicBezTo>
                    <a:pt x="24" y="223"/>
                    <a:pt x="47" y="239"/>
                    <a:pt x="68" y="239"/>
                  </a:cubicBezTo>
                  <a:cubicBezTo>
                    <a:pt x="77" y="239"/>
                    <a:pt x="85" y="236"/>
                    <a:pt x="92" y="229"/>
                  </a:cubicBezTo>
                  <a:cubicBezTo>
                    <a:pt x="115" y="206"/>
                    <a:pt x="115" y="184"/>
                    <a:pt x="115" y="161"/>
                  </a:cubicBezTo>
                  <a:cubicBezTo>
                    <a:pt x="92" y="161"/>
                    <a:pt x="92" y="161"/>
                    <a:pt x="92" y="138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92" y="115"/>
                    <a:pt x="92" y="92"/>
                    <a:pt x="92" y="92"/>
                  </a:cubicBezTo>
                  <a:cubicBezTo>
                    <a:pt x="115" y="92"/>
                    <a:pt x="115" y="92"/>
                    <a:pt x="115" y="69"/>
                  </a:cubicBezTo>
                  <a:cubicBezTo>
                    <a:pt x="138" y="69"/>
                    <a:pt x="138" y="47"/>
                    <a:pt x="115" y="47"/>
                  </a:cubicBezTo>
                  <a:cubicBezTo>
                    <a:pt x="115" y="24"/>
                    <a:pt x="115" y="24"/>
                    <a:pt x="92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21"/>
            <p:cNvSpPr/>
            <p:nvPr/>
          </p:nvSpPr>
          <p:spPr>
            <a:xfrm>
              <a:off x="5578675" y="3466075"/>
              <a:ext cx="3425" cy="5725"/>
            </a:xfrm>
            <a:custGeom>
              <a:avLst/>
              <a:gdLst/>
              <a:ahLst/>
              <a:cxnLst/>
              <a:rect l="l" t="t" r="r" b="b"/>
              <a:pathLst>
                <a:path w="137" h="229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46"/>
                    <a:pt x="23" y="46"/>
                    <a:pt x="23" y="69"/>
                  </a:cubicBezTo>
                  <a:cubicBezTo>
                    <a:pt x="23" y="69"/>
                    <a:pt x="23" y="91"/>
                    <a:pt x="23" y="91"/>
                  </a:cubicBezTo>
                  <a:cubicBezTo>
                    <a:pt x="23" y="114"/>
                    <a:pt x="0" y="137"/>
                    <a:pt x="23" y="137"/>
                  </a:cubicBezTo>
                  <a:cubicBezTo>
                    <a:pt x="23" y="160"/>
                    <a:pt x="23" y="183"/>
                    <a:pt x="23" y="183"/>
                  </a:cubicBezTo>
                  <a:cubicBezTo>
                    <a:pt x="23" y="206"/>
                    <a:pt x="46" y="206"/>
                    <a:pt x="46" y="228"/>
                  </a:cubicBezTo>
                  <a:lnTo>
                    <a:pt x="91" y="228"/>
                  </a:lnTo>
                  <a:cubicBezTo>
                    <a:pt x="91" y="228"/>
                    <a:pt x="114" y="206"/>
                    <a:pt x="114" y="206"/>
                  </a:cubicBezTo>
                  <a:cubicBezTo>
                    <a:pt x="114" y="206"/>
                    <a:pt x="114" y="183"/>
                    <a:pt x="114" y="160"/>
                  </a:cubicBezTo>
                  <a:cubicBezTo>
                    <a:pt x="114" y="160"/>
                    <a:pt x="114" y="137"/>
                    <a:pt x="114" y="114"/>
                  </a:cubicBezTo>
                  <a:lnTo>
                    <a:pt x="114" y="91"/>
                  </a:lnTo>
                  <a:lnTo>
                    <a:pt x="137" y="91"/>
                  </a:lnTo>
                  <a:cubicBezTo>
                    <a:pt x="137" y="69"/>
                    <a:pt x="137" y="23"/>
                    <a:pt x="114" y="23"/>
                  </a:cubicBezTo>
                  <a:cubicBezTo>
                    <a:pt x="114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21"/>
            <p:cNvSpPr/>
            <p:nvPr/>
          </p:nvSpPr>
          <p:spPr>
            <a:xfrm>
              <a:off x="5578675" y="3466075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23"/>
                    <a:pt x="46" y="23"/>
                    <a:pt x="46" y="23"/>
                  </a:cubicBezTo>
                  <a:cubicBezTo>
                    <a:pt x="46" y="23"/>
                    <a:pt x="46" y="23"/>
                    <a:pt x="23" y="46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0" y="69"/>
                    <a:pt x="0" y="91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lnTo>
                    <a:pt x="69" y="183"/>
                  </a:lnTo>
                  <a:cubicBezTo>
                    <a:pt x="91" y="183"/>
                    <a:pt x="91" y="183"/>
                    <a:pt x="114" y="160"/>
                  </a:cubicBezTo>
                  <a:cubicBezTo>
                    <a:pt x="114" y="160"/>
                    <a:pt x="114" y="137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1"/>
                    <a:pt x="114" y="91"/>
                  </a:cubicBezTo>
                  <a:cubicBezTo>
                    <a:pt x="137" y="91"/>
                    <a:pt x="137" y="69"/>
                    <a:pt x="137" y="69"/>
                  </a:cubicBezTo>
                  <a:cubicBezTo>
                    <a:pt x="137" y="46"/>
                    <a:pt x="137" y="46"/>
                    <a:pt x="137" y="23"/>
                  </a:cubicBezTo>
                  <a:cubicBezTo>
                    <a:pt x="137" y="23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21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69" y="0"/>
                  </a:moveTo>
                  <a:cubicBezTo>
                    <a:pt x="69" y="0"/>
                    <a:pt x="69" y="0"/>
                    <a:pt x="69" y="23"/>
                  </a:cubicBezTo>
                  <a:lnTo>
                    <a:pt x="46" y="23"/>
                  </a:ln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0" y="92"/>
                    <a:pt x="0" y="92"/>
                  </a:cubicBezTo>
                  <a:cubicBezTo>
                    <a:pt x="0" y="114"/>
                    <a:pt x="0" y="114"/>
                    <a:pt x="0" y="137"/>
                  </a:cubicBezTo>
                  <a:cubicBezTo>
                    <a:pt x="0" y="160"/>
                    <a:pt x="0" y="160"/>
                    <a:pt x="23" y="183"/>
                  </a:cubicBezTo>
                  <a:lnTo>
                    <a:pt x="91" y="183"/>
                  </a:lnTo>
                  <a:cubicBezTo>
                    <a:pt x="91" y="160"/>
                    <a:pt x="114" y="160"/>
                    <a:pt x="114" y="137"/>
                  </a:cubicBezTo>
                  <a:cubicBezTo>
                    <a:pt x="114" y="137"/>
                    <a:pt x="114" y="114"/>
                    <a:pt x="91" y="114"/>
                  </a:cubicBezTo>
                  <a:lnTo>
                    <a:pt x="114" y="114"/>
                  </a:lnTo>
                  <a:cubicBezTo>
                    <a:pt x="114" y="92"/>
                    <a:pt x="114" y="92"/>
                    <a:pt x="114" y="92"/>
                  </a:cubicBezTo>
                  <a:cubicBezTo>
                    <a:pt x="137" y="69"/>
                    <a:pt x="137" y="23"/>
                    <a:pt x="114" y="23"/>
                  </a:cubicBezTo>
                  <a:cubicBezTo>
                    <a:pt x="91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21"/>
            <p:cNvSpPr/>
            <p:nvPr/>
          </p:nvSpPr>
          <p:spPr>
            <a:xfrm>
              <a:off x="5578675" y="3465500"/>
              <a:ext cx="3425" cy="4575"/>
            </a:xfrm>
            <a:custGeom>
              <a:avLst/>
              <a:gdLst/>
              <a:ahLst/>
              <a:cxnLst/>
              <a:rect l="l" t="t" r="r" b="b"/>
              <a:pathLst>
                <a:path w="137" h="183" extrusionOk="0">
                  <a:moveTo>
                    <a:pt x="91" y="0"/>
                  </a:moveTo>
                  <a:cubicBezTo>
                    <a:pt x="69" y="0"/>
                    <a:pt x="46" y="23"/>
                    <a:pt x="46" y="23"/>
                  </a:cubicBezTo>
                  <a:cubicBezTo>
                    <a:pt x="23" y="46"/>
                    <a:pt x="23" y="46"/>
                    <a:pt x="23" y="69"/>
                  </a:cubicBezTo>
                  <a:cubicBezTo>
                    <a:pt x="23" y="69"/>
                    <a:pt x="23" y="69"/>
                    <a:pt x="23" y="92"/>
                  </a:cubicBezTo>
                  <a:cubicBezTo>
                    <a:pt x="0" y="92"/>
                    <a:pt x="0" y="114"/>
                    <a:pt x="0" y="114"/>
                  </a:cubicBezTo>
                  <a:cubicBezTo>
                    <a:pt x="0" y="160"/>
                    <a:pt x="23" y="183"/>
                    <a:pt x="46" y="183"/>
                  </a:cubicBezTo>
                  <a:cubicBezTo>
                    <a:pt x="91" y="183"/>
                    <a:pt x="114" y="160"/>
                    <a:pt x="114" y="137"/>
                  </a:cubicBezTo>
                  <a:cubicBezTo>
                    <a:pt x="114" y="114"/>
                    <a:pt x="114" y="114"/>
                    <a:pt x="114" y="114"/>
                  </a:cubicBezTo>
                  <a:cubicBezTo>
                    <a:pt x="114" y="114"/>
                    <a:pt x="114" y="92"/>
                    <a:pt x="114" y="92"/>
                  </a:cubicBezTo>
                  <a:cubicBezTo>
                    <a:pt x="114" y="92"/>
                    <a:pt x="114" y="92"/>
                    <a:pt x="114" y="69"/>
                  </a:cubicBezTo>
                  <a:cubicBezTo>
                    <a:pt x="137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21"/>
            <p:cNvSpPr/>
            <p:nvPr/>
          </p:nvSpPr>
          <p:spPr>
            <a:xfrm>
              <a:off x="5741300" y="4068075"/>
              <a:ext cx="4575" cy="4025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23" y="1"/>
                  </a:moveTo>
                  <a:cubicBezTo>
                    <a:pt x="0" y="1"/>
                    <a:pt x="0" y="24"/>
                    <a:pt x="0" y="69"/>
                  </a:cubicBezTo>
                  <a:cubicBezTo>
                    <a:pt x="0" y="69"/>
                    <a:pt x="0" y="92"/>
                    <a:pt x="23" y="92"/>
                  </a:cubicBezTo>
                  <a:cubicBezTo>
                    <a:pt x="23" y="92"/>
                    <a:pt x="23" y="115"/>
                    <a:pt x="23" y="115"/>
                  </a:cubicBezTo>
                  <a:cubicBezTo>
                    <a:pt x="46" y="115"/>
                    <a:pt x="46" y="138"/>
                    <a:pt x="46" y="138"/>
                  </a:cubicBezTo>
                  <a:cubicBezTo>
                    <a:pt x="69" y="138"/>
                    <a:pt x="69" y="138"/>
                    <a:pt x="92" y="161"/>
                  </a:cubicBezTo>
                  <a:lnTo>
                    <a:pt x="137" y="161"/>
                  </a:lnTo>
                  <a:cubicBezTo>
                    <a:pt x="160" y="161"/>
                    <a:pt x="183" y="115"/>
                    <a:pt x="183" y="92"/>
                  </a:cubicBezTo>
                  <a:cubicBezTo>
                    <a:pt x="160" y="69"/>
                    <a:pt x="137" y="46"/>
                    <a:pt x="114" y="46"/>
                  </a:cubicBezTo>
                  <a:lnTo>
                    <a:pt x="92" y="46"/>
                  </a:lnTo>
                  <a:cubicBezTo>
                    <a:pt x="92" y="46"/>
                    <a:pt x="92" y="24"/>
                    <a:pt x="92" y="24"/>
                  </a:cubicBezTo>
                  <a:cubicBezTo>
                    <a:pt x="92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" name="Google Shape;5624;p21"/>
            <p:cNvSpPr/>
            <p:nvPr/>
          </p:nvSpPr>
          <p:spPr>
            <a:xfrm>
              <a:off x="5740725" y="406750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69"/>
                    <a:pt x="23" y="92"/>
                    <a:pt x="23" y="115"/>
                  </a:cubicBezTo>
                  <a:lnTo>
                    <a:pt x="46" y="115"/>
                  </a:lnTo>
                  <a:cubicBezTo>
                    <a:pt x="46" y="138"/>
                    <a:pt x="46" y="138"/>
                    <a:pt x="69" y="138"/>
                  </a:cubicBezTo>
                  <a:cubicBezTo>
                    <a:pt x="69" y="161"/>
                    <a:pt x="92" y="161"/>
                    <a:pt x="92" y="161"/>
                  </a:cubicBezTo>
                  <a:cubicBezTo>
                    <a:pt x="115" y="161"/>
                    <a:pt x="137" y="138"/>
                    <a:pt x="137" y="138"/>
                  </a:cubicBezTo>
                  <a:cubicBezTo>
                    <a:pt x="137" y="138"/>
                    <a:pt x="137" y="115"/>
                    <a:pt x="137" y="115"/>
                  </a:cubicBezTo>
                  <a:cubicBezTo>
                    <a:pt x="137" y="92"/>
                    <a:pt x="137" y="69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115" y="47"/>
                    <a:pt x="115" y="47"/>
                  </a:cubicBezTo>
                  <a:cubicBezTo>
                    <a:pt x="92" y="47"/>
                    <a:pt x="92" y="47"/>
                    <a:pt x="92" y="24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" name="Google Shape;5625;p21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46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23" y="115"/>
                    <a:pt x="23" y="138"/>
                    <a:pt x="46" y="138"/>
                  </a:cubicBezTo>
                  <a:cubicBezTo>
                    <a:pt x="46" y="138"/>
                    <a:pt x="46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61"/>
                    <a:pt x="115" y="184"/>
                  </a:cubicBezTo>
                  <a:cubicBezTo>
                    <a:pt x="137" y="184"/>
                    <a:pt x="160" y="161"/>
                    <a:pt x="160" y="138"/>
                  </a:cubicBezTo>
                  <a:cubicBezTo>
                    <a:pt x="183" y="115"/>
                    <a:pt x="160" y="92"/>
                    <a:pt x="137" y="69"/>
                  </a:cubicBezTo>
                  <a:lnTo>
                    <a:pt x="115" y="69"/>
                  </a:lnTo>
                  <a:cubicBezTo>
                    <a:pt x="115" y="47"/>
                    <a:pt x="92" y="47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" name="Google Shape;5626;p21"/>
            <p:cNvSpPr/>
            <p:nvPr/>
          </p:nvSpPr>
          <p:spPr>
            <a:xfrm>
              <a:off x="5740725" y="4067500"/>
              <a:ext cx="4600" cy="4600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23" y="1"/>
                  </a:moveTo>
                  <a:cubicBezTo>
                    <a:pt x="0" y="24"/>
                    <a:pt x="0" y="47"/>
                    <a:pt x="0" y="69"/>
                  </a:cubicBezTo>
                  <a:cubicBezTo>
                    <a:pt x="23" y="92"/>
                    <a:pt x="23" y="115"/>
                    <a:pt x="46" y="138"/>
                  </a:cubicBezTo>
                  <a:cubicBezTo>
                    <a:pt x="46" y="138"/>
                    <a:pt x="69" y="161"/>
                    <a:pt x="69" y="161"/>
                  </a:cubicBezTo>
                  <a:lnTo>
                    <a:pt x="92" y="161"/>
                  </a:lnTo>
                  <a:cubicBezTo>
                    <a:pt x="92" y="161"/>
                    <a:pt x="115" y="184"/>
                    <a:pt x="115" y="184"/>
                  </a:cubicBezTo>
                  <a:cubicBezTo>
                    <a:pt x="160" y="184"/>
                    <a:pt x="183" y="161"/>
                    <a:pt x="183" y="138"/>
                  </a:cubicBezTo>
                  <a:cubicBezTo>
                    <a:pt x="183" y="115"/>
                    <a:pt x="160" y="69"/>
                    <a:pt x="137" y="69"/>
                  </a:cubicBezTo>
                  <a:lnTo>
                    <a:pt x="115" y="69"/>
                  </a:lnTo>
                  <a:cubicBezTo>
                    <a:pt x="115" y="69"/>
                    <a:pt x="92" y="69"/>
                    <a:pt x="92" y="47"/>
                  </a:cubicBezTo>
                  <a:cubicBezTo>
                    <a:pt x="92" y="24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" name="Google Shape;5627;p21"/>
            <p:cNvSpPr/>
            <p:nvPr/>
          </p:nvSpPr>
          <p:spPr>
            <a:xfrm>
              <a:off x="6153850" y="3913450"/>
              <a:ext cx="33125" cy="50650"/>
            </a:xfrm>
            <a:custGeom>
              <a:avLst/>
              <a:gdLst/>
              <a:ahLst/>
              <a:cxnLst/>
              <a:rect l="l" t="t" r="r" b="b"/>
              <a:pathLst>
                <a:path w="1325" h="2026" extrusionOk="0">
                  <a:moveTo>
                    <a:pt x="860" y="1210"/>
                  </a:moveTo>
                  <a:cubicBezTo>
                    <a:pt x="845" y="1210"/>
                    <a:pt x="845" y="1213"/>
                    <a:pt x="845" y="1233"/>
                  </a:cubicBezTo>
                  <a:cubicBezTo>
                    <a:pt x="851" y="1225"/>
                    <a:pt x="856" y="1218"/>
                    <a:pt x="860" y="1210"/>
                  </a:cubicBezTo>
                  <a:close/>
                  <a:moveTo>
                    <a:pt x="1165" y="0"/>
                  </a:moveTo>
                  <a:cubicBezTo>
                    <a:pt x="1165" y="0"/>
                    <a:pt x="1142" y="0"/>
                    <a:pt x="1142" y="23"/>
                  </a:cubicBezTo>
                  <a:cubicBezTo>
                    <a:pt x="1074" y="23"/>
                    <a:pt x="1051" y="91"/>
                    <a:pt x="1074" y="137"/>
                  </a:cubicBezTo>
                  <a:cubicBezTo>
                    <a:pt x="1074" y="160"/>
                    <a:pt x="1097" y="183"/>
                    <a:pt x="1097" y="206"/>
                  </a:cubicBezTo>
                  <a:cubicBezTo>
                    <a:pt x="1119" y="297"/>
                    <a:pt x="1119" y="365"/>
                    <a:pt x="1119" y="457"/>
                  </a:cubicBezTo>
                  <a:cubicBezTo>
                    <a:pt x="1097" y="571"/>
                    <a:pt x="1074" y="685"/>
                    <a:pt x="1051" y="799"/>
                  </a:cubicBezTo>
                  <a:cubicBezTo>
                    <a:pt x="1008" y="950"/>
                    <a:pt x="944" y="1081"/>
                    <a:pt x="860" y="1210"/>
                  </a:cubicBezTo>
                  <a:lnTo>
                    <a:pt x="860" y="1210"/>
                  </a:lnTo>
                  <a:cubicBezTo>
                    <a:pt x="863" y="1210"/>
                    <a:pt x="865" y="1210"/>
                    <a:pt x="868" y="1210"/>
                  </a:cubicBezTo>
                  <a:cubicBezTo>
                    <a:pt x="777" y="1347"/>
                    <a:pt x="663" y="1461"/>
                    <a:pt x="549" y="1575"/>
                  </a:cubicBezTo>
                  <a:cubicBezTo>
                    <a:pt x="457" y="1644"/>
                    <a:pt x="389" y="1712"/>
                    <a:pt x="275" y="1758"/>
                  </a:cubicBezTo>
                  <a:cubicBezTo>
                    <a:pt x="206" y="1803"/>
                    <a:pt x="138" y="1826"/>
                    <a:pt x="69" y="1826"/>
                  </a:cubicBezTo>
                  <a:cubicBezTo>
                    <a:pt x="47" y="1849"/>
                    <a:pt x="24" y="1872"/>
                    <a:pt x="24" y="1895"/>
                  </a:cubicBezTo>
                  <a:cubicBezTo>
                    <a:pt x="1" y="1917"/>
                    <a:pt x="1" y="1940"/>
                    <a:pt x="24" y="1963"/>
                  </a:cubicBezTo>
                  <a:cubicBezTo>
                    <a:pt x="24" y="1986"/>
                    <a:pt x="47" y="2009"/>
                    <a:pt x="69" y="2009"/>
                  </a:cubicBezTo>
                  <a:cubicBezTo>
                    <a:pt x="81" y="2020"/>
                    <a:pt x="92" y="2026"/>
                    <a:pt x="104" y="2026"/>
                  </a:cubicBezTo>
                  <a:cubicBezTo>
                    <a:pt x="115" y="2026"/>
                    <a:pt x="126" y="2020"/>
                    <a:pt x="138" y="2009"/>
                  </a:cubicBezTo>
                  <a:cubicBezTo>
                    <a:pt x="184" y="2009"/>
                    <a:pt x="252" y="1986"/>
                    <a:pt x="298" y="1963"/>
                  </a:cubicBezTo>
                  <a:cubicBezTo>
                    <a:pt x="343" y="1963"/>
                    <a:pt x="389" y="1917"/>
                    <a:pt x="435" y="1895"/>
                  </a:cubicBezTo>
                  <a:cubicBezTo>
                    <a:pt x="526" y="1849"/>
                    <a:pt x="594" y="1781"/>
                    <a:pt x="663" y="1735"/>
                  </a:cubicBezTo>
                  <a:cubicBezTo>
                    <a:pt x="823" y="1575"/>
                    <a:pt x="960" y="1415"/>
                    <a:pt x="1074" y="1233"/>
                  </a:cubicBezTo>
                  <a:cubicBezTo>
                    <a:pt x="1165" y="1050"/>
                    <a:pt x="1234" y="868"/>
                    <a:pt x="1279" y="662"/>
                  </a:cubicBezTo>
                  <a:cubicBezTo>
                    <a:pt x="1325" y="479"/>
                    <a:pt x="1325" y="274"/>
                    <a:pt x="1256" y="69"/>
                  </a:cubicBezTo>
                  <a:cubicBezTo>
                    <a:pt x="1256" y="23"/>
                    <a:pt x="1211" y="0"/>
                    <a:pt x="1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" name="Google Shape;5628;p21"/>
            <p:cNvSpPr/>
            <p:nvPr/>
          </p:nvSpPr>
          <p:spPr>
            <a:xfrm>
              <a:off x="5987800" y="3353650"/>
              <a:ext cx="51950" cy="22425"/>
            </a:xfrm>
            <a:custGeom>
              <a:avLst/>
              <a:gdLst/>
              <a:ahLst/>
              <a:cxnLst/>
              <a:rect l="l" t="t" r="r" b="b"/>
              <a:pathLst>
                <a:path w="2078" h="897" extrusionOk="0">
                  <a:moveTo>
                    <a:pt x="1028" y="1"/>
                  </a:moveTo>
                  <a:cubicBezTo>
                    <a:pt x="914" y="1"/>
                    <a:pt x="800" y="23"/>
                    <a:pt x="686" y="23"/>
                  </a:cubicBezTo>
                  <a:cubicBezTo>
                    <a:pt x="480" y="69"/>
                    <a:pt x="275" y="115"/>
                    <a:pt x="92" y="138"/>
                  </a:cubicBezTo>
                  <a:cubicBezTo>
                    <a:pt x="46" y="160"/>
                    <a:pt x="1" y="206"/>
                    <a:pt x="24" y="274"/>
                  </a:cubicBezTo>
                  <a:cubicBezTo>
                    <a:pt x="24" y="320"/>
                    <a:pt x="92" y="343"/>
                    <a:pt x="138" y="343"/>
                  </a:cubicBezTo>
                  <a:cubicBezTo>
                    <a:pt x="366" y="297"/>
                    <a:pt x="594" y="229"/>
                    <a:pt x="845" y="206"/>
                  </a:cubicBezTo>
                  <a:cubicBezTo>
                    <a:pt x="902" y="195"/>
                    <a:pt x="965" y="189"/>
                    <a:pt x="1028" y="189"/>
                  </a:cubicBezTo>
                  <a:cubicBezTo>
                    <a:pt x="1091" y="189"/>
                    <a:pt x="1153" y="195"/>
                    <a:pt x="1211" y="206"/>
                  </a:cubicBezTo>
                  <a:cubicBezTo>
                    <a:pt x="1302" y="229"/>
                    <a:pt x="1370" y="252"/>
                    <a:pt x="1462" y="274"/>
                  </a:cubicBezTo>
                  <a:cubicBezTo>
                    <a:pt x="1507" y="320"/>
                    <a:pt x="1553" y="343"/>
                    <a:pt x="1621" y="389"/>
                  </a:cubicBezTo>
                  <a:cubicBezTo>
                    <a:pt x="1667" y="434"/>
                    <a:pt x="1690" y="480"/>
                    <a:pt x="1736" y="526"/>
                  </a:cubicBezTo>
                  <a:cubicBezTo>
                    <a:pt x="1781" y="571"/>
                    <a:pt x="1804" y="617"/>
                    <a:pt x="1827" y="685"/>
                  </a:cubicBezTo>
                  <a:cubicBezTo>
                    <a:pt x="1850" y="731"/>
                    <a:pt x="1850" y="777"/>
                    <a:pt x="1872" y="822"/>
                  </a:cubicBezTo>
                  <a:cubicBezTo>
                    <a:pt x="1872" y="860"/>
                    <a:pt x="1918" y="897"/>
                    <a:pt x="1960" y="897"/>
                  </a:cubicBezTo>
                  <a:cubicBezTo>
                    <a:pt x="1969" y="897"/>
                    <a:pt x="1978" y="895"/>
                    <a:pt x="1987" y="891"/>
                  </a:cubicBezTo>
                  <a:cubicBezTo>
                    <a:pt x="2032" y="891"/>
                    <a:pt x="2078" y="822"/>
                    <a:pt x="2055" y="777"/>
                  </a:cubicBezTo>
                  <a:cubicBezTo>
                    <a:pt x="2032" y="685"/>
                    <a:pt x="2009" y="594"/>
                    <a:pt x="1964" y="503"/>
                  </a:cubicBezTo>
                  <a:cubicBezTo>
                    <a:pt x="1918" y="434"/>
                    <a:pt x="1850" y="343"/>
                    <a:pt x="1781" y="274"/>
                  </a:cubicBezTo>
                  <a:cubicBezTo>
                    <a:pt x="1644" y="138"/>
                    <a:pt x="1462" y="69"/>
                    <a:pt x="1256" y="23"/>
                  </a:cubicBezTo>
                  <a:cubicBezTo>
                    <a:pt x="1188" y="1"/>
                    <a:pt x="1096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" name="Google Shape;5629;p21"/>
            <p:cNvSpPr/>
            <p:nvPr/>
          </p:nvSpPr>
          <p:spPr>
            <a:xfrm>
              <a:off x="5610625" y="3470050"/>
              <a:ext cx="163225" cy="575225"/>
            </a:xfrm>
            <a:custGeom>
              <a:avLst/>
              <a:gdLst/>
              <a:ahLst/>
              <a:cxnLst/>
              <a:rect l="l" t="t" r="r" b="b"/>
              <a:pathLst>
                <a:path w="6529" h="23009" extrusionOk="0">
                  <a:moveTo>
                    <a:pt x="206" y="1"/>
                  </a:moveTo>
                  <a:cubicBezTo>
                    <a:pt x="183" y="1"/>
                    <a:pt x="183" y="1"/>
                    <a:pt x="183" y="24"/>
                  </a:cubicBezTo>
                  <a:cubicBezTo>
                    <a:pt x="114" y="24"/>
                    <a:pt x="69" y="47"/>
                    <a:pt x="46" y="92"/>
                  </a:cubicBezTo>
                  <a:cubicBezTo>
                    <a:pt x="23" y="115"/>
                    <a:pt x="0" y="184"/>
                    <a:pt x="0" y="229"/>
                  </a:cubicBezTo>
                  <a:cubicBezTo>
                    <a:pt x="639" y="2535"/>
                    <a:pt x="1256" y="4840"/>
                    <a:pt x="1872" y="7145"/>
                  </a:cubicBezTo>
                  <a:cubicBezTo>
                    <a:pt x="2580" y="9702"/>
                    <a:pt x="3264" y="12281"/>
                    <a:pt x="3972" y="14837"/>
                  </a:cubicBezTo>
                  <a:cubicBezTo>
                    <a:pt x="4588" y="17120"/>
                    <a:pt x="5204" y="19402"/>
                    <a:pt x="5821" y="21685"/>
                  </a:cubicBezTo>
                  <a:cubicBezTo>
                    <a:pt x="5935" y="22073"/>
                    <a:pt x="6026" y="22438"/>
                    <a:pt x="6140" y="22826"/>
                  </a:cubicBezTo>
                  <a:cubicBezTo>
                    <a:pt x="6140" y="22895"/>
                    <a:pt x="6163" y="22917"/>
                    <a:pt x="6209" y="22963"/>
                  </a:cubicBezTo>
                  <a:cubicBezTo>
                    <a:pt x="6254" y="22986"/>
                    <a:pt x="6300" y="23009"/>
                    <a:pt x="6346" y="23009"/>
                  </a:cubicBezTo>
                  <a:cubicBezTo>
                    <a:pt x="6414" y="22986"/>
                    <a:pt x="6460" y="22963"/>
                    <a:pt x="6483" y="22917"/>
                  </a:cubicBezTo>
                  <a:cubicBezTo>
                    <a:pt x="6505" y="22895"/>
                    <a:pt x="6528" y="22826"/>
                    <a:pt x="6528" y="22781"/>
                  </a:cubicBezTo>
                  <a:cubicBezTo>
                    <a:pt x="6003" y="20863"/>
                    <a:pt x="5478" y="18946"/>
                    <a:pt x="4953" y="17029"/>
                  </a:cubicBezTo>
                  <a:cubicBezTo>
                    <a:pt x="4269" y="14449"/>
                    <a:pt x="3561" y="11870"/>
                    <a:pt x="2876" y="9291"/>
                  </a:cubicBezTo>
                  <a:cubicBezTo>
                    <a:pt x="2214" y="6940"/>
                    <a:pt x="1575" y="4566"/>
                    <a:pt x="936" y="2192"/>
                  </a:cubicBezTo>
                  <a:cubicBezTo>
                    <a:pt x="753" y="1530"/>
                    <a:pt x="571" y="845"/>
                    <a:pt x="388" y="184"/>
                  </a:cubicBezTo>
                  <a:cubicBezTo>
                    <a:pt x="388" y="138"/>
                    <a:pt x="365" y="92"/>
                    <a:pt x="320" y="47"/>
                  </a:cubicBezTo>
                  <a:cubicBezTo>
                    <a:pt x="274" y="24"/>
                    <a:pt x="251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" name="Google Shape;5630;p21"/>
            <p:cNvSpPr/>
            <p:nvPr/>
          </p:nvSpPr>
          <p:spPr>
            <a:xfrm>
              <a:off x="5952425" y="3360500"/>
              <a:ext cx="171800" cy="619725"/>
            </a:xfrm>
            <a:custGeom>
              <a:avLst/>
              <a:gdLst/>
              <a:ahLst/>
              <a:cxnLst/>
              <a:rect l="l" t="t" r="r" b="b"/>
              <a:pathLst>
                <a:path w="6872" h="24789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23" y="46"/>
                    <a:pt x="1" y="92"/>
                    <a:pt x="23" y="115"/>
                  </a:cubicBezTo>
                  <a:cubicBezTo>
                    <a:pt x="685" y="2625"/>
                    <a:pt x="1370" y="5136"/>
                    <a:pt x="2055" y="7670"/>
                  </a:cubicBezTo>
                  <a:cubicBezTo>
                    <a:pt x="2808" y="10409"/>
                    <a:pt x="3561" y="13171"/>
                    <a:pt x="4292" y="15933"/>
                  </a:cubicBezTo>
                  <a:cubicBezTo>
                    <a:pt x="4999" y="18535"/>
                    <a:pt x="5707" y="21137"/>
                    <a:pt x="6415" y="23739"/>
                  </a:cubicBezTo>
                  <a:cubicBezTo>
                    <a:pt x="6506" y="24058"/>
                    <a:pt x="6597" y="24378"/>
                    <a:pt x="6688" y="24697"/>
                  </a:cubicBezTo>
                  <a:cubicBezTo>
                    <a:pt x="6688" y="24697"/>
                    <a:pt x="6688" y="24720"/>
                    <a:pt x="6688" y="24720"/>
                  </a:cubicBezTo>
                  <a:cubicBezTo>
                    <a:pt x="6688" y="24743"/>
                    <a:pt x="6688" y="24766"/>
                    <a:pt x="6711" y="24766"/>
                  </a:cubicBezTo>
                  <a:cubicBezTo>
                    <a:pt x="6734" y="24789"/>
                    <a:pt x="6757" y="24789"/>
                    <a:pt x="6803" y="24789"/>
                  </a:cubicBezTo>
                  <a:cubicBezTo>
                    <a:pt x="6825" y="24789"/>
                    <a:pt x="6848" y="24766"/>
                    <a:pt x="6848" y="24766"/>
                  </a:cubicBezTo>
                  <a:cubicBezTo>
                    <a:pt x="6871" y="24743"/>
                    <a:pt x="6871" y="24697"/>
                    <a:pt x="6871" y="24675"/>
                  </a:cubicBezTo>
                  <a:cubicBezTo>
                    <a:pt x="6780" y="24309"/>
                    <a:pt x="6666" y="23921"/>
                    <a:pt x="6574" y="23533"/>
                  </a:cubicBezTo>
                  <a:lnTo>
                    <a:pt x="5593" y="19973"/>
                  </a:lnTo>
                  <a:lnTo>
                    <a:pt x="3265" y="11390"/>
                  </a:lnTo>
                  <a:cubicBezTo>
                    <a:pt x="2557" y="8743"/>
                    <a:pt x="1827" y="6095"/>
                    <a:pt x="1119" y="3447"/>
                  </a:cubicBezTo>
                  <a:cubicBezTo>
                    <a:pt x="822" y="2329"/>
                    <a:pt x="503" y="1210"/>
                    <a:pt x="206" y="69"/>
                  </a:cubicBezTo>
                  <a:cubicBezTo>
                    <a:pt x="206" y="46"/>
                    <a:pt x="183" y="23"/>
                    <a:pt x="160" y="23"/>
                  </a:cubicBezTo>
                  <a:cubicBezTo>
                    <a:pt x="160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1"/>
            <p:cNvSpPr/>
            <p:nvPr/>
          </p:nvSpPr>
          <p:spPr>
            <a:xfrm>
              <a:off x="5971250" y="3353650"/>
              <a:ext cx="172375" cy="622025"/>
            </a:xfrm>
            <a:custGeom>
              <a:avLst/>
              <a:gdLst/>
              <a:ahLst/>
              <a:cxnLst/>
              <a:rect l="l" t="t" r="r" b="b"/>
              <a:pathLst>
                <a:path w="6895" h="24881" extrusionOk="0">
                  <a:moveTo>
                    <a:pt x="69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46"/>
                    <a:pt x="1" y="69"/>
                    <a:pt x="1" y="115"/>
                  </a:cubicBezTo>
                  <a:cubicBezTo>
                    <a:pt x="663" y="2580"/>
                    <a:pt x="1348" y="5045"/>
                    <a:pt x="2009" y="7510"/>
                  </a:cubicBezTo>
                  <a:cubicBezTo>
                    <a:pt x="2786" y="10363"/>
                    <a:pt x="3539" y="13194"/>
                    <a:pt x="4315" y="16047"/>
                  </a:cubicBezTo>
                  <a:lnTo>
                    <a:pt x="6438" y="23899"/>
                  </a:lnTo>
                  <a:cubicBezTo>
                    <a:pt x="6529" y="24195"/>
                    <a:pt x="6620" y="24492"/>
                    <a:pt x="6689" y="24789"/>
                  </a:cubicBezTo>
                  <a:cubicBezTo>
                    <a:pt x="6689" y="24812"/>
                    <a:pt x="6711" y="24834"/>
                    <a:pt x="6734" y="24857"/>
                  </a:cubicBezTo>
                  <a:cubicBezTo>
                    <a:pt x="6757" y="24880"/>
                    <a:pt x="6780" y="24880"/>
                    <a:pt x="6803" y="24880"/>
                  </a:cubicBezTo>
                  <a:cubicBezTo>
                    <a:pt x="6826" y="24880"/>
                    <a:pt x="6848" y="24857"/>
                    <a:pt x="6871" y="24834"/>
                  </a:cubicBezTo>
                  <a:cubicBezTo>
                    <a:pt x="6871" y="24812"/>
                    <a:pt x="6894" y="24789"/>
                    <a:pt x="6894" y="24766"/>
                  </a:cubicBezTo>
                  <a:cubicBezTo>
                    <a:pt x="6483" y="23328"/>
                    <a:pt x="6095" y="21867"/>
                    <a:pt x="5707" y="20429"/>
                  </a:cubicBezTo>
                  <a:cubicBezTo>
                    <a:pt x="4931" y="17530"/>
                    <a:pt x="4132" y="14654"/>
                    <a:pt x="3356" y="11756"/>
                  </a:cubicBezTo>
                  <a:cubicBezTo>
                    <a:pt x="2626" y="9017"/>
                    <a:pt x="1873" y="6300"/>
                    <a:pt x="1142" y="3561"/>
                  </a:cubicBezTo>
                  <a:cubicBezTo>
                    <a:pt x="823" y="2397"/>
                    <a:pt x="503" y="1233"/>
                    <a:pt x="183" y="69"/>
                  </a:cubicBezTo>
                  <a:cubicBezTo>
                    <a:pt x="183" y="46"/>
                    <a:pt x="183" y="23"/>
                    <a:pt x="161" y="23"/>
                  </a:cubicBezTo>
                  <a:cubicBezTo>
                    <a:pt x="138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1"/>
            <p:cNvSpPr/>
            <p:nvPr/>
          </p:nvSpPr>
          <p:spPr>
            <a:xfrm>
              <a:off x="6119625" y="3971650"/>
              <a:ext cx="23425" cy="9825"/>
            </a:xfrm>
            <a:custGeom>
              <a:avLst/>
              <a:gdLst/>
              <a:ahLst/>
              <a:cxnLst/>
              <a:rect l="l" t="t" r="r" b="b"/>
              <a:pathLst>
                <a:path w="937" h="393" extrusionOk="0">
                  <a:moveTo>
                    <a:pt x="822" y="0"/>
                  </a:moveTo>
                  <a:cubicBezTo>
                    <a:pt x="799" y="0"/>
                    <a:pt x="776" y="0"/>
                    <a:pt x="754" y="23"/>
                  </a:cubicBezTo>
                  <a:cubicBezTo>
                    <a:pt x="754" y="23"/>
                    <a:pt x="731" y="46"/>
                    <a:pt x="708" y="46"/>
                  </a:cubicBezTo>
                  <a:cubicBezTo>
                    <a:pt x="640" y="92"/>
                    <a:pt x="571" y="114"/>
                    <a:pt x="503" y="137"/>
                  </a:cubicBezTo>
                  <a:cubicBezTo>
                    <a:pt x="411" y="160"/>
                    <a:pt x="343" y="183"/>
                    <a:pt x="252" y="183"/>
                  </a:cubicBezTo>
                  <a:lnTo>
                    <a:pt x="115" y="183"/>
                  </a:lnTo>
                  <a:cubicBezTo>
                    <a:pt x="69" y="183"/>
                    <a:pt x="23" y="229"/>
                    <a:pt x="23" y="274"/>
                  </a:cubicBezTo>
                  <a:cubicBezTo>
                    <a:pt x="0" y="320"/>
                    <a:pt x="46" y="366"/>
                    <a:pt x="92" y="388"/>
                  </a:cubicBezTo>
                  <a:cubicBezTo>
                    <a:pt x="128" y="391"/>
                    <a:pt x="164" y="393"/>
                    <a:pt x="200" y="393"/>
                  </a:cubicBezTo>
                  <a:cubicBezTo>
                    <a:pt x="455" y="393"/>
                    <a:pt x="690" y="320"/>
                    <a:pt x="891" y="160"/>
                  </a:cubicBezTo>
                  <a:cubicBezTo>
                    <a:pt x="936" y="137"/>
                    <a:pt x="936" y="69"/>
                    <a:pt x="891" y="23"/>
                  </a:cubicBezTo>
                  <a:cubicBezTo>
                    <a:pt x="891" y="0"/>
                    <a:pt x="845" y="0"/>
                    <a:pt x="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1"/>
            <p:cNvSpPr/>
            <p:nvPr/>
          </p:nvSpPr>
          <p:spPr>
            <a:xfrm>
              <a:off x="5952425" y="3353650"/>
              <a:ext cx="22850" cy="11150"/>
            </a:xfrm>
            <a:custGeom>
              <a:avLst/>
              <a:gdLst/>
              <a:ahLst/>
              <a:cxnLst/>
              <a:rect l="l" t="t" r="r" b="b"/>
              <a:pathLst>
                <a:path w="914" h="446" extrusionOk="0">
                  <a:moveTo>
                    <a:pt x="617" y="1"/>
                  </a:moveTo>
                  <a:cubicBezTo>
                    <a:pt x="548" y="23"/>
                    <a:pt x="480" y="46"/>
                    <a:pt x="411" y="69"/>
                  </a:cubicBezTo>
                  <a:cubicBezTo>
                    <a:pt x="275" y="115"/>
                    <a:pt x="138" y="183"/>
                    <a:pt x="46" y="274"/>
                  </a:cubicBezTo>
                  <a:cubicBezTo>
                    <a:pt x="1" y="297"/>
                    <a:pt x="1" y="366"/>
                    <a:pt x="23" y="411"/>
                  </a:cubicBezTo>
                  <a:cubicBezTo>
                    <a:pt x="46" y="434"/>
                    <a:pt x="69" y="446"/>
                    <a:pt x="92" y="446"/>
                  </a:cubicBezTo>
                  <a:cubicBezTo>
                    <a:pt x="115" y="446"/>
                    <a:pt x="138" y="434"/>
                    <a:pt x="160" y="411"/>
                  </a:cubicBezTo>
                  <a:cubicBezTo>
                    <a:pt x="183" y="389"/>
                    <a:pt x="229" y="366"/>
                    <a:pt x="252" y="343"/>
                  </a:cubicBezTo>
                  <a:cubicBezTo>
                    <a:pt x="343" y="297"/>
                    <a:pt x="411" y="252"/>
                    <a:pt x="503" y="229"/>
                  </a:cubicBezTo>
                  <a:cubicBezTo>
                    <a:pt x="594" y="206"/>
                    <a:pt x="685" y="183"/>
                    <a:pt x="754" y="183"/>
                  </a:cubicBezTo>
                  <a:lnTo>
                    <a:pt x="800" y="183"/>
                  </a:lnTo>
                  <a:cubicBezTo>
                    <a:pt x="822" y="183"/>
                    <a:pt x="845" y="183"/>
                    <a:pt x="868" y="160"/>
                  </a:cubicBezTo>
                  <a:cubicBezTo>
                    <a:pt x="891" y="138"/>
                    <a:pt x="914" y="115"/>
                    <a:pt x="914" y="92"/>
                  </a:cubicBezTo>
                  <a:cubicBezTo>
                    <a:pt x="914" y="46"/>
                    <a:pt x="868" y="1"/>
                    <a:pt x="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1"/>
            <p:cNvSpPr/>
            <p:nvPr/>
          </p:nvSpPr>
          <p:spPr>
            <a:xfrm>
              <a:off x="5780675" y="3854675"/>
              <a:ext cx="67350" cy="57450"/>
            </a:xfrm>
            <a:custGeom>
              <a:avLst/>
              <a:gdLst/>
              <a:ahLst/>
              <a:cxnLst/>
              <a:rect l="l" t="t" r="r" b="b"/>
              <a:pathLst>
                <a:path w="2694" h="2298" extrusionOk="0">
                  <a:moveTo>
                    <a:pt x="2488" y="0"/>
                  </a:moveTo>
                  <a:cubicBezTo>
                    <a:pt x="2443" y="23"/>
                    <a:pt x="2397" y="69"/>
                    <a:pt x="2397" y="114"/>
                  </a:cubicBezTo>
                  <a:cubicBezTo>
                    <a:pt x="2397" y="137"/>
                    <a:pt x="2397" y="137"/>
                    <a:pt x="2397" y="137"/>
                  </a:cubicBezTo>
                  <a:lnTo>
                    <a:pt x="2420" y="137"/>
                  </a:lnTo>
                  <a:cubicBezTo>
                    <a:pt x="2420" y="160"/>
                    <a:pt x="2420" y="160"/>
                    <a:pt x="2420" y="160"/>
                  </a:cubicBezTo>
                  <a:cubicBezTo>
                    <a:pt x="2420" y="160"/>
                    <a:pt x="2420" y="183"/>
                    <a:pt x="2420" y="183"/>
                  </a:cubicBezTo>
                  <a:cubicBezTo>
                    <a:pt x="2420" y="206"/>
                    <a:pt x="2420" y="206"/>
                    <a:pt x="2420" y="206"/>
                  </a:cubicBezTo>
                  <a:cubicBezTo>
                    <a:pt x="2420" y="228"/>
                    <a:pt x="2420" y="228"/>
                    <a:pt x="2420" y="228"/>
                  </a:cubicBezTo>
                  <a:lnTo>
                    <a:pt x="2443" y="228"/>
                  </a:lnTo>
                  <a:cubicBezTo>
                    <a:pt x="2443" y="228"/>
                    <a:pt x="2443" y="228"/>
                    <a:pt x="2443" y="251"/>
                  </a:cubicBezTo>
                  <a:cubicBezTo>
                    <a:pt x="2443" y="251"/>
                    <a:pt x="2443" y="274"/>
                    <a:pt x="2443" y="274"/>
                  </a:cubicBezTo>
                  <a:cubicBezTo>
                    <a:pt x="2443" y="320"/>
                    <a:pt x="2465" y="343"/>
                    <a:pt x="2465" y="388"/>
                  </a:cubicBezTo>
                  <a:cubicBezTo>
                    <a:pt x="2488" y="457"/>
                    <a:pt x="2488" y="548"/>
                    <a:pt x="2488" y="639"/>
                  </a:cubicBezTo>
                  <a:cubicBezTo>
                    <a:pt x="2488" y="617"/>
                    <a:pt x="2488" y="616"/>
                    <a:pt x="2488" y="616"/>
                  </a:cubicBezTo>
                  <a:lnTo>
                    <a:pt x="2488" y="616"/>
                  </a:lnTo>
                  <a:cubicBezTo>
                    <a:pt x="2511" y="799"/>
                    <a:pt x="2488" y="959"/>
                    <a:pt x="2465" y="1141"/>
                  </a:cubicBezTo>
                  <a:cubicBezTo>
                    <a:pt x="2443" y="1278"/>
                    <a:pt x="2397" y="1415"/>
                    <a:pt x="2328" y="1529"/>
                  </a:cubicBezTo>
                  <a:cubicBezTo>
                    <a:pt x="2283" y="1621"/>
                    <a:pt x="2237" y="1712"/>
                    <a:pt x="2169" y="1803"/>
                  </a:cubicBezTo>
                  <a:cubicBezTo>
                    <a:pt x="2100" y="1849"/>
                    <a:pt x="2054" y="1917"/>
                    <a:pt x="1986" y="1963"/>
                  </a:cubicBezTo>
                  <a:cubicBezTo>
                    <a:pt x="1918" y="2009"/>
                    <a:pt x="1849" y="2032"/>
                    <a:pt x="1781" y="2054"/>
                  </a:cubicBezTo>
                  <a:cubicBezTo>
                    <a:pt x="1690" y="2077"/>
                    <a:pt x="1622" y="2100"/>
                    <a:pt x="1555" y="2100"/>
                  </a:cubicBezTo>
                  <a:lnTo>
                    <a:pt x="1555" y="2100"/>
                  </a:lnTo>
                  <a:cubicBezTo>
                    <a:pt x="1470" y="2100"/>
                    <a:pt x="1387" y="2098"/>
                    <a:pt x="1324" y="2077"/>
                  </a:cubicBezTo>
                  <a:cubicBezTo>
                    <a:pt x="1233" y="2054"/>
                    <a:pt x="1141" y="2032"/>
                    <a:pt x="1073" y="1986"/>
                  </a:cubicBezTo>
                  <a:cubicBezTo>
                    <a:pt x="959" y="1940"/>
                    <a:pt x="868" y="1872"/>
                    <a:pt x="776" y="1803"/>
                  </a:cubicBezTo>
                  <a:cubicBezTo>
                    <a:pt x="662" y="1689"/>
                    <a:pt x="548" y="1575"/>
                    <a:pt x="457" y="1438"/>
                  </a:cubicBezTo>
                  <a:cubicBezTo>
                    <a:pt x="457" y="1438"/>
                    <a:pt x="457" y="1438"/>
                    <a:pt x="457" y="1461"/>
                  </a:cubicBezTo>
                  <a:cubicBezTo>
                    <a:pt x="343" y="1278"/>
                    <a:pt x="251" y="1096"/>
                    <a:pt x="183" y="913"/>
                  </a:cubicBezTo>
                  <a:cubicBezTo>
                    <a:pt x="183" y="890"/>
                    <a:pt x="160" y="868"/>
                    <a:pt x="137" y="868"/>
                  </a:cubicBezTo>
                  <a:cubicBezTo>
                    <a:pt x="126" y="856"/>
                    <a:pt x="114" y="850"/>
                    <a:pt x="103" y="850"/>
                  </a:cubicBezTo>
                  <a:cubicBezTo>
                    <a:pt x="92" y="850"/>
                    <a:pt x="80" y="856"/>
                    <a:pt x="69" y="868"/>
                  </a:cubicBezTo>
                  <a:cubicBezTo>
                    <a:pt x="46" y="868"/>
                    <a:pt x="23" y="890"/>
                    <a:pt x="23" y="913"/>
                  </a:cubicBezTo>
                  <a:cubicBezTo>
                    <a:pt x="0" y="936"/>
                    <a:pt x="0" y="959"/>
                    <a:pt x="23" y="1004"/>
                  </a:cubicBezTo>
                  <a:cubicBezTo>
                    <a:pt x="160" y="1392"/>
                    <a:pt x="388" y="1735"/>
                    <a:pt x="708" y="2009"/>
                  </a:cubicBezTo>
                  <a:cubicBezTo>
                    <a:pt x="890" y="2146"/>
                    <a:pt x="1096" y="2237"/>
                    <a:pt x="1301" y="2283"/>
                  </a:cubicBezTo>
                  <a:cubicBezTo>
                    <a:pt x="1377" y="2292"/>
                    <a:pt x="1449" y="2298"/>
                    <a:pt x="1520" y="2298"/>
                  </a:cubicBezTo>
                  <a:cubicBezTo>
                    <a:pt x="1620" y="2298"/>
                    <a:pt x="1719" y="2287"/>
                    <a:pt x="1826" y="2260"/>
                  </a:cubicBezTo>
                  <a:cubicBezTo>
                    <a:pt x="1918" y="2214"/>
                    <a:pt x="2009" y="2169"/>
                    <a:pt x="2077" y="2123"/>
                  </a:cubicBezTo>
                  <a:cubicBezTo>
                    <a:pt x="2123" y="2100"/>
                    <a:pt x="2169" y="2054"/>
                    <a:pt x="2214" y="2032"/>
                  </a:cubicBezTo>
                  <a:cubicBezTo>
                    <a:pt x="2260" y="1986"/>
                    <a:pt x="2306" y="1940"/>
                    <a:pt x="2328" y="1895"/>
                  </a:cubicBezTo>
                  <a:cubicBezTo>
                    <a:pt x="2443" y="1758"/>
                    <a:pt x="2534" y="1575"/>
                    <a:pt x="2579" y="1415"/>
                  </a:cubicBezTo>
                  <a:cubicBezTo>
                    <a:pt x="2648" y="1233"/>
                    <a:pt x="2694" y="1027"/>
                    <a:pt x="2694" y="822"/>
                  </a:cubicBezTo>
                  <a:cubicBezTo>
                    <a:pt x="2694" y="662"/>
                    <a:pt x="2671" y="502"/>
                    <a:pt x="2648" y="365"/>
                  </a:cubicBezTo>
                  <a:cubicBezTo>
                    <a:pt x="2648" y="365"/>
                    <a:pt x="2648" y="365"/>
                    <a:pt x="2648" y="343"/>
                  </a:cubicBezTo>
                  <a:cubicBezTo>
                    <a:pt x="2648" y="320"/>
                    <a:pt x="2648" y="274"/>
                    <a:pt x="2625" y="251"/>
                  </a:cubicBezTo>
                  <a:cubicBezTo>
                    <a:pt x="2625" y="228"/>
                    <a:pt x="2625" y="228"/>
                    <a:pt x="2625" y="206"/>
                  </a:cubicBezTo>
                  <a:cubicBezTo>
                    <a:pt x="2625" y="206"/>
                    <a:pt x="2625" y="183"/>
                    <a:pt x="2625" y="183"/>
                  </a:cubicBezTo>
                  <a:cubicBezTo>
                    <a:pt x="2625" y="160"/>
                    <a:pt x="2625" y="160"/>
                    <a:pt x="2625" y="160"/>
                  </a:cubicBezTo>
                  <a:cubicBezTo>
                    <a:pt x="2602" y="160"/>
                    <a:pt x="2602" y="160"/>
                    <a:pt x="2602" y="137"/>
                  </a:cubicBezTo>
                  <a:cubicBezTo>
                    <a:pt x="2602" y="114"/>
                    <a:pt x="2602" y="114"/>
                    <a:pt x="2602" y="114"/>
                  </a:cubicBezTo>
                  <a:lnTo>
                    <a:pt x="2602" y="91"/>
                  </a:lnTo>
                  <a:cubicBezTo>
                    <a:pt x="2579" y="46"/>
                    <a:pt x="2557" y="0"/>
                    <a:pt x="24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1"/>
            <p:cNvSpPr/>
            <p:nvPr/>
          </p:nvSpPr>
          <p:spPr>
            <a:xfrm>
              <a:off x="5992375" y="3796450"/>
              <a:ext cx="68500" cy="57100"/>
            </a:xfrm>
            <a:custGeom>
              <a:avLst/>
              <a:gdLst/>
              <a:ahLst/>
              <a:cxnLst/>
              <a:rect l="l" t="t" r="r" b="b"/>
              <a:pathLst>
                <a:path w="2740" h="2284" extrusionOk="0">
                  <a:moveTo>
                    <a:pt x="2557" y="1"/>
                  </a:moveTo>
                  <a:cubicBezTo>
                    <a:pt x="2557" y="1"/>
                    <a:pt x="2557" y="1"/>
                    <a:pt x="2534" y="24"/>
                  </a:cubicBezTo>
                  <a:cubicBezTo>
                    <a:pt x="2488" y="24"/>
                    <a:pt x="2443" y="69"/>
                    <a:pt x="2466" y="138"/>
                  </a:cubicBezTo>
                  <a:cubicBezTo>
                    <a:pt x="2466" y="161"/>
                    <a:pt x="2466" y="161"/>
                    <a:pt x="2466" y="161"/>
                  </a:cubicBezTo>
                  <a:cubicBezTo>
                    <a:pt x="2466" y="184"/>
                    <a:pt x="2466" y="184"/>
                    <a:pt x="2488" y="184"/>
                  </a:cubicBezTo>
                  <a:cubicBezTo>
                    <a:pt x="2488" y="184"/>
                    <a:pt x="2488" y="184"/>
                    <a:pt x="2488" y="206"/>
                  </a:cubicBezTo>
                  <a:lnTo>
                    <a:pt x="2488" y="229"/>
                  </a:lnTo>
                  <a:cubicBezTo>
                    <a:pt x="2488" y="229"/>
                    <a:pt x="2488" y="252"/>
                    <a:pt x="2488" y="252"/>
                  </a:cubicBezTo>
                  <a:cubicBezTo>
                    <a:pt x="2511" y="298"/>
                    <a:pt x="2511" y="321"/>
                    <a:pt x="2511" y="366"/>
                  </a:cubicBezTo>
                  <a:cubicBezTo>
                    <a:pt x="2511" y="366"/>
                    <a:pt x="2511" y="389"/>
                    <a:pt x="2511" y="389"/>
                  </a:cubicBezTo>
                  <a:cubicBezTo>
                    <a:pt x="2534" y="435"/>
                    <a:pt x="2534" y="480"/>
                    <a:pt x="2534" y="526"/>
                  </a:cubicBezTo>
                  <a:cubicBezTo>
                    <a:pt x="2534" y="549"/>
                    <a:pt x="2534" y="572"/>
                    <a:pt x="2534" y="594"/>
                  </a:cubicBezTo>
                  <a:cubicBezTo>
                    <a:pt x="2557" y="777"/>
                    <a:pt x="2534" y="960"/>
                    <a:pt x="2511" y="1142"/>
                  </a:cubicBezTo>
                  <a:cubicBezTo>
                    <a:pt x="2488" y="1256"/>
                    <a:pt x="2443" y="1393"/>
                    <a:pt x="2374" y="1507"/>
                  </a:cubicBezTo>
                  <a:cubicBezTo>
                    <a:pt x="2329" y="1599"/>
                    <a:pt x="2283" y="1690"/>
                    <a:pt x="2214" y="1781"/>
                  </a:cubicBezTo>
                  <a:cubicBezTo>
                    <a:pt x="2169" y="1827"/>
                    <a:pt x="2100" y="1895"/>
                    <a:pt x="2032" y="1941"/>
                  </a:cubicBezTo>
                  <a:cubicBezTo>
                    <a:pt x="1963" y="1987"/>
                    <a:pt x="1895" y="2010"/>
                    <a:pt x="1826" y="2032"/>
                  </a:cubicBezTo>
                  <a:cubicBezTo>
                    <a:pt x="1758" y="2055"/>
                    <a:pt x="1689" y="2078"/>
                    <a:pt x="1621" y="2078"/>
                  </a:cubicBezTo>
                  <a:cubicBezTo>
                    <a:pt x="1530" y="2078"/>
                    <a:pt x="1461" y="2078"/>
                    <a:pt x="1370" y="2055"/>
                  </a:cubicBezTo>
                  <a:cubicBezTo>
                    <a:pt x="1279" y="2032"/>
                    <a:pt x="1187" y="2010"/>
                    <a:pt x="1119" y="1964"/>
                  </a:cubicBezTo>
                  <a:cubicBezTo>
                    <a:pt x="1005" y="1918"/>
                    <a:pt x="913" y="1850"/>
                    <a:pt x="822" y="1781"/>
                  </a:cubicBezTo>
                  <a:cubicBezTo>
                    <a:pt x="708" y="1667"/>
                    <a:pt x="594" y="1553"/>
                    <a:pt x="503" y="1416"/>
                  </a:cubicBezTo>
                  <a:cubicBezTo>
                    <a:pt x="388" y="1234"/>
                    <a:pt x="297" y="1074"/>
                    <a:pt x="251" y="868"/>
                  </a:cubicBezTo>
                  <a:cubicBezTo>
                    <a:pt x="229" y="846"/>
                    <a:pt x="206" y="800"/>
                    <a:pt x="206" y="754"/>
                  </a:cubicBezTo>
                  <a:cubicBezTo>
                    <a:pt x="206" y="731"/>
                    <a:pt x="183" y="709"/>
                    <a:pt x="160" y="686"/>
                  </a:cubicBezTo>
                  <a:cubicBezTo>
                    <a:pt x="145" y="686"/>
                    <a:pt x="130" y="676"/>
                    <a:pt x="115" y="676"/>
                  </a:cubicBezTo>
                  <a:cubicBezTo>
                    <a:pt x="107" y="676"/>
                    <a:pt x="99" y="678"/>
                    <a:pt x="92" y="686"/>
                  </a:cubicBezTo>
                  <a:cubicBezTo>
                    <a:pt x="46" y="686"/>
                    <a:pt x="0" y="731"/>
                    <a:pt x="23" y="800"/>
                  </a:cubicBezTo>
                  <a:cubicBezTo>
                    <a:pt x="69" y="982"/>
                    <a:pt x="137" y="1165"/>
                    <a:pt x="251" y="1348"/>
                  </a:cubicBezTo>
                  <a:cubicBezTo>
                    <a:pt x="343" y="1530"/>
                    <a:pt x="457" y="1690"/>
                    <a:pt x="594" y="1827"/>
                  </a:cubicBezTo>
                  <a:cubicBezTo>
                    <a:pt x="754" y="1987"/>
                    <a:pt x="913" y="2101"/>
                    <a:pt x="1119" y="2192"/>
                  </a:cubicBezTo>
                  <a:cubicBezTo>
                    <a:pt x="1256" y="2253"/>
                    <a:pt x="1403" y="2283"/>
                    <a:pt x="1547" y="2283"/>
                  </a:cubicBezTo>
                  <a:cubicBezTo>
                    <a:pt x="1618" y="2283"/>
                    <a:pt x="1689" y="2276"/>
                    <a:pt x="1758" y="2261"/>
                  </a:cubicBezTo>
                  <a:cubicBezTo>
                    <a:pt x="1872" y="2238"/>
                    <a:pt x="1963" y="2192"/>
                    <a:pt x="2077" y="2147"/>
                  </a:cubicBezTo>
                  <a:cubicBezTo>
                    <a:pt x="2146" y="2101"/>
                    <a:pt x="2214" y="2032"/>
                    <a:pt x="2283" y="1964"/>
                  </a:cubicBezTo>
                  <a:cubicBezTo>
                    <a:pt x="2420" y="1850"/>
                    <a:pt x="2511" y="1713"/>
                    <a:pt x="2580" y="1553"/>
                  </a:cubicBezTo>
                  <a:cubicBezTo>
                    <a:pt x="2671" y="1370"/>
                    <a:pt x="2717" y="1165"/>
                    <a:pt x="2739" y="960"/>
                  </a:cubicBezTo>
                  <a:cubicBezTo>
                    <a:pt x="2739" y="800"/>
                    <a:pt x="2739" y="640"/>
                    <a:pt x="2739" y="503"/>
                  </a:cubicBezTo>
                  <a:cubicBezTo>
                    <a:pt x="2739" y="503"/>
                    <a:pt x="2739" y="480"/>
                    <a:pt x="2739" y="480"/>
                  </a:cubicBezTo>
                  <a:cubicBezTo>
                    <a:pt x="2717" y="457"/>
                    <a:pt x="2717" y="412"/>
                    <a:pt x="2717" y="366"/>
                  </a:cubicBezTo>
                  <a:cubicBezTo>
                    <a:pt x="2717" y="343"/>
                    <a:pt x="2717" y="343"/>
                    <a:pt x="2717" y="321"/>
                  </a:cubicBezTo>
                  <a:lnTo>
                    <a:pt x="2694" y="321"/>
                  </a:lnTo>
                  <a:cubicBezTo>
                    <a:pt x="2694" y="275"/>
                    <a:pt x="2694" y="252"/>
                    <a:pt x="2694" y="206"/>
                  </a:cubicBezTo>
                  <a:lnTo>
                    <a:pt x="2671" y="206"/>
                  </a:lnTo>
                  <a:cubicBezTo>
                    <a:pt x="2671" y="206"/>
                    <a:pt x="2671" y="184"/>
                    <a:pt x="2671" y="184"/>
                  </a:cubicBezTo>
                  <a:cubicBezTo>
                    <a:pt x="2671" y="184"/>
                    <a:pt x="2671" y="161"/>
                    <a:pt x="2671" y="161"/>
                  </a:cubicBezTo>
                  <a:cubicBezTo>
                    <a:pt x="2671" y="161"/>
                    <a:pt x="2671" y="138"/>
                    <a:pt x="2671" y="138"/>
                  </a:cubicBezTo>
                  <a:cubicBezTo>
                    <a:pt x="2671" y="138"/>
                    <a:pt x="2671" y="115"/>
                    <a:pt x="2671" y="115"/>
                  </a:cubicBezTo>
                  <a:cubicBezTo>
                    <a:pt x="2671" y="115"/>
                    <a:pt x="2648" y="92"/>
                    <a:pt x="2648" y="92"/>
                  </a:cubicBezTo>
                  <a:cubicBezTo>
                    <a:pt x="2648" y="47"/>
                    <a:pt x="2602" y="1"/>
                    <a:pt x="2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1"/>
            <p:cNvSpPr/>
            <p:nvPr/>
          </p:nvSpPr>
          <p:spPr>
            <a:xfrm>
              <a:off x="5881675" y="3830125"/>
              <a:ext cx="79900" cy="66225"/>
            </a:xfrm>
            <a:custGeom>
              <a:avLst/>
              <a:gdLst/>
              <a:ahLst/>
              <a:cxnLst/>
              <a:rect l="l" t="t" r="r" b="b"/>
              <a:pathLst>
                <a:path w="3196" h="2649" extrusionOk="0">
                  <a:moveTo>
                    <a:pt x="2229" y="1536"/>
                  </a:moveTo>
                  <a:cubicBezTo>
                    <a:pt x="2283" y="1536"/>
                    <a:pt x="2340" y="1541"/>
                    <a:pt x="2397" y="1553"/>
                  </a:cubicBezTo>
                  <a:cubicBezTo>
                    <a:pt x="2488" y="1576"/>
                    <a:pt x="2580" y="1576"/>
                    <a:pt x="2648" y="1621"/>
                  </a:cubicBezTo>
                  <a:cubicBezTo>
                    <a:pt x="2694" y="1644"/>
                    <a:pt x="2739" y="1667"/>
                    <a:pt x="2785" y="1713"/>
                  </a:cubicBezTo>
                  <a:cubicBezTo>
                    <a:pt x="2808" y="1713"/>
                    <a:pt x="2808" y="1735"/>
                    <a:pt x="2831" y="1735"/>
                  </a:cubicBezTo>
                  <a:cubicBezTo>
                    <a:pt x="2785" y="1781"/>
                    <a:pt x="2762" y="1850"/>
                    <a:pt x="2716" y="1895"/>
                  </a:cubicBezTo>
                  <a:cubicBezTo>
                    <a:pt x="2625" y="2009"/>
                    <a:pt x="2534" y="2101"/>
                    <a:pt x="2420" y="2169"/>
                  </a:cubicBezTo>
                  <a:cubicBezTo>
                    <a:pt x="2306" y="2260"/>
                    <a:pt x="2192" y="2329"/>
                    <a:pt x="2077" y="2374"/>
                  </a:cubicBezTo>
                  <a:cubicBezTo>
                    <a:pt x="1940" y="2443"/>
                    <a:pt x="1803" y="2466"/>
                    <a:pt x="1667" y="2489"/>
                  </a:cubicBezTo>
                  <a:cubicBezTo>
                    <a:pt x="1609" y="2500"/>
                    <a:pt x="1552" y="2506"/>
                    <a:pt x="1495" y="2506"/>
                  </a:cubicBezTo>
                  <a:cubicBezTo>
                    <a:pt x="1438" y="2506"/>
                    <a:pt x="1381" y="2500"/>
                    <a:pt x="1324" y="2489"/>
                  </a:cubicBezTo>
                  <a:lnTo>
                    <a:pt x="1301" y="2489"/>
                  </a:lnTo>
                  <a:cubicBezTo>
                    <a:pt x="1187" y="2466"/>
                    <a:pt x="1096" y="2443"/>
                    <a:pt x="1005" y="2420"/>
                  </a:cubicBezTo>
                  <a:cubicBezTo>
                    <a:pt x="1005" y="2420"/>
                    <a:pt x="1005" y="2397"/>
                    <a:pt x="1005" y="2397"/>
                  </a:cubicBezTo>
                  <a:cubicBezTo>
                    <a:pt x="1005" y="2374"/>
                    <a:pt x="1005" y="2374"/>
                    <a:pt x="1027" y="2352"/>
                  </a:cubicBezTo>
                  <a:cubicBezTo>
                    <a:pt x="1027" y="2306"/>
                    <a:pt x="1050" y="2238"/>
                    <a:pt x="1073" y="2192"/>
                  </a:cubicBezTo>
                  <a:cubicBezTo>
                    <a:pt x="1096" y="2123"/>
                    <a:pt x="1119" y="2078"/>
                    <a:pt x="1164" y="2032"/>
                  </a:cubicBezTo>
                  <a:cubicBezTo>
                    <a:pt x="1210" y="1964"/>
                    <a:pt x="1278" y="1895"/>
                    <a:pt x="1347" y="1850"/>
                  </a:cubicBezTo>
                  <a:cubicBezTo>
                    <a:pt x="1461" y="1758"/>
                    <a:pt x="1552" y="1713"/>
                    <a:pt x="1667" y="1667"/>
                  </a:cubicBezTo>
                  <a:cubicBezTo>
                    <a:pt x="1803" y="1598"/>
                    <a:pt x="1940" y="1576"/>
                    <a:pt x="2077" y="1553"/>
                  </a:cubicBezTo>
                  <a:cubicBezTo>
                    <a:pt x="2123" y="1541"/>
                    <a:pt x="2174" y="1536"/>
                    <a:pt x="2229" y="1536"/>
                  </a:cubicBezTo>
                  <a:close/>
                  <a:moveTo>
                    <a:pt x="2465" y="1"/>
                  </a:moveTo>
                  <a:cubicBezTo>
                    <a:pt x="2374" y="1"/>
                    <a:pt x="2306" y="1"/>
                    <a:pt x="2237" y="23"/>
                  </a:cubicBezTo>
                  <a:cubicBezTo>
                    <a:pt x="2146" y="46"/>
                    <a:pt x="2055" y="69"/>
                    <a:pt x="1986" y="138"/>
                  </a:cubicBezTo>
                  <a:cubicBezTo>
                    <a:pt x="1918" y="206"/>
                    <a:pt x="1872" y="275"/>
                    <a:pt x="1826" y="343"/>
                  </a:cubicBezTo>
                  <a:lnTo>
                    <a:pt x="1781" y="412"/>
                  </a:lnTo>
                  <a:cubicBezTo>
                    <a:pt x="1758" y="457"/>
                    <a:pt x="1735" y="503"/>
                    <a:pt x="1689" y="548"/>
                  </a:cubicBezTo>
                  <a:cubicBezTo>
                    <a:pt x="1667" y="594"/>
                    <a:pt x="1621" y="640"/>
                    <a:pt x="1598" y="663"/>
                  </a:cubicBezTo>
                  <a:lnTo>
                    <a:pt x="1552" y="685"/>
                  </a:lnTo>
                  <a:lnTo>
                    <a:pt x="1484" y="685"/>
                  </a:lnTo>
                  <a:cubicBezTo>
                    <a:pt x="1370" y="663"/>
                    <a:pt x="1278" y="617"/>
                    <a:pt x="1187" y="594"/>
                  </a:cubicBezTo>
                  <a:lnTo>
                    <a:pt x="1119" y="548"/>
                  </a:lnTo>
                  <a:cubicBezTo>
                    <a:pt x="1027" y="526"/>
                    <a:pt x="913" y="480"/>
                    <a:pt x="799" y="457"/>
                  </a:cubicBezTo>
                  <a:lnTo>
                    <a:pt x="731" y="457"/>
                  </a:lnTo>
                  <a:cubicBezTo>
                    <a:pt x="594" y="457"/>
                    <a:pt x="457" y="503"/>
                    <a:pt x="320" y="617"/>
                  </a:cubicBezTo>
                  <a:cubicBezTo>
                    <a:pt x="229" y="708"/>
                    <a:pt x="137" y="800"/>
                    <a:pt x="92" y="936"/>
                  </a:cubicBezTo>
                  <a:cubicBezTo>
                    <a:pt x="0" y="1142"/>
                    <a:pt x="23" y="1416"/>
                    <a:pt x="137" y="1690"/>
                  </a:cubicBezTo>
                  <a:cubicBezTo>
                    <a:pt x="183" y="1827"/>
                    <a:pt x="251" y="1941"/>
                    <a:pt x="343" y="2078"/>
                  </a:cubicBezTo>
                  <a:cubicBezTo>
                    <a:pt x="434" y="2192"/>
                    <a:pt x="525" y="2283"/>
                    <a:pt x="639" y="2374"/>
                  </a:cubicBezTo>
                  <a:cubicBezTo>
                    <a:pt x="754" y="2443"/>
                    <a:pt x="845" y="2511"/>
                    <a:pt x="959" y="2557"/>
                  </a:cubicBezTo>
                  <a:cubicBezTo>
                    <a:pt x="1073" y="2603"/>
                    <a:pt x="1187" y="2626"/>
                    <a:pt x="1324" y="2626"/>
                  </a:cubicBezTo>
                  <a:cubicBezTo>
                    <a:pt x="1370" y="2648"/>
                    <a:pt x="1415" y="2648"/>
                    <a:pt x="1461" y="2648"/>
                  </a:cubicBezTo>
                  <a:cubicBezTo>
                    <a:pt x="1598" y="2648"/>
                    <a:pt x="1758" y="2626"/>
                    <a:pt x="1918" y="2580"/>
                  </a:cubicBezTo>
                  <a:cubicBezTo>
                    <a:pt x="2077" y="2534"/>
                    <a:pt x="2214" y="2489"/>
                    <a:pt x="2374" y="2397"/>
                  </a:cubicBezTo>
                  <a:cubicBezTo>
                    <a:pt x="2648" y="2215"/>
                    <a:pt x="2853" y="1986"/>
                    <a:pt x="3013" y="1690"/>
                  </a:cubicBezTo>
                  <a:cubicBezTo>
                    <a:pt x="3059" y="1621"/>
                    <a:pt x="3082" y="1553"/>
                    <a:pt x="3105" y="1484"/>
                  </a:cubicBezTo>
                  <a:cubicBezTo>
                    <a:pt x="3127" y="1393"/>
                    <a:pt x="3150" y="1325"/>
                    <a:pt x="3173" y="1256"/>
                  </a:cubicBezTo>
                  <a:cubicBezTo>
                    <a:pt x="3196" y="1142"/>
                    <a:pt x="3196" y="1005"/>
                    <a:pt x="3173" y="868"/>
                  </a:cubicBezTo>
                  <a:cubicBezTo>
                    <a:pt x="3127" y="526"/>
                    <a:pt x="2922" y="92"/>
                    <a:pt x="2511" y="23"/>
                  </a:cubicBezTo>
                  <a:cubicBezTo>
                    <a:pt x="2488" y="1"/>
                    <a:pt x="2465" y="1"/>
                    <a:pt x="24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1"/>
            <p:cNvSpPr/>
            <p:nvPr/>
          </p:nvSpPr>
          <p:spPr>
            <a:xfrm>
              <a:off x="5783525" y="3922700"/>
              <a:ext cx="33700" cy="22075"/>
            </a:xfrm>
            <a:custGeom>
              <a:avLst/>
              <a:gdLst/>
              <a:ahLst/>
              <a:cxnLst/>
              <a:rect l="l" t="t" r="r" b="b"/>
              <a:pathLst>
                <a:path w="1348" h="883" extrusionOk="0">
                  <a:moveTo>
                    <a:pt x="757" y="0"/>
                  </a:moveTo>
                  <a:cubicBezTo>
                    <a:pt x="698" y="0"/>
                    <a:pt x="635" y="6"/>
                    <a:pt x="571" y="18"/>
                  </a:cubicBezTo>
                  <a:cubicBezTo>
                    <a:pt x="229" y="109"/>
                    <a:pt x="0" y="338"/>
                    <a:pt x="46" y="566"/>
                  </a:cubicBezTo>
                  <a:cubicBezTo>
                    <a:pt x="83" y="769"/>
                    <a:pt x="299" y="882"/>
                    <a:pt x="561" y="882"/>
                  </a:cubicBezTo>
                  <a:cubicBezTo>
                    <a:pt x="623" y="882"/>
                    <a:pt x="688" y="876"/>
                    <a:pt x="754" y="863"/>
                  </a:cubicBezTo>
                  <a:cubicBezTo>
                    <a:pt x="1096" y="794"/>
                    <a:pt x="1347" y="543"/>
                    <a:pt x="1301" y="315"/>
                  </a:cubicBezTo>
                  <a:cubicBezTo>
                    <a:pt x="1264" y="127"/>
                    <a:pt x="1040" y="0"/>
                    <a:pt x="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" name="Google Shape;5638;p21"/>
            <p:cNvSpPr/>
            <p:nvPr/>
          </p:nvSpPr>
          <p:spPr>
            <a:xfrm>
              <a:off x="6053425" y="3847325"/>
              <a:ext cx="31425" cy="20375"/>
            </a:xfrm>
            <a:custGeom>
              <a:avLst/>
              <a:gdLst/>
              <a:ahLst/>
              <a:cxnLst/>
              <a:rect l="l" t="t" r="r" b="b"/>
              <a:pathLst>
                <a:path w="1257" h="815" extrusionOk="0">
                  <a:moveTo>
                    <a:pt x="733" y="0"/>
                  </a:moveTo>
                  <a:cubicBezTo>
                    <a:pt x="674" y="0"/>
                    <a:pt x="612" y="7"/>
                    <a:pt x="549" y="20"/>
                  </a:cubicBezTo>
                  <a:cubicBezTo>
                    <a:pt x="229" y="89"/>
                    <a:pt x="1" y="317"/>
                    <a:pt x="46" y="522"/>
                  </a:cubicBezTo>
                  <a:cubicBezTo>
                    <a:pt x="84" y="691"/>
                    <a:pt x="291" y="814"/>
                    <a:pt x="555" y="814"/>
                  </a:cubicBezTo>
                  <a:cubicBezTo>
                    <a:pt x="611" y="814"/>
                    <a:pt x="670" y="808"/>
                    <a:pt x="731" y="796"/>
                  </a:cubicBezTo>
                  <a:cubicBezTo>
                    <a:pt x="1051" y="705"/>
                    <a:pt x="1256" y="477"/>
                    <a:pt x="1210" y="271"/>
                  </a:cubicBezTo>
                  <a:cubicBezTo>
                    <a:pt x="1174" y="106"/>
                    <a:pt x="975" y="0"/>
                    <a:pt x="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9" name="Google Shape;5639;p21"/>
          <p:cNvGrpSpPr/>
          <p:nvPr/>
        </p:nvGrpSpPr>
        <p:grpSpPr>
          <a:xfrm>
            <a:off x="10719493" y="426325"/>
            <a:ext cx="1240828" cy="1302000"/>
            <a:chOff x="-818813" y="1823137"/>
            <a:chExt cx="1579734" cy="1657613"/>
          </a:xfrm>
        </p:grpSpPr>
        <p:sp>
          <p:nvSpPr>
            <p:cNvPr id="5640" name="Google Shape;5640;p21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1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1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1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1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1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1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1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1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1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1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1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1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1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1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1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1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1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1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1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1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1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1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1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1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1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1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1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1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1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1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1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1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1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1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1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1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1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1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1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1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1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1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1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1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1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1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1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1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9" name="Google Shape;5689;p21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0" name="Google Shape;5690;p21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1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1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1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1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1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1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1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1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21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0" name="Google Shape;5700;p21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1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2" name="Google Shape;5702;p21"/>
          <p:cNvGrpSpPr/>
          <p:nvPr/>
        </p:nvGrpSpPr>
        <p:grpSpPr>
          <a:xfrm rot="-5400000" flipH="1">
            <a:off x="209288" y="4717736"/>
            <a:ext cx="521341" cy="572405"/>
            <a:chOff x="818450" y="719950"/>
            <a:chExt cx="162075" cy="177950"/>
          </a:xfrm>
        </p:grpSpPr>
        <p:sp>
          <p:nvSpPr>
            <p:cNvPr id="5703" name="Google Shape;5703;p21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1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1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6" name="Google Shape;5706;p21"/>
          <p:cNvGrpSpPr/>
          <p:nvPr/>
        </p:nvGrpSpPr>
        <p:grpSpPr>
          <a:xfrm rot="9887252">
            <a:off x="11307658" y="2070206"/>
            <a:ext cx="439516" cy="565108"/>
            <a:chOff x="3526675" y="707075"/>
            <a:chExt cx="187750" cy="241400"/>
          </a:xfrm>
        </p:grpSpPr>
        <p:sp>
          <p:nvSpPr>
            <p:cNvPr id="5707" name="Google Shape;5707;p21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1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1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10" name="Google Shape;5710;p21"/>
          <p:cNvSpPr/>
          <p:nvPr/>
        </p:nvSpPr>
        <p:spPr>
          <a:xfrm rot="1258828">
            <a:off x="3059505" y="64012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1" name="Google Shape;5711;p21"/>
          <p:cNvSpPr/>
          <p:nvPr/>
        </p:nvSpPr>
        <p:spPr>
          <a:xfrm>
            <a:off x="11676564" y="40932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2" name="Google Shape;5712;p21"/>
          <p:cNvSpPr/>
          <p:nvPr/>
        </p:nvSpPr>
        <p:spPr>
          <a:xfrm>
            <a:off x="420865" y="34289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3" name="Google Shape;5713;p21"/>
          <p:cNvSpPr/>
          <p:nvPr/>
        </p:nvSpPr>
        <p:spPr>
          <a:xfrm rot="-107">
            <a:off x="298156" y="212142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4" name="Google Shape;5714;p21"/>
          <p:cNvSpPr/>
          <p:nvPr/>
        </p:nvSpPr>
        <p:spPr>
          <a:xfrm>
            <a:off x="11423765" y="50934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15" name="Google Shape;5715;p21"/>
          <p:cNvGrpSpPr/>
          <p:nvPr/>
        </p:nvGrpSpPr>
        <p:grpSpPr>
          <a:xfrm rot="3230776">
            <a:off x="11001619" y="5950883"/>
            <a:ext cx="665187" cy="714412"/>
            <a:chOff x="539500" y="356300"/>
            <a:chExt cx="347201" cy="372894"/>
          </a:xfrm>
        </p:grpSpPr>
        <p:sp>
          <p:nvSpPr>
            <p:cNvPr id="5716" name="Google Shape;5716;p21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1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1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1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1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1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1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1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1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1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1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27" name="Google Shape;5727;p21"/>
          <p:cNvGrpSpPr/>
          <p:nvPr/>
        </p:nvGrpSpPr>
        <p:grpSpPr>
          <a:xfrm rot="-1687898">
            <a:off x="497803" y="328908"/>
            <a:ext cx="456072" cy="557843"/>
            <a:chOff x="2019050" y="1133325"/>
            <a:chExt cx="153525" cy="187750"/>
          </a:xfrm>
        </p:grpSpPr>
        <p:sp>
          <p:nvSpPr>
            <p:cNvPr id="5728" name="Google Shape;5728;p21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1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1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1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2" name="Google Shape;5732;p21"/>
          <p:cNvSpPr/>
          <p:nvPr/>
        </p:nvSpPr>
        <p:spPr>
          <a:xfrm>
            <a:off x="6950097" y="64191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3" name="Google Shape;5733;p21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96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4D18D-7DCA-4907-BF3A-2579F5028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CA1271-3E82-497F-8B53-0F1867D99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D3CAA6-9D80-4D7F-B066-F05B326EF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72E402-B1CB-4A42-A678-0F755DC02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FC4956-AD1F-4860-9AD2-0BF20646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399352"/>
      </p:ext>
    </p:extLst>
  </p:cSld>
  <p:clrMapOvr>
    <a:masterClrMapping/>
  </p:clrMapOvr>
  <p:transition spd="slow"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4" name="Google Shape;6954;p25"/>
          <p:cNvSpPr/>
          <p:nvPr/>
        </p:nvSpPr>
        <p:spPr>
          <a:xfrm>
            <a:off x="6629466" y="-2301698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6955" name="Google Shape;6955;p25"/>
          <p:cNvSpPr/>
          <p:nvPr/>
        </p:nvSpPr>
        <p:spPr>
          <a:xfrm rot="10800000">
            <a:off x="-1681867" y="2782769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956" name="Google Shape;695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7" name="Google Shape;6957;p25"/>
          <p:cNvGrpSpPr/>
          <p:nvPr/>
        </p:nvGrpSpPr>
        <p:grpSpPr>
          <a:xfrm>
            <a:off x="10439418" y="514996"/>
            <a:ext cx="1491049" cy="1559195"/>
            <a:chOff x="6290250" y="1718800"/>
            <a:chExt cx="911325" cy="952975"/>
          </a:xfrm>
        </p:grpSpPr>
        <p:sp>
          <p:nvSpPr>
            <p:cNvPr id="6958" name="Google Shape;6958;p25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5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5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5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5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6" name="Google Shape;7006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7" name="Google Shape;7007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1" name="Google Shape;7031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2" name="Google Shape;7032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9" name="Google Shape;7039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0" name="Google Shape;7040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1" name="Google Shape;7041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2" name="Google Shape;7042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3" name="Google Shape;7043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2" name="Google Shape;7052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3" name="Google Shape;7053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4" name="Google Shape;7054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5" name="Google Shape;7055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3" name="Google Shape;7063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4" name="Google Shape;7064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1" name="Google Shape;7091;p25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2" name="Google Shape;7092;p25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0" name="Google Shape;7100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1" name="Google Shape;7101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8" name="Google Shape;7128;p25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9" name="Google Shape;7129;p25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8" name="Google Shape;7148;p25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9" name="Google Shape;7149;p25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3" name="Google Shape;7173;p25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4" name="Google Shape;7174;p25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1" name="Google Shape;7181;p25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2" name="Google Shape;7182;p25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3" name="Google Shape;7203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4" name="Google Shape;7204;p25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8" name="Google Shape;7218;p25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9" name="Google Shape;7219;p25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0" name="Google Shape;7260;p25"/>
          <p:cNvGrpSpPr/>
          <p:nvPr/>
        </p:nvGrpSpPr>
        <p:grpSpPr>
          <a:xfrm rot="-3555206">
            <a:off x="11568726" y="1484993"/>
            <a:ext cx="268937" cy="417465"/>
            <a:chOff x="1036425" y="2562175"/>
            <a:chExt cx="119850" cy="186050"/>
          </a:xfrm>
        </p:grpSpPr>
        <p:sp>
          <p:nvSpPr>
            <p:cNvPr id="7261" name="Google Shape;7261;p25"/>
            <p:cNvSpPr/>
            <p:nvPr/>
          </p:nvSpPr>
          <p:spPr>
            <a:xfrm>
              <a:off x="1036425" y="2562175"/>
              <a:ext cx="119850" cy="111300"/>
            </a:xfrm>
            <a:custGeom>
              <a:avLst/>
              <a:gdLst/>
              <a:ahLst/>
              <a:cxnLst/>
              <a:rect l="l" t="t" r="r" b="b"/>
              <a:pathLst>
                <a:path w="4794" h="4452" extrusionOk="0">
                  <a:moveTo>
                    <a:pt x="4634" y="1"/>
                  </a:moveTo>
                  <a:cubicBezTo>
                    <a:pt x="4634" y="1"/>
                    <a:pt x="4611" y="1"/>
                    <a:pt x="4588" y="24"/>
                  </a:cubicBezTo>
                  <a:cubicBezTo>
                    <a:pt x="4064" y="298"/>
                    <a:pt x="3607" y="572"/>
                    <a:pt x="3173" y="845"/>
                  </a:cubicBezTo>
                  <a:lnTo>
                    <a:pt x="2671" y="1165"/>
                  </a:lnTo>
                  <a:cubicBezTo>
                    <a:pt x="2101" y="1530"/>
                    <a:pt x="1667" y="1827"/>
                    <a:pt x="1302" y="2124"/>
                  </a:cubicBezTo>
                  <a:cubicBezTo>
                    <a:pt x="1028" y="2329"/>
                    <a:pt x="822" y="2535"/>
                    <a:pt x="617" y="2717"/>
                  </a:cubicBezTo>
                  <a:cubicBezTo>
                    <a:pt x="526" y="2808"/>
                    <a:pt x="434" y="2923"/>
                    <a:pt x="366" y="3014"/>
                  </a:cubicBezTo>
                  <a:cubicBezTo>
                    <a:pt x="275" y="3105"/>
                    <a:pt x="206" y="3196"/>
                    <a:pt x="160" y="3311"/>
                  </a:cubicBezTo>
                  <a:cubicBezTo>
                    <a:pt x="46" y="3516"/>
                    <a:pt x="1" y="3699"/>
                    <a:pt x="23" y="3858"/>
                  </a:cubicBezTo>
                  <a:cubicBezTo>
                    <a:pt x="69" y="4041"/>
                    <a:pt x="183" y="4201"/>
                    <a:pt x="389" y="4315"/>
                  </a:cubicBezTo>
                  <a:cubicBezTo>
                    <a:pt x="457" y="4383"/>
                    <a:pt x="548" y="4406"/>
                    <a:pt x="663" y="4429"/>
                  </a:cubicBezTo>
                  <a:cubicBezTo>
                    <a:pt x="731" y="4452"/>
                    <a:pt x="799" y="4452"/>
                    <a:pt x="868" y="4452"/>
                  </a:cubicBezTo>
                  <a:lnTo>
                    <a:pt x="959" y="4452"/>
                  </a:lnTo>
                  <a:cubicBezTo>
                    <a:pt x="1142" y="4429"/>
                    <a:pt x="1324" y="4361"/>
                    <a:pt x="1530" y="4246"/>
                  </a:cubicBezTo>
                  <a:cubicBezTo>
                    <a:pt x="1735" y="4155"/>
                    <a:pt x="1918" y="3995"/>
                    <a:pt x="2146" y="3790"/>
                  </a:cubicBezTo>
                  <a:cubicBezTo>
                    <a:pt x="2329" y="3630"/>
                    <a:pt x="2511" y="3425"/>
                    <a:pt x="2740" y="3174"/>
                  </a:cubicBezTo>
                  <a:cubicBezTo>
                    <a:pt x="3082" y="2763"/>
                    <a:pt x="3424" y="2306"/>
                    <a:pt x="3812" y="1713"/>
                  </a:cubicBezTo>
                  <a:cubicBezTo>
                    <a:pt x="4064" y="1348"/>
                    <a:pt x="4292" y="960"/>
                    <a:pt x="4588" y="480"/>
                  </a:cubicBezTo>
                  <a:lnTo>
                    <a:pt x="4657" y="343"/>
                  </a:lnTo>
                  <a:lnTo>
                    <a:pt x="4703" y="252"/>
                  </a:lnTo>
                  <a:lnTo>
                    <a:pt x="4748" y="161"/>
                  </a:lnTo>
                  <a:cubicBezTo>
                    <a:pt x="4794" y="115"/>
                    <a:pt x="4771" y="69"/>
                    <a:pt x="4725" y="47"/>
                  </a:cubicBezTo>
                  <a:cubicBezTo>
                    <a:pt x="4725" y="24"/>
                    <a:pt x="4703" y="24"/>
                    <a:pt x="4703" y="24"/>
                  </a:cubicBezTo>
                  <a:cubicBezTo>
                    <a:pt x="4680" y="24"/>
                    <a:pt x="4657" y="1"/>
                    <a:pt x="463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1095200" y="2640925"/>
              <a:ext cx="51375" cy="107300"/>
            </a:xfrm>
            <a:custGeom>
              <a:avLst/>
              <a:gdLst/>
              <a:ahLst/>
              <a:cxnLst/>
              <a:rect l="l" t="t" r="r" b="b"/>
              <a:pathLst>
                <a:path w="2055" h="4292" extrusionOk="0">
                  <a:moveTo>
                    <a:pt x="1918" y="1"/>
                  </a:moveTo>
                  <a:cubicBezTo>
                    <a:pt x="1895" y="24"/>
                    <a:pt x="1895" y="24"/>
                    <a:pt x="1895" y="46"/>
                  </a:cubicBezTo>
                  <a:cubicBezTo>
                    <a:pt x="1849" y="46"/>
                    <a:pt x="1827" y="69"/>
                    <a:pt x="1827" y="92"/>
                  </a:cubicBezTo>
                  <a:cubicBezTo>
                    <a:pt x="1781" y="138"/>
                    <a:pt x="1758" y="183"/>
                    <a:pt x="1735" y="229"/>
                  </a:cubicBezTo>
                  <a:cubicBezTo>
                    <a:pt x="1598" y="457"/>
                    <a:pt x="1439" y="663"/>
                    <a:pt x="1302" y="868"/>
                  </a:cubicBezTo>
                  <a:lnTo>
                    <a:pt x="1279" y="914"/>
                  </a:lnTo>
                  <a:cubicBezTo>
                    <a:pt x="1096" y="1165"/>
                    <a:pt x="936" y="1393"/>
                    <a:pt x="822" y="1599"/>
                  </a:cubicBezTo>
                  <a:cubicBezTo>
                    <a:pt x="617" y="1895"/>
                    <a:pt x="480" y="2146"/>
                    <a:pt x="343" y="2420"/>
                  </a:cubicBezTo>
                  <a:cubicBezTo>
                    <a:pt x="183" y="2717"/>
                    <a:pt x="92" y="2991"/>
                    <a:pt x="46" y="3242"/>
                  </a:cubicBezTo>
                  <a:cubicBezTo>
                    <a:pt x="1" y="3356"/>
                    <a:pt x="1" y="3493"/>
                    <a:pt x="1" y="3607"/>
                  </a:cubicBezTo>
                  <a:cubicBezTo>
                    <a:pt x="1" y="3721"/>
                    <a:pt x="23" y="3813"/>
                    <a:pt x="69" y="3904"/>
                  </a:cubicBezTo>
                  <a:cubicBezTo>
                    <a:pt x="115" y="3995"/>
                    <a:pt x="183" y="4087"/>
                    <a:pt x="275" y="4155"/>
                  </a:cubicBezTo>
                  <a:cubicBezTo>
                    <a:pt x="343" y="4201"/>
                    <a:pt x="434" y="4246"/>
                    <a:pt x="526" y="4269"/>
                  </a:cubicBezTo>
                  <a:cubicBezTo>
                    <a:pt x="571" y="4269"/>
                    <a:pt x="617" y="4292"/>
                    <a:pt x="640" y="4292"/>
                  </a:cubicBezTo>
                  <a:cubicBezTo>
                    <a:pt x="685" y="4292"/>
                    <a:pt x="731" y="4269"/>
                    <a:pt x="777" y="4269"/>
                  </a:cubicBezTo>
                  <a:cubicBezTo>
                    <a:pt x="845" y="4246"/>
                    <a:pt x="914" y="4223"/>
                    <a:pt x="982" y="4178"/>
                  </a:cubicBezTo>
                  <a:cubicBezTo>
                    <a:pt x="1142" y="4041"/>
                    <a:pt x="1256" y="3881"/>
                    <a:pt x="1324" y="3721"/>
                  </a:cubicBezTo>
                  <a:cubicBezTo>
                    <a:pt x="1461" y="3516"/>
                    <a:pt x="1530" y="3265"/>
                    <a:pt x="1598" y="3059"/>
                  </a:cubicBezTo>
                  <a:cubicBezTo>
                    <a:pt x="1667" y="2854"/>
                    <a:pt x="1713" y="2603"/>
                    <a:pt x="1781" y="2283"/>
                  </a:cubicBezTo>
                  <a:cubicBezTo>
                    <a:pt x="1872" y="1827"/>
                    <a:pt x="1941" y="1348"/>
                    <a:pt x="2009" y="777"/>
                  </a:cubicBezTo>
                  <a:cubicBezTo>
                    <a:pt x="2032" y="526"/>
                    <a:pt x="2032" y="298"/>
                    <a:pt x="2055" y="92"/>
                  </a:cubicBezTo>
                  <a:cubicBezTo>
                    <a:pt x="2055" y="69"/>
                    <a:pt x="2055" y="46"/>
                    <a:pt x="2032" y="24"/>
                  </a:cubicBezTo>
                  <a:cubicBezTo>
                    <a:pt x="2032" y="24"/>
                    <a:pt x="2009" y="1"/>
                    <a:pt x="1986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3" name="Google Shape;7263;p25"/>
          <p:cNvGrpSpPr/>
          <p:nvPr/>
        </p:nvGrpSpPr>
        <p:grpSpPr>
          <a:xfrm rot="-4199169">
            <a:off x="522634" y="4804849"/>
            <a:ext cx="1301636" cy="1102559"/>
            <a:chOff x="6536750" y="766975"/>
            <a:chExt cx="776100" cy="657400"/>
          </a:xfrm>
        </p:grpSpPr>
        <p:sp>
          <p:nvSpPr>
            <p:cNvPr id="7264" name="Google Shape;7264;p25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6" name="Google Shape;7266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7" name="Google Shape;7267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8" name="Google Shape;7328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9" name="Google Shape;7329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3" name="Google Shape;7353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4" name="Google Shape;7354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5" name="Google Shape;7355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6" name="Google Shape;7356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7" name="Google Shape;7357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8" name="Google Shape;7358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9" name="Google Shape;7359;p25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0" name="Google Shape;7360;p25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1" name="Google Shape;7361;p25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2" name="Google Shape;7362;p25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5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5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5" name="Google Shape;7365;p25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6" name="Google Shape;7366;p25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7" name="Google Shape;7367;p25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8" name="Google Shape;7368;p25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5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5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5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5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5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5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5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6" name="Google Shape;7376;p25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7" name="Google Shape;7377;p25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5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5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5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5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5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5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5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5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5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5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5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5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5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5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5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5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5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5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5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5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5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5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5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5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5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5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4" name="Google Shape;7404;p25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5" name="Google Shape;7405;p25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5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5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5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5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5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5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5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3" name="Google Shape;7413;p25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4" name="Google Shape;7414;p25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5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5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5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5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5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5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5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5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5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5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5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5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5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5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5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5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5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5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5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5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5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5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8" name="Google Shape;7438;p25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9" name="Google Shape;7439;p25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5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5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5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43" name="Google Shape;7443;p25"/>
          <p:cNvSpPr/>
          <p:nvPr/>
        </p:nvSpPr>
        <p:spPr>
          <a:xfrm>
            <a:off x="1699015" y="35692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4" name="Google Shape;7444;p25"/>
          <p:cNvSpPr/>
          <p:nvPr/>
        </p:nvSpPr>
        <p:spPr>
          <a:xfrm>
            <a:off x="10112080" y="26711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45" name="Google Shape;7445;p25"/>
          <p:cNvSpPr/>
          <p:nvPr/>
        </p:nvSpPr>
        <p:spPr>
          <a:xfrm>
            <a:off x="330573" y="2359663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46" name="Google Shape;7446;p25"/>
          <p:cNvGrpSpPr/>
          <p:nvPr/>
        </p:nvGrpSpPr>
        <p:grpSpPr>
          <a:xfrm rot="-5400000" flipH="1">
            <a:off x="562738" y="3777203"/>
            <a:ext cx="521341" cy="572405"/>
            <a:chOff x="818450" y="719950"/>
            <a:chExt cx="162075" cy="177950"/>
          </a:xfrm>
        </p:grpSpPr>
        <p:sp>
          <p:nvSpPr>
            <p:cNvPr id="7447" name="Google Shape;7447;p25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5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5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0" name="Google Shape;7450;p25"/>
          <p:cNvGrpSpPr/>
          <p:nvPr/>
        </p:nvGrpSpPr>
        <p:grpSpPr>
          <a:xfrm rot="10292201">
            <a:off x="10965181" y="2444386"/>
            <a:ext cx="439515" cy="565108"/>
            <a:chOff x="3526675" y="707075"/>
            <a:chExt cx="187750" cy="241400"/>
          </a:xfrm>
        </p:grpSpPr>
        <p:sp>
          <p:nvSpPr>
            <p:cNvPr id="7451" name="Google Shape;7451;p25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5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5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4" name="Google Shape;7454;p25"/>
          <p:cNvGrpSpPr/>
          <p:nvPr/>
        </p:nvGrpSpPr>
        <p:grpSpPr>
          <a:xfrm>
            <a:off x="11036763" y="5285123"/>
            <a:ext cx="665191" cy="714416"/>
            <a:chOff x="539500" y="356300"/>
            <a:chExt cx="347201" cy="372894"/>
          </a:xfrm>
        </p:grpSpPr>
        <p:sp>
          <p:nvSpPr>
            <p:cNvPr id="7455" name="Google Shape;7455;p25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5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5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5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5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5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5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5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5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5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5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6" name="Google Shape;7466;p25"/>
          <p:cNvGrpSpPr/>
          <p:nvPr/>
        </p:nvGrpSpPr>
        <p:grpSpPr>
          <a:xfrm>
            <a:off x="591935" y="383235"/>
            <a:ext cx="462928" cy="680855"/>
            <a:chOff x="3716700" y="1378700"/>
            <a:chExt cx="135825" cy="199750"/>
          </a:xfrm>
        </p:grpSpPr>
        <p:sp>
          <p:nvSpPr>
            <p:cNvPr id="7467" name="Google Shape;7467;p25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8" name="Google Shape;7468;p25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5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5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1" name="Google Shape;7471;p25"/>
          <p:cNvSpPr/>
          <p:nvPr/>
        </p:nvSpPr>
        <p:spPr>
          <a:xfrm rot="1257298">
            <a:off x="9777439" y="4293281"/>
            <a:ext cx="452704" cy="147513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2" name="Google Shape;7472;p25"/>
          <p:cNvSpPr/>
          <p:nvPr/>
        </p:nvSpPr>
        <p:spPr>
          <a:xfrm>
            <a:off x="2111080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3" name="Google Shape;7473;p25"/>
          <p:cNvSpPr/>
          <p:nvPr/>
        </p:nvSpPr>
        <p:spPr>
          <a:xfrm>
            <a:off x="9558748" y="63432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00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3" name="Google Shape;6213;p23"/>
          <p:cNvSpPr/>
          <p:nvPr/>
        </p:nvSpPr>
        <p:spPr>
          <a:xfrm>
            <a:off x="5864933" y="-674565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214" name="Google Shape;62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15" name="Google Shape;6215;p23"/>
          <p:cNvGrpSpPr/>
          <p:nvPr/>
        </p:nvGrpSpPr>
        <p:grpSpPr>
          <a:xfrm flipH="1">
            <a:off x="10369721" y="5820389"/>
            <a:ext cx="665191" cy="714416"/>
            <a:chOff x="539500" y="356300"/>
            <a:chExt cx="347201" cy="372894"/>
          </a:xfrm>
        </p:grpSpPr>
        <p:sp>
          <p:nvSpPr>
            <p:cNvPr id="6216" name="Google Shape;6216;p23"/>
            <p:cNvSpPr/>
            <p:nvPr/>
          </p:nvSpPr>
          <p:spPr>
            <a:xfrm>
              <a:off x="545665" y="376864"/>
              <a:ext cx="113034" cy="349271"/>
            </a:xfrm>
            <a:custGeom>
              <a:avLst/>
              <a:gdLst/>
              <a:ahLst/>
              <a:cxnLst/>
              <a:rect l="l" t="t" r="r" b="b"/>
              <a:pathLst>
                <a:path w="2512" h="7762" extrusionOk="0">
                  <a:moveTo>
                    <a:pt x="982" y="799"/>
                  </a:moveTo>
                  <a:cubicBezTo>
                    <a:pt x="982" y="822"/>
                    <a:pt x="960" y="845"/>
                    <a:pt x="960" y="845"/>
                  </a:cubicBezTo>
                  <a:cubicBezTo>
                    <a:pt x="960" y="822"/>
                    <a:pt x="960" y="822"/>
                    <a:pt x="982" y="799"/>
                  </a:cubicBezTo>
                  <a:close/>
                  <a:moveTo>
                    <a:pt x="1233" y="0"/>
                  </a:moveTo>
                  <a:cubicBezTo>
                    <a:pt x="1233" y="0"/>
                    <a:pt x="1211" y="23"/>
                    <a:pt x="1188" y="23"/>
                  </a:cubicBezTo>
                  <a:cubicBezTo>
                    <a:pt x="1165" y="23"/>
                    <a:pt x="1142" y="46"/>
                    <a:pt x="1142" y="46"/>
                  </a:cubicBezTo>
                  <a:cubicBezTo>
                    <a:pt x="1096" y="92"/>
                    <a:pt x="1051" y="115"/>
                    <a:pt x="1005" y="137"/>
                  </a:cubicBezTo>
                  <a:cubicBezTo>
                    <a:pt x="937" y="206"/>
                    <a:pt x="868" y="274"/>
                    <a:pt x="800" y="343"/>
                  </a:cubicBezTo>
                  <a:cubicBezTo>
                    <a:pt x="731" y="411"/>
                    <a:pt x="663" y="480"/>
                    <a:pt x="594" y="548"/>
                  </a:cubicBezTo>
                  <a:cubicBezTo>
                    <a:pt x="572" y="571"/>
                    <a:pt x="549" y="617"/>
                    <a:pt x="526" y="640"/>
                  </a:cubicBezTo>
                  <a:cubicBezTo>
                    <a:pt x="480" y="685"/>
                    <a:pt x="457" y="731"/>
                    <a:pt x="435" y="777"/>
                  </a:cubicBezTo>
                  <a:cubicBezTo>
                    <a:pt x="389" y="845"/>
                    <a:pt x="343" y="936"/>
                    <a:pt x="298" y="1005"/>
                  </a:cubicBezTo>
                  <a:cubicBezTo>
                    <a:pt x="275" y="1028"/>
                    <a:pt x="275" y="1050"/>
                    <a:pt x="252" y="1073"/>
                  </a:cubicBezTo>
                  <a:cubicBezTo>
                    <a:pt x="252" y="1119"/>
                    <a:pt x="229" y="1142"/>
                    <a:pt x="229" y="1187"/>
                  </a:cubicBezTo>
                  <a:cubicBezTo>
                    <a:pt x="206" y="1210"/>
                    <a:pt x="206" y="1210"/>
                    <a:pt x="206" y="1233"/>
                  </a:cubicBezTo>
                  <a:cubicBezTo>
                    <a:pt x="206" y="1256"/>
                    <a:pt x="183" y="1279"/>
                    <a:pt x="183" y="1279"/>
                  </a:cubicBezTo>
                  <a:cubicBezTo>
                    <a:pt x="138" y="1484"/>
                    <a:pt x="92" y="1667"/>
                    <a:pt x="47" y="1872"/>
                  </a:cubicBezTo>
                  <a:cubicBezTo>
                    <a:pt x="47" y="1895"/>
                    <a:pt x="47" y="1941"/>
                    <a:pt x="47" y="1963"/>
                  </a:cubicBezTo>
                  <a:cubicBezTo>
                    <a:pt x="24" y="1986"/>
                    <a:pt x="24" y="2032"/>
                    <a:pt x="24" y="2055"/>
                  </a:cubicBezTo>
                  <a:cubicBezTo>
                    <a:pt x="24" y="2100"/>
                    <a:pt x="24" y="2169"/>
                    <a:pt x="24" y="2237"/>
                  </a:cubicBezTo>
                  <a:cubicBezTo>
                    <a:pt x="24" y="2351"/>
                    <a:pt x="24" y="2488"/>
                    <a:pt x="24" y="2625"/>
                  </a:cubicBezTo>
                  <a:cubicBezTo>
                    <a:pt x="24" y="2625"/>
                    <a:pt x="24" y="2648"/>
                    <a:pt x="24" y="2671"/>
                  </a:cubicBezTo>
                  <a:cubicBezTo>
                    <a:pt x="24" y="2694"/>
                    <a:pt x="24" y="2717"/>
                    <a:pt x="24" y="2740"/>
                  </a:cubicBezTo>
                  <a:cubicBezTo>
                    <a:pt x="1" y="2831"/>
                    <a:pt x="1" y="2922"/>
                    <a:pt x="1" y="3013"/>
                  </a:cubicBezTo>
                  <a:cubicBezTo>
                    <a:pt x="1" y="3059"/>
                    <a:pt x="1" y="3105"/>
                    <a:pt x="1" y="3150"/>
                  </a:cubicBezTo>
                  <a:cubicBezTo>
                    <a:pt x="1" y="3219"/>
                    <a:pt x="24" y="3265"/>
                    <a:pt x="24" y="3310"/>
                  </a:cubicBezTo>
                  <a:cubicBezTo>
                    <a:pt x="24" y="3401"/>
                    <a:pt x="24" y="3493"/>
                    <a:pt x="47" y="3584"/>
                  </a:cubicBezTo>
                  <a:cubicBezTo>
                    <a:pt x="47" y="3744"/>
                    <a:pt x="69" y="3926"/>
                    <a:pt x="115" y="4086"/>
                  </a:cubicBezTo>
                  <a:cubicBezTo>
                    <a:pt x="138" y="4246"/>
                    <a:pt x="183" y="4406"/>
                    <a:pt x="229" y="4566"/>
                  </a:cubicBezTo>
                  <a:cubicBezTo>
                    <a:pt x="275" y="4725"/>
                    <a:pt x="320" y="4885"/>
                    <a:pt x="366" y="5022"/>
                  </a:cubicBezTo>
                  <a:cubicBezTo>
                    <a:pt x="412" y="5182"/>
                    <a:pt x="457" y="5342"/>
                    <a:pt x="549" y="5501"/>
                  </a:cubicBezTo>
                  <a:cubicBezTo>
                    <a:pt x="594" y="5638"/>
                    <a:pt x="663" y="5798"/>
                    <a:pt x="731" y="5935"/>
                  </a:cubicBezTo>
                  <a:cubicBezTo>
                    <a:pt x="777" y="6026"/>
                    <a:pt x="800" y="6095"/>
                    <a:pt x="845" y="6163"/>
                  </a:cubicBezTo>
                  <a:cubicBezTo>
                    <a:pt x="868" y="6232"/>
                    <a:pt x="914" y="6300"/>
                    <a:pt x="960" y="6369"/>
                  </a:cubicBezTo>
                  <a:cubicBezTo>
                    <a:pt x="1119" y="6643"/>
                    <a:pt x="1279" y="6917"/>
                    <a:pt x="1439" y="7190"/>
                  </a:cubicBezTo>
                  <a:cubicBezTo>
                    <a:pt x="1462" y="7236"/>
                    <a:pt x="1507" y="7282"/>
                    <a:pt x="1530" y="7327"/>
                  </a:cubicBezTo>
                  <a:cubicBezTo>
                    <a:pt x="1553" y="7373"/>
                    <a:pt x="1576" y="7419"/>
                    <a:pt x="1621" y="7464"/>
                  </a:cubicBezTo>
                  <a:cubicBezTo>
                    <a:pt x="1644" y="7510"/>
                    <a:pt x="1667" y="7556"/>
                    <a:pt x="1690" y="7578"/>
                  </a:cubicBezTo>
                  <a:cubicBezTo>
                    <a:pt x="1713" y="7624"/>
                    <a:pt x="1736" y="7647"/>
                    <a:pt x="1758" y="7670"/>
                  </a:cubicBezTo>
                  <a:cubicBezTo>
                    <a:pt x="1781" y="7693"/>
                    <a:pt x="1827" y="7738"/>
                    <a:pt x="1873" y="7738"/>
                  </a:cubicBezTo>
                  <a:cubicBezTo>
                    <a:pt x="1918" y="7761"/>
                    <a:pt x="1987" y="7761"/>
                    <a:pt x="2032" y="7761"/>
                  </a:cubicBezTo>
                  <a:cubicBezTo>
                    <a:pt x="2078" y="7761"/>
                    <a:pt x="2124" y="7738"/>
                    <a:pt x="2146" y="7715"/>
                  </a:cubicBezTo>
                  <a:cubicBezTo>
                    <a:pt x="2192" y="7715"/>
                    <a:pt x="2238" y="7693"/>
                    <a:pt x="2261" y="7670"/>
                  </a:cubicBezTo>
                  <a:cubicBezTo>
                    <a:pt x="2306" y="7647"/>
                    <a:pt x="2352" y="7624"/>
                    <a:pt x="2398" y="7578"/>
                  </a:cubicBezTo>
                  <a:cubicBezTo>
                    <a:pt x="2443" y="7556"/>
                    <a:pt x="2466" y="7510"/>
                    <a:pt x="2489" y="7464"/>
                  </a:cubicBezTo>
                  <a:cubicBezTo>
                    <a:pt x="2512" y="7442"/>
                    <a:pt x="2512" y="7419"/>
                    <a:pt x="2512" y="7396"/>
                  </a:cubicBezTo>
                  <a:cubicBezTo>
                    <a:pt x="2512" y="7373"/>
                    <a:pt x="2512" y="7350"/>
                    <a:pt x="2489" y="7327"/>
                  </a:cubicBezTo>
                  <a:cubicBezTo>
                    <a:pt x="2466" y="7282"/>
                    <a:pt x="2443" y="7236"/>
                    <a:pt x="2420" y="7213"/>
                  </a:cubicBezTo>
                  <a:cubicBezTo>
                    <a:pt x="2398" y="7190"/>
                    <a:pt x="2398" y="7168"/>
                    <a:pt x="2375" y="7145"/>
                  </a:cubicBezTo>
                  <a:cubicBezTo>
                    <a:pt x="2329" y="7099"/>
                    <a:pt x="2306" y="7053"/>
                    <a:pt x="2261" y="7008"/>
                  </a:cubicBezTo>
                  <a:cubicBezTo>
                    <a:pt x="2192" y="6894"/>
                    <a:pt x="2101" y="6780"/>
                    <a:pt x="2032" y="6665"/>
                  </a:cubicBezTo>
                  <a:cubicBezTo>
                    <a:pt x="1964" y="6551"/>
                    <a:pt x="1873" y="6460"/>
                    <a:pt x="1804" y="6346"/>
                  </a:cubicBezTo>
                  <a:cubicBezTo>
                    <a:pt x="1713" y="6209"/>
                    <a:pt x="1644" y="6095"/>
                    <a:pt x="1576" y="5981"/>
                  </a:cubicBezTo>
                  <a:cubicBezTo>
                    <a:pt x="1576" y="5958"/>
                    <a:pt x="1576" y="5958"/>
                    <a:pt x="1553" y="5935"/>
                  </a:cubicBezTo>
                  <a:cubicBezTo>
                    <a:pt x="1576" y="5912"/>
                    <a:pt x="1576" y="5867"/>
                    <a:pt x="1553" y="5821"/>
                  </a:cubicBezTo>
                  <a:cubicBezTo>
                    <a:pt x="1530" y="5752"/>
                    <a:pt x="1485" y="5661"/>
                    <a:pt x="1462" y="5593"/>
                  </a:cubicBezTo>
                  <a:cubicBezTo>
                    <a:pt x="1439" y="5547"/>
                    <a:pt x="1416" y="5501"/>
                    <a:pt x="1393" y="5456"/>
                  </a:cubicBezTo>
                  <a:cubicBezTo>
                    <a:pt x="1348" y="5342"/>
                    <a:pt x="1302" y="5227"/>
                    <a:pt x="1256" y="5113"/>
                  </a:cubicBezTo>
                  <a:cubicBezTo>
                    <a:pt x="1211" y="4954"/>
                    <a:pt x="1165" y="4817"/>
                    <a:pt x="1119" y="4680"/>
                  </a:cubicBezTo>
                  <a:cubicBezTo>
                    <a:pt x="1074" y="4543"/>
                    <a:pt x="1028" y="4406"/>
                    <a:pt x="1005" y="4246"/>
                  </a:cubicBezTo>
                  <a:cubicBezTo>
                    <a:pt x="982" y="4155"/>
                    <a:pt x="960" y="4063"/>
                    <a:pt x="937" y="3972"/>
                  </a:cubicBezTo>
                  <a:cubicBezTo>
                    <a:pt x="960" y="3949"/>
                    <a:pt x="982" y="3904"/>
                    <a:pt x="982" y="3858"/>
                  </a:cubicBezTo>
                  <a:cubicBezTo>
                    <a:pt x="982" y="3812"/>
                    <a:pt x="982" y="3744"/>
                    <a:pt x="982" y="3675"/>
                  </a:cubicBezTo>
                  <a:lnTo>
                    <a:pt x="960" y="3538"/>
                  </a:lnTo>
                  <a:cubicBezTo>
                    <a:pt x="960" y="3516"/>
                    <a:pt x="960" y="3493"/>
                    <a:pt x="960" y="3493"/>
                  </a:cubicBezTo>
                  <a:cubicBezTo>
                    <a:pt x="960" y="3447"/>
                    <a:pt x="960" y="3424"/>
                    <a:pt x="960" y="3379"/>
                  </a:cubicBezTo>
                  <a:cubicBezTo>
                    <a:pt x="960" y="3219"/>
                    <a:pt x="960" y="3036"/>
                    <a:pt x="982" y="2854"/>
                  </a:cubicBezTo>
                  <a:cubicBezTo>
                    <a:pt x="982" y="2694"/>
                    <a:pt x="1005" y="2534"/>
                    <a:pt x="1028" y="2374"/>
                  </a:cubicBezTo>
                  <a:cubicBezTo>
                    <a:pt x="1028" y="2283"/>
                    <a:pt x="1028" y="2215"/>
                    <a:pt x="1051" y="2123"/>
                  </a:cubicBezTo>
                  <a:cubicBezTo>
                    <a:pt x="1051" y="2055"/>
                    <a:pt x="1074" y="1986"/>
                    <a:pt x="1074" y="1918"/>
                  </a:cubicBezTo>
                  <a:cubicBezTo>
                    <a:pt x="1096" y="1872"/>
                    <a:pt x="1096" y="1827"/>
                    <a:pt x="1119" y="1781"/>
                  </a:cubicBezTo>
                  <a:cubicBezTo>
                    <a:pt x="1142" y="1735"/>
                    <a:pt x="1142" y="1712"/>
                    <a:pt x="1119" y="1690"/>
                  </a:cubicBezTo>
                  <a:cubicBezTo>
                    <a:pt x="1165" y="1553"/>
                    <a:pt x="1188" y="1438"/>
                    <a:pt x="1233" y="1324"/>
                  </a:cubicBezTo>
                  <a:cubicBezTo>
                    <a:pt x="1256" y="1210"/>
                    <a:pt x="1302" y="1096"/>
                    <a:pt x="1325" y="1005"/>
                  </a:cubicBezTo>
                  <a:cubicBezTo>
                    <a:pt x="1348" y="959"/>
                    <a:pt x="1370" y="891"/>
                    <a:pt x="1393" y="845"/>
                  </a:cubicBezTo>
                  <a:cubicBezTo>
                    <a:pt x="1393" y="822"/>
                    <a:pt x="1393" y="799"/>
                    <a:pt x="1393" y="777"/>
                  </a:cubicBezTo>
                  <a:cubicBezTo>
                    <a:pt x="1416" y="754"/>
                    <a:pt x="1416" y="731"/>
                    <a:pt x="1416" y="708"/>
                  </a:cubicBezTo>
                  <a:cubicBezTo>
                    <a:pt x="1416" y="685"/>
                    <a:pt x="1416" y="640"/>
                    <a:pt x="1393" y="617"/>
                  </a:cubicBezTo>
                  <a:cubicBezTo>
                    <a:pt x="1377" y="567"/>
                    <a:pt x="1325" y="530"/>
                    <a:pt x="1271" y="530"/>
                  </a:cubicBezTo>
                  <a:cubicBezTo>
                    <a:pt x="1251" y="530"/>
                    <a:pt x="1230" y="536"/>
                    <a:pt x="1211" y="548"/>
                  </a:cubicBezTo>
                  <a:cubicBezTo>
                    <a:pt x="1188" y="571"/>
                    <a:pt x="1165" y="571"/>
                    <a:pt x="1142" y="594"/>
                  </a:cubicBezTo>
                  <a:cubicBezTo>
                    <a:pt x="1119" y="594"/>
                    <a:pt x="1119" y="617"/>
                    <a:pt x="1119" y="617"/>
                  </a:cubicBezTo>
                  <a:cubicBezTo>
                    <a:pt x="1096" y="640"/>
                    <a:pt x="1096" y="640"/>
                    <a:pt x="1074" y="662"/>
                  </a:cubicBezTo>
                  <a:cubicBezTo>
                    <a:pt x="1028" y="708"/>
                    <a:pt x="1005" y="754"/>
                    <a:pt x="982" y="799"/>
                  </a:cubicBezTo>
                  <a:cubicBezTo>
                    <a:pt x="982" y="754"/>
                    <a:pt x="982" y="685"/>
                    <a:pt x="937" y="640"/>
                  </a:cubicBezTo>
                  <a:cubicBezTo>
                    <a:pt x="1028" y="548"/>
                    <a:pt x="1119" y="457"/>
                    <a:pt x="1233" y="366"/>
                  </a:cubicBezTo>
                  <a:cubicBezTo>
                    <a:pt x="1256" y="366"/>
                    <a:pt x="1279" y="343"/>
                    <a:pt x="1279" y="343"/>
                  </a:cubicBezTo>
                  <a:cubicBezTo>
                    <a:pt x="1302" y="320"/>
                    <a:pt x="1325" y="320"/>
                    <a:pt x="1348" y="297"/>
                  </a:cubicBezTo>
                  <a:cubicBezTo>
                    <a:pt x="1416" y="297"/>
                    <a:pt x="1462" y="229"/>
                    <a:pt x="1462" y="160"/>
                  </a:cubicBezTo>
                  <a:cubicBezTo>
                    <a:pt x="1462" y="115"/>
                    <a:pt x="1439" y="69"/>
                    <a:pt x="1416" y="46"/>
                  </a:cubicBezTo>
                  <a:cubicBezTo>
                    <a:pt x="1393" y="23"/>
                    <a:pt x="134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23"/>
            <p:cNvSpPr/>
            <p:nvPr/>
          </p:nvSpPr>
          <p:spPr>
            <a:xfrm>
              <a:off x="589852" y="553527"/>
              <a:ext cx="117128" cy="55482"/>
            </a:xfrm>
            <a:custGeom>
              <a:avLst/>
              <a:gdLst/>
              <a:ahLst/>
              <a:cxnLst/>
              <a:rect l="l" t="t" r="r" b="b"/>
              <a:pathLst>
                <a:path w="2603" h="1233" extrusionOk="0">
                  <a:moveTo>
                    <a:pt x="2397" y="0"/>
                  </a:moveTo>
                  <a:cubicBezTo>
                    <a:pt x="2306" y="46"/>
                    <a:pt x="2192" y="69"/>
                    <a:pt x="2100" y="115"/>
                  </a:cubicBezTo>
                  <a:cubicBezTo>
                    <a:pt x="1986" y="160"/>
                    <a:pt x="1872" y="229"/>
                    <a:pt x="1781" y="297"/>
                  </a:cubicBezTo>
                  <a:cubicBezTo>
                    <a:pt x="1644" y="366"/>
                    <a:pt x="1484" y="457"/>
                    <a:pt x="1347" y="525"/>
                  </a:cubicBezTo>
                  <a:cubicBezTo>
                    <a:pt x="1210" y="594"/>
                    <a:pt x="1050" y="685"/>
                    <a:pt x="913" y="754"/>
                  </a:cubicBezTo>
                  <a:cubicBezTo>
                    <a:pt x="845" y="776"/>
                    <a:pt x="799" y="799"/>
                    <a:pt x="754" y="845"/>
                  </a:cubicBezTo>
                  <a:lnTo>
                    <a:pt x="731" y="845"/>
                  </a:lnTo>
                  <a:cubicBezTo>
                    <a:pt x="731" y="845"/>
                    <a:pt x="731" y="822"/>
                    <a:pt x="754" y="822"/>
                  </a:cubicBezTo>
                  <a:cubicBezTo>
                    <a:pt x="754" y="822"/>
                    <a:pt x="776" y="822"/>
                    <a:pt x="799" y="799"/>
                  </a:cubicBezTo>
                  <a:cubicBezTo>
                    <a:pt x="845" y="776"/>
                    <a:pt x="913" y="754"/>
                    <a:pt x="936" y="685"/>
                  </a:cubicBezTo>
                  <a:cubicBezTo>
                    <a:pt x="959" y="662"/>
                    <a:pt x="982" y="594"/>
                    <a:pt x="959" y="548"/>
                  </a:cubicBezTo>
                  <a:cubicBezTo>
                    <a:pt x="913" y="503"/>
                    <a:pt x="868" y="480"/>
                    <a:pt x="799" y="480"/>
                  </a:cubicBezTo>
                  <a:cubicBezTo>
                    <a:pt x="776" y="503"/>
                    <a:pt x="754" y="503"/>
                    <a:pt x="731" y="503"/>
                  </a:cubicBezTo>
                  <a:cubicBezTo>
                    <a:pt x="685" y="525"/>
                    <a:pt x="662" y="525"/>
                    <a:pt x="617" y="548"/>
                  </a:cubicBezTo>
                  <a:cubicBezTo>
                    <a:pt x="525" y="571"/>
                    <a:pt x="434" y="617"/>
                    <a:pt x="343" y="640"/>
                  </a:cubicBezTo>
                  <a:cubicBezTo>
                    <a:pt x="297" y="662"/>
                    <a:pt x="251" y="685"/>
                    <a:pt x="206" y="708"/>
                  </a:cubicBezTo>
                  <a:cubicBezTo>
                    <a:pt x="183" y="708"/>
                    <a:pt x="160" y="731"/>
                    <a:pt x="160" y="731"/>
                  </a:cubicBezTo>
                  <a:cubicBezTo>
                    <a:pt x="114" y="754"/>
                    <a:pt x="69" y="776"/>
                    <a:pt x="23" y="799"/>
                  </a:cubicBezTo>
                  <a:cubicBezTo>
                    <a:pt x="0" y="822"/>
                    <a:pt x="0" y="891"/>
                    <a:pt x="23" y="913"/>
                  </a:cubicBezTo>
                  <a:cubicBezTo>
                    <a:pt x="23" y="936"/>
                    <a:pt x="46" y="936"/>
                    <a:pt x="69" y="936"/>
                  </a:cubicBezTo>
                  <a:cubicBezTo>
                    <a:pt x="46" y="982"/>
                    <a:pt x="46" y="1005"/>
                    <a:pt x="46" y="1028"/>
                  </a:cubicBezTo>
                  <a:cubicBezTo>
                    <a:pt x="46" y="1050"/>
                    <a:pt x="69" y="1096"/>
                    <a:pt x="92" y="1119"/>
                  </a:cubicBezTo>
                  <a:lnTo>
                    <a:pt x="114" y="1119"/>
                  </a:lnTo>
                  <a:cubicBezTo>
                    <a:pt x="114" y="1142"/>
                    <a:pt x="114" y="1165"/>
                    <a:pt x="114" y="1165"/>
                  </a:cubicBezTo>
                  <a:cubicBezTo>
                    <a:pt x="137" y="1187"/>
                    <a:pt x="160" y="1233"/>
                    <a:pt x="183" y="1233"/>
                  </a:cubicBezTo>
                  <a:lnTo>
                    <a:pt x="343" y="1233"/>
                  </a:lnTo>
                  <a:cubicBezTo>
                    <a:pt x="366" y="1233"/>
                    <a:pt x="388" y="1210"/>
                    <a:pt x="411" y="1210"/>
                  </a:cubicBezTo>
                  <a:lnTo>
                    <a:pt x="503" y="1210"/>
                  </a:lnTo>
                  <a:cubicBezTo>
                    <a:pt x="571" y="1187"/>
                    <a:pt x="639" y="1187"/>
                    <a:pt x="685" y="1165"/>
                  </a:cubicBezTo>
                  <a:cubicBezTo>
                    <a:pt x="708" y="1165"/>
                    <a:pt x="731" y="1165"/>
                    <a:pt x="754" y="1142"/>
                  </a:cubicBezTo>
                  <a:lnTo>
                    <a:pt x="799" y="1142"/>
                  </a:lnTo>
                  <a:cubicBezTo>
                    <a:pt x="845" y="1119"/>
                    <a:pt x="845" y="1119"/>
                    <a:pt x="868" y="1096"/>
                  </a:cubicBezTo>
                  <a:cubicBezTo>
                    <a:pt x="891" y="1096"/>
                    <a:pt x="891" y="1073"/>
                    <a:pt x="913" y="1050"/>
                  </a:cubicBezTo>
                  <a:cubicBezTo>
                    <a:pt x="1005" y="1028"/>
                    <a:pt x="1119" y="959"/>
                    <a:pt x="1210" y="913"/>
                  </a:cubicBezTo>
                  <a:cubicBezTo>
                    <a:pt x="1370" y="845"/>
                    <a:pt x="1530" y="776"/>
                    <a:pt x="1667" y="685"/>
                  </a:cubicBezTo>
                  <a:cubicBezTo>
                    <a:pt x="1758" y="662"/>
                    <a:pt x="1826" y="617"/>
                    <a:pt x="1895" y="571"/>
                  </a:cubicBezTo>
                  <a:cubicBezTo>
                    <a:pt x="1941" y="548"/>
                    <a:pt x="1986" y="525"/>
                    <a:pt x="2009" y="503"/>
                  </a:cubicBezTo>
                  <a:cubicBezTo>
                    <a:pt x="2032" y="503"/>
                    <a:pt x="2055" y="480"/>
                    <a:pt x="2077" y="480"/>
                  </a:cubicBezTo>
                  <a:cubicBezTo>
                    <a:pt x="2123" y="434"/>
                    <a:pt x="2192" y="411"/>
                    <a:pt x="2260" y="388"/>
                  </a:cubicBezTo>
                  <a:cubicBezTo>
                    <a:pt x="2329" y="366"/>
                    <a:pt x="2397" y="343"/>
                    <a:pt x="2465" y="320"/>
                  </a:cubicBezTo>
                  <a:cubicBezTo>
                    <a:pt x="2511" y="297"/>
                    <a:pt x="2557" y="274"/>
                    <a:pt x="2580" y="252"/>
                  </a:cubicBezTo>
                  <a:cubicBezTo>
                    <a:pt x="2602" y="206"/>
                    <a:pt x="2602" y="160"/>
                    <a:pt x="2602" y="137"/>
                  </a:cubicBezTo>
                  <a:cubicBezTo>
                    <a:pt x="2580" y="92"/>
                    <a:pt x="2557" y="46"/>
                    <a:pt x="2534" y="23"/>
                  </a:cubicBezTo>
                  <a:cubicBezTo>
                    <a:pt x="2511" y="23"/>
                    <a:pt x="2465" y="0"/>
                    <a:pt x="2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23"/>
            <p:cNvSpPr/>
            <p:nvPr/>
          </p:nvSpPr>
          <p:spPr>
            <a:xfrm>
              <a:off x="573428" y="359405"/>
              <a:ext cx="309178" cy="243481"/>
            </a:xfrm>
            <a:custGeom>
              <a:avLst/>
              <a:gdLst/>
              <a:ahLst/>
              <a:cxnLst/>
              <a:rect l="l" t="t" r="r" b="b"/>
              <a:pathLst>
                <a:path w="6871" h="5411" extrusionOk="0">
                  <a:moveTo>
                    <a:pt x="811" y="1951"/>
                  </a:moveTo>
                  <a:cubicBezTo>
                    <a:pt x="807" y="1955"/>
                    <a:pt x="803" y="1959"/>
                    <a:pt x="799" y="1963"/>
                  </a:cubicBezTo>
                  <a:cubicBezTo>
                    <a:pt x="804" y="1958"/>
                    <a:pt x="808" y="1955"/>
                    <a:pt x="811" y="1951"/>
                  </a:cubicBezTo>
                  <a:close/>
                  <a:moveTo>
                    <a:pt x="1621" y="0"/>
                  </a:moveTo>
                  <a:cubicBezTo>
                    <a:pt x="1370" y="0"/>
                    <a:pt x="1119" y="46"/>
                    <a:pt x="890" y="160"/>
                  </a:cubicBezTo>
                  <a:cubicBezTo>
                    <a:pt x="822" y="183"/>
                    <a:pt x="753" y="206"/>
                    <a:pt x="685" y="252"/>
                  </a:cubicBezTo>
                  <a:cubicBezTo>
                    <a:pt x="616" y="297"/>
                    <a:pt x="525" y="343"/>
                    <a:pt x="457" y="411"/>
                  </a:cubicBezTo>
                  <a:cubicBezTo>
                    <a:pt x="411" y="457"/>
                    <a:pt x="388" y="503"/>
                    <a:pt x="343" y="548"/>
                  </a:cubicBezTo>
                  <a:cubicBezTo>
                    <a:pt x="320" y="571"/>
                    <a:pt x="297" y="594"/>
                    <a:pt x="297" y="594"/>
                  </a:cubicBezTo>
                  <a:cubicBezTo>
                    <a:pt x="274" y="617"/>
                    <a:pt x="251" y="617"/>
                    <a:pt x="228" y="640"/>
                  </a:cubicBezTo>
                  <a:cubicBezTo>
                    <a:pt x="206" y="662"/>
                    <a:pt x="183" y="662"/>
                    <a:pt x="160" y="685"/>
                  </a:cubicBezTo>
                  <a:cubicBezTo>
                    <a:pt x="137" y="708"/>
                    <a:pt x="114" y="708"/>
                    <a:pt x="91" y="731"/>
                  </a:cubicBezTo>
                  <a:cubicBezTo>
                    <a:pt x="91" y="754"/>
                    <a:pt x="69" y="754"/>
                    <a:pt x="69" y="777"/>
                  </a:cubicBezTo>
                  <a:cubicBezTo>
                    <a:pt x="46" y="777"/>
                    <a:pt x="46" y="799"/>
                    <a:pt x="46" y="799"/>
                  </a:cubicBezTo>
                  <a:cubicBezTo>
                    <a:pt x="0" y="845"/>
                    <a:pt x="0" y="913"/>
                    <a:pt x="0" y="959"/>
                  </a:cubicBezTo>
                  <a:cubicBezTo>
                    <a:pt x="23" y="982"/>
                    <a:pt x="23" y="1028"/>
                    <a:pt x="46" y="1050"/>
                  </a:cubicBezTo>
                  <a:cubicBezTo>
                    <a:pt x="69" y="1050"/>
                    <a:pt x="91" y="1073"/>
                    <a:pt x="114" y="1073"/>
                  </a:cubicBezTo>
                  <a:cubicBezTo>
                    <a:pt x="91" y="1142"/>
                    <a:pt x="114" y="1210"/>
                    <a:pt x="160" y="1256"/>
                  </a:cubicBezTo>
                  <a:cubicBezTo>
                    <a:pt x="183" y="1279"/>
                    <a:pt x="206" y="1279"/>
                    <a:pt x="251" y="1302"/>
                  </a:cubicBezTo>
                  <a:cubicBezTo>
                    <a:pt x="228" y="1302"/>
                    <a:pt x="206" y="1324"/>
                    <a:pt x="206" y="1324"/>
                  </a:cubicBezTo>
                  <a:cubicBezTo>
                    <a:pt x="137" y="1393"/>
                    <a:pt x="46" y="1484"/>
                    <a:pt x="91" y="1575"/>
                  </a:cubicBezTo>
                  <a:cubicBezTo>
                    <a:pt x="91" y="1644"/>
                    <a:pt x="137" y="1690"/>
                    <a:pt x="206" y="1712"/>
                  </a:cubicBezTo>
                  <a:cubicBezTo>
                    <a:pt x="228" y="1720"/>
                    <a:pt x="249" y="1723"/>
                    <a:pt x="268" y="1723"/>
                  </a:cubicBezTo>
                  <a:cubicBezTo>
                    <a:pt x="307" y="1723"/>
                    <a:pt x="343" y="1712"/>
                    <a:pt x="388" y="1712"/>
                  </a:cubicBezTo>
                  <a:cubicBezTo>
                    <a:pt x="343" y="1735"/>
                    <a:pt x="320" y="1781"/>
                    <a:pt x="297" y="1804"/>
                  </a:cubicBezTo>
                  <a:cubicBezTo>
                    <a:pt x="274" y="1826"/>
                    <a:pt x="251" y="1849"/>
                    <a:pt x="251" y="1849"/>
                  </a:cubicBezTo>
                  <a:cubicBezTo>
                    <a:pt x="251" y="1872"/>
                    <a:pt x="228" y="1872"/>
                    <a:pt x="228" y="1895"/>
                  </a:cubicBezTo>
                  <a:cubicBezTo>
                    <a:pt x="206" y="1918"/>
                    <a:pt x="183" y="1941"/>
                    <a:pt x="183" y="1986"/>
                  </a:cubicBezTo>
                  <a:cubicBezTo>
                    <a:pt x="183" y="2032"/>
                    <a:pt x="206" y="2055"/>
                    <a:pt x="228" y="2078"/>
                  </a:cubicBezTo>
                  <a:cubicBezTo>
                    <a:pt x="251" y="2100"/>
                    <a:pt x="274" y="2100"/>
                    <a:pt x="297" y="2123"/>
                  </a:cubicBezTo>
                  <a:cubicBezTo>
                    <a:pt x="251" y="2169"/>
                    <a:pt x="206" y="2215"/>
                    <a:pt x="183" y="2283"/>
                  </a:cubicBezTo>
                  <a:cubicBezTo>
                    <a:pt x="160" y="2306"/>
                    <a:pt x="160" y="2351"/>
                    <a:pt x="137" y="2374"/>
                  </a:cubicBezTo>
                  <a:cubicBezTo>
                    <a:pt x="114" y="2443"/>
                    <a:pt x="160" y="2511"/>
                    <a:pt x="206" y="2557"/>
                  </a:cubicBezTo>
                  <a:cubicBezTo>
                    <a:pt x="231" y="2570"/>
                    <a:pt x="257" y="2575"/>
                    <a:pt x="281" y="2575"/>
                  </a:cubicBezTo>
                  <a:cubicBezTo>
                    <a:pt x="344" y="2575"/>
                    <a:pt x="401" y="2538"/>
                    <a:pt x="434" y="2488"/>
                  </a:cubicBezTo>
                  <a:cubicBezTo>
                    <a:pt x="457" y="2443"/>
                    <a:pt x="479" y="2397"/>
                    <a:pt x="525" y="2374"/>
                  </a:cubicBezTo>
                  <a:cubicBezTo>
                    <a:pt x="616" y="2215"/>
                    <a:pt x="731" y="2078"/>
                    <a:pt x="822" y="1918"/>
                  </a:cubicBezTo>
                  <a:lnTo>
                    <a:pt x="822" y="1918"/>
                  </a:lnTo>
                  <a:cubicBezTo>
                    <a:pt x="822" y="1936"/>
                    <a:pt x="822" y="1940"/>
                    <a:pt x="811" y="1951"/>
                  </a:cubicBezTo>
                  <a:lnTo>
                    <a:pt x="811" y="1951"/>
                  </a:lnTo>
                  <a:cubicBezTo>
                    <a:pt x="873" y="1887"/>
                    <a:pt x="916" y="1822"/>
                    <a:pt x="959" y="1758"/>
                  </a:cubicBezTo>
                  <a:cubicBezTo>
                    <a:pt x="1027" y="1690"/>
                    <a:pt x="1073" y="1621"/>
                    <a:pt x="1141" y="1575"/>
                  </a:cubicBezTo>
                  <a:lnTo>
                    <a:pt x="1187" y="1575"/>
                  </a:lnTo>
                  <a:cubicBezTo>
                    <a:pt x="1187" y="1575"/>
                    <a:pt x="1210" y="1553"/>
                    <a:pt x="1210" y="1553"/>
                  </a:cubicBezTo>
                  <a:lnTo>
                    <a:pt x="1256" y="1553"/>
                  </a:lnTo>
                  <a:cubicBezTo>
                    <a:pt x="1301" y="1530"/>
                    <a:pt x="1324" y="1530"/>
                    <a:pt x="1370" y="1507"/>
                  </a:cubicBezTo>
                  <a:cubicBezTo>
                    <a:pt x="1393" y="1507"/>
                    <a:pt x="1415" y="1507"/>
                    <a:pt x="1461" y="1484"/>
                  </a:cubicBezTo>
                  <a:cubicBezTo>
                    <a:pt x="1484" y="1484"/>
                    <a:pt x="1529" y="1461"/>
                    <a:pt x="1552" y="1461"/>
                  </a:cubicBezTo>
                  <a:cubicBezTo>
                    <a:pt x="1666" y="1438"/>
                    <a:pt x="1781" y="1416"/>
                    <a:pt x="1872" y="1393"/>
                  </a:cubicBezTo>
                  <a:cubicBezTo>
                    <a:pt x="1963" y="1393"/>
                    <a:pt x="2032" y="1370"/>
                    <a:pt x="2100" y="1370"/>
                  </a:cubicBezTo>
                  <a:lnTo>
                    <a:pt x="2328" y="1370"/>
                  </a:lnTo>
                  <a:cubicBezTo>
                    <a:pt x="2397" y="1370"/>
                    <a:pt x="2488" y="1393"/>
                    <a:pt x="2557" y="1416"/>
                  </a:cubicBezTo>
                  <a:cubicBezTo>
                    <a:pt x="2625" y="1416"/>
                    <a:pt x="2694" y="1438"/>
                    <a:pt x="2762" y="1461"/>
                  </a:cubicBezTo>
                  <a:cubicBezTo>
                    <a:pt x="2853" y="1507"/>
                    <a:pt x="2945" y="1553"/>
                    <a:pt x="3013" y="1598"/>
                  </a:cubicBezTo>
                  <a:cubicBezTo>
                    <a:pt x="3104" y="1644"/>
                    <a:pt x="3196" y="1690"/>
                    <a:pt x="3287" y="1735"/>
                  </a:cubicBezTo>
                  <a:cubicBezTo>
                    <a:pt x="3310" y="1758"/>
                    <a:pt x="3333" y="1758"/>
                    <a:pt x="3355" y="1781"/>
                  </a:cubicBezTo>
                  <a:cubicBezTo>
                    <a:pt x="3447" y="1872"/>
                    <a:pt x="3538" y="1941"/>
                    <a:pt x="3629" y="2032"/>
                  </a:cubicBezTo>
                  <a:cubicBezTo>
                    <a:pt x="3744" y="2146"/>
                    <a:pt x="3858" y="2260"/>
                    <a:pt x="3995" y="2374"/>
                  </a:cubicBezTo>
                  <a:cubicBezTo>
                    <a:pt x="4063" y="2420"/>
                    <a:pt x="4109" y="2488"/>
                    <a:pt x="4177" y="2557"/>
                  </a:cubicBezTo>
                  <a:cubicBezTo>
                    <a:pt x="4246" y="2603"/>
                    <a:pt x="4291" y="2671"/>
                    <a:pt x="4360" y="2717"/>
                  </a:cubicBezTo>
                  <a:cubicBezTo>
                    <a:pt x="4394" y="2751"/>
                    <a:pt x="4434" y="2768"/>
                    <a:pt x="4471" y="2768"/>
                  </a:cubicBezTo>
                  <a:cubicBezTo>
                    <a:pt x="4508" y="2768"/>
                    <a:pt x="4542" y="2751"/>
                    <a:pt x="4565" y="2717"/>
                  </a:cubicBezTo>
                  <a:cubicBezTo>
                    <a:pt x="4611" y="2671"/>
                    <a:pt x="4634" y="2625"/>
                    <a:pt x="4611" y="2580"/>
                  </a:cubicBezTo>
                  <a:lnTo>
                    <a:pt x="4611" y="2580"/>
                  </a:lnTo>
                  <a:cubicBezTo>
                    <a:pt x="4611" y="2580"/>
                    <a:pt x="4634" y="2580"/>
                    <a:pt x="4634" y="2603"/>
                  </a:cubicBezTo>
                  <a:cubicBezTo>
                    <a:pt x="4679" y="2625"/>
                    <a:pt x="4725" y="2671"/>
                    <a:pt x="4771" y="2717"/>
                  </a:cubicBezTo>
                  <a:cubicBezTo>
                    <a:pt x="4793" y="2717"/>
                    <a:pt x="4793" y="2739"/>
                    <a:pt x="4816" y="2739"/>
                  </a:cubicBezTo>
                  <a:cubicBezTo>
                    <a:pt x="4862" y="2785"/>
                    <a:pt x="4885" y="2831"/>
                    <a:pt x="4930" y="2854"/>
                  </a:cubicBezTo>
                  <a:cubicBezTo>
                    <a:pt x="4976" y="2899"/>
                    <a:pt x="5022" y="2945"/>
                    <a:pt x="5067" y="2991"/>
                  </a:cubicBezTo>
                  <a:cubicBezTo>
                    <a:pt x="5090" y="3013"/>
                    <a:pt x="5113" y="3036"/>
                    <a:pt x="5136" y="3059"/>
                  </a:cubicBezTo>
                  <a:cubicBezTo>
                    <a:pt x="5182" y="3082"/>
                    <a:pt x="5227" y="3128"/>
                    <a:pt x="5296" y="3150"/>
                  </a:cubicBezTo>
                  <a:cubicBezTo>
                    <a:pt x="5308" y="3156"/>
                    <a:pt x="5320" y="3159"/>
                    <a:pt x="5332" y="3159"/>
                  </a:cubicBezTo>
                  <a:cubicBezTo>
                    <a:pt x="5366" y="3159"/>
                    <a:pt x="5399" y="3138"/>
                    <a:pt x="5433" y="3105"/>
                  </a:cubicBezTo>
                  <a:cubicBezTo>
                    <a:pt x="5478" y="3196"/>
                    <a:pt x="5547" y="3264"/>
                    <a:pt x="5592" y="3356"/>
                  </a:cubicBezTo>
                  <a:cubicBezTo>
                    <a:pt x="5684" y="3470"/>
                    <a:pt x="5775" y="3584"/>
                    <a:pt x="5866" y="3721"/>
                  </a:cubicBezTo>
                  <a:cubicBezTo>
                    <a:pt x="5935" y="3858"/>
                    <a:pt x="6003" y="3995"/>
                    <a:pt x="6095" y="4132"/>
                  </a:cubicBezTo>
                  <a:cubicBezTo>
                    <a:pt x="6209" y="4314"/>
                    <a:pt x="6323" y="4520"/>
                    <a:pt x="6414" y="4702"/>
                  </a:cubicBezTo>
                  <a:cubicBezTo>
                    <a:pt x="6437" y="4771"/>
                    <a:pt x="6460" y="4839"/>
                    <a:pt x="6505" y="4908"/>
                  </a:cubicBezTo>
                  <a:cubicBezTo>
                    <a:pt x="6528" y="4976"/>
                    <a:pt x="6551" y="5045"/>
                    <a:pt x="6597" y="5090"/>
                  </a:cubicBezTo>
                  <a:cubicBezTo>
                    <a:pt x="6619" y="5159"/>
                    <a:pt x="6642" y="5227"/>
                    <a:pt x="6665" y="5296"/>
                  </a:cubicBezTo>
                  <a:cubicBezTo>
                    <a:pt x="6665" y="5296"/>
                    <a:pt x="6665" y="5319"/>
                    <a:pt x="6665" y="5319"/>
                  </a:cubicBezTo>
                  <a:cubicBezTo>
                    <a:pt x="6665" y="5342"/>
                    <a:pt x="6665" y="5364"/>
                    <a:pt x="6688" y="5387"/>
                  </a:cubicBezTo>
                  <a:cubicBezTo>
                    <a:pt x="6711" y="5410"/>
                    <a:pt x="6734" y="5410"/>
                    <a:pt x="6756" y="5410"/>
                  </a:cubicBezTo>
                  <a:cubicBezTo>
                    <a:pt x="6825" y="5410"/>
                    <a:pt x="6871" y="5364"/>
                    <a:pt x="6871" y="5319"/>
                  </a:cubicBezTo>
                  <a:cubicBezTo>
                    <a:pt x="6848" y="5250"/>
                    <a:pt x="6848" y="5182"/>
                    <a:pt x="6825" y="5113"/>
                  </a:cubicBezTo>
                  <a:cubicBezTo>
                    <a:pt x="6802" y="5045"/>
                    <a:pt x="6779" y="4976"/>
                    <a:pt x="6734" y="4908"/>
                  </a:cubicBezTo>
                  <a:cubicBezTo>
                    <a:pt x="6711" y="4839"/>
                    <a:pt x="6688" y="4771"/>
                    <a:pt x="6665" y="4702"/>
                  </a:cubicBezTo>
                  <a:cubicBezTo>
                    <a:pt x="6642" y="4634"/>
                    <a:pt x="6619" y="4588"/>
                    <a:pt x="6597" y="4520"/>
                  </a:cubicBezTo>
                  <a:cubicBezTo>
                    <a:pt x="6528" y="4383"/>
                    <a:pt x="6483" y="4246"/>
                    <a:pt x="6414" y="4132"/>
                  </a:cubicBezTo>
                  <a:cubicBezTo>
                    <a:pt x="6353" y="4031"/>
                    <a:pt x="6311" y="3912"/>
                    <a:pt x="6254" y="3807"/>
                  </a:cubicBezTo>
                  <a:lnTo>
                    <a:pt x="6254" y="3807"/>
                  </a:lnTo>
                  <a:cubicBezTo>
                    <a:pt x="6254" y="3809"/>
                    <a:pt x="6254" y="3810"/>
                    <a:pt x="6254" y="3812"/>
                  </a:cubicBezTo>
                  <a:cubicBezTo>
                    <a:pt x="6253" y="3809"/>
                    <a:pt x="6253" y="3805"/>
                    <a:pt x="6252" y="3802"/>
                  </a:cubicBezTo>
                  <a:lnTo>
                    <a:pt x="6252" y="3802"/>
                  </a:lnTo>
                  <a:cubicBezTo>
                    <a:pt x="6252" y="3804"/>
                    <a:pt x="6253" y="3805"/>
                    <a:pt x="6254" y="3807"/>
                  </a:cubicBezTo>
                  <a:lnTo>
                    <a:pt x="6254" y="3807"/>
                  </a:lnTo>
                  <a:cubicBezTo>
                    <a:pt x="6254" y="3794"/>
                    <a:pt x="6253" y="3790"/>
                    <a:pt x="6245" y="3781"/>
                  </a:cubicBezTo>
                  <a:lnTo>
                    <a:pt x="6245" y="3781"/>
                  </a:lnTo>
                  <a:cubicBezTo>
                    <a:pt x="6248" y="3788"/>
                    <a:pt x="6250" y="3795"/>
                    <a:pt x="6252" y="3802"/>
                  </a:cubicBezTo>
                  <a:lnTo>
                    <a:pt x="6252" y="3802"/>
                  </a:lnTo>
                  <a:cubicBezTo>
                    <a:pt x="6245" y="3790"/>
                    <a:pt x="6238" y="3778"/>
                    <a:pt x="6231" y="3767"/>
                  </a:cubicBezTo>
                  <a:lnTo>
                    <a:pt x="6231" y="3767"/>
                  </a:lnTo>
                  <a:cubicBezTo>
                    <a:pt x="6238" y="3773"/>
                    <a:pt x="6242" y="3777"/>
                    <a:pt x="6245" y="3781"/>
                  </a:cubicBezTo>
                  <a:lnTo>
                    <a:pt x="6245" y="3781"/>
                  </a:lnTo>
                  <a:cubicBezTo>
                    <a:pt x="6221" y="3705"/>
                    <a:pt x="6180" y="3644"/>
                    <a:pt x="6140" y="3584"/>
                  </a:cubicBezTo>
                  <a:cubicBezTo>
                    <a:pt x="6095" y="3516"/>
                    <a:pt x="6072" y="3447"/>
                    <a:pt x="6026" y="3379"/>
                  </a:cubicBezTo>
                  <a:cubicBezTo>
                    <a:pt x="5935" y="3242"/>
                    <a:pt x="5843" y="3128"/>
                    <a:pt x="5752" y="2991"/>
                  </a:cubicBezTo>
                  <a:cubicBezTo>
                    <a:pt x="5706" y="2922"/>
                    <a:pt x="5661" y="2831"/>
                    <a:pt x="5615" y="2762"/>
                  </a:cubicBezTo>
                  <a:cubicBezTo>
                    <a:pt x="5570" y="2694"/>
                    <a:pt x="5524" y="2625"/>
                    <a:pt x="5455" y="2557"/>
                  </a:cubicBezTo>
                  <a:cubicBezTo>
                    <a:pt x="5433" y="2488"/>
                    <a:pt x="5387" y="2443"/>
                    <a:pt x="5341" y="2374"/>
                  </a:cubicBezTo>
                  <a:cubicBezTo>
                    <a:pt x="5273" y="2306"/>
                    <a:pt x="5227" y="2237"/>
                    <a:pt x="5159" y="2169"/>
                  </a:cubicBezTo>
                  <a:cubicBezTo>
                    <a:pt x="5136" y="2146"/>
                    <a:pt x="5090" y="2100"/>
                    <a:pt x="5067" y="2078"/>
                  </a:cubicBezTo>
                  <a:cubicBezTo>
                    <a:pt x="5022" y="2009"/>
                    <a:pt x="4976" y="1963"/>
                    <a:pt x="4930" y="1895"/>
                  </a:cubicBezTo>
                  <a:cubicBezTo>
                    <a:pt x="4862" y="1826"/>
                    <a:pt x="4793" y="1758"/>
                    <a:pt x="4725" y="1690"/>
                  </a:cubicBezTo>
                  <a:cubicBezTo>
                    <a:pt x="4611" y="1575"/>
                    <a:pt x="4497" y="1461"/>
                    <a:pt x="4383" y="1347"/>
                  </a:cubicBezTo>
                  <a:cubicBezTo>
                    <a:pt x="4337" y="1302"/>
                    <a:pt x="4268" y="1233"/>
                    <a:pt x="4223" y="1187"/>
                  </a:cubicBezTo>
                  <a:cubicBezTo>
                    <a:pt x="4154" y="1142"/>
                    <a:pt x="4109" y="1073"/>
                    <a:pt x="4040" y="1028"/>
                  </a:cubicBezTo>
                  <a:cubicBezTo>
                    <a:pt x="3903" y="913"/>
                    <a:pt x="3766" y="799"/>
                    <a:pt x="3607" y="708"/>
                  </a:cubicBezTo>
                  <a:cubicBezTo>
                    <a:pt x="3538" y="662"/>
                    <a:pt x="3470" y="640"/>
                    <a:pt x="3401" y="594"/>
                  </a:cubicBezTo>
                  <a:cubicBezTo>
                    <a:pt x="3333" y="548"/>
                    <a:pt x="3264" y="503"/>
                    <a:pt x="3196" y="480"/>
                  </a:cubicBezTo>
                  <a:cubicBezTo>
                    <a:pt x="3104" y="434"/>
                    <a:pt x="3036" y="411"/>
                    <a:pt x="2967" y="366"/>
                  </a:cubicBezTo>
                  <a:cubicBezTo>
                    <a:pt x="2876" y="320"/>
                    <a:pt x="2808" y="297"/>
                    <a:pt x="2716" y="274"/>
                  </a:cubicBezTo>
                  <a:cubicBezTo>
                    <a:pt x="2648" y="229"/>
                    <a:pt x="2557" y="206"/>
                    <a:pt x="2488" y="183"/>
                  </a:cubicBezTo>
                  <a:cubicBezTo>
                    <a:pt x="2397" y="137"/>
                    <a:pt x="2306" y="115"/>
                    <a:pt x="2214" y="92"/>
                  </a:cubicBezTo>
                  <a:cubicBezTo>
                    <a:pt x="2123" y="46"/>
                    <a:pt x="2054" y="23"/>
                    <a:pt x="1963" y="23"/>
                  </a:cubicBezTo>
                  <a:cubicBezTo>
                    <a:pt x="1872" y="0"/>
                    <a:pt x="1758" y="0"/>
                    <a:pt x="16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23"/>
            <p:cNvSpPr/>
            <p:nvPr/>
          </p:nvSpPr>
          <p:spPr>
            <a:xfrm>
              <a:off x="612441" y="467266"/>
              <a:ext cx="185930" cy="139717"/>
            </a:xfrm>
            <a:custGeom>
              <a:avLst/>
              <a:gdLst/>
              <a:ahLst/>
              <a:cxnLst/>
              <a:rect l="l" t="t" r="r" b="b"/>
              <a:pathLst>
                <a:path w="4132" h="3105" extrusionOk="0">
                  <a:moveTo>
                    <a:pt x="3904" y="0"/>
                  </a:moveTo>
                  <a:cubicBezTo>
                    <a:pt x="3881" y="0"/>
                    <a:pt x="3858" y="0"/>
                    <a:pt x="3835" y="23"/>
                  </a:cubicBezTo>
                  <a:cubicBezTo>
                    <a:pt x="3812" y="23"/>
                    <a:pt x="3790" y="46"/>
                    <a:pt x="3767" y="46"/>
                  </a:cubicBezTo>
                  <a:cubicBezTo>
                    <a:pt x="3767" y="69"/>
                    <a:pt x="3744" y="91"/>
                    <a:pt x="3721" y="91"/>
                  </a:cubicBezTo>
                  <a:cubicBezTo>
                    <a:pt x="3698" y="91"/>
                    <a:pt x="3698" y="91"/>
                    <a:pt x="3675" y="114"/>
                  </a:cubicBezTo>
                  <a:cubicBezTo>
                    <a:pt x="3607" y="137"/>
                    <a:pt x="3561" y="183"/>
                    <a:pt x="3516" y="228"/>
                  </a:cubicBezTo>
                  <a:cubicBezTo>
                    <a:pt x="3493" y="274"/>
                    <a:pt x="3447" y="297"/>
                    <a:pt x="3424" y="320"/>
                  </a:cubicBezTo>
                  <a:cubicBezTo>
                    <a:pt x="3356" y="388"/>
                    <a:pt x="3310" y="457"/>
                    <a:pt x="3242" y="525"/>
                  </a:cubicBezTo>
                  <a:cubicBezTo>
                    <a:pt x="3196" y="571"/>
                    <a:pt x="3150" y="639"/>
                    <a:pt x="3082" y="685"/>
                  </a:cubicBezTo>
                  <a:cubicBezTo>
                    <a:pt x="3059" y="731"/>
                    <a:pt x="3036" y="753"/>
                    <a:pt x="3013" y="776"/>
                  </a:cubicBezTo>
                  <a:cubicBezTo>
                    <a:pt x="2991" y="799"/>
                    <a:pt x="2968" y="822"/>
                    <a:pt x="2945" y="845"/>
                  </a:cubicBezTo>
                  <a:cubicBezTo>
                    <a:pt x="2922" y="867"/>
                    <a:pt x="2922" y="890"/>
                    <a:pt x="2922" y="890"/>
                  </a:cubicBezTo>
                  <a:lnTo>
                    <a:pt x="2854" y="936"/>
                  </a:lnTo>
                  <a:cubicBezTo>
                    <a:pt x="2785" y="982"/>
                    <a:pt x="2717" y="1027"/>
                    <a:pt x="2671" y="1073"/>
                  </a:cubicBezTo>
                  <a:cubicBezTo>
                    <a:pt x="2534" y="1164"/>
                    <a:pt x="2397" y="1256"/>
                    <a:pt x="2283" y="1347"/>
                  </a:cubicBezTo>
                  <a:cubicBezTo>
                    <a:pt x="2169" y="1438"/>
                    <a:pt x="2055" y="1507"/>
                    <a:pt x="1918" y="1598"/>
                  </a:cubicBezTo>
                  <a:cubicBezTo>
                    <a:pt x="1872" y="1644"/>
                    <a:pt x="1804" y="1689"/>
                    <a:pt x="1735" y="1735"/>
                  </a:cubicBezTo>
                  <a:cubicBezTo>
                    <a:pt x="1712" y="1758"/>
                    <a:pt x="1690" y="1780"/>
                    <a:pt x="1667" y="1780"/>
                  </a:cubicBezTo>
                  <a:cubicBezTo>
                    <a:pt x="1621" y="1826"/>
                    <a:pt x="1575" y="1849"/>
                    <a:pt x="1553" y="1872"/>
                  </a:cubicBezTo>
                  <a:cubicBezTo>
                    <a:pt x="1461" y="1917"/>
                    <a:pt x="1370" y="1940"/>
                    <a:pt x="1279" y="1986"/>
                  </a:cubicBezTo>
                  <a:cubicBezTo>
                    <a:pt x="1187" y="2032"/>
                    <a:pt x="1073" y="2077"/>
                    <a:pt x="959" y="2123"/>
                  </a:cubicBezTo>
                  <a:cubicBezTo>
                    <a:pt x="822" y="2191"/>
                    <a:pt x="708" y="2237"/>
                    <a:pt x="571" y="2305"/>
                  </a:cubicBezTo>
                  <a:cubicBezTo>
                    <a:pt x="526" y="2328"/>
                    <a:pt x="457" y="2374"/>
                    <a:pt x="411" y="2397"/>
                  </a:cubicBezTo>
                  <a:lnTo>
                    <a:pt x="389" y="2397"/>
                  </a:lnTo>
                  <a:cubicBezTo>
                    <a:pt x="389" y="2420"/>
                    <a:pt x="389" y="2420"/>
                    <a:pt x="366" y="2420"/>
                  </a:cubicBezTo>
                  <a:cubicBezTo>
                    <a:pt x="343" y="2420"/>
                    <a:pt x="320" y="2442"/>
                    <a:pt x="297" y="2442"/>
                  </a:cubicBezTo>
                  <a:cubicBezTo>
                    <a:pt x="274" y="2465"/>
                    <a:pt x="252" y="2465"/>
                    <a:pt x="229" y="2465"/>
                  </a:cubicBezTo>
                  <a:cubicBezTo>
                    <a:pt x="183" y="2488"/>
                    <a:pt x="160" y="2511"/>
                    <a:pt x="137" y="2557"/>
                  </a:cubicBezTo>
                  <a:cubicBezTo>
                    <a:pt x="115" y="2602"/>
                    <a:pt x="115" y="2671"/>
                    <a:pt x="137" y="2716"/>
                  </a:cubicBezTo>
                  <a:cubicBezTo>
                    <a:pt x="137" y="2739"/>
                    <a:pt x="160" y="2739"/>
                    <a:pt x="160" y="2762"/>
                  </a:cubicBezTo>
                  <a:cubicBezTo>
                    <a:pt x="137" y="2762"/>
                    <a:pt x="115" y="2785"/>
                    <a:pt x="92" y="2808"/>
                  </a:cubicBezTo>
                  <a:cubicBezTo>
                    <a:pt x="69" y="2830"/>
                    <a:pt x="46" y="2853"/>
                    <a:pt x="46" y="2876"/>
                  </a:cubicBezTo>
                  <a:cubicBezTo>
                    <a:pt x="1" y="2922"/>
                    <a:pt x="1" y="2990"/>
                    <a:pt x="46" y="3036"/>
                  </a:cubicBezTo>
                  <a:cubicBezTo>
                    <a:pt x="69" y="3082"/>
                    <a:pt x="115" y="3104"/>
                    <a:pt x="183" y="3104"/>
                  </a:cubicBezTo>
                  <a:lnTo>
                    <a:pt x="252" y="3104"/>
                  </a:lnTo>
                  <a:cubicBezTo>
                    <a:pt x="274" y="3082"/>
                    <a:pt x="274" y="3082"/>
                    <a:pt x="297" y="3082"/>
                  </a:cubicBezTo>
                  <a:lnTo>
                    <a:pt x="320" y="3082"/>
                  </a:lnTo>
                  <a:cubicBezTo>
                    <a:pt x="366" y="3082"/>
                    <a:pt x="411" y="3082"/>
                    <a:pt x="457" y="3059"/>
                  </a:cubicBezTo>
                  <a:cubicBezTo>
                    <a:pt x="480" y="3036"/>
                    <a:pt x="526" y="3013"/>
                    <a:pt x="571" y="2990"/>
                  </a:cubicBezTo>
                  <a:cubicBezTo>
                    <a:pt x="662" y="2945"/>
                    <a:pt x="777" y="2922"/>
                    <a:pt x="868" y="2876"/>
                  </a:cubicBezTo>
                  <a:cubicBezTo>
                    <a:pt x="982" y="2830"/>
                    <a:pt x="1073" y="2808"/>
                    <a:pt x="1187" y="2762"/>
                  </a:cubicBezTo>
                  <a:cubicBezTo>
                    <a:pt x="1233" y="2739"/>
                    <a:pt x="1302" y="2716"/>
                    <a:pt x="1347" y="2693"/>
                  </a:cubicBezTo>
                  <a:cubicBezTo>
                    <a:pt x="1370" y="2671"/>
                    <a:pt x="1416" y="2671"/>
                    <a:pt x="1439" y="2648"/>
                  </a:cubicBezTo>
                  <a:cubicBezTo>
                    <a:pt x="1461" y="2648"/>
                    <a:pt x="1484" y="2625"/>
                    <a:pt x="1484" y="2625"/>
                  </a:cubicBezTo>
                  <a:lnTo>
                    <a:pt x="1530" y="2625"/>
                  </a:lnTo>
                  <a:cubicBezTo>
                    <a:pt x="1553" y="2625"/>
                    <a:pt x="1575" y="2602"/>
                    <a:pt x="1598" y="2579"/>
                  </a:cubicBezTo>
                  <a:cubicBezTo>
                    <a:pt x="1621" y="2579"/>
                    <a:pt x="1644" y="2579"/>
                    <a:pt x="1667" y="2557"/>
                  </a:cubicBezTo>
                  <a:cubicBezTo>
                    <a:pt x="1690" y="2534"/>
                    <a:pt x="1735" y="2534"/>
                    <a:pt x="1758" y="2511"/>
                  </a:cubicBezTo>
                  <a:cubicBezTo>
                    <a:pt x="1849" y="2465"/>
                    <a:pt x="1918" y="2420"/>
                    <a:pt x="1986" y="2374"/>
                  </a:cubicBezTo>
                  <a:cubicBezTo>
                    <a:pt x="2123" y="2305"/>
                    <a:pt x="2260" y="2214"/>
                    <a:pt x="2397" y="2123"/>
                  </a:cubicBezTo>
                  <a:cubicBezTo>
                    <a:pt x="2557" y="2032"/>
                    <a:pt x="2694" y="1940"/>
                    <a:pt x="2831" y="1849"/>
                  </a:cubicBezTo>
                  <a:cubicBezTo>
                    <a:pt x="2899" y="1803"/>
                    <a:pt x="2968" y="1758"/>
                    <a:pt x="3036" y="1712"/>
                  </a:cubicBezTo>
                  <a:cubicBezTo>
                    <a:pt x="3082" y="1689"/>
                    <a:pt x="3128" y="1666"/>
                    <a:pt x="3150" y="1644"/>
                  </a:cubicBezTo>
                  <a:cubicBezTo>
                    <a:pt x="3173" y="1644"/>
                    <a:pt x="3173" y="1621"/>
                    <a:pt x="3173" y="1621"/>
                  </a:cubicBezTo>
                  <a:lnTo>
                    <a:pt x="3196" y="1621"/>
                  </a:lnTo>
                  <a:cubicBezTo>
                    <a:pt x="3219" y="1598"/>
                    <a:pt x="3242" y="1598"/>
                    <a:pt x="3287" y="1575"/>
                  </a:cubicBezTo>
                  <a:cubicBezTo>
                    <a:pt x="3333" y="1552"/>
                    <a:pt x="3356" y="1461"/>
                    <a:pt x="3333" y="1415"/>
                  </a:cubicBezTo>
                  <a:cubicBezTo>
                    <a:pt x="3333" y="1392"/>
                    <a:pt x="3333" y="1392"/>
                    <a:pt x="3333" y="1392"/>
                  </a:cubicBezTo>
                  <a:lnTo>
                    <a:pt x="3379" y="1392"/>
                  </a:lnTo>
                  <a:cubicBezTo>
                    <a:pt x="3401" y="1370"/>
                    <a:pt x="3424" y="1370"/>
                    <a:pt x="3447" y="1347"/>
                  </a:cubicBezTo>
                  <a:cubicBezTo>
                    <a:pt x="3447" y="1324"/>
                    <a:pt x="3470" y="1324"/>
                    <a:pt x="3470" y="1301"/>
                  </a:cubicBezTo>
                  <a:cubicBezTo>
                    <a:pt x="3516" y="1278"/>
                    <a:pt x="3538" y="1256"/>
                    <a:pt x="3561" y="1233"/>
                  </a:cubicBezTo>
                  <a:cubicBezTo>
                    <a:pt x="3630" y="1164"/>
                    <a:pt x="3675" y="1119"/>
                    <a:pt x="3744" y="1050"/>
                  </a:cubicBezTo>
                  <a:cubicBezTo>
                    <a:pt x="3744" y="1050"/>
                    <a:pt x="3767" y="1027"/>
                    <a:pt x="3790" y="1004"/>
                  </a:cubicBezTo>
                  <a:cubicBezTo>
                    <a:pt x="3835" y="959"/>
                    <a:pt x="3881" y="936"/>
                    <a:pt x="3904" y="890"/>
                  </a:cubicBezTo>
                  <a:cubicBezTo>
                    <a:pt x="3949" y="867"/>
                    <a:pt x="3995" y="822"/>
                    <a:pt x="4018" y="776"/>
                  </a:cubicBezTo>
                  <a:cubicBezTo>
                    <a:pt x="4018" y="753"/>
                    <a:pt x="4018" y="753"/>
                    <a:pt x="4018" y="731"/>
                  </a:cubicBezTo>
                  <a:cubicBezTo>
                    <a:pt x="4041" y="708"/>
                    <a:pt x="4063" y="685"/>
                    <a:pt x="4086" y="685"/>
                  </a:cubicBezTo>
                  <a:cubicBezTo>
                    <a:pt x="4086" y="662"/>
                    <a:pt x="4109" y="616"/>
                    <a:pt x="4132" y="594"/>
                  </a:cubicBezTo>
                  <a:cubicBezTo>
                    <a:pt x="4132" y="571"/>
                    <a:pt x="4132" y="548"/>
                    <a:pt x="4132" y="502"/>
                  </a:cubicBezTo>
                  <a:cubicBezTo>
                    <a:pt x="4132" y="479"/>
                    <a:pt x="4132" y="434"/>
                    <a:pt x="4109" y="411"/>
                  </a:cubicBezTo>
                  <a:cubicBezTo>
                    <a:pt x="4132" y="388"/>
                    <a:pt x="4132" y="388"/>
                    <a:pt x="4132" y="365"/>
                  </a:cubicBezTo>
                  <a:cubicBezTo>
                    <a:pt x="4132" y="320"/>
                    <a:pt x="4132" y="251"/>
                    <a:pt x="4086" y="228"/>
                  </a:cubicBezTo>
                  <a:cubicBezTo>
                    <a:pt x="4063" y="206"/>
                    <a:pt x="4041" y="206"/>
                    <a:pt x="4018" y="183"/>
                  </a:cubicBezTo>
                  <a:lnTo>
                    <a:pt x="4041" y="183"/>
                  </a:lnTo>
                  <a:cubicBezTo>
                    <a:pt x="4063" y="137"/>
                    <a:pt x="4041" y="91"/>
                    <a:pt x="4018" y="46"/>
                  </a:cubicBezTo>
                  <a:cubicBezTo>
                    <a:pt x="4018" y="23"/>
                    <a:pt x="3972" y="0"/>
                    <a:pt x="3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23"/>
            <p:cNvSpPr/>
            <p:nvPr/>
          </p:nvSpPr>
          <p:spPr>
            <a:xfrm>
              <a:off x="785996" y="479595"/>
              <a:ext cx="94540" cy="136612"/>
            </a:xfrm>
            <a:custGeom>
              <a:avLst/>
              <a:gdLst/>
              <a:ahLst/>
              <a:cxnLst/>
              <a:rect l="l" t="t" r="r" b="b"/>
              <a:pathLst>
                <a:path w="2101" h="3036" extrusionOk="0">
                  <a:moveTo>
                    <a:pt x="343" y="0"/>
                  </a:moveTo>
                  <a:cubicBezTo>
                    <a:pt x="321" y="0"/>
                    <a:pt x="275" y="23"/>
                    <a:pt x="252" y="46"/>
                  </a:cubicBezTo>
                  <a:cubicBezTo>
                    <a:pt x="229" y="68"/>
                    <a:pt x="206" y="91"/>
                    <a:pt x="206" y="137"/>
                  </a:cubicBezTo>
                  <a:cubicBezTo>
                    <a:pt x="206" y="160"/>
                    <a:pt x="206" y="160"/>
                    <a:pt x="206" y="183"/>
                  </a:cubicBezTo>
                  <a:cubicBezTo>
                    <a:pt x="193" y="176"/>
                    <a:pt x="178" y="173"/>
                    <a:pt x="162" y="173"/>
                  </a:cubicBezTo>
                  <a:cubicBezTo>
                    <a:pt x="125" y="173"/>
                    <a:pt x="86" y="189"/>
                    <a:pt x="69" y="205"/>
                  </a:cubicBezTo>
                  <a:cubicBezTo>
                    <a:pt x="24" y="251"/>
                    <a:pt x="1" y="274"/>
                    <a:pt x="1" y="320"/>
                  </a:cubicBezTo>
                  <a:cubicBezTo>
                    <a:pt x="1" y="365"/>
                    <a:pt x="1" y="388"/>
                    <a:pt x="24" y="411"/>
                  </a:cubicBezTo>
                  <a:cubicBezTo>
                    <a:pt x="24" y="457"/>
                    <a:pt x="69" y="479"/>
                    <a:pt x="92" y="525"/>
                  </a:cubicBezTo>
                  <a:cubicBezTo>
                    <a:pt x="115" y="548"/>
                    <a:pt x="138" y="571"/>
                    <a:pt x="138" y="616"/>
                  </a:cubicBezTo>
                  <a:cubicBezTo>
                    <a:pt x="184" y="662"/>
                    <a:pt x="229" y="730"/>
                    <a:pt x="275" y="799"/>
                  </a:cubicBezTo>
                  <a:cubicBezTo>
                    <a:pt x="366" y="936"/>
                    <a:pt x="435" y="1096"/>
                    <a:pt x="526" y="1233"/>
                  </a:cubicBezTo>
                  <a:cubicBezTo>
                    <a:pt x="594" y="1392"/>
                    <a:pt x="663" y="1575"/>
                    <a:pt x="731" y="1735"/>
                  </a:cubicBezTo>
                  <a:cubicBezTo>
                    <a:pt x="800" y="1895"/>
                    <a:pt x="868" y="2054"/>
                    <a:pt x="914" y="2237"/>
                  </a:cubicBezTo>
                  <a:cubicBezTo>
                    <a:pt x="982" y="2397"/>
                    <a:pt x="1028" y="2579"/>
                    <a:pt x="1097" y="2762"/>
                  </a:cubicBezTo>
                  <a:cubicBezTo>
                    <a:pt x="1119" y="2808"/>
                    <a:pt x="1142" y="2853"/>
                    <a:pt x="1165" y="2899"/>
                  </a:cubicBezTo>
                  <a:cubicBezTo>
                    <a:pt x="1188" y="2967"/>
                    <a:pt x="1234" y="3013"/>
                    <a:pt x="1302" y="3013"/>
                  </a:cubicBezTo>
                  <a:cubicBezTo>
                    <a:pt x="1325" y="3036"/>
                    <a:pt x="1371" y="3036"/>
                    <a:pt x="1393" y="3036"/>
                  </a:cubicBezTo>
                  <a:cubicBezTo>
                    <a:pt x="1462" y="3036"/>
                    <a:pt x="1507" y="3013"/>
                    <a:pt x="1553" y="2967"/>
                  </a:cubicBezTo>
                  <a:cubicBezTo>
                    <a:pt x="1599" y="2944"/>
                    <a:pt x="1622" y="2922"/>
                    <a:pt x="1667" y="2899"/>
                  </a:cubicBezTo>
                  <a:lnTo>
                    <a:pt x="1667" y="2899"/>
                  </a:lnTo>
                  <a:cubicBezTo>
                    <a:pt x="1644" y="2922"/>
                    <a:pt x="1644" y="2922"/>
                    <a:pt x="1644" y="2922"/>
                  </a:cubicBezTo>
                  <a:cubicBezTo>
                    <a:pt x="1667" y="2922"/>
                    <a:pt x="1667" y="2899"/>
                    <a:pt x="1690" y="2876"/>
                  </a:cubicBezTo>
                  <a:cubicBezTo>
                    <a:pt x="1736" y="2876"/>
                    <a:pt x="1781" y="2876"/>
                    <a:pt x="1827" y="2853"/>
                  </a:cubicBezTo>
                  <a:cubicBezTo>
                    <a:pt x="1873" y="2830"/>
                    <a:pt x="1918" y="2785"/>
                    <a:pt x="1941" y="2739"/>
                  </a:cubicBezTo>
                  <a:cubicBezTo>
                    <a:pt x="1964" y="2739"/>
                    <a:pt x="1987" y="2716"/>
                    <a:pt x="2010" y="2716"/>
                  </a:cubicBezTo>
                  <a:lnTo>
                    <a:pt x="1987" y="2716"/>
                  </a:lnTo>
                  <a:cubicBezTo>
                    <a:pt x="2032" y="2716"/>
                    <a:pt x="2055" y="2693"/>
                    <a:pt x="2078" y="2671"/>
                  </a:cubicBezTo>
                  <a:cubicBezTo>
                    <a:pt x="2078" y="2648"/>
                    <a:pt x="2101" y="2625"/>
                    <a:pt x="2078" y="2602"/>
                  </a:cubicBezTo>
                  <a:cubicBezTo>
                    <a:pt x="2078" y="2556"/>
                    <a:pt x="2055" y="2534"/>
                    <a:pt x="2032" y="2511"/>
                  </a:cubicBezTo>
                  <a:lnTo>
                    <a:pt x="1987" y="2511"/>
                  </a:lnTo>
                  <a:cubicBezTo>
                    <a:pt x="1987" y="2488"/>
                    <a:pt x="1987" y="2488"/>
                    <a:pt x="1987" y="2465"/>
                  </a:cubicBezTo>
                  <a:cubicBezTo>
                    <a:pt x="2010" y="2419"/>
                    <a:pt x="1987" y="2374"/>
                    <a:pt x="1987" y="2328"/>
                  </a:cubicBezTo>
                  <a:cubicBezTo>
                    <a:pt x="1964" y="2260"/>
                    <a:pt x="1918" y="2214"/>
                    <a:pt x="1895" y="2168"/>
                  </a:cubicBezTo>
                  <a:cubicBezTo>
                    <a:pt x="1850" y="2100"/>
                    <a:pt x="1827" y="2031"/>
                    <a:pt x="1804" y="1963"/>
                  </a:cubicBezTo>
                  <a:cubicBezTo>
                    <a:pt x="1759" y="1872"/>
                    <a:pt x="1713" y="1803"/>
                    <a:pt x="1690" y="1735"/>
                  </a:cubicBezTo>
                  <a:cubicBezTo>
                    <a:pt x="1622" y="1643"/>
                    <a:pt x="1576" y="1552"/>
                    <a:pt x="1530" y="1461"/>
                  </a:cubicBezTo>
                  <a:cubicBezTo>
                    <a:pt x="1416" y="1301"/>
                    <a:pt x="1302" y="1141"/>
                    <a:pt x="1188" y="982"/>
                  </a:cubicBezTo>
                  <a:cubicBezTo>
                    <a:pt x="1165" y="913"/>
                    <a:pt x="1119" y="845"/>
                    <a:pt x="1074" y="776"/>
                  </a:cubicBezTo>
                  <a:cubicBezTo>
                    <a:pt x="1051" y="753"/>
                    <a:pt x="1028" y="730"/>
                    <a:pt x="1005" y="708"/>
                  </a:cubicBezTo>
                  <a:cubicBezTo>
                    <a:pt x="982" y="662"/>
                    <a:pt x="937" y="616"/>
                    <a:pt x="891" y="571"/>
                  </a:cubicBezTo>
                  <a:cubicBezTo>
                    <a:pt x="868" y="548"/>
                    <a:pt x="823" y="548"/>
                    <a:pt x="800" y="548"/>
                  </a:cubicBezTo>
                  <a:cubicBezTo>
                    <a:pt x="754" y="479"/>
                    <a:pt x="709" y="434"/>
                    <a:pt x="663" y="365"/>
                  </a:cubicBezTo>
                  <a:cubicBezTo>
                    <a:pt x="640" y="342"/>
                    <a:pt x="617" y="320"/>
                    <a:pt x="617" y="297"/>
                  </a:cubicBezTo>
                  <a:cubicBezTo>
                    <a:pt x="572" y="205"/>
                    <a:pt x="526" y="137"/>
                    <a:pt x="458" y="68"/>
                  </a:cubicBezTo>
                  <a:cubicBezTo>
                    <a:pt x="435" y="23"/>
                    <a:pt x="389" y="0"/>
                    <a:pt x="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23"/>
            <p:cNvSpPr/>
            <p:nvPr/>
          </p:nvSpPr>
          <p:spPr>
            <a:xfrm>
              <a:off x="608346" y="362465"/>
              <a:ext cx="273225" cy="246541"/>
            </a:xfrm>
            <a:custGeom>
              <a:avLst/>
              <a:gdLst/>
              <a:ahLst/>
              <a:cxnLst/>
              <a:rect l="l" t="t" r="r" b="b"/>
              <a:pathLst>
                <a:path w="6072" h="5479" extrusionOk="0">
                  <a:moveTo>
                    <a:pt x="3972" y="2786"/>
                  </a:moveTo>
                  <a:cubicBezTo>
                    <a:pt x="3972" y="2799"/>
                    <a:pt x="3980" y="2805"/>
                    <a:pt x="3986" y="2807"/>
                  </a:cubicBezTo>
                  <a:lnTo>
                    <a:pt x="3986" y="2807"/>
                  </a:lnTo>
                  <a:cubicBezTo>
                    <a:pt x="3981" y="2800"/>
                    <a:pt x="3977" y="2793"/>
                    <a:pt x="3972" y="2786"/>
                  </a:cubicBezTo>
                  <a:close/>
                  <a:moveTo>
                    <a:pt x="183" y="1"/>
                  </a:moveTo>
                  <a:cubicBezTo>
                    <a:pt x="137" y="24"/>
                    <a:pt x="92" y="47"/>
                    <a:pt x="46" y="47"/>
                  </a:cubicBezTo>
                  <a:cubicBezTo>
                    <a:pt x="23" y="69"/>
                    <a:pt x="0" y="92"/>
                    <a:pt x="0" y="138"/>
                  </a:cubicBezTo>
                  <a:cubicBezTo>
                    <a:pt x="23" y="161"/>
                    <a:pt x="46" y="184"/>
                    <a:pt x="92" y="184"/>
                  </a:cubicBezTo>
                  <a:cubicBezTo>
                    <a:pt x="137" y="161"/>
                    <a:pt x="160" y="138"/>
                    <a:pt x="206" y="138"/>
                  </a:cubicBezTo>
                  <a:lnTo>
                    <a:pt x="388" y="138"/>
                  </a:lnTo>
                  <a:cubicBezTo>
                    <a:pt x="457" y="161"/>
                    <a:pt x="502" y="161"/>
                    <a:pt x="548" y="161"/>
                  </a:cubicBezTo>
                  <a:cubicBezTo>
                    <a:pt x="594" y="184"/>
                    <a:pt x="639" y="184"/>
                    <a:pt x="685" y="206"/>
                  </a:cubicBezTo>
                  <a:cubicBezTo>
                    <a:pt x="776" y="229"/>
                    <a:pt x="868" y="275"/>
                    <a:pt x="959" y="298"/>
                  </a:cubicBezTo>
                  <a:cubicBezTo>
                    <a:pt x="1073" y="343"/>
                    <a:pt x="1164" y="389"/>
                    <a:pt x="1256" y="435"/>
                  </a:cubicBezTo>
                  <a:cubicBezTo>
                    <a:pt x="1347" y="480"/>
                    <a:pt x="1438" y="526"/>
                    <a:pt x="1530" y="572"/>
                  </a:cubicBezTo>
                  <a:cubicBezTo>
                    <a:pt x="1621" y="617"/>
                    <a:pt x="1712" y="686"/>
                    <a:pt x="1781" y="731"/>
                  </a:cubicBezTo>
                  <a:cubicBezTo>
                    <a:pt x="1872" y="800"/>
                    <a:pt x="1940" y="845"/>
                    <a:pt x="2032" y="914"/>
                  </a:cubicBezTo>
                  <a:cubicBezTo>
                    <a:pt x="2100" y="960"/>
                    <a:pt x="2169" y="1005"/>
                    <a:pt x="2237" y="1051"/>
                  </a:cubicBezTo>
                  <a:cubicBezTo>
                    <a:pt x="2237" y="1074"/>
                    <a:pt x="2237" y="1074"/>
                    <a:pt x="2260" y="1074"/>
                  </a:cubicBezTo>
                  <a:lnTo>
                    <a:pt x="2237" y="1074"/>
                  </a:lnTo>
                  <a:cubicBezTo>
                    <a:pt x="2283" y="1097"/>
                    <a:pt x="2328" y="1119"/>
                    <a:pt x="2351" y="1165"/>
                  </a:cubicBezTo>
                  <a:cubicBezTo>
                    <a:pt x="2374" y="1165"/>
                    <a:pt x="2374" y="1165"/>
                    <a:pt x="2397" y="1188"/>
                  </a:cubicBezTo>
                  <a:cubicBezTo>
                    <a:pt x="2374" y="1165"/>
                    <a:pt x="2374" y="1165"/>
                    <a:pt x="2374" y="1165"/>
                  </a:cubicBezTo>
                  <a:lnTo>
                    <a:pt x="2374" y="1165"/>
                  </a:lnTo>
                  <a:cubicBezTo>
                    <a:pt x="2488" y="1256"/>
                    <a:pt x="2602" y="1348"/>
                    <a:pt x="2716" y="1439"/>
                  </a:cubicBezTo>
                  <a:cubicBezTo>
                    <a:pt x="2853" y="1553"/>
                    <a:pt x="2968" y="1667"/>
                    <a:pt x="3082" y="1781"/>
                  </a:cubicBezTo>
                  <a:cubicBezTo>
                    <a:pt x="3310" y="1987"/>
                    <a:pt x="3492" y="2238"/>
                    <a:pt x="3698" y="2466"/>
                  </a:cubicBezTo>
                  <a:cubicBezTo>
                    <a:pt x="3789" y="2580"/>
                    <a:pt x="3903" y="2694"/>
                    <a:pt x="3995" y="2808"/>
                  </a:cubicBezTo>
                  <a:cubicBezTo>
                    <a:pt x="3995" y="2808"/>
                    <a:pt x="3991" y="2808"/>
                    <a:pt x="3986" y="2807"/>
                  </a:cubicBezTo>
                  <a:lnTo>
                    <a:pt x="3986" y="2807"/>
                  </a:lnTo>
                  <a:cubicBezTo>
                    <a:pt x="4075" y="2935"/>
                    <a:pt x="4182" y="3044"/>
                    <a:pt x="4269" y="3174"/>
                  </a:cubicBezTo>
                  <a:cubicBezTo>
                    <a:pt x="4360" y="3311"/>
                    <a:pt x="4474" y="3448"/>
                    <a:pt x="4565" y="3607"/>
                  </a:cubicBezTo>
                  <a:cubicBezTo>
                    <a:pt x="4657" y="3744"/>
                    <a:pt x="4725" y="3881"/>
                    <a:pt x="4816" y="4041"/>
                  </a:cubicBezTo>
                  <a:cubicBezTo>
                    <a:pt x="4908" y="4178"/>
                    <a:pt x="4976" y="4315"/>
                    <a:pt x="5067" y="4452"/>
                  </a:cubicBezTo>
                  <a:cubicBezTo>
                    <a:pt x="5136" y="4589"/>
                    <a:pt x="5204" y="4726"/>
                    <a:pt x="5273" y="4840"/>
                  </a:cubicBezTo>
                  <a:cubicBezTo>
                    <a:pt x="5341" y="4954"/>
                    <a:pt x="5410" y="5091"/>
                    <a:pt x="5455" y="5205"/>
                  </a:cubicBezTo>
                  <a:cubicBezTo>
                    <a:pt x="5478" y="5251"/>
                    <a:pt x="5501" y="5274"/>
                    <a:pt x="5501" y="5319"/>
                  </a:cubicBezTo>
                  <a:cubicBezTo>
                    <a:pt x="5501" y="5365"/>
                    <a:pt x="5524" y="5411"/>
                    <a:pt x="5570" y="5433"/>
                  </a:cubicBezTo>
                  <a:cubicBezTo>
                    <a:pt x="5570" y="5433"/>
                    <a:pt x="5592" y="5456"/>
                    <a:pt x="5592" y="5456"/>
                  </a:cubicBezTo>
                  <a:cubicBezTo>
                    <a:pt x="5638" y="5479"/>
                    <a:pt x="5638" y="5479"/>
                    <a:pt x="5684" y="5479"/>
                  </a:cubicBezTo>
                  <a:cubicBezTo>
                    <a:pt x="5707" y="5479"/>
                    <a:pt x="5729" y="5479"/>
                    <a:pt x="5752" y="5456"/>
                  </a:cubicBezTo>
                  <a:cubicBezTo>
                    <a:pt x="5821" y="5433"/>
                    <a:pt x="5866" y="5433"/>
                    <a:pt x="5912" y="5411"/>
                  </a:cubicBezTo>
                  <a:cubicBezTo>
                    <a:pt x="5958" y="5388"/>
                    <a:pt x="5980" y="5388"/>
                    <a:pt x="6003" y="5342"/>
                  </a:cubicBezTo>
                  <a:cubicBezTo>
                    <a:pt x="6049" y="5296"/>
                    <a:pt x="6072" y="5228"/>
                    <a:pt x="6049" y="5159"/>
                  </a:cubicBezTo>
                  <a:cubicBezTo>
                    <a:pt x="6026" y="5091"/>
                    <a:pt x="6003" y="5045"/>
                    <a:pt x="5980" y="4977"/>
                  </a:cubicBezTo>
                  <a:cubicBezTo>
                    <a:pt x="5912" y="4840"/>
                    <a:pt x="5843" y="4726"/>
                    <a:pt x="5775" y="4589"/>
                  </a:cubicBezTo>
                  <a:cubicBezTo>
                    <a:pt x="5752" y="4543"/>
                    <a:pt x="5729" y="4498"/>
                    <a:pt x="5707" y="4475"/>
                  </a:cubicBezTo>
                  <a:cubicBezTo>
                    <a:pt x="5661" y="4383"/>
                    <a:pt x="5638" y="4315"/>
                    <a:pt x="5592" y="4224"/>
                  </a:cubicBezTo>
                  <a:cubicBezTo>
                    <a:pt x="5547" y="4155"/>
                    <a:pt x="5501" y="4064"/>
                    <a:pt x="5455" y="3973"/>
                  </a:cubicBezTo>
                  <a:cubicBezTo>
                    <a:pt x="5364" y="3836"/>
                    <a:pt x="5273" y="3676"/>
                    <a:pt x="5204" y="3539"/>
                  </a:cubicBezTo>
                  <a:cubicBezTo>
                    <a:pt x="5113" y="3379"/>
                    <a:pt x="5022" y="3219"/>
                    <a:pt x="4930" y="3082"/>
                  </a:cubicBezTo>
                  <a:cubicBezTo>
                    <a:pt x="4816" y="2900"/>
                    <a:pt x="4702" y="2717"/>
                    <a:pt x="4565" y="2557"/>
                  </a:cubicBezTo>
                  <a:cubicBezTo>
                    <a:pt x="4451" y="2398"/>
                    <a:pt x="4314" y="2238"/>
                    <a:pt x="4200" y="2055"/>
                  </a:cubicBezTo>
                  <a:cubicBezTo>
                    <a:pt x="4132" y="1987"/>
                    <a:pt x="4063" y="1918"/>
                    <a:pt x="4017" y="1827"/>
                  </a:cubicBezTo>
                  <a:cubicBezTo>
                    <a:pt x="3949" y="1781"/>
                    <a:pt x="3903" y="1713"/>
                    <a:pt x="3835" y="1667"/>
                  </a:cubicBezTo>
                  <a:cubicBezTo>
                    <a:pt x="3766" y="1599"/>
                    <a:pt x="3698" y="1530"/>
                    <a:pt x="3607" y="1462"/>
                  </a:cubicBezTo>
                  <a:cubicBezTo>
                    <a:pt x="3538" y="1393"/>
                    <a:pt x="3447" y="1348"/>
                    <a:pt x="3378" y="1279"/>
                  </a:cubicBezTo>
                  <a:cubicBezTo>
                    <a:pt x="3333" y="1256"/>
                    <a:pt x="3287" y="1211"/>
                    <a:pt x="3241" y="1165"/>
                  </a:cubicBezTo>
                  <a:cubicBezTo>
                    <a:pt x="3207" y="1142"/>
                    <a:pt x="3167" y="1131"/>
                    <a:pt x="3130" y="1131"/>
                  </a:cubicBezTo>
                  <a:cubicBezTo>
                    <a:pt x="3093" y="1131"/>
                    <a:pt x="3059" y="1142"/>
                    <a:pt x="3036" y="1165"/>
                  </a:cubicBezTo>
                  <a:cubicBezTo>
                    <a:pt x="2990" y="1211"/>
                    <a:pt x="2990" y="1234"/>
                    <a:pt x="2990" y="1279"/>
                  </a:cubicBezTo>
                  <a:cubicBezTo>
                    <a:pt x="2945" y="1234"/>
                    <a:pt x="2899" y="1188"/>
                    <a:pt x="2853" y="1165"/>
                  </a:cubicBezTo>
                  <a:cubicBezTo>
                    <a:pt x="2785" y="1119"/>
                    <a:pt x="2739" y="1074"/>
                    <a:pt x="2671" y="1028"/>
                  </a:cubicBezTo>
                  <a:cubicBezTo>
                    <a:pt x="2579" y="937"/>
                    <a:pt x="2465" y="868"/>
                    <a:pt x="2351" y="777"/>
                  </a:cubicBezTo>
                  <a:cubicBezTo>
                    <a:pt x="2351" y="777"/>
                    <a:pt x="2351" y="777"/>
                    <a:pt x="2351" y="800"/>
                  </a:cubicBezTo>
                  <a:cubicBezTo>
                    <a:pt x="2283" y="731"/>
                    <a:pt x="2214" y="686"/>
                    <a:pt x="2146" y="640"/>
                  </a:cubicBezTo>
                  <a:cubicBezTo>
                    <a:pt x="2100" y="594"/>
                    <a:pt x="2032" y="572"/>
                    <a:pt x="1963" y="526"/>
                  </a:cubicBezTo>
                  <a:cubicBezTo>
                    <a:pt x="1826" y="435"/>
                    <a:pt x="1689" y="366"/>
                    <a:pt x="1552" y="298"/>
                  </a:cubicBezTo>
                  <a:cubicBezTo>
                    <a:pt x="1484" y="275"/>
                    <a:pt x="1393" y="252"/>
                    <a:pt x="1324" y="206"/>
                  </a:cubicBezTo>
                  <a:cubicBezTo>
                    <a:pt x="1256" y="184"/>
                    <a:pt x="1164" y="138"/>
                    <a:pt x="1096" y="115"/>
                  </a:cubicBezTo>
                  <a:cubicBezTo>
                    <a:pt x="1050" y="115"/>
                    <a:pt x="1027" y="92"/>
                    <a:pt x="982" y="92"/>
                  </a:cubicBezTo>
                  <a:cubicBezTo>
                    <a:pt x="936" y="69"/>
                    <a:pt x="890" y="69"/>
                    <a:pt x="868" y="69"/>
                  </a:cubicBezTo>
                  <a:cubicBezTo>
                    <a:pt x="799" y="47"/>
                    <a:pt x="731" y="24"/>
                    <a:pt x="662" y="24"/>
                  </a:cubicBezTo>
                  <a:cubicBezTo>
                    <a:pt x="548" y="1"/>
                    <a:pt x="457" y="1"/>
                    <a:pt x="3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23"/>
            <p:cNvSpPr/>
            <p:nvPr/>
          </p:nvSpPr>
          <p:spPr>
            <a:xfrm>
              <a:off x="644299" y="361475"/>
              <a:ext cx="154071" cy="103764"/>
            </a:xfrm>
            <a:custGeom>
              <a:avLst/>
              <a:gdLst/>
              <a:ahLst/>
              <a:cxnLst/>
              <a:rect l="l" t="t" r="r" b="b"/>
              <a:pathLst>
                <a:path w="3424" h="2306" extrusionOk="0">
                  <a:moveTo>
                    <a:pt x="1096" y="525"/>
                  </a:moveTo>
                  <a:cubicBezTo>
                    <a:pt x="1096" y="525"/>
                    <a:pt x="1119" y="548"/>
                    <a:pt x="1119" y="548"/>
                  </a:cubicBezTo>
                  <a:cubicBezTo>
                    <a:pt x="1119" y="548"/>
                    <a:pt x="1096" y="548"/>
                    <a:pt x="1096" y="525"/>
                  </a:cubicBezTo>
                  <a:close/>
                  <a:moveTo>
                    <a:pt x="46" y="0"/>
                  </a:moveTo>
                  <a:cubicBezTo>
                    <a:pt x="23" y="23"/>
                    <a:pt x="0" y="69"/>
                    <a:pt x="23" y="114"/>
                  </a:cubicBezTo>
                  <a:cubicBezTo>
                    <a:pt x="23" y="160"/>
                    <a:pt x="69" y="183"/>
                    <a:pt x="114" y="183"/>
                  </a:cubicBezTo>
                  <a:cubicBezTo>
                    <a:pt x="137" y="183"/>
                    <a:pt x="183" y="206"/>
                    <a:pt x="206" y="206"/>
                  </a:cubicBezTo>
                  <a:cubicBezTo>
                    <a:pt x="297" y="228"/>
                    <a:pt x="365" y="251"/>
                    <a:pt x="457" y="274"/>
                  </a:cubicBezTo>
                  <a:cubicBezTo>
                    <a:pt x="479" y="274"/>
                    <a:pt x="525" y="297"/>
                    <a:pt x="548" y="320"/>
                  </a:cubicBezTo>
                  <a:cubicBezTo>
                    <a:pt x="616" y="342"/>
                    <a:pt x="685" y="365"/>
                    <a:pt x="731" y="388"/>
                  </a:cubicBezTo>
                  <a:cubicBezTo>
                    <a:pt x="845" y="457"/>
                    <a:pt x="982" y="525"/>
                    <a:pt x="1073" y="594"/>
                  </a:cubicBezTo>
                  <a:cubicBezTo>
                    <a:pt x="1187" y="662"/>
                    <a:pt x="1301" y="731"/>
                    <a:pt x="1415" y="822"/>
                  </a:cubicBezTo>
                  <a:cubicBezTo>
                    <a:pt x="1529" y="890"/>
                    <a:pt x="1621" y="959"/>
                    <a:pt x="1735" y="1027"/>
                  </a:cubicBezTo>
                  <a:cubicBezTo>
                    <a:pt x="1735" y="1027"/>
                    <a:pt x="1735" y="1027"/>
                    <a:pt x="1735" y="1027"/>
                  </a:cubicBezTo>
                  <a:lnTo>
                    <a:pt x="1735" y="1027"/>
                  </a:lnTo>
                  <a:lnTo>
                    <a:pt x="1758" y="1050"/>
                  </a:lnTo>
                  <a:cubicBezTo>
                    <a:pt x="1758" y="1045"/>
                    <a:pt x="1757" y="1041"/>
                    <a:pt x="1755" y="1038"/>
                  </a:cubicBezTo>
                  <a:lnTo>
                    <a:pt x="1755" y="1038"/>
                  </a:lnTo>
                  <a:cubicBezTo>
                    <a:pt x="1788" y="1058"/>
                    <a:pt x="1810" y="1080"/>
                    <a:pt x="1849" y="1119"/>
                  </a:cubicBezTo>
                  <a:cubicBezTo>
                    <a:pt x="1872" y="1141"/>
                    <a:pt x="1895" y="1164"/>
                    <a:pt x="1940" y="1210"/>
                  </a:cubicBezTo>
                  <a:cubicBezTo>
                    <a:pt x="1986" y="1233"/>
                    <a:pt x="2009" y="1278"/>
                    <a:pt x="2054" y="1324"/>
                  </a:cubicBezTo>
                  <a:cubicBezTo>
                    <a:pt x="2100" y="1347"/>
                    <a:pt x="2123" y="1392"/>
                    <a:pt x="2169" y="1415"/>
                  </a:cubicBezTo>
                  <a:cubicBezTo>
                    <a:pt x="2191" y="1438"/>
                    <a:pt x="2214" y="1461"/>
                    <a:pt x="2237" y="1461"/>
                  </a:cubicBezTo>
                  <a:cubicBezTo>
                    <a:pt x="2260" y="1484"/>
                    <a:pt x="2283" y="1507"/>
                    <a:pt x="2305" y="1529"/>
                  </a:cubicBezTo>
                  <a:cubicBezTo>
                    <a:pt x="2328" y="1552"/>
                    <a:pt x="2328" y="1552"/>
                    <a:pt x="2351" y="1552"/>
                  </a:cubicBezTo>
                  <a:cubicBezTo>
                    <a:pt x="2374" y="1575"/>
                    <a:pt x="2374" y="1575"/>
                    <a:pt x="2397" y="1575"/>
                  </a:cubicBezTo>
                  <a:cubicBezTo>
                    <a:pt x="2410" y="1582"/>
                    <a:pt x="2424" y="1585"/>
                    <a:pt x="2436" y="1585"/>
                  </a:cubicBezTo>
                  <a:cubicBezTo>
                    <a:pt x="2467" y="1585"/>
                    <a:pt x="2495" y="1568"/>
                    <a:pt x="2511" y="1552"/>
                  </a:cubicBezTo>
                  <a:cubicBezTo>
                    <a:pt x="2557" y="1575"/>
                    <a:pt x="2579" y="1598"/>
                    <a:pt x="2602" y="1621"/>
                  </a:cubicBezTo>
                  <a:cubicBezTo>
                    <a:pt x="2625" y="1644"/>
                    <a:pt x="2625" y="1666"/>
                    <a:pt x="2648" y="1666"/>
                  </a:cubicBezTo>
                  <a:cubicBezTo>
                    <a:pt x="2648" y="1666"/>
                    <a:pt x="2648" y="1689"/>
                    <a:pt x="2671" y="1689"/>
                  </a:cubicBezTo>
                  <a:cubicBezTo>
                    <a:pt x="2671" y="1689"/>
                    <a:pt x="2693" y="1712"/>
                    <a:pt x="2693" y="1712"/>
                  </a:cubicBezTo>
                  <a:cubicBezTo>
                    <a:pt x="2716" y="1712"/>
                    <a:pt x="2739" y="1735"/>
                    <a:pt x="2739" y="1735"/>
                  </a:cubicBezTo>
                  <a:lnTo>
                    <a:pt x="2808" y="1735"/>
                  </a:lnTo>
                  <a:cubicBezTo>
                    <a:pt x="2830" y="1780"/>
                    <a:pt x="2853" y="1803"/>
                    <a:pt x="2899" y="1849"/>
                  </a:cubicBezTo>
                  <a:cubicBezTo>
                    <a:pt x="2990" y="1986"/>
                    <a:pt x="3082" y="2123"/>
                    <a:pt x="3173" y="2237"/>
                  </a:cubicBezTo>
                  <a:cubicBezTo>
                    <a:pt x="3196" y="2283"/>
                    <a:pt x="3218" y="2283"/>
                    <a:pt x="3264" y="2305"/>
                  </a:cubicBezTo>
                  <a:cubicBezTo>
                    <a:pt x="3287" y="2305"/>
                    <a:pt x="3333" y="2305"/>
                    <a:pt x="3355" y="2283"/>
                  </a:cubicBezTo>
                  <a:cubicBezTo>
                    <a:pt x="3401" y="2260"/>
                    <a:pt x="3424" y="2169"/>
                    <a:pt x="3401" y="2123"/>
                  </a:cubicBezTo>
                  <a:cubicBezTo>
                    <a:pt x="3355" y="2054"/>
                    <a:pt x="3333" y="2009"/>
                    <a:pt x="3310" y="1963"/>
                  </a:cubicBezTo>
                  <a:cubicBezTo>
                    <a:pt x="3287" y="1917"/>
                    <a:pt x="3264" y="1895"/>
                    <a:pt x="3218" y="1849"/>
                  </a:cubicBezTo>
                  <a:cubicBezTo>
                    <a:pt x="3173" y="1758"/>
                    <a:pt x="3104" y="1689"/>
                    <a:pt x="3036" y="1621"/>
                  </a:cubicBezTo>
                  <a:cubicBezTo>
                    <a:pt x="2922" y="1461"/>
                    <a:pt x="2808" y="1324"/>
                    <a:pt x="2671" y="1210"/>
                  </a:cubicBezTo>
                  <a:cubicBezTo>
                    <a:pt x="2602" y="1141"/>
                    <a:pt x="2534" y="1073"/>
                    <a:pt x="2465" y="1004"/>
                  </a:cubicBezTo>
                  <a:cubicBezTo>
                    <a:pt x="2442" y="982"/>
                    <a:pt x="2397" y="959"/>
                    <a:pt x="2374" y="936"/>
                  </a:cubicBezTo>
                  <a:cubicBezTo>
                    <a:pt x="2351" y="913"/>
                    <a:pt x="2328" y="913"/>
                    <a:pt x="2305" y="890"/>
                  </a:cubicBezTo>
                  <a:cubicBezTo>
                    <a:pt x="2283" y="867"/>
                    <a:pt x="2260" y="867"/>
                    <a:pt x="2237" y="845"/>
                  </a:cubicBezTo>
                  <a:cubicBezTo>
                    <a:pt x="2123" y="776"/>
                    <a:pt x="2009" y="685"/>
                    <a:pt x="1872" y="639"/>
                  </a:cubicBezTo>
                  <a:cubicBezTo>
                    <a:pt x="1826" y="594"/>
                    <a:pt x="1758" y="548"/>
                    <a:pt x="1712" y="525"/>
                  </a:cubicBezTo>
                  <a:cubicBezTo>
                    <a:pt x="1644" y="479"/>
                    <a:pt x="1575" y="457"/>
                    <a:pt x="1507" y="411"/>
                  </a:cubicBezTo>
                  <a:cubicBezTo>
                    <a:pt x="1461" y="388"/>
                    <a:pt x="1438" y="388"/>
                    <a:pt x="1392" y="365"/>
                  </a:cubicBezTo>
                  <a:cubicBezTo>
                    <a:pt x="1347" y="365"/>
                    <a:pt x="1301" y="342"/>
                    <a:pt x="1255" y="342"/>
                  </a:cubicBezTo>
                  <a:cubicBezTo>
                    <a:pt x="1233" y="342"/>
                    <a:pt x="1210" y="342"/>
                    <a:pt x="1210" y="365"/>
                  </a:cubicBezTo>
                  <a:cubicBezTo>
                    <a:pt x="1187" y="342"/>
                    <a:pt x="1164" y="342"/>
                    <a:pt x="1164" y="342"/>
                  </a:cubicBezTo>
                  <a:cubicBezTo>
                    <a:pt x="1119" y="320"/>
                    <a:pt x="1096" y="297"/>
                    <a:pt x="1050" y="297"/>
                  </a:cubicBezTo>
                  <a:cubicBezTo>
                    <a:pt x="1050" y="274"/>
                    <a:pt x="1027" y="251"/>
                    <a:pt x="1027" y="251"/>
                  </a:cubicBezTo>
                  <a:cubicBezTo>
                    <a:pt x="982" y="228"/>
                    <a:pt x="936" y="228"/>
                    <a:pt x="890" y="206"/>
                  </a:cubicBezTo>
                  <a:cubicBezTo>
                    <a:pt x="867" y="206"/>
                    <a:pt x="822" y="206"/>
                    <a:pt x="799" y="183"/>
                  </a:cubicBezTo>
                  <a:lnTo>
                    <a:pt x="776" y="183"/>
                  </a:lnTo>
                  <a:cubicBezTo>
                    <a:pt x="731" y="160"/>
                    <a:pt x="685" y="160"/>
                    <a:pt x="639" y="137"/>
                  </a:cubicBezTo>
                  <a:cubicBezTo>
                    <a:pt x="571" y="114"/>
                    <a:pt x="525" y="91"/>
                    <a:pt x="457" y="69"/>
                  </a:cubicBezTo>
                  <a:cubicBezTo>
                    <a:pt x="388" y="69"/>
                    <a:pt x="320" y="23"/>
                    <a:pt x="251" y="23"/>
                  </a:cubicBezTo>
                  <a:cubicBezTo>
                    <a:pt x="228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23"/>
            <p:cNvSpPr/>
            <p:nvPr/>
          </p:nvSpPr>
          <p:spPr>
            <a:xfrm>
              <a:off x="766512" y="425147"/>
              <a:ext cx="77081" cy="105474"/>
            </a:xfrm>
            <a:custGeom>
              <a:avLst/>
              <a:gdLst/>
              <a:ahLst/>
              <a:cxnLst/>
              <a:rect l="l" t="t" r="r" b="b"/>
              <a:pathLst>
                <a:path w="1713" h="2344" extrusionOk="0">
                  <a:moveTo>
                    <a:pt x="46" y="0"/>
                  </a:moveTo>
                  <a:cubicBezTo>
                    <a:pt x="0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46" y="137"/>
                    <a:pt x="69" y="160"/>
                    <a:pt x="69" y="160"/>
                  </a:cubicBezTo>
                  <a:cubicBezTo>
                    <a:pt x="92" y="183"/>
                    <a:pt x="114" y="206"/>
                    <a:pt x="160" y="251"/>
                  </a:cubicBezTo>
                  <a:cubicBezTo>
                    <a:pt x="183" y="274"/>
                    <a:pt x="206" y="297"/>
                    <a:pt x="229" y="320"/>
                  </a:cubicBezTo>
                  <a:cubicBezTo>
                    <a:pt x="229" y="343"/>
                    <a:pt x="251" y="343"/>
                    <a:pt x="251" y="365"/>
                  </a:cubicBezTo>
                  <a:lnTo>
                    <a:pt x="274" y="365"/>
                  </a:lnTo>
                  <a:cubicBezTo>
                    <a:pt x="274" y="388"/>
                    <a:pt x="297" y="388"/>
                    <a:pt x="297" y="388"/>
                  </a:cubicBezTo>
                  <a:cubicBezTo>
                    <a:pt x="343" y="457"/>
                    <a:pt x="411" y="525"/>
                    <a:pt x="457" y="571"/>
                  </a:cubicBezTo>
                  <a:cubicBezTo>
                    <a:pt x="502" y="639"/>
                    <a:pt x="548" y="685"/>
                    <a:pt x="594" y="731"/>
                  </a:cubicBezTo>
                  <a:cubicBezTo>
                    <a:pt x="639" y="776"/>
                    <a:pt x="685" y="845"/>
                    <a:pt x="708" y="890"/>
                  </a:cubicBezTo>
                  <a:cubicBezTo>
                    <a:pt x="754" y="936"/>
                    <a:pt x="799" y="1005"/>
                    <a:pt x="845" y="1073"/>
                  </a:cubicBezTo>
                  <a:cubicBezTo>
                    <a:pt x="891" y="1142"/>
                    <a:pt x="936" y="1210"/>
                    <a:pt x="982" y="1278"/>
                  </a:cubicBezTo>
                  <a:cubicBezTo>
                    <a:pt x="1027" y="1347"/>
                    <a:pt x="1073" y="1415"/>
                    <a:pt x="1119" y="1484"/>
                  </a:cubicBezTo>
                  <a:cubicBezTo>
                    <a:pt x="1279" y="1758"/>
                    <a:pt x="1438" y="2032"/>
                    <a:pt x="1575" y="2306"/>
                  </a:cubicBezTo>
                  <a:cubicBezTo>
                    <a:pt x="1589" y="2332"/>
                    <a:pt x="1610" y="2343"/>
                    <a:pt x="1634" y="2343"/>
                  </a:cubicBezTo>
                  <a:cubicBezTo>
                    <a:pt x="1652" y="2343"/>
                    <a:pt x="1670" y="2338"/>
                    <a:pt x="1689" y="2328"/>
                  </a:cubicBezTo>
                  <a:cubicBezTo>
                    <a:pt x="1689" y="2328"/>
                    <a:pt x="1712" y="2306"/>
                    <a:pt x="1712" y="2306"/>
                  </a:cubicBezTo>
                  <a:cubicBezTo>
                    <a:pt x="1712" y="2283"/>
                    <a:pt x="1712" y="2260"/>
                    <a:pt x="1712" y="2237"/>
                  </a:cubicBezTo>
                  <a:cubicBezTo>
                    <a:pt x="1667" y="2146"/>
                    <a:pt x="1621" y="2055"/>
                    <a:pt x="1575" y="1963"/>
                  </a:cubicBezTo>
                  <a:cubicBezTo>
                    <a:pt x="1575" y="1963"/>
                    <a:pt x="1598" y="1940"/>
                    <a:pt x="1598" y="1918"/>
                  </a:cubicBezTo>
                  <a:cubicBezTo>
                    <a:pt x="1598" y="1895"/>
                    <a:pt x="1598" y="1895"/>
                    <a:pt x="1598" y="1895"/>
                  </a:cubicBezTo>
                  <a:cubicBezTo>
                    <a:pt x="1598" y="1872"/>
                    <a:pt x="1598" y="1872"/>
                    <a:pt x="1575" y="1849"/>
                  </a:cubicBezTo>
                  <a:cubicBezTo>
                    <a:pt x="1575" y="1849"/>
                    <a:pt x="1575" y="1826"/>
                    <a:pt x="1552" y="1803"/>
                  </a:cubicBezTo>
                  <a:cubicBezTo>
                    <a:pt x="1552" y="1758"/>
                    <a:pt x="1530" y="1712"/>
                    <a:pt x="1507" y="1667"/>
                  </a:cubicBezTo>
                  <a:cubicBezTo>
                    <a:pt x="1484" y="1644"/>
                    <a:pt x="1461" y="1598"/>
                    <a:pt x="1438" y="1552"/>
                  </a:cubicBezTo>
                  <a:cubicBezTo>
                    <a:pt x="1415" y="1507"/>
                    <a:pt x="1393" y="1484"/>
                    <a:pt x="1370" y="1438"/>
                  </a:cubicBezTo>
                  <a:cubicBezTo>
                    <a:pt x="1324" y="1393"/>
                    <a:pt x="1301" y="1347"/>
                    <a:pt x="1279" y="1301"/>
                  </a:cubicBezTo>
                  <a:cubicBezTo>
                    <a:pt x="1233" y="1256"/>
                    <a:pt x="1210" y="1233"/>
                    <a:pt x="1187" y="1187"/>
                  </a:cubicBezTo>
                  <a:cubicBezTo>
                    <a:pt x="1164" y="1164"/>
                    <a:pt x="1142" y="1119"/>
                    <a:pt x="1096" y="1073"/>
                  </a:cubicBezTo>
                  <a:cubicBezTo>
                    <a:pt x="1050" y="1005"/>
                    <a:pt x="982" y="936"/>
                    <a:pt x="936" y="868"/>
                  </a:cubicBezTo>
                  <a:cubicBezTo>
                    <a:pt x="868" y="776"/>
                    <a:pt x="799" y="708"/>
                    <a:pt x="731" y="639"/>
                  </a:cubicBezTo>
                  <a:cubicBezTo>
                    <a:pt x="685" y="548"/>
                    <a:pt x="617" y="480"/>
                    <a:pt x="548" y="411"/>
                  </a:cubicBezTo>
                  <a:cubicBezTo>
                    <a:pt x="502" y="365"/>
                    <a:pt x="434" y="297"/>
                    <a:pt x="388" y="251"/>
                  </a:cubicBezTo>
                  <a:cubicBezTo>
                    <a:pt x="320" y="183"/>
                    <a:pt x="251" y="114"/>
                    <a:pt x="183" y="69"/>
                  </a:cubicBezTo>
                  <a:cubicBezTo>
                    <a:pt x="160" y="46"/>
                    <a:pt x="137" y="23"/>
                    <a:pt x="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23"/>
            <p:cNvSpPr/>
            <p:nvPr/>
          </p:nvSpPr>
          <p:spPr>
            <a:xfrm>
              <a:off x="603216" y="468255"/>
              <a:ext cx="202354" cy="143227"/>
            </a:xfrm>
            <a:custGeom>
              <a:avLst/>
              <a:gdLst/>
              <a:ahLst/>
              <a:cxnLst/>
              <a:rect l="l" t="t" r="r" b="b"/>
              <a:pathLst>
                <a:path w="4497" h="3183" extrusionOk="0">
                  <a:moveTo>
                    <a:pt x="4268" y="1"/>
                  </a:moveTo>
                  <a:cubicBezTo>
                    <a:pt x="4223" y="24"/>
                    <a:pt x="4200" y="47"/>
                    <a:pt x="4177" y="92"/>
                  </a:cubicBezTo>
                  <a:cubicBezTo>
                    <a:pt x="4131" y="138"/>
                    <a:pt x="4109" y="184"/>
                    <a:pt x="4063" y="229"/>
                  </a:cubicBezTo>
                  <a:cubicBezTo>
                    <a:pt x="4040" y="252"/>
                    <a:pt x="4017" y="298"/>
                    <a:pt x="3995" y="343"/>
                  </a:cubicBezTo>
                  <a:cubicBezTo>
                    <a:pt x="3949" y="412"/>
                    <a:pt x="3880" y="480"/>
                    <a:pt x="3835" y="572"/>
                  </a:cubicBezTo>
                  <a:cubicBezTo>
                    <a:pt x="3789" y="617"/>
                    <a:pt x="3743" y="663"/>
                    <a:pt x="3698" y="731"/>
                  </a:cubicBezTo>
                  <a:cubicBezTo>
                    <a:pt x="3652" y="777"/>
                    <a:pt x="3606" y="823"/>
                    <a:pt x="3561" y="891"/>
                  </a:cubicBezTo>
                  <a:cubicBezTo>
                    <a:pt x="3447" y="1005"/>
                    <a:pt x="3355" y="1097"/>
                    <a:pt x="3241" y="1211"/>
                  </a:cubicBezTo>
                  <a:cubicBezTo>
                    <a:pt x="3127" y="1302"/>
                    <a:pt x="3013" y="1393"/>
                    <a:pt x="2899" y="1507"/>
                  </a:cubicBezTo>
                  <a:cubicBezTo>
                    <a:pt x="2785" y="1576"/>
                    <a:pt x="2671" y="1667"/>
                    <a:pt x="2557" y="1758"/>
                  </a:cubicBezTo>
                  <a:cubicBezTo>
                    <a:pt x="2540" y="1775"/>
                    <a:pt x="2511" y="1804"/>
                    <a:pt x="2479" y="1827"/>
                  </a:cubicBezTo>
                  <a:lnTo>
                    <a:pt x="2479" y="1827"/>
                  </a:lnTo>
                  <a:cubicBezTo>
                    <a:pt x="2482" y="1827"/>
                    <a:pt x="2485" y="1827"/>
                    <a:pt x="2488" y="1827"/>
                  </a:cubicBezTo>
                  <a:cubicBezTo>
                    <a:pt x="2484" y="1827"/>
                    <a:pt x="2481" y="1828"/>
                    <a:pt x="2477" y="1829"/>
                  </a:cubicBezTo>
                  <a:lnTo>
                    <a:pt x="2477" y="1829"/>
                  </a:lnTo>
                  <a:cubicBezTo>
                    <a:pt x="2466" y="1836"/>
                    <a:pt x="2456" y="1843"/>
                    <a:pt x="2445" y="1849"/>
                  </a:cubicBezTo>
                  <a:lnTo>
                    <a:pt x="2445" y="1849"/>
                  </a:lnTo>
                  <a:cubicBezTo>
                    <a:pt x="2455" y="1839"/>
                    <a:pt x="2466" y="1832"/>
                    <a:pt x="2477" y="1829"/>
                  </a:cubicBezTo>
                  <a:lnTo>
                    <a:pt x="2477" y="1829"/>
                  </a:lnTo>
                  <a:cubicBezTo>
                    <a:pt x="2478" y="1828"/>
                    <a:pt x="2478" y="1828"/>
                    <a:pt x="2479" y="1827"/>
                  </a:cubicBezTo>
                  <a:lnTo>
                    <a:pt x="2479" y="1827"/>
                  </a:lnTo>
                  <a:cubicBezTo>
                    <a:pt x="2465" y="1827"/>
                    <a:pt x="2462" y="1830"/>
                    <a:pt x="2442" y="1850"/>
                  </a:cubicBezTo>
                  <a:cubicBezTo>
                    <a:pt x="2443" y="1849"/>
                    <a:pt x="2444" y="1849"/>
                    <a:pt x="2445" y="1849"/>
                  </a:cubicBezTo>
                  <a:lnTo>
                    <a:pt x="2445" y="1849"/>
                  </a:lnTo>
                  <a:cubicBezTo>
                    <a:pt x="2436" y="1856"/>
                    <a:pt x="2428" y="1864"/>
                    <a:pt x="2420" y="1873"/>
                  </a:cubicBezTo>
                  <a:cubicBezTo>
                    <a:pt x="2283" y="1964"/>
                    <a:pt x="2146" y="2055"/>
                    <a:pt x="2009" y="2124"/>
                  </a:cubicBezTo>
                  <a:cubicBezTo>
                    <a:pt x="1872" y="2215"/>
                    <a:pt x="1735" y="2306"/>
                    <a:pt x="1575" y="2375"/>
                  </a:cubicBezTo>
                  <a:cubicBezTo>
                    <a:pt x="1438" y="2466"/>
                    <a:pt x="1301" y="2535"/>
                    <a:pt x="1164" y="2603"/>
                  </a:cubicBezTo>
                  <a:cubicBezTo>
                    <a:pt x="1096" y="2649"/>
                    <a:pt x="1027" y="2671"/>
                    <a:pt x="959" y="2694"/>
                  </a:cubicBezTo>
                  <a:cubicBezTo>
                    <a:pt x="890" y="2740"/>
                    <a:pt x="822" y="2763"/>
                    <a:pt x="731" y="2808"/>
                  </a:cubicBezTo>
                  <a:cubicBezTo>
                    <a:pt x="685" y="2831"/>
                    <a:pt x="616" y="2854"/>
                    <a:pt x="548" y="2877"/>
                  </a:cubicBezTo>
                  <a:cubicBezTo>
                    <a:pt x="457" y="2923"/>
                    <a:pt x="388" y="2945"/>
                    <a:pt x="320" y="2968"/>
                  </a:cubicBezTo>
                  <a:cubicBezTo>
                    <a:pt x="274" y="2968"/>
                    <a:pt x="228" y="2991"/>
                    <a:pt x="183" y="2991"/>
                  </a:cubicBezTo>
                  <a:cubicBezTo>
                    <a:pt x="137" y="3014"/>
                    <a:pt x="91" y="3014"/>
                    <a:pt x="69" y="3037"/>
                  </a:cubicBezTo>
                  <a:cubicBezTo>
                    <a:pt x="46" y="3037"/>
                    <a:pt x="23" y="3060"/>
                    <a:pt x="0" y="3082"/>
                  </a:cubicBezTo>
                  <a:cubicBezTo>
                    <a:pt x="0" y="3082"/>
                    <a:pt x="0" y="3105"/>
                    <a:pt x="0" y="3128"/>
                  </a:cubicBezTo>
                  <a:cubicBezTo>
                    <a:pt x="17" y="3161"/>
                    <a:pt x="34" y="3183"/>
                    <a:pt x="59" y="3183"/>
                  </a:cubicBezTo>
                  <a:cubicBezTo>
                    <a:pt x="69" y="3183"/>
                    <a:pt x="79" y="3180"/>
                    <a:pt x="91" y="3174"/>
                  </a:cubicBezTo>
                  <a:cubicBezTo>
                    <a:pt x="137" y="3174"/>
                    <a:pt x="206" y="3151"/>
                    <a:pt x="251" y="3151"/>
                  </a:cubicBezTo>
                  <a:cubicBezTo>
                    <a:pt x="297" y="3128"/>
                    <a:pt x="365" y="3128"/>
                    <a:pt x="411" y="3128"/>
                  </a:cubicBezTo>
                  <a:cubicBezTo>
                    <a:pt x="457" y="3105"/>
                    <a:pt x="502" y="3105"/>
                    <a:pt x="571" y="3105"/>
                  </a:cubicBezTo>
                  <a:cubicBezTo>
                    <a:pt x="616" y="3082"/>
                    <a:pt x="662" y="3082"/>
                    <a:pt x="708" y="3060"/>
                  </a:cubicBezTo>
                  <a:cubicBezTo>
                    <a:pt x="753" y="3060"/>
                    <a:pt x="799" y="3037"/>
                    <a:pt x="845" y="3037"/>
                  </a:cubicBezTo>
                  <a:cubicBezTo>
                    <a:pt x="890" y="3014"/>
                    <a:pt x="959" y="3014"/>
                    <a:pt x="1004" y="2991"/>
                  </a:cubicBezTo>
                  <a:cubicBezTo>
                    <a:pt x="1119" y="2968"/>
                    <a:pt x="1210" y="2923"/>
                    <a:pt x="1324" y="2877"/>
                  </a:cubicBezTo>
                  <a:lnTo>
                    <a:pt x="1301" y="2877"/>
                  </a:lnTo>
                  <a:cubicBezTo>
                    <a:pt x="1415" y="2831"/>
                    <a:pt x="1552" y="2786"/>
                    <a:pt x="1666" y="2717"/>
                  </a:cubicBezTo>
                  <a:cubicBezTo>
                    <a:pt x="1803" y="2649"/>
                    <a:pt x="1917" y="2580"/>
                    <a:pt x="2032" y="2512"/>
                  </a:cubicBezTo>
                  <a:cubicBezTo>
                    <a:pt x="2146" y="2466"/>
                    <a:pt x="2260" y="2375"/>
                    <a:pt x="2374" y="2306"/>
                  </a:cubicBezTo>
                  <a:cubicBezTo>
                    <a:pt x="2488" y="2238"/>
                    <a:pt x="2602" y="2169"/>
                    <a:pt x="2716" y="2078"/>
                  </a:cubicBezTo>
                  <a:cubicBezTo>
                    <a:pt x="2739" y="2055"/>
                    <a:pt x="2762" y="2032"/>
                    <a:pt x="2785" y="2010"/>
                  </a:cubicBezTo>
                  <a:cubicBezTo>
                    <a:pt x="2808" y="2010"/>
                    <a:pt x="2808" y="2010"/>
                    <a:pt x="2808" y="1987"/>
                  </a:cubicBezTo>
                  <a:cubicBezTo>
                    <a:pt x="2945" y="1895"/>
                    <a:pt x="3082" y="1804"/>
                    <a:pt x="3196" y="1690"/>
                  </a:cubicBezTo>
                  <a:cubicBezTo>
                    <a:pt x="3264" y="1644"/>
                    <a:pt x="3333" y="1576"/>
                    <a:pt x="3401" y="1530"/>
                  </a:cubicBezTo>
                  <a:cubicBezTo>
                    <a:pt x="3470" y="1462"/>
                    <a:pt x="3515" y="1416"/>
                    <a:pt x="3584" y="1370"/>
                  </a:cubicBezTo>
                  <a:cubicBezTo>
                    <a:pt x="3629" y="1302"/>
                    <a:pt x="3698" y="1256"/>
                    <a:pt x="3743" y="1188"/>
                  </a:cubicBezTo>
                  <a:cubicBezTo>
                    <a:pt x="3812" y="1119"/>
                    <a:pt x="3858" y="1051"/>
                    <a:pt x="3926" y="1005"/>
                  </a:cubicBezTo>
                  <a:cubicBezTo>
                    <a:pt x="4040" y="868"/>
                    <a:pt x="4154" y="709"/>
                    <a:pt x="4268" y="549"/>
                  </a:cubicBezTo>
                  <a:cubicBezTo>
                    <a:pt x="4337" y="457"/>
                    <a:pt x="4383" y="366"/>
                    <a:pt x="4451" y="252"/>
                  </a:cubicBezTo>
                  <a:cubicBezTo>
                    <a:pt x="4497" y="184"/>
                    <a:pt x="4474" y="69"/>
                    <a:pt x="4405" y="24"/>
                  </a:cubicBezTo>
                  <a:cubicBezTo>
                    <a:pt x="4360" y="1"/>
                    <a:pt x="4337" y="1"/>
                    <a:pt x="4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5" name="Google Shape;6225;p23"/>
            <p:cNvSpPr/>
            <p:nvPr/>
          </p:nvSpPr>
          <p:spPr>
            <a:xfrm>
              <a:off x="539500" y="356300"/>
              <a:ext cx="347201" cy="372894"/>
            </a:xfrm>
            <a:custGeom>
              <a:avLst/>
              <a:gdLst/>
              <a:ahLst/>
              <a:cxnLst/>
              <a:rect l="l" t="t" r="r" b="b"/>
              <a:pathLst>
                <a:path w="7716" h="8287" extrusionOk="0">
                  <a:moveTo>
                    <a:pt x="2580" y="184"/>
                  </a:moveTo>
                  <a:cubicBezTo>
                    <a:pt x="2808" y="206"/>
                    <a:pt x="3060" y="252"/>
                    <a:pt x="3311" y="343"/>
                  </a:cubicBezTo>
                  <a:cubicBezTo>
                    <a:pt x="3653" y="480"/>
                    <a:pt x="3995" y="640"/>
                    <a:pt x="4338" y="868"/>
                  </a:cubicBezTo>
                  <a:cubicBezTo>
                    <a:pt x="4794" y="1188"/>
                    <a:pt x="5228" y="1576"/>
                    <a:pt x="5639" y="2055"/>
                  </a:cubicBezTo>
                  <a:lnTo>
                    <a:pt x="5662" y="2055"/>
                  </a:lnTo>
                  <a:cubicBezTo>
                    <a:pt x="6187" y="2649"/>
                    <a:pt x="6643" y="3356"/>
                    <a:pt x="7008" y="4110"/>
                  </a:cubicBezTo>
                  <a:cubicBezTo>
                    <a:pt x="7168" y="4429"/>
                    <a:pt x="7305" y="4749"/>
                    <a:pt x="7419" y="5068"/>
                  </a:cubicBezTo>
                  <a:cubicBezTo>
                    <a:pt x="7465" y="5182"/>
                    <a:pt x="7488" y="5251"/>
                    <a:pt x="7510" y="5342"/>
                  </a:cubicBezTo>
                  <a:lnTo>
                    <a:pt x="7510" y="5365"/>
                  </a:lnTo>
                  <a:cubicBezTo>
                    <a:pt x="7465" y="5411"/>
                    <a:pt x="7419" y="5433"/>
                    <a:pt x="7373" y="5479"/>
                  </a:cubicBezTo>
                  <a:cubicBezTo>
                    <a:pt x="7259" y="5525"/>
                    <a:pt x="7168" y="5570"/>
                    <a:pt x="7077" y="5593"/>
                  </a:cubicBezTo>
                  <a:cubicBezTo>
                    <a:pt x="6985" y="5616"/>
                    <a:pt x="6894" y="5639"/>
                    <a:pt x="6826" y="5639"/>
                  </a:cubicBezTo>
                  <a:lnTo>
                    <a:pt x="6734" y="5639"/>
                  </a:lnTo>
                  <a:lnTo>
                    <a:pt x="6734" y="5616"/>
                  </a:lnTo>
                  <a:cubicBezTo>
                    <a:pt x="6712" y="5502"/>
                    <a:pt x="6689" y="5433"/>
                    <a:pt x="6666" y="5342"/>
                  </a:cubicBezTo>
                  <a:lnTo>
                    <a:pt x="6643" y="5319"/>
                  </a:lnTo>
                  <a:cubicBezTo>
                    <a:pt x="6552" y="5045"/>
                    <a:pt x="6460" y="4749"/>
                    <a:pt x="6324" y="4475"/>
                  </a:cubicBezTo>
                  <a:cubicBezTo>
                    <a:pt x="6095" y="4018"/>
                    <a:pt x="5844" y="3562"/>
                    <a:pt x="5547" y="3174"/>
                  </a:cubicBezTo>
                  <a:cubicBezTo>
                    <a:pt x="5502" y="3219"/>
                    <a:pt x="5456" y="3265"/>
                    <a:pt x="5433" y="3311"/>
                  </a:cubicBezTo>
                  <a:cubicBezTo>
                    <a:pt x="5296" y="3493"/>
                    <a:pt x="5114" y="3676"/>
                    <a:pt x="4908" y="3858"/>
                  </a:cubicBezTo>
                  <a:cubicBezTo>
                    <a:pt x="4589" y="4132"/>
                    <a:pt x="4224" y="4361"/>
                    <a:pt x="3927" y="4543"/>
                  </a:cubicBezTo>
                  <a:cubicBezTo>
                    <a:pt x="3539" y="4794"/>
                    <a:pt x="3174" y="5000"/>
                    <a:pt x="2831" y="5159"/>
                  </a:cubicBezTo>
                  <a:cubicBezTo>
                    <a:pt x="2375" y="5365"/>
                    <a:pt x="1964" y="5502"/>
                    <a:pt x="1576" y="5570"/>
                  </a:cubicBezTo>
                  <a:lnTo>
                    <a:pt x="1485" y="5570"/>
                  </a:lnTo>
                  <a:cubicBezTo>
                    <a:pt x="1462" y="5593"/>
                    <a:pt x="1439" y="5593"/>
                    <a:pt x="1416" y="5593"/>
                  </a:cubicBezTo>
                  <a:cubicBezTo>
                    <a:pt x="1393" y="5593"/>
                    <a:pt x="1370" y="5593"/>
                    <a:pt x="1348" y="5616"/>
                  </a:cubicBezTo>
                  <a:cubicBezTo>
                    <a:pt x="1462" y="5958"/>
                    <a:pt x="1622" y="6324"/>
                    <a:pt x="1827" y="6666"/>
                  </a:cubicBezTo>
                  <a:cubicBezTo>
                    <a:pt x="2032" y="7077"/>
                    <a:pt x="2306" y="7442"/>
                    <a:pt x="2603" y="7784"/>
                  </a:cubicBezTo>
                  <a:cubicBezTo>
                    <a:pt x="2580" y="7807"/>
                    <a:pt x="2557" y="7830"/>
                    <a:pt x="2535" y="7853"/>
                  </a:cubicBezTo>
                  <a:cubicBezTo>
                    <a:pt x="2512" y="7899"/>
                    <a:pt x="2443" y="7944"/>
                    <a:pt x="2375" y="7967"/>
                  </a:cubicBezTo>
                  <a:cubicBezTo>
                    <a:pt x="2306" y="8013"/>
                    <a:pt x="2238" y="8058"/>
                    <a:pt x="2147" y="8081"/>
                  </a:cubicBezTo>
                  <a:cubicBezTo>
                    <a:pt x="2101" y="8104"/>
                    <a:pt x="2032" y="8104"/>
                    <a:pt x="1987" y="8104"/>
                  </a:cubicBezTo>
                  <a:cubicBezTo>
                    <a:pt x="1644" y="7625"/>
                    <a:pt x="1325" y="7122"/>
                    <a:pt x="1074" y="6597"/>
                  </a:cubicBezTo>
                  <a:lnTo>
                    <a:pt x="1051" y="6575"/>
                  </a:lnTo>
                  <a:cubicBezTo>
                    <a:pt x="709" y="5844"/>
                    <a:pt x="457" y="5091"/>
                    <a:pt x="298" y="4361"/>
                  </a:cubicBezTo>
                  <a:cubicBezTo>
                    <a:pt x="206" y="3790"/>
                    <a:pt x="161" y="3242"/>
                    <a:pt x="206" y="2717"/>
                  </a:cubicBezTo>
                  <a:cubicBezTo>
                    <a:pt x="229" y="2352"/>
                    <a:pt x="298" y="2010"/>
                    <a:pt x="412" y="1690"/>
                  </a:cubicBezTo>
                  <a:cubicBezTo>
                    <a:pt x="480" y="1462"/>
                    <a:pt x="594" y="1234"/>
                    <a:pt x="709" y="1051"/>
                  </a:cubicBezTo>
                  <a:cubicBezTo>
                    <a:pt x="823" y="914"/>
                    <a:pt x="937" y="754"/>
                    <a:pt x="1074" y="640"/>
                  </a:cubicBezTo>
                  <a:cubicBezTo>
                    <a:pt x="1211" y="526"/>
                    <a:pt x="1348" y="435"/>
                    <a:pt x="1485" y="366"/>
                  </a:cubicBezTo>
                  <a:cubicBezTo>
                    <a:pt x="1644" y="298"/>
                    <a:pt x="1804" y="252"/>
                    <a:pt x="1987" y="206"/>
                  </a:cubicBezTo>
                  <a:cubicBezTo>
                    <a:pt x="2101" y="184"/>
                    <a:pt x="2238" y="184"/>
                    <a:pt x="2375" y="184"/>
                  </a:cubicBezTo>
                  <a:close/>
                  <a:moveTo>
                    <a:pt x="2375" y="1"/>
                  </a:moveTo>
                  <a:cubicBezTo>
                    <a:pt x="2055" y="1"/>
                    <a:pt x="1736" y="69"/>
                    <a:pt x="1462" y="184"/>
                  </a:cubicBezTo>
                  <a:cubicBezTo>
                    <a:pt x="1370" y="229"/>
                    <a:pt x="1256" y="298"/>
                    <a:pt x="1165" y="366"/>
                  </a:cubicBezTo>
                  <a:cubicBezTo>
                    <a:pt x="1074" y="412"/>
                    <a:pt x="960" y="503"/>
                    <a:pt x="868" y="594"/>
                  </a:cubicBezTo>
                  <a:cubicBezTo>
                    <a:pt x="709" y="754"/>
                    <a:pt x="549" y="960"/>
                    <a:pt x="435" y="1188"/>
                  </a:cubicBezTo>
                  <a:cubicBezTo>
                    <a:pt x="320" y="1393"/>
                    <a:pt x="229" y="1622"/>
                    <a:pt x="161" y="1895"/>
                  </a:cubicBezTo>
                  <a:cubicBezTo>
                    <a:pt x="92" y="2124"/>
                    <a:pt x="47" y="2375"/>
                    <a:pt x="24" y="2649"/>
                  </a:cubicBezTo>
                  <a:cubicBezTo>
                    <a:pt x="1" y="3105"/>
                    <a:pt x="1" y="3585"/>
                    <a:pt x="92" y="4087"/>
                  </a:cubicBezTo>
                  <a:cubicBezTo>
                    <a:pt x="161" y="4589"/>
                    <a:pt x="275" y="5091"/>
                    <a:pt x="457" y="5593"/>
                  </a:cubicBezTo>
                  <a:cubicBezTo>
                    <a:pt x="617" y="6050"/>
                    <a:pt x="800" y="6506"/>
                    <a:pt x="1051" y="6940"/>
                  </a:cubicBezTo>
                  <a:cubicBezTo>
                    <a:pt x="1256" y="7351"/>
                    <a:pt x="1507" y="7762"/>
                    <a:pt x="1781" y="8127"/>
                  </a:cubicBezTo>
                  <a:lnTo>
                    <a:pt x="1850" y="8241"/>
                  </a:lnTo>
                  <a:cubicBezTo>
                    <a:pt x="1873" y="8264"/>
                    <a:pt x="1895" y="8264"/>
                    <a:pt x="1918" y="8264"/>
                  </a:cubicBezTo>
                  <a:cubicBezTo>
                    <a:pt x="1941" y="8287"/>
                    <a:pt x="1964" y="8287"/>
                    <a:pt x="1987" y="8287"/>
                  </a:cubicBezTo>
                  <a:cubicBezTo>
                    <a:pt x="2124" y="8287"/>
                    <a:pt x="2283" y="8241"/>
                    <a:pt x="2443" y="8150"/>
                  </a:cubicBezTo>
                  <a:cubicBezTo>
                    <a:pt x="2512" y="8127"/>
                    <a:pt x="2580" y="8058"/>
                    <a:pt x="2649" y="8013"/>
                  </a:cubicBezTo>
                  <a:cubicBezTo>
                    <a:pt x="2694" y="7967"/>
                    <a:pt x="2763" y="7899"/>
                    <a:pt x="2786" y="7830"/>
                  </a:cubicBezTo>
                  <a:cubicBezTo>
                    <a:pt x="2808" y="7807"/>
                    <a:pt x="2808" y="7784"/>
                    <a:pt x="2786" y="7762"/>
                  </a:cubicBezTo>
                  <a:cubicBezTo>
                    <a:pt x="2786" y="7739"/>
                    <a:pt x="2786" y="7739"/>
                    <a:pt x="2786" y="7739"/>
                  </a:cubicBezTo>
                  <a:cubicBezTo>
                    <a:pt x="2398" y="7282"/>
                    <a:pt x="2078" y="6803"/>
                    <a:pt x="1804" y="6255"/>
                  </a:cubicBezTo>
                  <a:cubicBezTo>
                    <a:pt x="1713" y="6073"/>
                    <a:pt x="1644" y="5913"/>
                    <a:pt x="1576" y="5753"/>
                  </a:cubicBezTo>
                  <a:cubicBezTo>
                    <a:pt x="1736" y="5730"/>
                    <a:pt x="1895" y="5684"/>
                    <a:pt x="2078" y="5639"/>
                  </a:cubicBezTo>
                  <a:cubicBezTo>
                    <a:pt x="2238" y="5593"/>
                    <a:pt x="2443" y="5525"/>
                    <a:pt x="2649" y="5433"/>
                  </a:cubicBezTo>
                  <a:cubicBezTo>
                    <a:pt x="2991" y="5296"/>
                    <a:pt x="3356" y="5091"/>
                    <a:pt x="3767" y="4863"/>
                  </a:cubicBezTo>
                  <a:cubicBezTo>
                    <a:pt x="3904" y="4771"/>
                    <a:pt x="4064" y="4680"/>
                    <a:pt x="4246" y="4566"/>
                  </a:cubicBezTo>
                  <a:cubicBezTo>
                    <a:pt x="4429" y="4452"/>
                    <a:pt x="4589" y="4338"/>
                    <a:pt x="4726" y="4224"/>
                  </a:cubicBezTo>
                  <a:cubicBezTo>
                    <a:pt x="5068" y="3973"/>
                    <a:pt x="5342" y="3722"/>
                    <a:pt x="5547" y="3470"/>
                  </a:cubicBezTo>
                  <a:cubicBezTo>
                    <a:pt x="5753" y="3767"/>
                    <a:pt x="5936" y="4110"/>
                    <a:pt x="6118" y="4452"/>
                  </a:cubicBezTo>
                  <a:lnTo>
                    <a:pt x="6141" y="4498"/>
                  </a:lnTo>
                  <a:lnTo>
                    <a:pt x="6164" y="4543"/>
                  </a:lnTo>
                  <a:cubicBezTo>
                    <a:pt x="6278" y="4817"/>
                    <a:pt x="6392" y="5091"/>
                    <a:pt x="6483" y="5388"/>
                  </a:cubicBezTo>
                  <a:cubicBezTo>
                    <a:pt x="6506" y="5479"/>
                    <a:pt x="6529" y="5548"/>
                    <a:pt x="6552" y="5639"/>
                  </a:cubicBezTo>
                  <a:lnTo>
                    <a:pt x="6575" y="5662"/>
                  </a:lnTo>
                  <a:lnTo>
                    <a:pt x="6575" y="5684"/>
                  </a:lnTo>
                  <a:lnTo>
                    <a:pt x="6575" y="5730"/>
                  </a:lnTo>
                  <a:cubicBezTo>
                    <a:pt x="6597" y="5753"/>
                    <a:pt x="6620" y="5776"/>
                    <a:pt x="6643" y="5799"/>
                  </a:cubicBezTo>
                  <a:lnTo>
                    <a:pt x="6689" y="5799"/>
                  </a:lnTo>
                  <a:cubicBezTo>
                    <a:pt x="6734" y="5799"/>
                    <a:pt x="6780" y="5821"/>
                    <a:pt x="6826" y="5821"/>
                  </a:cubicBezTo>
                  <a:cubicBezTo>
                    <a:pt x="6940" y="5821"/>
                    <a:pt x="7054" y="5799"/>
                    <a:pt x="7191" y="5753"/>
                  </a:cubicBezTo>
                  <a:cubicBezTo>
                    <a:pt x="7282" y="5707"/>
                    <a:pt x="7351" y="5684"/>
                    <a:pt x="7442" y="5639"/>
                  </a:cubicBezTo>
                  <a:cubicBezTo>
                    <a:pt x="7533" y="5593"/>
                    <a:pt x="7602" y="5548"/>
                    <a:pt x="7670" y="5479"/>
                  </a:cubicBezTo>
                  <a:cubicBezTo>
                    <a:pt x="7693" y="5456"/>
                    <a:pt x="7716" y="5411"/>
                    <a:pt x="7716" y="5365"/>
                  </a:cubicBezTo>
                  <a:lnTo>
                    <a:pt x="7693" y="5365"/>
                  </a:lnTo>
                  <a:lnTo>
                    <a:pt x="7693" y="5342"/>
                  </a:lnTo>
                  <a:lnTo>
                    <a:pt x="7670" y="5296"/>
                  </a:lnTo>
                  <a:cubicBezTo>
                    <a:pt x="7647" y="5205"/>
                    <a:pt x="7625" y="5137"/>
                    <a:pt x="7602" y="5045"/>
                  </a:cubicBezTo>
                  <a:cubicBezTo>
                    <a:pt x="7305" y="4246"/>
                    <a:pt x="6917" y="3470"/>
                    <a:pt x="6438" y="2763"/>
                  </a:cubicBezTo>
                  <a:cubicBezTo>
                    <a:pt x="6164" y="2352"/>
                    <a:pt x="5844" y="1964"/>
                    <a:pt x="5502" y="1622"/>
                  </a:cubicBezTo>
                  <a:cubicBezTo>
                    <a:pt x="5137" y="1234"/>
                    <a:pt x="4749" y="914"/>
                    <a:pt x="4338" y="663"/>
                  </a:cubicBezTo>
                  <a:cubicBezTo>
                    <a:pt x="3858" y="366"/>
                    <a:pt x="3151" y="1"/>
                    <a:pt x="2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6" name="Google Shape;6226;p23"/>
            <p:cNvSpPr/>
            <p:nvPr/>
          </p:nvSpPr>
          <p:spPr>
            <a:xfrm>
              <a:off x="583687" y="418982"/>
              <a:ext cx="189034" cy="168471"/>
            </a:xfrm>
            <a:custGeom>
              <a:avLst/>
              <a:gdLst/>
              <a:ahLst/>
              <a:cxnLst/>
              <a:rect l="l" t="t" r="r" b="b"/>
              <a:pathLst>
                <a:path w="4201" h="3744" extrusionOk="0">
                  <a:moveTo>
                    <a:pt x="1895" y="183"/>
                  </a:moveTo>
                  <a:cubicBezTo>
                    <a:pt x="2078" y="206"/>
                    <a:pt x="2237" y="251"/>
                    <a:pt x="2420" y="297"/>
                  </a:cubicBezTo>
                  <a:cubicBezTo>
                    <a:pt x="2671" y="388"/>
                    <a:pt x="2922" y="525"/>
                    <a:pt x="3196" y="685"/>
                  </a:cubicBezTo>
                  <a:lnTo>
                    <a:pt x="3173" y="685"/>
                  </a:lnTo>
                  <a:cubicBezTo>
                    <a:pt x="3470" y="891"/>
                    <a:pt x="3721" y="1119"/>
                    <a:pt x="3972" y="1370"/>
                  </a:cubicBezTo>
                  <a:cubicBezTo>
                    <a:pt x="3789" y="1598"/>
                    <a:pt x="3584" y="1804"/>
                    <a:pt x="3356" y="1986"/>
                  </a:cubicBezTo>
                  <a:cubicBezTo>
                    <a:pt x="2876" y="2397"/>
                    <a:pt x="2283" y="2739"/>
                    <a:pt x="1644" y="3059"/>
                  </a:cubicBezTo>
                  <a:cubicBezTo>
                    <a:pt x="1210" y="3242"/>
                    <a:pt x="776" y="3401"/>
                    <a:pt x="320" y="3538"/>
                  </a:cubicBezTo>
                  <a:cubicBezTo>
                    <a:pt x="320" y="3424"/>
                    <a:pt x="297" y="3333"/>
                    <a:pt x="274" y="3242"/>
                  </a:cubicBezTo>
                  <a:cubicBezTo>
                    <a:pt x="183" y="2808"/>
                    <a:pt x="160" y="2420"/>
                    <a:pt x="183" y="2032"/>
                  </a:cubicBezTo>
                  <a:cubicBezTo>
                    <a:pt x="206" y="1758"/>
                    <a:pt x="251" y="1507"/>
                    <a:pt x="320" y="1279"/>
                  </a:cubicBezTo>
                  <a:cubicBezTo>
                    <a:pt x="388" y="1119"/>
                    <a:pt x="457" y="959"/>
                    <a:pt x="548" y="822"/>
                  </a:cubicBezTo>
                  <a:cubicBezTo>
                    <a:pt x="640" y="708"/>
                    <a:pt x="731" y="594"/>
                    <a:pt x="822" y="502"/>
                  </a:cubicBezTo>
                  <a:cubicBezTo>
                    <a:pt x="913" y="434"/>
                    <a:pt x="1005" y="366"/>
                    <a:pt x="1119" y="320"/>
                  </a:cubicBezTo>
                  <a:cubicBezTo>
                    <a:pt x="1210" y="274"/>
                    <a:pt x="1324" y="229"/>
                    <a:pt x="1438" y="206"/>
                  </a:cubicBezTo>
                  <a:cubicBezTo>
                    <a:pt x="1553" y="183"/>
                    <a:pt x="1644" y="183"/>
                    <a:pt x="1758" y="183"/>
                  </a:cubicBezTo>
                  <a:close/>
                  <a:moveTo>
                    <a:pt x="1758" y="0"/>
                  </a:moveTo>
                  <a:cubicBezTo>
                    <a:pt x="1575" y="0"/>
                    <a:pt x="1393" y="23"/>
                    <a:pt x="1210" y="92"/>
                  </a:cubicBezTo>
                  <a:cubicBezTo>
                    <a:pt x="1119" y="114"/>
                    <a:pt x="1028" y="160"/>
                    <a:pt x="936" y="206"/>
                  </a:cubicBezTo>
                  <a:cubicBezTo>
                    <a:pt x="845" y="274"/>
                    <a:pt x="754" y="343"/>
                    <a:pt x="662" y="434"/>
                  </a:cubicBezTo>
                  <a:cubicBezTo>
                    <a:pt x="503" y="571"/>
                    <a:pt x="366" y="754"/>
                    <a:pt x="251" y="1005"/>
                  </a:cubicBezTo>
                  <a:cubicBezTo>
                    <a:pt x="160" y="1187"/>
                    <a:pt x="92" y="1393"/>
                    <a:pt x="46" y="1644"/>
                  </a:cubicBezTo>
                  <a:cubicBezTo>
                    <a:pt x="0" y="1872"/>
                    <a:pt x="0" y="2123"/>
                    <a:pt x="0" y="2397"/>
                  </a:cubicBezTo>
                  <a:cubicBezTo>
                    <a:pt x="0" y="2648"/>
                    <a:pt x="23" y="2899"/>
                    <a:pt x="69" y="3173"/>
                  </a:cubicBezTo>
                  <a:cubicBezTo>
                    <a:pt x="115" y="3356"/>
                    <a:pt x="160" y="3538"/>
                    <a:pt x="206" y="3744"/>
                  </a:cubicBezTo>
                  <a:cubicBezTo>
                    <a:pt x="274" y="3721"/>
                    <a:pt x="320" y="3721"/>
                    <a:pt x="388" y="3698"/>
                  </a:cubicBezTo>
                  <a:cubicBezTo>
                    <a:pt x="1096" y="3493"/>
                    <a:pt x="1781" y="3219"/>
                    <a:pt x="2420" y="2853"/>
                  </a:cubicBezTo>
                  <a:cubicBezTo>
                    <a:pt x="2739" y="2648"/>
                    <a:pt x="3059" y="2443"/>
                    <a:pt x="3356" y="2214"/>
                  </a:cubicBezTo>
                  <a:cubicBezTo>
                    <a:pt x="3630" y="1986"/>
                    <a:pt x="3881" y="1758"/>
                    <a:pt x="4109" y="1507"/>
                  </a:cubicBezTo>
                  <a:lnTo>
                    <a:pt x="4155" y="1438"/>
                  </a:lnTo>
                  <a:lnTo>
                    <a:pt x="4200" y="1370"/>
                  </a:lnTo>
                  <a:cubicBezTo>
                    <a:pt x="4063" y="1210"/>
                    <a:pt x="3904" y="1027"/>
                    <a:pt x="3721" y="891"/>
                  </a:cubicBezTo>
                  <a:cubicBezTo>
                    <a:pt x="3561" y="731"/>
                    <a:pt x="3379" y="594"/>
                    <a:pt x="3173" y="480"/>
                  </a:cubicBezTo>
                  <a:cubicBezTo>
                    <a:pt x="2991" y="343"/>
                    <a:pt x="2785" y="251"/>
                    <a:pt x="2557" y="160"/>
                  </a:cubicBezTo>
                  <a:cubicBezTo>
                    <a:pt x="2351" y="69"/>
                    <a:pt x="2123" y="23"/>
                    <a:pt x="19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7" name="Google Shape;6227;p23"/>
          <p:cNvGrpSpPr/>
          <p:nvPr/>
        </p:nvGrpSpPr>
        <p:grpSpPr>
          <a:xfrm>
            <a:off x="10759376" y="1545202"/>
            <a:ext cx="462928" cy="680855"/>
            <a:chOff x="3716700" y="1378700"/>
            <a:chExt cx="135825" cy="199750"/>
          </a:xfrm>
        </p:grpSpPr>
        <p:sp>
          <p:nvSpPr>
            <p:cNvPr id="6228" name="Google Shape;6228;p23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23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23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23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2" name="Google Shape;6232;p23"/>
          <p:cNvGrpSpPr/>
          <p:nvPr/>
        </p:nvGrpSpPr>
        <p:grpSpPr>
          <a:xfrm>
            <a:off x="9179241" y="1473132"/>
            <a:ext cx="1580115" cy="2461805"/>
            <a:chOff x="231900" y="729199"/>
            <a:chExt cx="1185086" cy="1846354"/>
          </a:xfrm>
        </p:grpSpPr>
        <p:sp>
          <p:nvSpPr>
            <p:cNvPr id="6233" name="Google Shape;6233;p23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23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23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23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23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23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23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23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23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23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23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23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23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23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23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23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23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23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23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23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23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23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23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23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23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23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23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23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23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23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23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23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23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23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23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23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23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23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23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23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23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23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23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23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23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23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23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23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23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23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23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23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23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23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7" name="Google Shape;6287;p23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8" name="Google Shape;6288;p23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23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23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1" name="Google Shape;6291;p23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2" name="Google Shape;6292;p23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23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23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23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23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23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23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23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23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23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23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23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23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23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23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23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23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23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23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23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23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23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23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23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23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23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23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9" name="Google Shape;6319;p23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0" name="Google Shape;6320;p23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23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23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23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23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23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23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23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23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23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23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23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23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23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23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23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23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23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23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9" name="Google Shape;6339;p23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0" name="Google Shape;6340;p23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23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23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23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23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23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23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23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23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23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23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23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23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23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23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23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23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23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23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23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23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23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2" name="Google Shape;6362;p23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3" name="Google Shape;6363;p23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23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23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23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23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23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23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23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23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23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23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23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23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23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23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23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23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23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23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23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23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23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5" name="Google Shape;6385;p23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6" name="Google Shape;6386;p23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23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23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23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23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23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23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23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23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23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23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23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23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23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23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1" name="Google Shape;6401;p23"/>
          <p:cNvGrpSpPr/>
          <p:nvPr/>
        </p:nvGrpSpPr>
        <p:grpSpPr>
          <a:xfrm flipH="1">
            <a:off x="5811415" y="5674356"/>
            <a:ext cx="1033573" cy="919945"/>
            <a:chOff x="4748225" y="4600750"/>
            <a:chExt cx="332125" cy="295625"/>
          </a:xfrm>
        </p:grpSpPr>
        <p:sp>
          <p:nvSpPr>
            <p:cNvPr id="6402" name="Google Shape;6402;p23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23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23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5" name="Google Shape;6405;p23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6" name="Google Shape;6406;p23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23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23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9" name="Google Shape;6409;p23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0" name="Google Shape;6410;p23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23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23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23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23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23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23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23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23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9" name="Google Shape;6419;p23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0" name="Google Shape;6420;p23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1" name="Google Shape;6421;p23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23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23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23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23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23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23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23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23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23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23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23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23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23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23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23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23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23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23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23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23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23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23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23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23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23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23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23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23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23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23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23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23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23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23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23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23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23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23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23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23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23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23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23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23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23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67" name="Google Shape;6467;p23"/>
          <p:cNvSpPr/>
          <p:nvPr/>
        </p:nvSpPr>
        <p:spPr>
          <a:xfrm flipH="1">
            <a:off x="398969" y="965428"/>
            <a:ext cx="277335" cy="233872"/>
          </a:xfrm>
          <a:custGeom>
            <a:avLst/>
            <a:gdLst/>
            <a:ahLst/>
            <a:cxnLst/>
            <a:rect l="l" t="t" r="r" b="b"/>
            <a:pathLst>
              <a:path w="1366" h="1152" extrusionOk="0">
                <a:moveTo>
                  <a:pt x="680" y="1"/>
                </a:moveTo>
                <a:cubicBezTo>
                  <a:pt x="623" y="4"/>
                  <a:pt x="570" y="58"/>
                  <a:pt x="576" y="118"/>
                </a:cubicBezTo>
                <a:cubicBezTo>
                  <a:pt x="582" y="198"/>
                  <a:pt x="590" y="279"/>
                  <a:pt x="596" y="359"/>
                </a:cubicBezTo>
                <a:cubicBezTo>
                  <a:pt x="596" y="422"/>
                  <a:pt x="596" y="489"/>
                  <a:pt x="599" y="552"/>
                </a:cubicBezTo>
                <a:cubicBezTo>
                  <a:pt x="432" y="559"/>
                  <a:pt x="261" y="563"/>
                  <a:pt x="94" y="566"/>
                </a:cubicBezTo>
                <a:cubicBezTo>
                  <a:pt x="41" y="566"/>
                  <a:pt x="1" y="612"/>
                  <a:pt x="5" y="663"/>
                </a:cubicBezTo>
                <a:cubicBezTo>
                  <a:pt x="8" y="714"/>
                  <a:pt x="48" y="753"/>
                  <a:pt x="95" y="753"/>
                </a:cubicBezTo>
                <a:cubicBezTo>
                  <a:pt x="97" y="753"/>
                  <a:pt x="99" y="753"/>
                  <a:pt x="101" y="753"/>
                </a:cubicBezTo>
                <a:cubicBezTo>
                  <a:pt x="269" y="753"/>
                  <a:pt x="432" y="750"/>
                  <a:pt x="599" y="743"/>
                </a:cubicBezTo>
                <a:lnTo>
                  <a:pt x="599" y="743"/>
                </a:lnTo>
                <a:cubicBezTo>
                  <a:pt x="599" y="763"/>
                  <a:pt x="596" y="780"/>
                  <a:pt x="596" y="800"/>
                </a:cubicBezTo>
                <a:cubicBezTo>
                  <a:pt x="593" y="836"/>
                  <a:pt x="590" y="870"/>
                  <a:pt x="590" y="907"/>
                </a:cubicBezTo>
                <a:lnTo>
                  <a:pt x="590" y="1034"/>
                </a:lnTo>
                <a:cubicBezTo>
                  <a:pt x="587" y="1099"/>
                  <a:pt x="649" y="1151"/>
                  <a:pt x="711" y="1151"/>
                </a:cubicBezTo>
                <a:cubicBezTo>
                  <a:pt x="713" y="1151"/>
                  <a:pt x="715" y="1151"/>
                  <a:pt x="717" y="1151"/>
                </a:cubicBezTo>
                <a:cubicBezTo>
                  <a:pt x="783" y="1148"/>
                  <a:pt x="840" y="1088"/>
                  <a:pt x="834" y="1021"/>
                </a:cubicBezTo>
                <a:cubicBezTo>
                  <a:pt x="834" y="984"/>
                  <a:pt x="827" y="944"/>
                  <a:pt x="827" y="904"/>
                </a:cubicBezTo>
                <a:cubicBezTo>
                  <a:pt x="827" y="867"/>
                  <a:pt x="823" y="830"/>
                  <a:pt x="823" y="790"/>
                </a:cubicBezTo>
                <a:cubicBezTo>
                  <a:pt x="823" y="773"/>
                  <a:pt x="827" y="753"/>
                  <a:pt x="827" y="736"/>
                </a:cubicBezTo>
                <a:cubicBezTo>
                  <a:pt x="883" y="733"/>
                  <a:pt x="944" y="733"/>
                  <a:pt x="1001" y="733"/>
                </a:cubicBezTo>
                <a:cubicBezTo>
                  <a:pt x="1048" y="736"/>
                  <a:pt x="1095" y="740"/>
                  <a:pt x="1141" y="743"/>
                </a:cubicBezTo>
                <a:cubicBezTo>
                  <a:pt x="1161" y="743"/>
                  <a:pt x="1184" y="743"/>
                  <a:pt x="1209" y="740"/>
                </a:cubicBezTo>
                <a:cubicBezTo>
                  <a:pt x="1238" y="740"/>
                  <a:pt x="1269" y="740"/>
                  <a:pt x="1298" y="730"/>
                </a:cubicBezTo>
                <a:cubicBezTo>
                  <a:pt x="1312" y="723"/>
                  <a:pt x="1325" y="716"/>
                  <a:pt x="1335" y="703"/>
                </a:cubicBezTo>
                <a:cubicBezTo>
                  <a:pt x="1345" y="693"/>
                  <a:pt x="1352" y="680"/>
                  <a:pt x="1355" y="663"/>
                </a:cubicBezTo>
                <a:cubicBezTo>
                  <a:pt x="1365" y="626"/>
                  <a:pt x="1349" y="583"/>
                  <a:pt x="1312" y="566"/>
                </a:cubicBezTo>
                <a:cubicBezTo>
                  <a:pt x="1295" y="559"/>
                  <a:pt x="1275" y="552"/>
                  <a:pt x="1258" y="549"/>
                </a:cubicBezTo>
                <a:cubicBezTo>
                  <a:pt x="1235" y="546"/>
                  <a:pt x="1215" y="546"/>
                  <a:pt x="1192" y="543"/>
                </a:cubicBezTo>
                <a:cubicBezTo>
                  <a:pt x="1164" y="543"/>
                  <a:pt x="1138" y="539"/>
                  <a:pt x="1108" y="539"/>
                </a:cubicBezTo>
                <a:cubicBezTo>
                  <a:pt x="1074" y="535"/>
                  <a:pt x="1038" y="532"/>
                  <a:pt x="1001" y="532"/>
                </a:cubicBezTo>
                <a:lnTo>
                  <a:pt x="877" y="532"/>
                </a:lnTo>
                <a:cubicBezTo>
                  <a:pt x="860" y="535"/>
                  <a:pt x="840" y="535"/>
                  <a:pt x="820" y="535"/>
                </a:cubicBezTo>
                <a:cubicBezTo>
                  <a:pt x="820" y="475"/>
                  <a:pt x="820" y="412"/>
                  <a:pt x="817" y="348"/>
                </a:cubicBezTo>
                <a:cubicBezTo>
                  <a:pt x="814" y="268"/>
                  <a:pt x="807" y="188"/>
                  <a:pt x="797" y="108"/>
                </a:cubicBezTo>
                <a:cubicBezTo>
                  <a:pt x="794" y="78"/>
                  <a:pt x="783" y="51"/>
                  <a:pt x="763" y="31"/>
                </a:cubicBezTo>
                <a:cubicBezTo>
                  <a:pt x="743" y="10"/>
                  <a:pt x="713" y="1"/>
                  <a:pt x="6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8" name="Google Shape;6468;p23"/>
          <p:cNvSpPr/>
          <p:nvPr/>
        </p:nvSpPr>
        <p:spPr>
          <a:xfrm flipH="1">
            <a:off x="11595145" y="5791403"/>
            <a:ext cx="107267" cy="106245"/>
          </a:xfrm>
          <a:custGeom>
            <a:avLst/>
            <a:gdLst/>
            <a:ahLst/>
            <a:cxnLst/>
            <a:rect l="l" t="t" r="r" b="b"/>
            <a:pathLst>
              <a:path w="774" h="767" extrusionOk="0">
                <a:moveTo>
                  <a:pt x="369" y="1"/>
                </a:moveTo>
                <a:cubicBezTo>
                  <a:pt x="272" y="1"/>
                  <a:pt x="175" y="50"/>
                  <a:pt x="108" y="121"/>
                </a:cubicBezTo>
                <a:cubicBezTo>
                  <a:pt x="38" y="195"/>
                  <a:pt x="1" y="298"/>
                  <a:pt x="4" y="402"/>
                </a:cubicBezTo>
                <a:cubicBezTo>
                  <a:pt x="11" y="499"/>
                  <a:pt x="55" y="596"/>
                  <a:pt x="125" y="663"/>
                </a:cubicBezTo>
                <a:cubicBezTo>
                  <a:pt x="205" y="737"/>
                  <a:pt x="302" y="766"/>
                  <a:pt x="406" y="766"/>
                </a:cubicBezTo>
                <a:cubicBezTo>
                  <a:pt x="503" y="766"/>
                  <a:pt x="603" y="717"/>
                  <a:pt x="666" y="646"/>
                </a:cubicBezTo>
                <a:cubicBezTo>
                  <a:pt x="737" y="569"/>
                  <a:pt x="774" y="469"/>
                  <a:pt x="770" y="365"/>
                </a:cubicBezTo>
                <a:cubicBezTo>
                  <a:pt x="764" y="265"/>
                  <a:pt x="720" y="171"/>
                  <a:pt x="650" y="104"/>
                </a:cubicBezTo>
                <a:cubicBezTo>
                  <a:pt x="573" y="30"/>
                  <a:pt x="476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9" name="Google Shape;6469;p23"/>
          <p:cNvSpPr/>
          <p:nvPr/>
        </p:nvSpPr>
        <p:spPr>
          <a:xfrm flipH="1">
            <a:off x="8536222" y="6419331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70" name="Google Shape;6470;p23"/>
          <p:cNvGrpSpPr/>
          <p:nvPr/>
        </p:nvGrpSpPr>
        <p:grpSpPr>
          <a:xfrm flipH="1">
            <a:off x="191663" y="6297496"/>
            <a:ext cx="207312" cy="233467"/>
            <a:chOff x="3655550" y="2257032"/>
            <a:chExt cx="192526" cy="161920"/>
          </a:xfrm>
        </p:grpSpPr>
        <p:sp>
          <p:nvSpPr>
            <p:cNvPr id="6471" name="Google Shape;6471;p23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23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3" name="Google Shape;6473;p23"/>
          <p:cNvSpPr/>
          <p:nvPr/>
        </p:nvSpPr>
        <p:spPr>
          <a:xfrm flipH="1">
            <a:off x="492389" y="3428998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4" name="Google Shape;6474;p23"/>
          <p:cNvSpPr/>
          <p:nvPr/>
        </p:nvSpPr>
        <p:spPr>
          <a:xfrm rot="-6568607" flipH="1">
            <a:off x="10273694" y="320318"/>
            <a:ext cx="292449" cy="471637"/>
          </a:xfrm>
          <a:custGeom>
            <a:avLst/>
            <a:gdLst/>
            <a:ahLst/>
            <a:cxnLst/>
            <a:rect l="l" t="t" r="r" b="b"/>
            <a:pathLst>
              <a:path w="2450" h="3951" extrusionOk="0">
                <a:moveTo>
                  <a:pt x="1707" y="1170"/>
                </a:moveTo>
                <a:lnTo>
                  <a:pt x="1703" y="1179"/>
                </a:lnTo>
                <a:lnTo>
                  <a:pt x="1699" y="1179"/>
                </a:lnTo>
                <a:lnTo>
                  <a:pt x="1707" y="1170"/>
                </a:lnTo>
                <a:close/>
                <a:moveTo>
                  <a:pt x="2288" y="1"/>
                </a:moveTo>
                <a:cubicBezTo>
                  <a:pt x="2254" y="1"/>
                  <a:pt x="2219" y="12"/>
                  <a:pt x="2188" y="32"/>
                </a:cubicBezTo>
                <a:cubicBezTo>
                  <a:pt x="2171" y="42"/>
                  <a:pt x="2151" y="55"/>
                  <a:pt x="2131" y="69"/>
                </a:cubicBezTo>
                <a:cubicBezTo>
                  <a:pt x="2085" y="96"/>
                  <a:pt x="2031" y="116"/>
                  <a:pt x="1977" y="133"/>
                </a:cubicBezTo>
                <a:cubicBezTo>
                  <a:pt x="1951" y="139"/>
                  <a:pt x="1924" y="146"/>
                  <a:pt x="1894" y="149"/>
                </a:cubicBezTo>
                <a:cubicBezTo>
                  <a:pt x="1850" y="146"/>
                  <a:pt x="1807" y="142"/>
                  <a:pt x="1764" y="136"/>
                </a:cubicBezTo>
                <a:cubicBezTo>
                  <a:pt x="1710" y="129"/>
                  <a:pt x="1656" y="126"/>
                  <a:pt x="1599" y="122"/>
                </a:cubicBezTo>
                <a:lnTo>
                  <a:pt x="1526" y="122"/>
                </a:lnTo>
                <a:cubicBezTo>
                  <a:pt x="1516" y="119"/>
                  <a:pt x="1503" y="119"/>
                  <a:pt x="1489" y="119"/>
                </a:cubicBezTo>
                <a:cubicBezTo>
                  <a:pt x="1472" y="122"/>
                  <a:pt x="1452" y="122"/>
                  <a:pt x="1435" y="122"/>
                </a:cubicBezTo>
                <a:cubicBezTo>
                  <a:pt x="1406" y="126"/>
                  <a:pt x="1378" y="133"/>
                  <a:pt x="1349" y="142"/>
                </a:cubicBezTo>
                <a:cubicBezTo>
                  <a:pt x="1325" y="149"/>
                  <a:pt x="1302" y="159"/>
                  <a:pt x="1278" y="173"/>
                </a:cubicBezTo>
                <a:cubicBezTo>
                  <a:pt x="1255" y="186"/>
                  <a:pt x="1235" y="202"/>
                  <a:pt x="1211" y="219"/>
                </a:cubicBezTo>
                <a:cubicBezTo>
                  <a:pt x="1188" y="236"/>
                  <a:pt x="1171" y="259"/>
                  <a:pt x="1154" y="279"/>
                </a:cubicBezTo>
                <a:lnTo>
                  <a:pt x="1142" y="296"/>
                </a:lnTo>
                <a:cubicBezTo>
                  <a:pt x="1131" y="316"/>
                  <a:pt x="1121" y="336"/>
                  <a:pt x="1111" y="353"/>
                </a:cubicBezTo>
                <a:cubicBezTo>
                  <a:pt x="1101" y="380"/>
                  <a:pt x="1094" y="410"/>
                  <a:pt x="1091" y="437"/>
                </a:cubicBezTo>
                <a:cubicBezTo>
                  <a:pt x="1085" y="483"/>
                  <a:pt x="1088" y="531"/>
                  <a:pt x="1097" y="577"/>
                </a:cubicBezTo>
                <a:cubicBezTo>
                  <a:pt x="1108" y="624"/>
                  <a:pt x="1125" y="671"/>
                  <a:pt x="1151" y="714"/>
                </a:cubicBezTo>
                <a:cubicBezTo>
                  <a:pt x="1171" y="748"/>
                  <a:pt x="1191" y="784"/>
                  <a:pt x="1218" y="815"/>
                </a:cubicBezTo>
                <a:cubicBezTo>
                  <a:pt x="1251" y="861"/>
                  <a:pt x="1292" y="901"/>
                  <a:pt x="1335" y="942"/>
                </a:cubicBezTo>
                <a:cubicBezTo>
                  <a:pt x="1382" y="989"/>
                  <a:pt x="1435" y="1036"/>
                  <a:pt x="1492" y="1076"/>
                </a:cubicBezTo>
                <a:cubicBezTo>
                  <a:pt x="1539" y="1113"/>
                  <a:pt x="1593" y="1149"/>
                  <a:pt x="1639" y="1190"/>
                </a:cubicBezTo>
                <a:lnTo>
                  <a:pt x="1656" y="1206"/>
                </a:lnTo>
                <a:cubicBezTo>
                  <a:pt x="1643" y="1216"/>
                  <a:pt x="1626" y="1223"/>
                  <a:pt x="1606" y="1230"/>
                </a:cubicBezTo>
                <a:cubicBezTo>
                  <a:pt x="1566" y="1239"/>
                  <a:pt x="1523" y="1243"/>
                  <a:pt x="1483" y="1246"/>
                </a:cubicBezTo>
                <a:cubicBezTo>
                  <a:pt x="1429" y="1246"/>
                  <a:pt x="1382" y="1239"/>
                  <a:pt x="1329" y="1233"/>
                </a:cubicBezTo>
                <a:cubicBezTo>
                  <a:pt x="1278" y="1226"/>
                  <a:pt x="1228" y="1219"/>
                  <a:pt x="1174" y="1213"/>
                </a:cubicBezTo>
                <a:cubicBezTo>
                  <a:pt x="1125" y="1202"/>
                  <a:pt x="1071" y="1190"/>
                  <a:pt x="1021" y="1190"/>
                </a:cubicBezTo>
                <a:cubicBezTo>
                  <a:pt x="1009" y="1188"/>
                  <a:pt x="997" y="1188"/>
                  <a:pt x="985" y="1188"/>
                </a:cubicBezTo>
                <a:cubicBezTo>
                  <a:pt x="957" y="1188"/>
                  <a:pt x="929" y="1191"/>
                  <a:pt x="901" y="1193"/>
                </a:cubicBezTo>
                <a:lnTo>
                  <a:pt x="881" y="1196"/>
                </a:lnTo>
                <a:cubicBezTo>
                  <a:pt x="853" y="1199"/>
                  <a:pt x="820" y="1206"/>
                  <a:pt x="796" y="1216"/>
                </a:cubicBezTo>
                <a:cubicBezTo>
                  <a:pt x="753" y="1236"/>
                  <a:pt x="710" y="1263"/>
                  <a:pt x="673" y="1293"/>
                </a:cubicBezTo>
                <a:cubicBezTo>
                  <a:pt x="623" y="1337"/>
                  <a:pt x="583" y="1394"/>
                  <a:pt x="560" y="1454"/>
                </a:cubicBezTo>
                <a:lnTo>
                  <a:pt x="549" y="1477"/>
                </a:lnTo>
                <a:cubicBezTo>
                  <a:pt x="526" y="1544"/>
                  <a:pt x="523" y="1624"/>
                  <a:pt x="532" y="1694"/>
                </a:cubicBezTo>
                <a:cubicBezTo>
                  <a:pt x="546" y="1764"/>
                  <a:pt x="569" y="1835"/>
                  <a:pt x="600" y="1902"/>
                </a:cubicBezTo>
                <a:cubicBezTo>
                  <a:pt x="626" y="1962"/>
                  <a:pt x="663" y="2019"/>
                  <a:pt x="710" y="2065"/>
                </a:cubicBezTo>
                <a:cubicBezTo>
                  <a:pt x="730" y="2089"/>
                  <a:pt x="750" y="2113"/>
                  <a:pt x="773" y="2133"/>
                </a:cubicBezTo>
                <a:cubicBezTo>
                  <a:pt x="827" y="2179"/>
                  <a:pt x="881" y="2226"/>
                  <a:pt x="934" y="2269"/>
                </a:cubicBezTo>
                <a:cubicBezTo>
                  <a:pt x="1017" y="2333"/>
                  <a:pt x="1101" y="2397"/>
                  <a:pt x="1182" y="2467"/>
                </a:cubicBezTo>
                <a:cubicBezTo>
                  <a:pt x="1198" y="2484"/>
                  <a:pt x="1218" y="2504"/>
                  <a:pt x="1235" y="2524"/>
                </a:cubicBezTo>
                <a:cubicBezTo>
                  <a:pt x="1198" y="2557"/>
                  <a:pt x="1162" y="2587"/>
                  <a:pt x="1121" y="2618"/>
                </a:cubicBezTo>
                <a:cubicBezTo>
                  <a:pt x="1108" y="2624"/>
                  <a:pt x="1094" y="2627"/>
                  <a:pt x="1085" y="2634"/>
                </a:cubicBezTo>
                <a:cubicBezTo>
                  <a:pt x="1014" y="2650"/>
                  <a:pt x="947" y="2661"/>
                  <a:pt x="877" y="2667"/>
                </a:cubicBezTo>
                <a:cubicBezTo>
                  <a:pt x="827" y="2667"/>
                  <a:pt x="780" y="2661"/>
                  <a:pt x="730" y="2654"/>
                </a:cubicBezTo>
                <a:cubicBezTo>
                  <a:pt x="676" y="2647"/>
                  <a:pt x="623" y="2644"/>
                  <a:pt x="566" y="2641"/>
                </a:cubicBezTo>
                <a:cubicBezTo>
                  <a:pt x="521" y="2639"/>
                  <a:pt x="476" y="2636"/>
                  <a:pt x="431" y="2636"/>
                </a:cubicBezTo>
                <a:cubicBezTo>
                  <a:pt x="413" y="2636"/>
                  <a:pt x="394" y="2637"/>
                  <a:pt x="375" y="2638"/>
                </a:cubicBezTo>
                <a:cubicBezTo>
                  <a:pt x="245" y="2650"/>
                  <a:pt x="128" y="2718"/>
                  <a:pt x="64" y="2831"/>
                </a:cubicBezTo>
                <a:cubicBezTo>
                  <a:pt x="24" y="2902"/>
                  <a:pt x="1" y="2985"/>
                  <a:pt x="1" y="3065"/>
                </a:cubicBezTo>
                <a:cubicBezTo>
                  <a:pt x="1" y="3132"/>
                  <a:pt x="4" y="3196"/>
                  <a:pt x="21" y="3260"/>
                </a:cubicBezTo>
                <a:cubicBezTo>
                  <a:pt x="31" y="3293"/>
                  <a:pt x="41" y="3326"/>
                  <a:pt x="54" y="3363"/>
                </a:cubicBezTo>
                <a:cubicBezTo>
                  <a:pt x="71" y="3400"/>
                  <a:pt x="91" y="3433"/>
                  <a:pt x="114" y="3467"/>
                </a:cubicBezTo>
                <a:cubicBezTo>
                  <a:pt x="151" y="3521"/>
                  <a:pt x="205" y="3567"/>
                  <a:pt x="255" y="3610"/>
                </a:cubicBezTo>
                <a:cubicBezTo>
                  <a:pt x="319" y="3664"/>
                  <a:pt x="392" y="3708"/>
                  <a:pt x="462" y="3751"/>
                </a:cubicBezTo>
                <a:cubicBezTo>
                  <a:pt x="552" y="3811"/>
                  <a:pt x="646" y="3868"/>
                  <a:pt x="736" y="3928"/>
                </a:cubicBezTo>
                <a:cubicBezTo>
                  <a:pt x="760" y="3942"/>
                  <a:pt x="786" y="3950"/>
                  <a:pt x="814" y="3950"/>
                </a:cubicBezTo>
                <a:cubicBezTo>
                  <a:pt x="821" y="3950"/>
                  <a:pt x="829" y="3950"/>
                  <a:pt x="836" y="3948"/>
                </a:cubicBezTo>
                <a:cubicBezTo>
                  <a:pt x="870" y="3945"/>
                  <a:pt x="901" y="3925"/>
                  <a:pt x="921" y="3895"/>
                </a:cubicBezTo>
                <a:cubicBezTo>
                  <a:pt x="961" y="3838"/>
                  <a:pt x="950" y="3748"/>
                  <a:pt x="890" y="3711"/>
                </a:cubicBezTo>
                <a:cubicBezTo>
                  <a:pt x="793" y="3651"/>
                  <a:pt x="696" y="3590"/>
                  <a:pt x="603" y="3527"/>
                </a:cubicBezTo>
                <a:cubicBezTo>
                  <a:pt x="529" y="3480"/>
                  <a:pt x="459" y="3430"/>
                  <a:pt x="392" y="3377"/>
                </a:cubicBezTo>
                <a:cubicBezTo>
                  <a:pt x="365" y="3350"/>
                  <a:pt x="342" y="3323"/>
                  <a:pt x="322" y="3293"/>
                </a:cubicBezTo>
                <a:cubicBezTo>
                  <a:pt x="308" y="3266"/>
                  <a:pt x="299" y="3240"/>
                  <a:pt x="288" y="3212"/>
                </a:cubicBezTo>
                <a:cubicBezTo>
                  <a:pt x="279" y="3176"/>
                  <a:pt x="271" y="3143"/>
                  <a:pt x="268" y="3109"/>
                </a:cubicBezTo>
                <a:cubicBezTo>
                  <a:pt x="268" y="3082"/>
                  <a:pt x="271" y="3052"/>
                  <a:pt x="275" y="3025"/>
                </a:cubicBezTo>
                <a:cubicBezTo>
                  <a:pt x="279" y="3012"/>
                  <a:pt x="282" y="2999"/>
                  <a:pt x="288" y="2985"/>
                </a:cubicBezTo>
                <a:cubicBezTo>
                  <a:pt x="295" y="2976"/>
                  <a:pt x="302" y="2965"/>
                  <a:pt x="308" y="2955"/>
                </a:cubicBezTo>
                <a:lnTo>
                  <a:pt x="328" y="2939"/>
                </a:lnTo>
                <a:lnTo>
                  <a:pt x="352" y="2928"/>
                </a:lnTo>
                <a:cubicBezTo>
                  <a:pt x="369" y="2925"/>
                  <a:pt x="385" y="2922"/>
                  <a:pt x="402" y="2922"/>
                </a:cubicBezTo>
                <a:cubicBezTo>
                  <a:pt x="449" y="2922"/>
                  <a:pt x="495" y="2925"/>
                  <a:pt x="543" y="2931"/>
                </a:cubicBezTo>
                <a:cubicBezTo>
                  <a:pt x="596" y="2935"/>
                  <a:pt x="649" y="2942"/>
                  <a:pt x="706" y="2948"/>
                </a:cubicBezTo>
                <a:cubicBezTo>
                  <a:pt x="760" y="2959"/>
                  <a:pt x="813" y="2965"/>
                  <a:pt x="870" y="2965"/>
                </a:cubicBezTo>
                <a:cubicBezTo>
                  <a:pt x="934" y="2965"/>
                  <a:pt x="1001" y="2955"/>
                  <a:pt x="1068" y="2948"/>
                </a:cubicBezTo>
                <a:cubicBezTo>
                  <a:pt x="1094" y="2945"/>
                  <a:pt x="1121" y="2942"/>
                  <a:pt x="1148" y="2935"/>
                </a:cubicBezTo>
                <a:cubicBezTo>
                  <a:pt x="1198" y="2925"/>
                  <a:pt x="1245" y="2905"/>
                  <a:pt x="1295" y="2878"/>
                </a:cubicBezTo>
                <a:cubicBezTo>
                  <a:pt x="1355" y="2845"/>
                  <a:pt x="1412" y="2805"/>
                  <a:pt x="1466" y="2758"/>
                </a:cubicBezTo>
                <a:cubicBezTo>
                  <a:pt x="1492" y="2731"/>
                  <a:pt x="1519" y="2701"/>
                  <a:pt x="1536" y="2671"/>
                </a:cubicBezTo>
                <a:cubicBezTo>
                  <a:pt x="1549" y="2650"/>
                  <a:pt x="1559" y="2627"/>
                  <a:pt x="1569" y="2607"/>
                </a:cubicBezTo>
                <a:cubicBezTo>
                  <a:pt x="1576" y="2587"/>
                  <a:pt x="1579" y="2564"/>
                  <a:pt x="1583" y="2541"/>
                </a:cubicBezTo>
                <a:cubicBezTo>
                  <a:pt x="1586" y="2520"/>
                  <a:pt x="1583" y="2487"/>
                  <a:pt x="1583" y="2474"/>
                </a:cubicBezTo>
                <a:cubicBezTo>
                  <a:pt x="1579" y="2450"/>
                  <a:pt x="1573" y="2430"/>
                  <a:pt x="1566" y="2406"/>
                </a:cubicBezTo>
                <a:cubicBezTo>
                  <a:pt x="1549" y="2363"/>
                  <a:pt x="1523" y="2323"/>
                  <a:pt x="1495" y="2286"/>
                </a:cubicBezTo>
                <a:cubicBezTo>
                  <a:pt x="1452" y="2223"/>
                  <a:pt x="1389" y="2166"/>
                  <a:pt x="1332" y="2113"/>
                </a:cubicBezTo>
                <a:cubicBezTo>
                  <a:pt x="1235" y="2022"/>
                  <a:pt x="1125" y="1945"/>
                  <a:pt x="1024" y="1858"/>
                </a:cubicBezTo>
                <a:cubicBezTo>
                  <a:pt x="997" y="1828"/>
                  <a:pt x="971" y="1801"/>
                  <a:pt x="947" y="1772"/>
                </a:cubicBezTo>
                <a:cubicBezTo>
                  <a:pt x="930" y="1735"/>
                  <a:pt x="914" y="1701"/>
                  <a:pt x="901" y="1664"/>
                </a:cubicBezTo>
                <a:cubicBezTo>
                  <a:pt x="897" y="1647"/>
                  <a:pt x="893" y="1631"/>
                  <a:pt x="890" y="1611"/>
                </a:cubicBezTo>
                <a:lnTo>
                  <a:pt x="890" y="1591"/>
                </a:lnTo>
                <a:lnTo>
                  <a:pt x="897" y="1581"/>
                </a:lnTo>
                <a:lnTo>
                  <a:pt x="907" y="1560"/>
                </a:lnTo>
                <a:lnTo>
                  <a:pt x="927" y="1547"/>
                </a:lnTo>
                <a:cubicBezTo>
                  <a:pt x="937" y="1544"/>
                  <a:pt x="947" y="1544"/>
                  <a:pt x="957" y="1540"/>
                </a:cubicBezTo>
                <a:cubicBezTo>
                  <a:pt x="1004" y="1544"/>
                  <a:pt x="1051" y="1547"/>
                  <a:pt x="1097" y="1554"/>
                </a:cubicBezTo>
                <a:cubicBezTo>
                  <a:pt x="1148" y="1560"/>
                  <a:pt x="1202" y="1567"/>
                  <a:pt x="1255" y="1574"/>
                </a:cubicBezTo>
                <a:cubicBezTo>
                  <a:pt x="1308" y="1581"/>
                  <a:pt x="1362" y="1594"/>
                  <a:pt x="1415" y="1594"/>
                </a:cubicBezTo>
                <a:cubicBezTo>
                  <a:pt x="1427" y="1595"/>
                  <a:pt x="1438" y="1595"/>
                  <a:pt x="1450" y="1595"/>
                </a:cubicBezTo>
                <a:cubicBezTo>
                  <a:pt x="1506" y="1595"/>
                  <a:pt x="1564" y="1589"/>
                  <a:pt x="1619" y="1577"/>
                </a:cubicBezTo>
                <a:cubicBezTo>
                  <a:pt x="1656" y="1571"/>
                  <a:pt x="1690" y="1557"/>
                  <a:pt x="1727" y="1544"/>
                </a:cubicBezTo>
                <a:cubicBezTo>
                  <a:pt x="1767" y="1531"/>
                  <a:pt x="1800" y="1511"/>
                  <a:pt x="1837" y="1487"/>
                </a:cubicBezTo>
                <a:cubicBezTo>
                  <a:pt x="1857" y="1474"/>
                  <a:pt x="1877" y="1460"/>
                  <a:pt x="1897" y="1443"/>
                </a:cubicBezTo>
                <a:cubicBezTo>
                  <a:pt x="1937" y="1410"/>
                  <a:pt x="1967" y="1366"/>
                  <a:pt x="1988" y="1316"/>
                </a:cubicBezTo>
                <a:cubicBezTo>
                  <a:pt x="1994" y="1296"/>
                  <a:pt x="1997" y="1263"/>
                  <a:pt x="2000" y="1243"/>
                </a:cubicBezTo>
                <a:cubicBezTo>
                  <a:pt x="2004" y="1210"/>
                  <a:pt x="2000" y="1176"/>
                  <a:pt x="1991" y="1145"/>
                </a:cubicBezTo>
                <a:cubicBezTo>
                  <a:pt x="1984" y="1122"/>
                  <a:pt x="1980" y="1105"/>
                  <a:pt x="1971" y="1085"/>
                </a:cubicBezTo>
                <a:cubicBezTo>
                  <a:pt x="1960" y="1065"/>
                  <a:pt x="1944" y="1045"/>
                  <a:pt x="1931" y="1025"/>
                </a:cubicBezTo>
                <a:cubicBezTo>
                  <a:pt x="1917" y="1009"/>
                  <a:pt x="1900" y="992"/>
                  <a:pt x="1887" y="975"/>
                </a:cubicBezTo>
                <a:cubicBezTo>
                  <a:pt x="1857" y="942"/>
                  <a:pt x="1827" y="912"/>
                  <a:pt x="1793" y="881"/>
                </a:cubicBezTo>
                <a:cubicBezTo>
                  <a:pt x="1750" y="841"/>
                  <a:pt x="1703" y="801"/>
                  <a:pt x="1656" y="761"/>
                </a:cubicBezTo>
                <a:cubicBezTo>
                  <a:pt x="1643" y="748"/>
                  <a:pt x="1626" y="735"/>
                  <a:pt x="1613" y="721"/>
                </a:cubicBezTo>
                <a:cubicBezTo>
                  <a:pt x="1556" y="668"/>
                  <a:pt x="1506" y="614"/>
                  <a:pt x="1463" y="554"/>
                </a:cubicBezTo>
                <a:cubicBezTo>
                  <a:pt x="1452" y="534"/>
                  <a:pt x="1443" y="517"/>
                  <a:pt x="1435" y="497"/>
                </a:cubicBezTo>
                <a:lnTo>
                  <a:pt x="1432" y="477"/>
                </a:lnTo>
                <a:lnTo>
                  <a:pt x="1435" y="477"/>
                </a:lnTo>
                <a:lnTo>
                  <a:pt x="1455" y="467"/>
                </a:lnTo>
                <a:lnTo>
                  <a:pt x="1459" y="467"/>
                </a:lnTo>
                <a:cubicBezTo>
                  <a:pt x="1486" y="467"/>
                  <a:pt x="1516" y="470"/>
                  <a:pt x="1543" y="474"/>
                </a:cubicBezTo>
                <a:cubicBezTo>
                  <a:pt x="1576" y="477"/>
                  <a:pt x="1613" y="477"/>
                  <a:pt x="1646" y="480"/>
                </a:cubicBezTo>
                <a:cubicBezTo>
                  <a:pt x="1719" y="487"/>
                  <a:pt x="1790" y="507"/>
                  <a:pt x="1860" y="514"/>
                </a:cubicBezTo>
                <a:cubicBezTo>
                  <a:pt x="1871" y="515"/>
                  <a:pt x="1883" y="515"/>
                  <a:pt x="1894" y="515"/>
                </a:cubicBezTo>
                <a:cubicBezTo>
                  <a:pt x="1982" y="515"/>
                  <a:pt x="2068" y="494"/>
                  <a:pt x="2151" y="467"/>
                </a:cubicBezTo>
                <a:cubicBezTo>
                  <a:pt x="2185" y="454"/>
                  <a:pt x="2221" y="440"/>
                  <a:pt x="2255" y="423"/>
                </a:cubicBezTo>
                <a:cubicBezTo>
                  <a:pt x="2289" y="410"/>
                  <a:pt x="2318" y="387"/>
                  <a:pt x="2349" y="367"/>
                </a:cubicBezTo>
                <a:cubicBezTo>
                  <a:pt x="2358" y="360"/>
                  <a:pt x="2366" y="353"/>
                  <a:pt x="2372" y="343"/>
                </a:cubicBezTo>
                <a:cubicBezTo>
                  <a:pt x="2398" y="323"/>
                  <a:pt x="2415" y="296"/>
                  <a:pt x="2429" y="263"/>
                </a:cubicBezTo>
                <a:cubicBezTo>
                  <a:pt x="2449" y="222"/>
                  <a:pt x="2449" y="179"/>
                  <a:pt x="2446" y="136"/>
                </a:cubicBezTo>
                <a:cubicBezTo>
                  <a:pt x="2439" y="79"/>
                  <a:pt x="2392" y="29"/>
                  <a:pt x="2338" y="9"/>
                </a:cubicBezTo>
                <a:cubicBezTo>
                  <a:pt x="2322" y="3"/>
                  <a:pt x="2305" y="1"/>
                  <a:pt x="228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5" name="Google Shape;6475;p23"/>
          <p:cNvSpPr/>
          <p:nvPr/>
        </p:nvSpPr>
        <p:spPr>
          <a:xfrm flipH="1">
            <a:off x="5215887" y="339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6" name="Google Shape;6476;p23"/>
          <p:cNvSpPr txBox="1">
            <a:spLocks noGrp="1"/>
          </p:cNvSpPr>
          <p:nvPr>
            <p:ph type="title"/>
          </p:nvPr>
        </p:nvSpPr>
        <p:spPr>
          <a:xfrm>
            <a:off x="960000" y="500383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77" name="Google Shape;6477;p23"/>
          <p:cNvSpPr txBox="1">
            <a:spLocks noGrp="1"/>
          </p:cNvSpPr>
          <p:nvPr>
            <p:ph type="subTitle" idx="1"/>
          </p:nvPr>
        </p:nvSpPr>
        <p:spPr>
          <a:xfrm>
            <a:off x="960000" y="2477984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499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396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AD0C29-217F-4361-8E80-7465E78B1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372D81-DD6F-46C0-89FD-3F7395D2DE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0669E6-D5C2-4FC1-8B78-AF25BC972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9536A4-CF62-4AF6-A9D3-668224763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7233"/>
      </p:ext>
    </p:extLst>
  </p:cSld>
  <p:clrMapOvr>
    <a:masterClrMapping/>
  </p:clrMapOvr>
  <p:transition spd="slow" advClick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3" name="Google Shape;4093;p18"/>
          <p:cNvSpPr/>
          <p:nvPr/>
        </p:nvSpPr>
        <p:spPr>
          <a:xfrm>
            <a:off x="-1069933" y="-10329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94" name="Google Shape;4094;p18"/>
          <p:cNvSpPr/>
          <p:nvPr/>
        </p:nvSpPr>
        <p:spPr>
          <a:xfrm>
            <a:off x="9881534" y="3580799"/>
            <a:ext cx="3251029" cy="3834285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4095" name="Google Shape;409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6" name="Google Shape;4096;p18"/>
          <p:cNvGrpSpPr/>
          <p:nvPr/>
        </p:nvGrpSpPr>
        <p:grpSpPr>
          <a:xfrm flipH="1">
            <a:off x="146070" y="303251"/>
            <a:ext cx="1285089" cy="1343821"/>
            <a:chOff x="6290250" y="1718800"/>
            <a:chExt cx="911325" cy="952975"/>
          </a:xfrm>
        </p:grpSpPr>
        <p:sp>
          <p:nvSpPr>
            <p:cNvPr id="4097" name="Google Shape;4097;p18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8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8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0" name="Google Shape;4100;p18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1" name="Google Shape;4101;p18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8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8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8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8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8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8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8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8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8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8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8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8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8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8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8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8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8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8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8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8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8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8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8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5" name="Google Shape;4125;p18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6" name="Google Shape;4126;p18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8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8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8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8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8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8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8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8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8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8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8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8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8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8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8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8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8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8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18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18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18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8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8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8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8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8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8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8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8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6" name="Google Shape;4156;p18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7" name="Google Shape;4157;p18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8" name="Google Shape;4158;p18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9" name="Google Shape;4159;p18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0" name="Google Shape;4160;p18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1" name="Google Shape;4161;p18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2" name="Google Shape;4162;p18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3" name="Google Shape;4163;p18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4" name="Google Shape;4164;p18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5" name="Google Shape;4165;p18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6" name="Google Shape;4166;p18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7" name="Google Shape;4167;p18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8" name="Google Shape;4168;p18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9" name="Google Shape;4169;p18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0" name="Google Shape;4170;p18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1" name="Google Shape;4171;p18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2" name="Google Shape;4172;p18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3" name="Google Shape;4173;p18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4" name="Google Shape;4174;p18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5" name="Google Shape;4175;p18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6" name="Google Shape;4176;p18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7" name="Google Shape;4177;p18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8" name="Google Shape;4178;p18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9" name="Google Shape;4179;p18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0" name="Google Shape;4180;p18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1" name="Google Shape;4181;p18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2" name="Google Shape;4182;p18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3" name="Google Shape;4183;p18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4" name="Google Shape;4184;p18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5" name="Google Shape;4185;p18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6" name="Google Shape;4186;p18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7" name="Google Shape;4187;p18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8" name="Google Shape;4188;p18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9" name="Google Shape;4189;p18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0" name="Google Shape;4190;p18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1" name="Google Shape;4191;p18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2" name="Google Shape;4192;p18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3" name="Google Shape;4193;p18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4" name="Google Shape;4194;p18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5" name="Google Shape;4195;p18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6" name="Google Shape;4196;p18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7" name="Google Shape;4197;p18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8" name="Google Shape;4198;p18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9" name="Google Shape;4199;p18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0" name="Google Shape;4200;p18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1" name="Google Shape;4201;p18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2" name="Google Shape;4202;p18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3" name="Google Shape;4203;p18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4" name="Google Shape;4204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5" name="Google Shape;4205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8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8" name="Google Shape;4208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9" name="Google Shape;4209;p18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0" name="Google Shape;4210;p18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1" name="Google Shape;4211;p18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8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8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8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8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8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8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8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9" name="Google Shape;4219;p18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0" name="Google Shape;4220;p18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8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8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8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8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8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8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8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8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8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8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8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8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8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8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8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8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8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8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8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8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8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8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8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8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8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8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7" name="Google Shape;4247;p18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8" name="Google Shape;4248;p18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8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8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8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8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8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8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8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6" name="Google Shape;4256;p18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7" name="Google Shape;4257;p18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8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8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8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8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8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8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8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8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8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8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8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8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8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8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8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8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8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8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8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8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8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8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8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8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8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8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4" name="Google Shape;4284;p18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5" name="Google Shape;4285;p18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8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8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8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8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8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8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8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8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8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8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8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8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8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8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8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8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8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8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8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8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8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8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8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18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0" name="Google Shape;4310;p18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8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8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8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8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8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8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18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18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8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8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8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8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8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8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8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8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8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8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8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8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8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8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8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8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8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8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8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8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9" name="Google Shape;4339;p18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18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8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8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8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8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8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8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8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8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8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8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8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8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8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4" name="Google Shape;4354;p18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5" name="Google Shape;4355;p18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8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8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8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8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8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8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8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8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8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8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8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8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8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8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8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8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8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8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8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8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8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8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8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8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8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8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8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8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8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8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8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8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8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8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8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8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8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8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8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8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9" name="Google Shape;4399;p18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4400" name="Google Shape;4400;p18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1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18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8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8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8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8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8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8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8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8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8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8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8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8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8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8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8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8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8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8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8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8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8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8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8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8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8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8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4" name="Google Shape;4464;p18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5" name="Google Shape;4465;p18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8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8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8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8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8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8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8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8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18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18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18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18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18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9" name="Google Shape;4479;p18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4480" name="Google Shape;4480;p18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18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18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18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4" name="Google Shape;4484;p18"/>
          <p:cNvGrpSpPr/>
          <p:nvPr/>
        </p:nvGrpSpPr>
        <p:grpSpPr>
          <a:xfrm rot="-1687898">
            <a:off x="11440836" y="696241"/>
            <a:ext cx="456072" cy="557843"/>
            <a:chOff x="2019050" y="1133325"/>
            <a:chExt cx="153525" cy="187750"/>
          </a:xfrm>
        </p:grpSpPr>
        <p:sp>
          <p:nvSpPr>
            <p:cNvPr id="4485" name="Google Shape;4485;p18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18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18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18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9" name="Google Shape;4489;p18"/>
          <p:cNvGrpSpPr/>
          <p:nvPr/>
        </p:nvGrpSpPr>
        <p:grpSpPr>
          <a:xfrm rot="-5400000">
            <a:off x="296495" y="1903463"/>
            <a:ext cx="620120" cy="680860"/>
            <a:chOff x="818450" y="719950"/>
            <a:chExt cx="162075" cy="177950"/>
          </a:xfrm>
        </p:grpSpPr>
        <p:sp>
          <p:nvSpPr>
            <p:cNvPr id="4490" name="Google Shape;4490;p18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18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18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3" name="Google Shape;4493;p18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4494" name="Google Shape;4494;p18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18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18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7" name="Google Shape;4497;p18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4498" name="Google Shape;4498;p18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1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1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1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1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18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18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18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18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1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1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9" name="Google Shape;4509;p1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0" name="Google Shape;4510;p1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1" name="Google Shape;4511;p1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2" name="Google Shape;4512;p1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3" name="Google Shape;4513;p1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4" name="Google Shape;4514;p1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5" name="Google Shape;4515;p1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6" name="Google Shape;4516;p1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7" name="Google Shape;4517;p1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8" name="Google Shape;4518;p1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9" name="Google Shape;4519;p1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0" name="Google Shape;4520;p1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3" name="Google Shape;4523;p1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4" name="Google Shape;4524;p1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7" name="Google Shape;4527;p1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8" name="Google Shape;4528;p1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9" name="Google Shape;4529;p1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0" name="Google Shape;4530;p1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8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8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8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8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8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8" name="Google Shape;4538;p18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9" name="Google Shape;4539;p18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8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8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8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8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8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8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8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18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18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8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8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8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8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8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8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8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8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8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8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8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8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8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8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3" name="Google Shape;4563;p18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4" name="Google Shape;4564;p18"/>
          <p:cNvSpPr/>
          <p:nvPr/>
        </p:nvSpPr>
        <p:spPr>
          <a:xfrm rot="1258828">
            <a:off x="3059505" y="64012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5" name="Google Shape;4565;p18"/>
          <p:cNvSpPr/>
          <p:nvPr/>
        </p:nvSpPr>
        <p:spPr>
          <a:xfrm>
            <a:off x="8844548" y="627140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6" name="Google Shape;4566;p18"/>
          <p:cNvSpPr/>
          <p:nvPr/>
        </p:nvSpPr>
        <p:spPr>
          <a:xfrm>
            <a:off x="9051830" y="2353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7" name="Google Shape;4567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68" name="Google Shape;4568;p18"/>
          <p:cNvSpPr txBox="1">
            <a:spLocks noGrp="1"/>
          </p:cNvSpPr>
          <p:nvPr>
            <p:ph type="title" idx="2"/>
          </p:nvPr>
        </p:nvSpPr>
        <p:spPr>
          <a:xfrm>
            <a:off x="950800" y="4083367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69" name="Google Shape;4569;p18"/>
          <p:cNvSpPr txBox="1">
            <a:spLocks noGrp="1"/>
          </p:cNvSpPr>
          <p:nvPr>
            <p:ph type="subTitle" idx="1"/>
          </p:nvPr>
        </p:nvSpPr>
        <p:spPr>
          <a:xfrm>
            <a:off x="950800" y="4688600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0" name="Google Shape;4570;p18"/>
          <p:cNvSpPr txBox="1">
            <a:spLocks noGrp="1"/>
          </p:cNvSpPr>
          <p:nvPr>
            <p:ph type="title" idx="3"/>
          </p:nvPr>
        </p:nvSpPr>
        <p:spPr>
          <a:xfrm>
            <a:off x="3523397" y="4083367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1" name="Google Shape;4571;p18"/>
          <p:cNvSpPr txBox="1">
            <a:spLocks noGrp="1"/>
          </p:cNvSpPr>
          <p:nvPr>
            <p:ph type="subTitle" idx="4"/>
          </p:nvPr>
        </p:nvSpPr>
        <p:spPr>
          <a:xfrm>
            <a:off x="3523396" y="4688600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2" name="Google Shape;4572;p18"/>
          <p:cNvSpPr txBox="1">
            <a:spLocks noGrp="1"/>
          </p:cNvSpPr>
          <p:nvPr>
            <p:ph type="title" idx="5"/>
          </p:nvPr>
        </p:nvSpPr>
        <p:spPr>
          <a:xfrm>
            <a:off x="6096001" y="4083367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3" name="Google Shape;4573;p18"/>
          <p:cNvSpPr txBox="1">
            <a:spLocks noGrp="1"/>
          </p:cNvSpPr>
          <p:nvPr>
            <p:ph type="subTitle" idx="6"/>
          </p:nvPr>
        </p:nvSpPr>
        <p:spPr>
          <a:xfrm>
            <a:off x="6096001" y="4688600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4" name="Google Shape;4574;p18"/>
          <p:cNvSpPr txBox="1">
            <a:spLocks noGrp="1"/>
          </p:cNvSpPr>
          <p:nvPr>
            <p:ph type="title" idx="7"/>
          </p:nvPr>
        </p:nvSpPr>
        <p:spPr>
          <a:xfrm>
            <a:off x="8668599" y="4083367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5" name="Google Shape;4575;p18"/>
          <p:cNvSpPr txBox="1">
            <a:spLocks noGrp="1"/>
          </p:cNvSpPr>
          <p:nvPr>
            <p:ph type="subTitle" idx="8"/>
          </p:nvPr>
        </p:nvSpPr>
        <p:spPr>
          <a:xfrm>
            <a:off x="8668599" y="4688600"/>
            <a:ext cx="2572800" cy="6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6" name="Google Shape;4576;p18"/>
          <p:cNvSpPr/>
          <p:nvPr/>
        </p:nvSpPr>
        <p:spPr>
          <a:xfrm>
            <a:off x="11597730" y="29241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7" name="Google Shape;4577;p18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551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1B862-7476-45E6-97D8-2493FAC17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2BCA75-1F57-42BB-BA48-FF7C11F9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ED596-E120-41AB-A9D0-0C265B708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4CC783-0900-49CE-BA3B-0DAB551A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FE88C5-D9F1-4EFA-AC3A-FFECD8F14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B71C59-EA95-4156-B37F-1D9181F17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45391"/>
      </p:ext>
    </p:extLst>
  </p:cSld>
  <p:clrMapOvr>
    <a:masterClrMapping/>
  </p:clrMapOvr>
  <p:transition spd="slow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93CE9B-26F4-4B05-91AD-7D5BBED79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CDBC56-9665-4D60-9294-B80E2DB8F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1C4657-3D75-49B8-8964-650753686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B204F-8CF6-4A2B-9F70-F87F2391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A51D15-F7E4-4DE1-A5B4-83ECC6D1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6C39E-8093-41EE-A607-8E5F0170D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426759"/>
      </p:ext>
    </p:extLst>
  </p:cSld>
  <p:clrMapOvr>
    <a:masterClrMapping/>
  </p:clrMapOvr>
  <p:transition spd="slow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266374-AFE4-4831-A5D4-D610A238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3994A4-C448-4CA5-B862-08CF03A3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DDCC8E-BB47-4F1D-9799-9F4191D8C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BEBAE0C-F973-4EB6-863C-C1E8B652D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DA79FA2-E550-4485-B4C1-39F22F975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6B10B1F-8655-45D2-B5B4-9F8EC0F3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50D1C5-417B-4AB3-955E-4882CCE79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A9BB96-5048-4114-8119-6433A9C2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998610"/>
      </p:ext>
    </p:extLst>
  </p:cSld>
  <p:clrMapOvr>
    <a:masterClrMapping/>
  </p:clrMapOvr>
  <p:transition spd="slow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AD0C29-217F-4361-8E80-7465E78B1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85725"/>
            <a:ext cx="11610975" cy="66865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372D81-DD6F-46C0-89FD-3F7395D2DE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93653" y="935520"/>
            <a:ext cx="1054699" cy="49869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0669E6-D5C2-4FC1-8B78-AF25BC9726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697" y="5566146"/>
            <a:ext cx="1860677" cy="13784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9536A4-CF62-4AF6-A9D3-6682247631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15500" y="5540995"/>
            <a:ext cx="1918638" cy="142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05485"/>
      </p:ext>
    </p:extLst>
  </p:cSld>
  <p:clrMapOvr>
    <a:masterClrMapping/>
  </p:clrMapOvr>
  <p:transition spd="slow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AB82DFE-C0A5-4AD2-BA2A-E99A9A69F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0C2B3D-536B-48EA-852C-D6CAA923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2DEAD2-81E2-4AFD-9589-38B34A21F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438928"/>
      </p:ext>
    </p:extLst>
  </p:cSld>
  <p:clrMapOvr>
    <a:masterClrMapping/>
  </p:clrMapOvr>
  <p:transition spd="slow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E64A12-4BAB-4E3A-8DA9-52A095F88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E86420-FFFC-40E3-948C-4C3076A70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3064B2-4C4C-4E59-A636-386101A72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61F877-3A10-4449-A41F-F5F4AAD7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C1BDEC-2A6B-4B59-BC79-E457B820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3395E7-F1F8-46C5-AD62-DAF3BA33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461630"/>
      </p:ext>
    </p:extLst>
  </p:cSld>
  <p:clrMapOvr>
    <a:masterClrMapping/>
  </p:clrMapOvr>
  <p:transition spd="slow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E34F2-1AAA-482B-95A0-022B6E043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391EE8-C5F4-4CEE-AE7B-A88CEEB0C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5BB1AC-FA53-469F-94F1-F54377A90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E5B89E-D193-4E52-8679-A2EF6BFB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BA0B5B-4620-420D-8049-B1459F88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BE54AB-C10C-4E82-808F-078B0114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172289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7CC79CE-D0B9-4A26-A9C7-D1A3715F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400D15-5A87-4F32-85DB-F6625FF3D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224C90-B32D-4839-A49B-9CC172D2C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F812B-C032-45E8-ABE9-CC3D372FACD1}" type="datetimeFigureOut">
              <a:rPr lang="zh-CN" altLang="en-US" smtClean="0"/>
              <a:t>2025/4/1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15ABAE-7824-4CF1-89BB-15DFE2DCC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C655C6-FC82-4699-BFEB-5D510E1743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F4E1D-8AC2-401E-B33A-12C05253E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●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Tammudu 2"/>
              <a:buChar char="○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Tammudu 2"/>
              <a:buChar char="■"/>
              <a:defRPr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898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3" r:id="rId8"/>
    <p:sldLayoutId id="2147483674" r:id="rId9"/>
    <p:sldLayoutId id="2147483675" r:id="rId10"/>
    <p:sldLayoutId id="2147483676" r:id="rId11"/>
    <p:sldLayoutId id="2147483679" r:id="rId12"/>
    <p:sldLayoutId id="2147483680" r:id="rId13"/>
    <p:sldLayoutId id="214748368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2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89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.xml"/><Relationship Id="rId7" Type="http://schemas.openxmlformats.org/officeDocument/2006/relationships/image" Target="../media/image2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3" Type="http://schemas.openxmlformats.org/officeDocument/2006/relationships/slideLayout" Target="../slideLayouts/slideLayout22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13.png"/><Relationship Id="rId2" Type="http://schemas.openxmlformats.org/officeDocument/2006/relationships/audio" Target="../media/media1.wav"/><Relationship Id="rId16" Type="http://schemas.openxmlformats.org/officeDocument/2006/relationships/image" Target="../media/image12.gif"/><Relationship Id="rId1" Type="http://schemas.microsoft.com/office/2007/relationships/media" Target="../media/media1.wav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image" Target="../media/image11.gif"/><Relationship Id="rId10" Type="http://schemas.openxmlformats.org/officeDocument/2006/relationships/slide" Target="slide10.xml"/><Relationship Id="rId4" Type="http://schemas.openxmlformats.org/officeDocument/2006/relationships/image" Target="../media/image9.png"/><Relationship Id="rId9" Type="http://schemas.openxmlformats.org/officeDocument/2006/relationships/slide" Target="slide9.xml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5">
            <a:extLst>
              <a:ext uri="{FF2B5EF4-FFF2-40B4-BE49-F238E27FC236}">
                <a16:creationId xmlns:a16="http://schemas.microsoft.com/office/drawing/2014/main" id="{19596320-8710-E19A-77E8-138EC49C6093}"/>
              </a:ext>
            </a:extLst>
          </p:cNvPr>
          <p:cNvSpPr txBox="1"/>
          <p:nvPr/>
        </p:nvSpPr>
        <p:spPr>
          <a:xfrm>
            <a:off x="0" y="1667443"/>
            <a:ext cx="3866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zh-CN" sz="3600" kern="0" dirty="0">
                <a:solidFill>
                  <a:srgbClr val="42996F">
                    <a:lumMod val="75000"/>
                  </a:srgbClr>
                </a:solidFill>
                <a:latin typeface="Time new roman"/>
                <a:ea typeface="inpin heiti" panose="00000500000000000000" pitchFamily="2" charset="-122"/>
                <a:cs typeface="Arial"/>
                <a:sym typeface="inpin heiti" panose="00000500000000000000" pitchFamily="2" charset="-122"/>
              </a:rPr>
              <a:t>BÀI DẠY MINH HỌA</a:t>
            </a:r>
          </a:p>
        </p:txBody>
      </p:sp>
      <p:sp>
        <p:nvSpPr>
          <p:cNvPr id="5" name="文本框 15">
            <a:extLst>
              <a:ext uri="{FF2B5EF4-FFF2-40B4-BE49-F238E27FC236}">
                <a16:creationId xmlns:a16="http://schemas.microsoft.com/office/drawing/2014/main" id="{448C58DB-53E1-C275-019D-A18020FC7567}"/>
              </a:ext>
            </a:extLst>
          </p:cNvPr>
          <p:cNvSpPr txBox="1"/>
          <p:nvPr/>
        </p:nvSpPr>
        <p:spPr>
          <a:xfrm>
            <a:off x="-299357" y="2438275"/>
            <a:ext cx="127907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200" b="1" kern="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DB3B44">
                        <a:shade val="30000"/>
                        <a:satMod val="115000"/>
                      </a:srgbClr>
                    </a:gs>
                    <a:gs pos="50000">
                      <a:srgbClr val="DB3B44">
                        <a:shade val="67500"/>
                        <a:satMod val="115000"/>
                      </a:srgbClr>
                    </a:gs>
                    <a:gs pos="100000">
                      <a:srgbClr val="DB3B44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9: PHÒNG NGỪA TAI NẠN VŨ KHÍ, CHÁY, NỔ VÀ CÁC CHẤT ĐỘC HẠI</a:t>
            </a:r>
          </a:p>
          <a:p>
            <a:pPr algn="ctr" defTabSz="1219170">
              <a:buClr>
                <a:srgbClr val="000000"/>
              </a:buClr>
            </a:pPr>
            <a:r>
              <a:rPr lang="en-US" sz="5200" b="1" kern="0" dirty="0">
                <a:ln w="12700" cmpd="sng">
                  <a:solidFill>
                    <a:sysClr val="windowText" lastClr="000000"/>
                  </a:solidFill>
                  <a:prstDash val="solid"/>
                </a:ln>
                <a:gradFill flip="none" rotWithShape="1">
                  <a:gsLst>
                    <a:gs pos="0">
                      <a:srgbClr val="DB3B44">
                        <a:shade val="30000"/>
                        <a:satMod val="115000"/>
                      </a:srgbClr>
                    </a:gs>
                    <a:gs pos="50000">
                      <a:srgbClr val="DB3B44">
                        <a:shade val="67500"/>
                        <a:satMod val="115000"/>
                      </a:srgbClr>
                    </a:gs>
                    <a:gs pos="100000">
                      <a:srgbClr val="DB3B44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TIẾT 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A84FD-38C8-2E74-FE95-5E214D62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5452">
            <a:off x="2316187" y="4490921"/>
            <a:ext cx="1903731" cy="1903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F4CCFF-C565-C517-B98B-13FA1875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8324">
            <a:off x="10220537" y="4545560"/>
            <a:ext cx="2042160" cy="2042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C8A808-7344-3936-62DE-C3AFBE52FDAD}"/>
              </a:ext>
            </a:extLst>
          </p:cNvPr>
          <p:cNvSpPr txBox="1"/>
          <p:nvPr/>
        </p:nvSpPr>
        <p:spPr>
          <a:xfrm>
            <a:off x="4561114" y="5802086"/>
            <a:ext cx="5900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800" dirty="0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dirty="0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800" dirty="0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latin typeface="Time new roman"/>
                <a:ea typeface="Tahoma" panose="020B0604030504040204" pitchFamily="34" charset="0"/>
                <a:cs typeface="Tahoma" panose="020B0604030504040204" pitchFamily="34" charset="0"/>
              </a:rPr>
              <a:t>: TRỊNH THỊ HUYỀN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B3D3E-60C1-D7B2-D0BD-E775260306D5}"/>
              </a:ext>
            </a:extLst>
          </p:cNvPr>
          <p:cNvSpPr txBox="1"/>
          <p:nvPr/>
        </p:nvSpPr>
        <p:spPr>
          <a:xfrm>
            <a:off x="0" y="400584"/>
            <a:ext cx="1211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 new roman"/>
              </a:rPr>
              <a:t>TIẾT DẠY MINH HỌA THEO HƯỚNG NGHIÊN CỨU BÀI HỌC</a:t>
            </a:r>
          </a:p>
        </p:txBody>
      </p:sp>
    </p:spTree>
    <p:extLst>
      <p:ext uri="{BB962C8B-B14F-4D97-AF65-F5344CB8AC3E}">
        <p14:creationId xmlns:p14="http://schemas.microsoft.com/office/powerpoint/2010/main" val="114011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2192000" cy="213566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6: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Hành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vi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sử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trái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phép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pháo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nổ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bị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phạt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tù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mức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cao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nhất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là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bao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lâu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?</a:t>
            </a:r>
            <a:endParaRPr lang="vi-VN" sz="5000" b="1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1619" y="313632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5000" dirty="0">
                <a:solidFill>
                  <a:prstClr val="black"/>
                </a:solidFill>
                <a:latin typeface="+mj-lt"/>
              </a:rPr>
              <a:t>4 </a:t>
            </a:r>
            <a:r>
              <a:rPr lang="en-US" sz="5000" dirty="0" err="1">
                <a:solidFill>
                  <a:prstClr val="black"/>
                </a:solidFill>
                <a:latin typeface="+mj-lt"/>
              </a:rPr>
              <a:t>năm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90901" y="311669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5000" dirty="0">
                <a:solidFill>
                  <a:prstClr val="black"/>
                </a:solidFill>
                <a:latin typeface="+mj-lt"/>
              </a:rPr>
              <a:t>5 </a:t>
            </a:r>
            <a:r>
              <a:rPr lang="en-US" sz="5000" dirty="0" err="1">
                <a:solidFill>
                  <a:prstClr val="black"/>
                </a:solidFill>
                <a:latin typeface="+mj-lt"/>
              </a:rPr>
              <a:t>năm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7056" y="436059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5000" dirty="0">
                <a:solidFill>
                  <a:prstClr val="black"/>
                </a:solidFill>
                <a:latin typeface="+mj-lt"/>
              </a:rPr>
              <a:t>6 </a:t>
            </a:r>
            <a:r>
              <a:rPr lang="en-US" sz="5000" dirty="0" err="1">
                <a:solidFill>
                  <a:prstClr val="black"/>
                </a:solidFill>
                <a:latin typeface="+mj-lt"/>
              </a:rPr>
              <a:t>năm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442180" y="43595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5000" dirty="0">
                <a:solidFill>
                  <a:prstClr val="black"/>
                </a:solidFill>
                <a:latin typeface="+mj-lt"/>
              </a:rPr>
              <a:t>7 </a:t>
            </a:r>
            <a:r>
              <a:rPr lang="en-US" sz="5000" dirty="0" err="1">
                <a:solidFill>
                  <a:prstClr val="black"/>
                </a:solidFill>
                <a:latin typeface="+mj-lt"/>
              </a:rPr>
              <a:t>năm</a:t>
            </a:r>
            <a:endParaRPr kumimoji="0" lang="vi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211296" y="541824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7: Các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hình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thức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tai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dưới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đây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được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coi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là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tai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vũ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khí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?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412317"/>
            <a:ext cx="5940818" cy="12619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Gặp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tai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khi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đang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tham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gia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giao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thông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4"/>
            <a:ext cx="5777723" cy="20524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Bị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thương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tích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do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súng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đạn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bom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mìn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còn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sót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lại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200" y="4419963"/>
            <a:ext cx="602245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Gặp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sự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cố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, tai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trong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khi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làm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việc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4134054"/>
            <a:ext cx="5104326" cy="11895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Gặp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tai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do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lửa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gây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ra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khi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đang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nấu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ăn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93" y="243807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08047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596" y="472945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258" y="294700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716733" y="529816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7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CDEE9-3E70-5720-2102-620FD80DF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B4412D-E618-EB1B-708B-20BCC8BAB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F434FB-88EE-1E28-6F6B-5B93860535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2D3A62-0A01-EC24-172E-5793CFA75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93BE0647-F25B-DB19-A9D2-AAAAFE1281C7}"/>
              </a:ext>
            </a:extLst>
          </p:cNvPr>
          <p:cNvSpPr/>
          <p:nvPr/>
        </p:nvSpPr>
        <p:spPr>
          <a:xfrm>
            <a:off x="0" y="19986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8: Tai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cháy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nổ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thể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xảy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ra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ở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đâu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?</a:t>
            </a:r>
            <a:endParaRPr lang="vi-VN" sz="5000" b="1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5AB592-3009-7AA7-B4F4-3688A37211EB}"/>
              </a:ext>
            </a:extLst>
          </p:cNvPr>
          <p:cNvSpPr/>
          <p:nvPr/>
        </p:nvSpPr>
        <p:spPr>
          <a:xfrm>
            <a:off x="0" y="1654256"/>
            <a:ext cx="5918192" cy="18197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Các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khu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công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nghiệp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làm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với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sức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chứa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lớn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0D1CCB9D-71EB-1EC2-E2A1-8141EF9B9BBF}"/>
              </a:ext>
            </a:extLst>
          </p:cNvPr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ADCEC3B2-5E70-151D-4981-63BDF399D531}"/>
              </a:ext>
            </a:extLst>
          </p:cNvPr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764C1E3-03DC-5170-049F-BB0D918EEBAC}"/>
              </a:ext>
            </a:extLst>
          </p:cNvPr>
          <p:cNvSpPr/>
          <p:nvPr/>
        </p:nvSpPr>
        <p:spPr>
          <a:xfrm>
            <a:off x="6179235" y="2045660"/>
            <a:ext cx="5450048" cy="9616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Các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khu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đông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dân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cư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28E554A-AB2A-74F3-F502-0DDAE57F7178}"/>
              </a:ext>
            </a:extLst>
          </p:cNvPr>
          <p:cNvSpPr/>
          <p:nvPr/>
        </p:nvSpPr>
        <p:spPr>
          <a:xfrm>
            <a:off x="0" y="3718673"/>
            <a:ext cx="5739434" cy="13083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Những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gia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đình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đun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nấu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bằng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bếp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ga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351A52-8478-4671-A0B3-F20091DA94B7}"/>
              </a:ext>
            </a:extLst>
          </p:cNvPr>
          <p:cNvSpPr/>
          <p:nvPr/>
        </p:nvSpPr>
        <p:spPr>
          <a:xfrm>
            <a:off x="6165565" y="3439886"/>
            <a:ext cx="4906798" cy="24255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Bất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cư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đâu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cũng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có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thể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xảy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ra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tai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cháy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nổ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nếu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chúng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ta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bất</a:t>
            </a:r>
            <a:r>
              <a:rPr lang="en-US" sz="40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+mj-lt"/>
              </a:rPr>
              <a:t>cẩn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6124F52-7681-DCFB-F14E-D69EF89D59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405C8CC-A83C-6069-1846-08095BCF6A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6" y="4372862"/>
            <a:ext cx="732404" cy="64362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706964-D306-2D92-AD7C-B0CC1160D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42" y="4038697"/>
            <a:ext cx="804742" cy="6437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FB0B87-0689-E30E-F0D1-10F27E3BE2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316" y="2237046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  <a:extLst>
              <a:ext uri="{FF2B5EF4-FFF2-40B4-BE49-F238E27FC236}">
                <a16:creationId xmlns:a16="http://schemas.microsoft.com/office/drawing/2014/main" id="{EC3A18EC-4EB9-0939-6B31-1EA5E53939E7}"/>
              </a:ext>
            </a:extLst>
          </p:cNvPr>
          <p:cNvSpPr/>
          <p:nvPr/>
        </p:nvSpPr>
        <p:spPr>
          <a:xfrm>
            <a:off x="4837412" y="57531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89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135936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9: Tai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cháy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nổ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thể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gây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ra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các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thiệt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hại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những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mặt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?</a:t>
            </a:r>
            <a:endParaRPr lang="vi-VN" sz="5000" b="1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00" y="2682879"/>
            <a:ext cx="58262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mạng</a:t>
            </a:r>
            <a:endParaRPr lang="vi-VN" sz="4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89561" y="261740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sản</a:t>
            </a:r>
            <a:endParaRPr lang="vi-VN" sz="4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200" y="4175121"/>
            <a:ext cx="5759186" cy="14441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Thiệt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hại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tài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sản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sức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khỏe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mạng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người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93260" y="3921150"/>
            <a:ext cx="4906798" cy="19118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yếu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thiệt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hại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tính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mạng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</a:rPr>
              <a:t>người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42" y="270033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50" y="458133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413" y="463495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117" y="2825987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5200844" y="569602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79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7023B-90B3-B760-9F6D-82E358D3D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57C8DB7-8050-8053-8943-1F869E359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21" y="1119833"/>
            <a:ext cx="10339712" cy="11583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8522553-DD3D-93BA-5DD6-2CC46B2EE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95" y="188505"/>
            <a:ext cx="676715" cy="707197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BD9B963-E128-860E-8B90-1D6CED893410}"/>
              </a:ext>
            </a:extLst>
          </p:cNvPr>
          <p:cNvSpPr txBox="1"/>
          <p:nvPr/>
        </p:nvSpPr>
        <p:spPr>
          <a:xfrm>
            <a:off x="1531622" y="249717"/>
            <a:ext cx="10015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II. KHÁM PHÁ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9FC5D0A-E8DD-175C-9E9A-DB116738B6CD}"/>
              </a:ext>
            </a:extLst>
          </p:cNvPr>
          <p:cNvGrpSpPr/>
          <p:nvPr/>
        </p:nvGrpSpPr>
        <p:grpSpPr>
          <a:xfrm>
            <a:off x="-688157" y="720187"/>
            <a:ext cx="12763199" cy="3435805"/>
            <a:chOff x="-328576" y="249717"/>
            <a:chExt cx="11852336" cy="343580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61630BF-E4CF-E3E5-B5A7-96106BA0D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2823" y="249717"/>
              <a:ext cx="3160937" cy="132066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09D9811-EA1D-D002-7CA0-D1F82A4D7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9219"/>
            <a:stretch/>
          </p:blipFill>
          <p:spPr>
            <a:xfrm>
              <a:off x="-328576" y="2085028"/>
              <a:ext cx="796069" cy="160049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2928523-5442-F3AD-909D-A9EE3D597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9219"/>
            <a:stretch/>
          </p:blipFill>
          <p:spPr>
            <a:xfrm>
              <a:off x="1939919" y="2065978"/>
              <a:ext cx="796069" cy="1600494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14BA750-5136-DCE7-71AD-494C1E29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9219"/>
            <a:stretch/>
          </p:blipFill>
          <p:spPr>
            <a:xfrm flipH="1">
              <a:off x="4414891" y="2027878"/>
              <a:ext cx="796069" cy="160049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0D1D164-8D1E-E639-1E0E-C3F0952F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214" y="1898096"/>
              <a:ext cx="1246984" cy="138200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86883B0-0BE1-F271-2F38-4B1FA597A383}"/>
              </a:ext>
            </a:extLst>
          </p:cNvPr>
          <p:cNvSpPr/>
          <p:nvPr/>
        </p:nvSpPr>
        <p:spPr>
          <a:xfrm>
            <a:off x="1754673" y="1790602"/>
            <a:ext cx="9643429" cy="2759628"/>
          </a:xfrm>
          <a:prstGeom prst="round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4. Trách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nhiệm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công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dân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trong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việc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phòng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ngừa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tai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nạn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vũ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khí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cháy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nổ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chất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độc</a:t>
            </a:r>
            <a:r>
              <a:rPr lang="en-US" altLang="zh-CN" sz="4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6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hại</a:t>
            </a:r>
            <a:endParaRPr lang="en-US" altLang="zh-CN" sz="4600" b="1" dirty="0">
              <a:solidFill>
                <a:srgbClr val="C0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algn="just"/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432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346F4793-9545-4817-BAFA-50B986289D55}"/>
              </a:ext>
            </a:extLst>
          </p:cNvPr>
          <p:cNvGrpSpPr/>
          <p:nvPr/>
        </p:nvGrpSpPr>
        <p:grpSpPr>
          <a:xfrm>
            <a:off x="-65032" y="149809"/>
            <a:ext cx="11805470" cy="6910867"/>
            <a:chOff x="-65032" y="149809"/>
            <a:chExt cx="11805470" cy="5905487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id="{058EF380-3BFA-4D4F-905D-20E68FCB7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93419"/>
            <a:stretch/>
          </p:blipFill>
          <p:spPr>
            <a:xfrm flipH="1">
              <a:off x="-65032" y="149809"/>
              <a:ext cx="715787" cy="5883150"/>
            </a:xfrm>
            <a:prstGeom prst="rect">
              <a:avLst/>
            </a:prstGeom>
          </p:spPr>
        </p:pic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id="{C0B7273D-A0E8-40B3-808C-F518C2973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37" name="图片 136">
              <a:extLst>
                <a:ext uri="{FF2B5EF4-FFF2-40B4-BE49-F238E27FC236}">
                  <a16:creationId xmlns:a16="http://schemas.microsoft.com/office/drawing/2014/main" id="{187EA6F5-50E0-4B99-B506-F3E5D19A3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43" name="图片 142">
              <a:extLst>
                <a:ext uri="{FF2B5EF4-FFF2-40B4-BE49-F238E27FC236}">
                  <a16:creationId xmlns:a16="http://schemas.microsoft.com/office/drawing/2014/main" id="{BFB9BEB1-EF4E-4D56-A896-BED2A3B61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8" name="图片 137">
            <a:extLst>
              <a:ext uri="{FF2B5EF4-FFF2-40B4-BE49-F238E27FC236}">
                <a16:creationId xmlns:a16="http://schemas.microsoft.com/office/drawing/2014/main" id="{1BAFA7BC-5608-4A87-BF91-9451441194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575"/>
          <a:stretch/>
        </p:blipFill>
        <p:spPr>
          <a:xfrm>
            <a:off x="10055138" y="400587"/>
            <a:ext cx="1581397" cy="567580"/>
          </a:xfrm>
          <a:prstGeom prst="rect">
            <a:avLst/>
          </a:prstGeom>
        </p:spPr>
      </p:pic>
      <p:pic>
        <p:nvPicPr>
          <p:cNvPr id="139" name="图片 138">
            <a:extLst>
              <a:ext uri="{FF2B5EF4-FFF2-40B4-BE49-F238E27FC236}">
                <a16:creationId xmlns:a16="http://schemas.microsoft.com/office/drawing/2014/main" id="{71603CBD-0EC2-4849-94D8-02CE7759B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5138" y="5646534"/>
            <a:ext cx="2316681" cy="12680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5B378B0-6448-4A26-A6AC-15783BAF1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686955"/>
            <a:ext cx="1237657" cy="104223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C5AD46F-6A43-40FC-8974-7AAA6224AF79}"/>
              </a:ext>
            </a:extLst>
          </p:cNvPr>
          <p:cNvGrpSpPr/>
          <p:nvPr/>
        </p:nvGrpSpPr>
        <p:grpSpPr>
          <a:xfrm>
            <a:off x="5847230" y="2613045"/>
            <a:ext cx="497540" cy="2102719"/>
            <a:chOff x="5859183" y="2273774"/>
            <a:chExt cx="609960" cy="257783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00E6511-6545-474E-9B6A-68C0F1F9F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1332"/>
            <a:stretch/>
          </p:blipFill>
          <p:spPr>
            <a:xfrm rot="16200000" flipV="1">
              <a:off x="5590349" y="2542608"/>
              <a:ext cx="1129032" cy="59136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26B4B64-07F7-4890-B719-07E95EC87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1961"/>
            <a:stretch/>
          </p:blipFill>
          <p:spPr>
            <a:xfrm rot="16200000" flipV="1">
              <a:off x="5424399" y="3806864"/>
              <a:ext cx="1498125" cy="59136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75" y="400587"/>
            <a:ext cx="10166916" cy="62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0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3" name="Google Shape;8213;p36"/>
          <p:cNvSpPr/>
          <p:nvPr/>
        </p:nvSpPr>
        <p:spPr>
          <a:xfrm>
            <a:off x="0" y="1208921"/>
            <a:ext cx="3744685" cy="145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Time new roman"/>
              </a:rPr>
              <a:t>NHÓM 1+2</a:t>
            </a:r>
            <a:endParaRPr sz="4000" dirty="0">
              <a:solidFill>
                <a:srgbClr val="FF0000"/>
              </a:solidFill>
              <a:highlight>
                <a:srgbClr val="FFFF00"/>
              </a:highlight>
              <a:latin typeface="Time new roman"/>
            </a:endParaRPr>
          </a:p>
        </p:txBody>
      </p:sp>
      <p:sp>
        <p:nvSpPr>
          <p:cNvPr id="8215" name="Google Shape;8215;p36"/>
          <p:cNvSpPr/>
          <p:nvPr/>
        </p:nvSpPr>
        <p:spPr>
          <a:xfrm>
            <a:off x="4008819" y="1208921"/>
            <a:ext cx="3614057" cy="145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Time new roman"/>
              </a:rPr>
              <a:t>NHÓM 3+4</a:t>
            </a:r>
            <a:endParaRPr sz="4000" dirty="0">
              <a:solidFill>
                <a:srgbClr val="FF0000"/>
              </a:solidFill>
              <a:highlight>
                <a:srgbClr val="FFFF00"/>
              </a:highlight>
              <a:latin typeface="Time new roman"/>
            </a:endParaRPr>
          </a:p>
        </p:txBody>
      </p:sp>
      <p:sp>
        <p:nvSpPr>
          <p:cNvPr id="8216" name="Google Shape;8216;p36"/>
          <p:cNvSpPr/>
          <p:nvPr/>
        </p:nvSpPr>
        <p:spPr>
          <a:xfrm>
            <a:off x="8017638" y="1208921"/>
            <a:ext cx="3614057" cy="145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Time new roman"/>
              </a:rPr>
              <a:t>NHÓM 5+6</a:t>
            </a:r>
            <a:endParaRPr sz="4000" dirty="0">
              <a:solidFill>
                <a:srgbClr val="FF0000"/>
              </a:solidFill>
              <a:highlight>
                <a:srgbClr val="FFFF00"/>
              </a:highlight>
              <a:latin typeface="Time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31B6D9-F7E5-E9DB-ACA7-B058FAC4C3FD}"/>
              </a:ext>
            </a:extLst>
          </p:cNvPr>
          <p:cNvSpPr txBox="1"/>
          <p:nvPr/>
        </p:nvSpPr>
        <p:spPr>
          <a:xfrm>
            <a:off x="163286" y="2870854"/>
            <a:ext cx="31677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 new roman"/>
              </a:rPr>
              <a:t>Trách </a:t>
            </a:r>
            <a:r>
              <a:rPr lang="en-US" sz="4000" b="1" dirty="0" err="1">
                <a:latin typeface="Time new roman"/>
              </a:rPr>
              <a:t>nhiệm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của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công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dân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trong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việc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phòng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ngừa</a:t>
            </a:r>
            <a:r>
              <a:rPr lang="en-US" sz="4000" b="1" dirty="0">
                <a:latin typeface="Time new roman"/>
              </a:rPr>
              <a:t> tai </a:t>
            </a:r>
            <a:r>
              <a:rPr lang="en-US" sz="4000" b="1" dirty="0" err="1">
                <a:latin typeface="Time new roman"/>
              </a:rPr>
              <a:t>nạn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vũ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khí</a:t>
            </a:r>
            <a:endParaRPr lang="en-US" sz="4000" b="1" dirty="0">
              <a:latin typeface="Time new roman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3D1FFF-E641-E14C-5CB3-E323E08B70B1}"/>
              </a:ext>
            </a:extLst>
          </p:cNvPr>
          <p:cNvSpPr txBox="1"/>
          <p:nvPr/>
        </p:nvSpPr>
        <p:spPr>
          <a:xfrm>
            <a:off x="7924800" y="2794653"/>
            <a:ext cx="37068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 new roman"/>
              </a:rPr>
              <a:t>Trách </a:t>
            </a:r>
            <a:r>
              <a:rPr lang="en-US" sz="4000" b="1" dirty="0" err="1">
                <a:latin typeface="Time new roman"/>
              </a:rPr>
              <a:t>nhiệm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của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công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dân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trong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việc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phòng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ngừa</a:t>
            </a:r>
            <a:endParaRPr lang="en-US" sz="4000" b="1" dirty="0">
              <a:latin typeface="Time new roman"/>
            </a:endParaRPr>
          </a:p>
          <a:p>
            <a:pPr algn="just"/>
            <a:r>
              <a:rPr lang="vi-VN" sz="4000" b="1" dirty="0">
                <a:latin typeface="Time new roman"/>
              </a:rPr>
              <a:t>các chất độc hại.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04F8CD-FB3A-E7EA-96BC-202B8F15174C}"/>
              </a:ext>
            </a:extLst>
          </p:cNvPr>
          <p:cNvSpPr txBox="1"/>
          <p:nvPr/>
        </p:nvSpPr>
        <p:spPr>
          <a:xfrm>
            <a:off x="4267201" y="2794653"/>
            <a:ext cx="32874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 new roman"/>
              </a:rPr>
              <a:t>Trách </a:t>
            </a:r>
            <a:r>
              <a:rPr lang="en-US" sz="4000" b="1" dirty="0" err="1">
                <a:latin typeface="Time new roman"/>
              </a:rPr>
              <a:t>nhiệm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của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công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dân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trong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việc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phòng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ngừa</a:t>
            </a:r>
            <a:r>
              <a:rPr lang="en-US" sz="4000" b="1" dirty="0">
                <a:latin typeface="Time new roman"/>
              </a:rPr>
              <a:t> tai </a:t>
            </a:r>
            <a:r>
              <a:rPr lang="en-US" sz="4000" b="1" dirty="0" err="1">
                <a:latin typeface="Time new roman"/>
              </a:rPr>
              <a:t>nạn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cháy</a:t>
            </a:r>
            <a:r>
              <a:rPr lang="en-US" sz="4000" b="1" dirty="0">
                <a:latin typeface="Time new roman"/>
              </a:rPr>
              <a:t> </a:t>
            </a:r>
            <a:r>
              <a:rPr lang="en-US" sz="4000" b="1" dirty="0" err="1">
                <a:latin typeface="Time new roman"/>
              </a:rPr>
              <a:t>nổ</a:t>
            </a:r>
            <a:endParaRPr lang="en-US" sz="4000" b="1" dirty="0"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67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0" y="0"/>
            <a:ext cx="5624945" cy="599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436" y="98280"/>
            <a:ext cx="5860473" cy="43338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77345" y="4378037"/>
            <a:ext cx="65254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háy chung cư mini tại Khương Hạ (P.Khương Đình, Q.Thanh Xuân, Hà Nội) khiến 56 người chết, 37 người bị thương.</a:t>
            </a:r>
            <a:endParaRPr lang="vi-VN" sz="3600" b="1" i="0" dirty="0">
              <a:solidFill>
                <a:srgbClr val="29292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5DC70-77A3-2821-C382-D858A128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228600"/>
            <a:ext cx="10290400" cy="1208315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Quán Karaoke -  Hà </a:t>
            </a:r>
            <a:r>
              <a:rPr lang="en-US" sz="36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br>
              <a:rPr lang="vi-VN" sz="3600" dirty="0"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05D45-B78B-D408-7119-8F39167D8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57EA54-9A5A-79E0-C454-E4069BB8C74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" y="1110343"/>
            <a:ext cx="11713029" cy="55190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9289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389784"/>
            <a:ext cx="6096000" cy="443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253" y="5903893"/>
            <a:ext cx="5708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cháy bãi rác xã Cửa Cạn, TP Phú Quốc ngày 01-3-2024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55" y="1005321"/>
            <a:ext cx="5472545" cy="4514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88727" y="5473005"/>
            <a:ext cx="54032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292929"/>
                </a:solidFill>
                <a:latin typeface="+mj-lt"/>
              </a:rPr>
              <a:t>Vụ cháy khu đất dự án xảy ra rạng sáng 28-2</a:t>
            </a:r>
            <a:r>
              <a:rPr lang="en-US" sz="2800" b="1" dirty="0">
                <a:solidFill>
                  <a:srgbClr val="292929"/>
                </a:solidFill>
                <a:latin typeface="+mj-lt"/>
              </a:rPr>
              <a:t>-2024</a:t>
            </a:r>
            <a:r>
              <a:rPr lang="vi-VN" sz="2800" b="1" dirty="0">
                <a:solidFill>
                  <a:srgbClr val="292929"/>
                </a:solidFill>
                <a:latin typeface="+mj-lt"/>
              </a:rPr>
              <a:t> tại xã Dương Tơ, TP Phú Quốc</a:t>
            </a:r>
            <a:endParaRPr lang="en-US" sz="28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836" y="0"/>
            <a:ext cx="12081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Quốc đang cảnh báo cháy rừng cấp 5, cấp cực kỳ nguy hiểm</a:t>
            </a:r>
            <a:endParaRPr lang="en-US" sz="40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8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6">
            <a:extLst>
              <a:ext uri="{FF2B5EF4-FFF2-40B4-BE49-F238E27FC236}">
                <a16:creationId xmlns:a16="http://schemas.microsoft.com/office/drawing/2014/main" id="{96C247F4-BF74-2D63-3767-9F84A1857F8F}"/>
              </a:ext>
            </a:extLst>
          </p:cNvPr>
          <p:cNvSpPr txBox="1"/>
          <p:nvPr/>
        </p:nvSpPr>
        <p:spPr>
          <a:xfrm>
            <a:off x="1777236" y="3227408"/>
            <a:ext cx="8637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9600" b="1" kern="0" dirty="0">
                <a:solidFill>
                  <a:srgbClr val="D8181D"/>
                </a:solidFill>
                <a:latin typeface="Time new roman"/>
              </a:rPr>
              <a:t>KHỞI ĐỘNG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014CE106-7D03-83E8-6C2E-D77852DB7E0B}"/>
              </a:ext>
            </a:extLst>
          </p:cNvPr>
          <p:cNvSpPr txBox="1"/>
          <p:nvPr/>
        </p:nvSpPr>
        <p:spPr>
          <a:xfrm>
            <a:off x="3966931" y="2006740"/>
            <a:ext cx="448300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5333" kern="0" dirty="0" err="1">
                <a:solidFill>
                  <a:srgbClr val="00B0F0"/>
                </a:solidFill>
                <a:latin typeface="Time new roman"/>
              </a:rPr>
              <a:t>Hoạt</a:t>
            </a:r>
            <a:r>
              <a:rPr lang="en-US" sz="5333" kern="0" dirty="0">
                <a:solidFill>
                  <a:srgbClr val="00B0F0"/>
                </a:solidFill>
                <a:latin typeface="Time new roman"/>
              </a:rPr>
              <a:t> </a:t>
            </a:r>
            <a:r>
              <a:rPr lang="en-US" sz="5333" kern="0" dirty="0" err="1">
                <a:solidFill>
                  <a:srgbClr val="00B0F0"/>
                </a:solidFill>
                <a:latin typeface="Time new roman"/>
              </a:rPr>
              <a:t>động</a:t>
            </a:r>
            <a:r>
              <a:rPr lang="en-US" sz="5333" kern="0" dirty="0">
                <a:solidFill>
                  <a:srgbClr val="00B0F0"/>
                </a:solidFill>
                <a:latin typeface="Time new roman"/>
              </a:rPr>
              <a:t>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4EA085-2734-9EE2-FD91-6A6B56962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77" y="995125"/>
            <a:ext cx="1089644" cy="1090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" y="96982"/>
            <a:ext cx="7841673" cy="4405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60327" y="390390"/>
            <a:ext cx="387927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92929"/>
                </a:solidFill>
                <a:latin typeface="+mj-lt"/>
              </a:rPr>
              <a:t>Sáng 22-1, TAND tỉnh Kiên Giang mở phiên tòa xét xử 70 bị cáo trong vụ giang hồ nổ súng tranh chấp đất ở Phú Quốc làm 8 người thương vong</a:t>
            </a:r>
            <a:endParaRPr lang="en-US" sz="32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4724400"/>
            <a:ext cx="1203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án </a:t>
            </a:r>
            <a:r>
              <a:rPr lang="vi-VN" sz="48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 ra tại ấp Bến Tràm, xã Cửa Dương, TP Phú Quốc, tỉnh Kiên Giang vào ngày 27-10-2022.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857" y="663864"/>
            <a:ext cx="49530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222222"/>
                </a:solidFill>
                <a:latin typeface="+mj-lt"/>
              </a:rPr>
              <a:t>Ghen ngược' bằng cốc trà sữa có chất độc xyanua</a:t>
            </a:r>
            <a:endParaRPr lang="en-US" sz="3200" b="1" dirty="0">
              <a:solidFill>
                <a:srgbClr val="222222"/>
              </a:solidFill>
              <a:latin typeface="+mj-lt"/>
            </a:endParaRPr>
          </a:p>
          <a:p>
            <a:r>
              <a:rPr lang="vi-VN" sz="3200" dirty="0">
                <a:solidFill>
                  <a:srgbClr val="222222"/>
                </a:solidFill>
                <a:latin typeface="+mj-lt"/>
              </a:rPr>
              <a:t>Lại Thị Kiều Trang, 26 tuổi, bị tuyên án tử hình do đầu độc chị họ song làm chết oan người khác</a:t>
            </a:r>
            <a:endParaRPr lang="en-US" sz="3200" dirty="0">
              <a:solidFill>
                <a:srgbClr val="222222"/>
              </a:solidFill>
              <a:latin typeface="+mj-lt"/>
            </a:endParaRPr>
          </a:p>
          <a:p>
            <a:r>
              <a:rPr lang="vi-VN" sz="3200" dirty="0">
                <a:latin typeface="+mj-lt"/>
              </a:rPr>
              <a:t>TAND tỉnh Thái Bình nhận định bị cáo đã giết người bằng hành vi "tàn độc, đê hèn".</a:t>
            </a:r>
          </a:p>
          <a:p>
            <a:endParaRPr lang="vi-VN" b="1" i="0" dirty="0">
              <a:solidFill>
                <a:srgbClr val="222222"/>
              </a:solidFill>
              <a:effectLst/>
              <a:latin typeface="Merriweathe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312" y="217716"/>
            <a:ext cx="6586847" cy="61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9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CD4E-E90C-107B-197A-73BF4BC0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6829"/>
            <a:ext cx="12191999" cy="2198914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4. Trách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nhiệm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công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dân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việc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phòng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ngừa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tai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nạn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vũ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khí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cháy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nổ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chất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hại</a:t>
            </a:r>
            <a:b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</a:br>
            <a:br>
              <a:rPr lang="en-US" altLang="zh-CN" sz="36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AAF3C-7659-1E94-553B-C0B751611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18441"/>
            <a:ext cx="12192000" cy="4555200"/>
          </a:xfrm>
        </p:spPr>
        <p:txBody>
          <a:bodyPr/>
          <a:lstStyle/>
          <a:p>
            <a:pPr marL="139700" indent="0" algn="just">
              <a:lnSpc>
                <a:spcPct val="150000"/>
              </a:lnSpc>
              <a:buNone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	</a:t>
            </a:r>
            <a:r>
              <a:rPr lang="vi-VN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+ Tự giác tìm hiểu và thực hiện nghiêm chỉnh các quy định về phòng ngừa tai nạn vũ khí, cháy, nổ và các chất độc hại. </a:t>
            </a: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	</a:t>
            </a:r>
            <a:r>
              <a:rPr lang="vi-VN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+ Tuyên truyền, vận động bạn bè và mọi người xung quanh thực hiện tốt các  quy định. 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marL="139700" indent="0" algn="just">
              <a:lnSpc>
                <a:spcPct val="150000"/>
              </a:lnSpc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	</a:t>
            </a:r>
            <a:r>
              <a:rPr lang="vi-VN" sz="36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+ Tố cáo những hành vi vi phạm hoặc xúi giục người khác vi phạm các quy  định trên. </a:t>
            </a:r>
            <a:endParaRPr lang="en-US" sz="36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A6C0-7F11-423E-D296-7A7420A0E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id="{82E2E29A-365F-5756-EDC9-23299F8FC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42" y="1531397"/>
            <a:ext cx="10339712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98034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33400" y="476518"/>
            <a:ext cx="11386457" cy="579549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>
                <a:latin typeface="Times New Roman" pitchFamily="18" charset="0"/>
                <a:cs typeface="Times New Roman" pitchFamily="18" charset="0"/>
              </a:rPr>
              <a:t>EM THỬ LÀM DIỄN VIÊN</a:t>
            </a:r>
          </a:p>
        </p:txBody>
      </p:sp>
    </p:spTree>
    <p:extLst>
      <p:ext uri="{BB962C8B-B14F-4D97-AF65-F5344CB8AC3E}">
        <p14:creationId xmlns:p14="http://schemas.microsoft.com/office/powerpoint/2010/main" val="20380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3C1D-EB6F-EF8A-F6A7-7756C893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F16178-64D8-8709-DB95-15062BE78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44" y="2164129"/>
            <a:ext cx="10339712" cy="11583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4DFD29B6-01B9-91A5-BC4D-985C066339B7}"/>
              </a:ext>
            </a:extLst>
          </p:cNvPr>
          <p:cNvSpPr txBox="1"/>
          <p:nvPr/>
        </p:nvSpPr>
        <p:spPr>
          <a:xfrm>
            <a:off x="533400" y="249717"/>
            <a:ext cx="110135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4. Trách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nhiệm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của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công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dân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sinh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việc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phòng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ngừa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tai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nạn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vũ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khí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cháy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nổ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chất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độc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hại</a:t>
            </a:r>
            <a:endParaRPr lang="en-US" altLang="zh-CN" sz="4000" b="1" dirty="0">
              <a:solidFill>
                <a:srgbClr val="C00000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98C7C71-53C4-4538-D04F-3018D6F340C1}"/>
              </a:ext>
            </a:extLst>
          </p:cNvPr>
          <p:cNvSpPr/>
          <p:nvPr/>
        </p:nvSpPr>
        <p:spPr>
          <a:xfrm>
            <a:off x="533400" y="2460171"/>
            <a:ext cx="11301960" cy="4252552"/>
          </a:xfrm>
          <a:prstGeom prst="roundRect">
            <a:avLst/>
          </a:prstGeom>
          <a:pattFill prst="pct25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algn="just">
              <a:lnSpc>
                <a:spcPct val="150000"/>
              </a:lnSpc>
              <a:buClr>
                <a:schemeClr val="dk2"/>
              </a:buClr>
              <a:buSzPts val="1400"/>
            </a:pP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Đối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 </a:t>
            </a:r>
            <a:r>
              <a:rPr lang="en-US" sz="4000" dirty="0" err="1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với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 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h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ọc sinh</a:t>
            </a:r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: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Time new roman"/>
                <a:ea typeface="Baloo Tammudu 2"/>
                <a:cs typeface="Baloo Tammudu 2"/>
                <a:sym typeface="Baloo Tammudu 2"/>
              </a:rPr>
              <a:t> phải tích cực phòng ngừa và nhắc nhở, tuyên truyền người thân, bạn bè chủ động phòng ngừa tai nạn vũ khí, cháy, nổ và các chất độc hại. </a:t>
            </a:r>
          </a:p>
        </p:txBody>
      </p:sp>
    </p:spTree>
    <p:extLst>
      <p:ext uri="{BB962C8B-B14F-4D97-AF65-F5344CB8AC3E}">
        <p14:creationId xmlns:p14="http://schemas.microsoft.com/office/powerpoint/2010/main" val="3391202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3A93-E6EE-65D8-9DDA-214E9BD94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079C3-74AE-BD6E-E35E-B4D19F6EF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123040"/>
            <a:ext cx="11827722" cy="673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8">
            <a:extLst>
              <a:ext uri="{FF2B5EF4-FFF2-40B4-BE49-F238E27FC236}">
                <a16:creationId xmlns:a16="http://schemas.microsoft.com/office/drawing/2014/main" id="{0B85F5E1-B550-C412-C0B8-4790AC995269}"/>
              </a:ext>
            </a:extLst>
          </p:cNvPr>
          <p:cNvSpPr txBox="1"/>
          <p:nvPr/>
        </p:nvSpPr>
        <p:spPr>
          <a:xfrm>
            <a:off x="3035331" y="3429000"/>
            <a:ext cx="632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600" b="1" dirty="0">
                <a:solidFill>
                  <a:srgbClr val="D818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Box 149">
            <a:extLst>
              <a:ext uri="{FF2B5EF4-FFF2-40B4-BE49-F238E27FC236}">
                <a16:creationId xmlns:a16="http://schemas.microsoft.com/office/drawing/2014/main" id="{B7309093-D0A6-6969-114A-B3F1664C092D}"/>
              </a:ext>
            </a:extLst>
          </p:cNvPr>
          <p:cNvSpPr txBox="1"/>
          <p:nvPr/>
        </p:nvSpPr>
        <p:spPr>
          <a:xfrm>
            <a:off x="3950413" y="2061427"/>
            <a:ext cx="448300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333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333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333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2A905-9B1B-4E57-73D1-2685AB82E2F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59544" y="984098"/>
            <a:ext cx="1100205" cy="110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6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2F620-C32D-EFFF-DA5C-B4627B8B1F2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2155370"/>
            <a:ext cx="5384800" cy="1630817"/>
          </a:xfrm>
        </p:spPr>
        <p:txBody>
          <a:bodyPr/>
          <a:lstStyle/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 new roman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 new roman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 new roman"/>
              <a:sym typeface="Wingdings" pitchFamily="2" charset="2"/>
            </a:endParaRP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1. Bom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mìn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đạn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pháo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2. Lương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3.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Thuốc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nổ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4.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Xăng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dầu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5.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Súng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săn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6. 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Thuốc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diệt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chuột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thuốc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sâu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7.  Các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phóng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xạ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8.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độc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da cam;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9.  Kim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pPr marL="342900" indent="-342900">
              <a:spcBef>
                <a:spcPct val="50000"/>
              </a:spcBef>
              <a:buClr>
                <a:srgbClr val="FF0000"/>
              </a:buClr>
              <a:defRPr/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10.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Thủy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ngân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;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56F3B-08DE-9D56-21E5-C41797D94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C1B862-7476-45E6-97D8-2493FAC17C9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869353-EFB1-04DD-6098-6D7D845B3239}"/>
              </a:ext>
            </a:extLst>
          </p:cNvPr>
          <p:cNvSpPr txBox="1"/>
          <p:nvPr/>
        </p:nvSpPr>
        <p:spPr>
          <a:xfrm>
            <a:off x="108857" y="0"/>
            <a:ext cx="12083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Các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chất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nào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sau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dễ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gây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tai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nạn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nguy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hiểm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cho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 new roman"/>
                <a:sym typeface="Wingdings" pitchFamily="2" charset="2"/>
              </a:rPr>
              <a:t>?</a:t>
            </a:r>
          </a:p>
          <a:p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53FF29-C683-C2F5-D046-BD0ED4CCECD7}"/>
              </a:ext>
            </a:extLst>
          </p:cNvPr>
          <p:cNvSpPr/>
          <p:nvPr/>
        </p:nvSpPr>
        <p:spPr>
          <a:xfrm>
            <a:off x="903191" y="933845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94022FF-AC8A-6064-885E-327D68A6FA70}"/>
              </a:ext>
            </a:extLst>
          </p:cNvPr>
          <p:cNvSpPr/>
          <p:nvPr/>
        </p:nvSpPr>
        <p:spPr>
          <a:xfrm>
            <a:off x="903191" y="2155370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BC9035-1305-4B9D-171C-EAB86EFFF58C}"/>
              </a:ext>
            </a:extLst>
          </p:cNvPr>
          <p:cNvSpPr/>
          <p:nvPr/>
        </p:nvSpPr>
        <p:spPr>
          <a:xfrm>
            <a:off x="903191" y="2650705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5C7E1BB-8BA9-5BC3-2331-8EAC1AA3B074}"/>
              </a:ext>
            </a:extLst>
          </p:cNvPr>
          <p:cNvSpPr/>
          <p:nvPr/>
        </p:nvSpPr>
        <p:spPr>
          <a:xfrm>
            <a:off x="903191" y="3250797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B63CCC-59B4-0053-F95E-14031C370816}"/>
              </a:ext>
            </a:extLst>
          </p:cNvPr>
          <p:cNvSpPr/>
          <p:nvPr/>
        </p:nvSpPr>
        <p:spPr>
          <a:xfrm>
            <a:off x="903191" y="3886413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D705867-74CF-F479-C62C-D2F2C8D813FD}"/>
              </a:ext>
            </a:extLst>
          </p:cNvPr>
          <p:cNvSpPr/>
          <p:nvPr/>
        </p:nvSpPr>
        <p:spPr>
          <a:xfrm>
            <a:off x="903191" y="4528671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C6B47C-DB83-7DCE-8006-CE058818895A}"/>
              </a:ext>
            </a:extLst>
          </p:cNvPr>
          <p:cNvSpPr/>
          <p:nvPr/>
        </p:nvSpPr>
        <p:spPr>
          <a:xfrm>
            <a:off x="903191" y="5170929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A25D2A-37AA-AA31-297A-361B198B4859}"/>
              </a:ext>
            </a:extLst>
          </p:cNvPr>
          <p:cNvSpPr/>
          <p:nvPr/>
        </p:nvSpPr>
        <p:spPr>
          <a:xfrm>
            <a:off x="1001163" y="6335701"/>
            <a:ext cx="457200" cy="3951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03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DB733-F423-A70E-87CB-4F6FEA26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7F563883-92BD-33DB-776B-E1918346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29" y="127361"/>
            <a:ext cx="676715" cy="707197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A0961B3D-FE19-4DAC-E295-25E26779AF2D}"/>
              </a:ext>
            </a:extLst>
          </p:cNvPr>
          <p:cNvGrpSpPr/>
          <p:nvPr/>
        </p:nvGrpSpPr>
        <p:grpSpPr>
          <a:xfrm>
            <a:off x="294729" y="480959"/>
            <a:ext cx="11602542" cy="5914250"/>
            <a:chOff x="6837018" y="1016554"/>
            <a:chExt cx="768163" cy="890093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4678599-3DBC-E31C-BE03-F9468C089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7018" y="1016554"/>
              <a:ext cx="768163" cy="890093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72D423F1-9A40-9EF6-27C7-39CCB415E4B5}"/>
                </a:ext>
              </a:extLst>
            </p:cNvPr>
            <p:cNvSpPr txBox="1"/>
            <p:nvPr/>
          </p:nvSpPr>
          <p:spPr>
            <a:xfrm>
              <a:off x="6893024" y="1288450"/>
              <a:ext cx="603474" cy="17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823A364-3EDC-6E3E-C602-A5EB6D5D2DD3}"/>
              </a:ext>
            </a:extLst>
          </p:cNvPr>
          <p:cNvSpPr/>
          <p:nvPr/>
        </p:nvSpPr>
        <p:spPr>
          <a:xfrm>
            <a:off x="1127432" y="360713"/>
            <a:ext cx="10256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6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en-US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400" b="1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6400" b="1" dirty="0">
              <a:solidFill>
                <a:schemeClr val="bg2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5520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204B3B44-9A2A-BF05-F91D-C4AD59FB0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779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4143" y="1339517"/>
            <a:ext cx="10961914" cy="3464400"/>
          </a:xfrm>
        </p:spPr>
        <p:txBody>
          <a:bodyPr>
            <a:normAutofit/>
          </a:bodyPr>
          <a:lstStyle/>
          <a:p>
            <a:r>
              <a:rPr lang="en-US" sz="80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 new roman"/>
              </a:rPr>
              <a:t>VÒNG QUAY MAY MẮN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ÁP DỤNG CHO CÂU HỎI 4 ĐÁP ÁN</a:t>
            </a:r>
          </a:p>
        </p:txBody>
      </p:sp>
    </p:spTree>
    <p:extLst>
      <p:ext uri="{BB962C8B-B14F-4D97-AF65-F5344CB8AC3E}">
        <p14:creationId xmlns:p14="http://schemas.microsoft.com/office/powerpoint/2010/main" val="38436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AA1DC7A3-816F-46E4-9100-846497B74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29" y="127361"/>
            <a:ext cx="676715" cy="707197"/>
          </a:xfrm>
          <a:prstGeom prst="rect">
            <a:avLst/>
          </a:prstGeom>
        </p:spPr>
      </p:pic>
      <p:sp>
        <p:nvSpPr>
          <p:cNvPr id="9" name="MH_Other_1">
            <a:extLst>
              <a:ext uri="{FF2B5EF4-FFF2-40B4-BE49-F238E27FC236}">
                <a16:creationId xmlns:a16="http://schemas.microsoft.com/office/drawing/2014/main" id="{2DA60AD8-D26E-4905-86CC-C718BDCC58D2}"/>
              </a:ext>
            </a:extLst>
          </p:cNvPr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043074" y="1049309"/>
            <a:ext cx="1673373" cy="2076263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id="{97A16BBD-9234-40A1-93B8-5470B2E7A7EE}"/>
              </a:ext>
            </a:extLst>
          </p:cNvPr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11741" y="2743199"/>
            <a:ext cx="1437749" cy="536199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MH_Other_3">
            <a:extLst>
              <a:ext uri="{FF2B5EF4-FFF2-40B4-BE49-F238E27FC236}">
                <a16:creationId xmlns:a16="http://schemas.microsoft.com/office/drawing/2014/main" id="{8505A9A2-5F41-4454-A841-104624B84A89}"/>
              </a:ext>
            </a:extLst>
          </p:cNvPr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4043074" y="3421019"/>
            <a:ext cx="1606354" cy="682896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MH_Other_4">
            <a:extLst>
              <a:ext uri="{FF2B5EF4-FFF2-40B4-BE49-F238E27FC236}">
                <a16:creationId xmlns:a16="http://schemas.microsoft.com/office/drawing/2014/main" id="{BFE1E30E-07FD-4184-BEFF-614C2063C503}"/>
              </a:ext>
            </a:extLst>
          </p:cNvPr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976055" y="3473695"/>
            <a:ext cx="1673373" cy="2056248"/>
          </a:xfrm>
          <a:prstGeom prst="line">
            <a:avLst/>
          </a:prstGeom>
          <a:noFill/>
          <a:ln w="38100" cap="rnd">
            <a:solidFill>
              <a:srgbClr val="A19587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6C518BD-5444-436A-8C7A-4B54AD237733}"/>
              </a:ext>
            </a:extLst>
          </p:cNvPr>
          <p:cNvGrpSpPr/>
          <p:nvPr/>
        </p:nvGrpSpPr>
        <p:grpSpPr>
          <a:xfrm>
            <a:off x="5716449" y="374662"/>
            <a:ext cx="6127118" cy="1230764"/>
            <a:chOff x="5932317" y="2180154"/>
            <a:chExt cx="2838450" cy="659923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F47E7E-30CE-4F8C-9E2F-74F50D5C1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2318" y="2180154"/>
              <a:ext cx="2771208" cy="659923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3B65815C-24FD-43C1-B6F3-D9F5317C2F6C}"/>
                </a:ext>
              </a:extLst>
            </p:cNvPr>
            <p:cNvSpPr txBox="1"/>
            <p:nvPr/>
          </p:nvSpPr>
          <p:spPr>
            <a:xfrm>
              <a:off x="5932317" y="2285522"/>
              <a:ext cx="2838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7157901E-28B6-4655-B089-FCD8DC982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388" y="1925894"/>
            <a:ext cx="5756859" cy="135597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3E0958-B1B9-4CBF-810C-9D5E1BDEA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6447" y="3413614"/>
            <a:ext cx="6127118" cy="159381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F46835E-1935-476D-85AE-8D545B273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2648" y="5295042"/>
            <a:ext cx="5839509" cy="6599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9877" y="707481"/>
            <a:ext cx="36718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2345" y="377702"/>
            <a:ext cx="5703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vi-VN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32345" y="1936929"/>
            <a:ext cx="5750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84639" y="3538732"/>
            <a:ext cx="5858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vi-VN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4055" y="5228160"/>
            <a:ext cx="5839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114</a:t>
            </a:r>
            <a:endParaRPr lang="vi-VN" sz="3600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6733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" grpId="0"/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4" name="Group 46"/>
          <p:cNvGraphicFramePr>
            <a:graphicFrameLocks noGrp="1"/>
          </p:cNvGraphicFramePr>
          <p:nvPr/>
        </p:nvGraphicFramePr>
        <p:xfrm>
          <a:off x="141513" y="109230"/>
          <a:ext cx="11854543" cy="6748512"/>
        </p:xfrm>
        <a:graphic>
          <a:graphicData uri="http://schemas.openxmlformats.org/drawingml/2006/table">
            <a:tbl>
              <a:tblPr/>
              <a:tblGrid>
                <a:gridCol w="705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6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82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BT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huống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Cách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ứng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</a:rPr>
                        <a:t>xử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1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bạn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bè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nhỏ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nghịch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lạ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đạn</a:t>
                      </a:r>
                      <a:r>
                        <a:rPr lang="en-US" sz="2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pháo</a:t>
                      </a:r>
                      <a:r>
                        <a:rPr lang="en-US" sz="2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8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nổ</a:t>
                      </a:r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0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cưa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đục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tháo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chốt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bom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mìn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đạn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pháo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nổ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 sz="2400" b="0" dirty="0">
                        <a:solidFill>
                          <a:srgbClr val="3333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2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Thấy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tàng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vận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chuyển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buôn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vũ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itchFamily="18" charset="0"/>
                          <a:cs typeface="Times New Roman" pitchFamily="18" charset="0"/>
                        </a:rPr>
                        <a:t>hại</a:t>
                      </a:r>
                      <a:r>
                        <a:rPr lang="en-US" sz="2800" b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8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</a:pPr>
                      <a:endParaRPr lang="en-US" sz="2400" b="0" dirty="0">
                        <a:solidFill>
                          <a:srgbClr val="3333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8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Thấy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hoá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độc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hại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tẩm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ướp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thực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phẩm</a:t>
                      </a:r>
                      <a:r>
                        <a:rPr lang="en-US" sz="2800" b="0" kern="12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8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83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Nếu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mùi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ga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do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quên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vặn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ga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phải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gì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79029" y="838200"/>
            <a:ext cx="5617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379028" y="1955230"/>
            <a:ext cx="561702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Khuyên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đục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6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9027" y="3453006"/>
            <a:ext cx="5529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9026" y="4431537"/>
            <a:ext cx="5529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Khuyên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35481" y="5398715"/>
            <a:ext cx="5529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van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8193640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1"/>
            <a:ext cx="7772400" cy="4308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48006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TẠM BIỆT CÁC EM! </a:t>
            </a:r>
          </a:p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HẸN GẶP LẠI CÁC EM VÀO TUẦN SAU.</a:t>
            </a:r>
          </a:p>
        </p:txBody>
      </p:sp>
    </p:spTree>
    <p:extLst>
      <p:ext uri="{BB962C8B-B14F-4D97-AF65-F5344CB8AC3E}">
        <p14:creationId xmlns:p14="http://schemas.microsoft.com/office/powerpoint/2010/main" val="1933999505"/>
      </p:ext>
    </p:extLst>
  </p:cSld>
  <p:clrMapOvr>
    <a:masterClrMapping/>
  </p:clrMapOvr>
  <p:transition spd="slow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2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825964" cy="207490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1: Nguy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cơ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dưới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đây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dẫn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tai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vũ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 new roman"/>
              </a:rPr>
              <a:t>khí</a:t>
            </a:r>
            <a:r>
              <a:rPr lang="en-US" sz="6000" b="1" dirty="0">
                <a:solidFill>
                  <a:srgbClr val="FF0000"/>
                </a:solidFill>
                <a:latin typeface="Time new roman"/>
              </a:rPr>
              <a:t>?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9150" y="24531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Cưa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bom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mìn</a:t>
            </a:r>
            <a:endParaRPr kumimoji="0" lang="vi-VN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6240" y="24865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Rò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rỉ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khí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ga</a:t>
            </a:r>
            <a:r>
              <a:rPr kumimoji="0" lang="en-US" sz="4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vi-VN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20554" y="3927494"/>
            <a:ext cx="4906798" cy="143547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Cháy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chập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điện</a:t>
            </a:r>
            <a:endParaRPr kumimoji="0" lang="vi-VN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943730"/>
            <a:ext cx="5450048" cy="12750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Thực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phẩm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ôi</a:t>
            </a:r>
            <a:r>
              <a:rPr lang="en-US" sz="46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600" dirty="0" err="1">
                <a:solidFill>
                  <a:prstClr val="black"/>
                </a:solidFill>
                <a:latin typeface="+mj-lt"/>
              </a:rPr>
              <a:t>thiu</a:t>
            </a:r>
            <a:endParaRPr kumimoji="0" lang="vi-VN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74402" y="257647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1412" y="416381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053" y="400699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42" y="2497278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5066012" y="559961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21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Nội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dung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sau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đây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không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phản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ánh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đúng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nguy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cơ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dẫn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đến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tai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nạn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cháy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, </a:t>
            </a:r>
            <a:r>
              <a:rPr lang="en-US" sz="5000" b="1" dirty="0" err="1">
                <a:solidFill>
                  <a:srgbClr val="FF0000"/>
                </a:solidFill>
                <a:latin typeface="Time new roman"/>
              </a:rPr>
              <a:t>nổ</a:t>
            </a:r>
            <a:r>
              <a:rPr lang="en-US" sz="5000" b="1" dirty="0">
                <a:solidFill>
                  <a:srgbClr val="FF0000"/>
                </a:solidFill>
                <a:latin typeface="Time new roman"/>
              </a:rPr>
              <a:t>?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4037" y="2225337"/>
            <a:ext cx="5309168" cy="19497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Cháy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chập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điện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thiết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điện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quá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tải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09669" y="2015981"/>
            <a:ext cx="5543499" cy="23215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Sử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phụ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gia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phẩm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34038" y="4464755"/>
            <a:ext cx="5817706" cy="19050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đồ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dễ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bắt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lửa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sát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đồ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tạo</a:t>
            </a:r>
            <a:r>
              <a:rPr lang="en-US" sz="44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+mj-lt"/>
              </a:rPr>
              <a:t>nhiệt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03666" y="4438164"/>
            <a:ext cx="5812839" cy="19050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Sử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nổ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trái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phép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phóng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+mj-lt"/>
              </a:rPr>
              <a:t>xạ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22" y="278058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486066" y="499287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16" y="459845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643" y="264790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37412" y="572868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2192000" cy="179578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3: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Luật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Quản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lý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vũ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khí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vật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liệu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nổ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và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công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cụ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hỗ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trợ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năm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2017 (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sửa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đổi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bổ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sung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năm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2020)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nghiêm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cấm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thực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hiện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hành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vi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sau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 new roman"/>
              </a:rPr>
              <a:t>đây</a:t>
            </a:r>
            <a:r>
              <a:rPr lang="en-US" sz="4200" b="1" dirty="0">
                <a:solidFill>
                  <a:srgbClr val="FF0000"/>
                </a:solidFill>
                <a:latin typeface="Time new roman"/>
              </a:rPr>
              <a:t>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629" y="2173989"/>
            <a:ext cx="5886389" cy="167613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Lợi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dụng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sử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dụng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vũ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khí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vật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liệu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nổ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xâm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phạm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an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ninh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quốc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gia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76622" y="2147323"/>
            <a:ext cx="5218692" cy="18265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phép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liệu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nổ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3120" y="4282559"/>
            <a:ext cx="5849469" cy="16956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Tố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giác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những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người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hành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vi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chế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tạo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trái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phép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vũ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khí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38711" y="4052305"/>
            <a:ext cx="5403546" cy="23702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Sở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hữu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vũ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khí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thô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sơ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là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hiện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vật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trưng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bày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triển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lãm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đồ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gia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bảo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93874" y="2748439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534175" y="4579268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258" y="48278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258" y="2658456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837412" y="585367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219200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4: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Chủ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thể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dưới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đây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vi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quy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của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pháp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 new roman"/>
              </a:rPr>
              <a:t>luật</a:t>
            </a:r>
            <a:r>
              <a:rPr lang="en-US" sz="4800" b="1" dirty="0">
                <a:solidFill>
                  <a:srgbClr val="FF0000"/>
                </a:solidFill>
                <a:latin typeface="Time new roman"/>
              </a:rPr>
              <a:t>? </a:t>
            </a:r>
            <a:endParaRPr lang="vi-VN" sz="4800" b="1" dirty="0">
              <a:solidFill>
                <a:srgbClr val="FF0000"/>
              </a:solidFill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2060211"/>
            <a:ext cx="5685707" cy="170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Chị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M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dùng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hóa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chất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độc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hại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để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bảo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quản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thực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phẩm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53534"/>
            <a:ext cx="5154125" cy="16895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Anh T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hút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thuốc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lá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và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dung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điện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thoại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tại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trạm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xăng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4194195"/>
            <a:ext cx="5333577" cy="1708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Anh V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báo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cảnh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sát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cứu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hỏa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khi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phát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hiện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đám</a:t>
            </a:r>
            <a:r>
              <a:rPr lang="en-US" sz="38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+mj-lt"/>
              </a:rPr>
              <a:t>cháy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40943" y="4076380"/>
            <a:ext cx="4906798" cy="200873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Công ty B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xả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chất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thải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rắn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chưa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qua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xử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lý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ra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môi</a:t>
            </a:r>
            <a:r>
              <a:rPr lang="en-US" sz="3800" noProof="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800" noProof="0" dirty="0" err="1">
                <a:solidFill>
                  <a:prstClr val="black"/>
                </a:solidFill>
                <a:latin typeface="+mj-lt"/>
              </a:rPr>
              <a:t>trường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20" y="452135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596" y="481138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40" y="2328850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434551" y="592337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302674"/>
            <a:ext cx="12074803" cy="251167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Câu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5: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Bà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C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là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chủ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một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cơ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sở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sản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xuất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nem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chua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. Trong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quá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trình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sản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xuất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,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bà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B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đã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bí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mật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sử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dụng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một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số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hóa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chất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không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rõ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nguồn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gốc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,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không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có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thời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hạn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sử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dụng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để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tẩy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trắng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bì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Time new roman"/>
              </a:rPr>
              <a:t>lợn</a:t>
            </a:r>
            <a:r>
              <a:rPr lang="en-US" sz="4600" b="1" dirty="0">
                <a:solidFill>
                  <a:srgbClr val="FF0000"/>
                </a:solidFill>
                <a:latin typeface="Time new roman"/>
              </a:rPr>
              <a:t>?</a:t>
            </a:r>
            <a:endParaRPr kumimoji="0" lang="vi-VN" sz="4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391" y="32344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Tai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nổ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98135" y="3270474"/>
            <a:ext cx="4906798" cy="11221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Tai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do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chất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độc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hại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gây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ra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6056" y="4691393"/>
            <a:ext cx="5637747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Tai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vũ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khí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gây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ra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77942" y="4767699"/>
            <a:ext cx="4906798" cy="9967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D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. Tai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nạn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do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bom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mìn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gây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</a:rPr>
              <a:t>ra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07" y="329670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7483" y="480225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67" y="484542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867" y="3292674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716732" y="580856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手绘课件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801162713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8">
      <a:majorFont>
        <a:latin typeface="Arial"/>
        <a:ea typeface="YF补 汉仪夏日体+黑白emoji"/>
        <a:cs typeface=""/>
      </a:majorFont>
      <a:minorFont>
        <a:latin typeface="Arial"/>
        <a:ea typeface="YF补 汉仪夏日体+黑白emoj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English for Hispanic Speakers Workshop by Slidesgo">
  <a:themeElements>
    <a:clrScheme name="Simple Light">
      <a:dk1>
        <a:srgbClr val="04596F"/>
      </a:dk1>
      <a:lt1>
        <a:srgbClr val="FAEFCC"/>
      </a:lt1>
      <a:dk2>
        <a:srgbClr val="000000"/>
      </a:dk2>
      <a:lt2>
        <a:srgbClr val="DB3B44"/>
      </a:lt2>
      <a:accent1>
        <a:srgbClr val="FBB44B"/>
      </a:accent1>
      <a:accent2>
        <a:srgbClr val="FEAE9D"/>
      </a:accent2>
      <a:accent3>
        <a:srgbClr val="42996F"/>
      </a:accent3>
      <a:accent4>
        <a:srgbClr val="51B7B2"/>
      </a:accent4>
      <a:accent5>
        <a:srgbClr val="C8F1FA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3512</TotalTime>
  <Words>1550</Words>
  <Application>Microsoft Office PowerPoint</Application>
  <PresentationFormat>Widescreen</PresentationFormat>
  <Paragraphs>160</Paragraphs>
  <Slides>32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等线</vt:lpstr>
      <vt:lpstr>.VnTime</vt:lpstr>
      <vt:lpstr>Arial</vt:lpstr>
      <vt:lpstr>Baloo Tammudu 2</vt:lpstr>
      <vt:lpstr>Kavoon</vt:lpstr>
      <vt:lpstr>Merriweather</vt:lpstr>
      <vt:lpstr>Open Sans</vt:lpstr>
      <vt:lpstr>Tahoma</vt:lpstr>
      <vt:lpstr>Time new roman</vt:lpstr>
      <vt:lpstr>Times New Roman</vt:lpstr>
      <vt:lpstr>https://www.freeppt7.com</vt:lpstr>
      <vt:lpstr>Basic English for Hispanic Speakers Workshop by Slidesgo</vt:lpstr>
      <vt:lpstr>PowerPoint Presentation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Quán Karaoke -  Hà Nội </vt:lpstr>
      <vt:lpstr>PowerPoint Presentation</vt:lpstr>
      <vt:lpstr>PowerPoint Presentation</vt:lpstr>
      <vt:lpstr>PowerPoint Presentation</vt:lpstr>
      <vt:lpstr>4. Trách nhiệm của công dân trong việc phòng ngừa tai nạn vũ khí, cháy, nổ và các chất độc hại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www.freeppt7.com</dc:creator>
  <cp:keywords>https:/www.freeppt7.com</cp:keywords>
  <dc:description>https://www.freeppt7.com</dc:description>
  <cp:lastModifiedBy>nguyentienhoang230984@gmail.com</cp:lastModifiedBy>
  <cp:revision>698</cp:revision>
  <dcterms:created xsi:type="dcterms:W3CDTF">2017-08-01T03:24:34Z</dcterms:created>
  <dcterms:modified xsi:type="dcterms:W3CDTF">2025-03-31T22:07:46Z</dcterms:modified>
</cp:coreProperties>
</file>