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Lst>
  <p:notesMasterIdLst>
    <p:notesMasterId r:id="rId22"/>
  </p:notesMasterIdLst>
  <p:sldIdLst>
    <p:sldId id="256" r:id="rId3"/>
    <p:sldId id="260" r:id="rId4"/>
    <p:sldId id="331" r:id="rId5"/>
    <p:sldId id="266" r:id="rId6"/>
    <p:sldId id="315" r:id="rId7"/>
    <p:sldId id="338" r:id="rId8"/>
    <p:sldId id="313" r:id="rId9"/>
    <p:sldId id="340" r:id="rId10"/>
    <p:sldId id="341" r:id="rId11"/>
    <p:sldId id="342" r:id="rId12"/>
    <p:sldId id="343" r:id="rId13"/>
    <p:sldId id="333" r:id="rId14"/>
    <p:sldId id="322" r:id="rId15"/>
    <p:sldId id="323" r:id="rId16"/>
    <p:sldId id="275" r:id="rId17"/>
    <p:sldId id="329" r:id="rId18"/>
    <p:sldId id="280" r:id="rId19"/>
    <p:sldId id="271" r:id="rId20"/>
    <p:sldId id="268" r:id="rId21"/>
  </p:sldIdLst>
  <p:sldSz cx="9144000" cy="5143500" type="screen16x9"/>
  <p:notesSz cx="6858000" cy="9144000"/>
  <p:embeddedFontLst>
    <p:embeddedFont>
      <p:font typeface="Dancing Script" panose="020B0604020202020204" charset="0"/>
      <p:regular r:id="rId23"/>
      <p:bold r:id="rId24"/>
    </p:embeddedFont>
    <p:embeddedFont>
      <p:font typeface="Delius Swash Caps" panose="020B0604020202020204" charset="0"/>
      <p:regular r:id="rId25"/>
    </p:embeddedFont>
    <p:embeddedFont>
      <p:font typeface="Proxima Nova" panose="020B0604020202020204" charset="0"/>
      <p:regular r:id="rId26"/>
      <p:bold r:id="rId27"/>
      <p:italic r:id="rId28"/>
      <p:boldItalic r:id="rId29"/>
    </p:embeddedFont>
    <p:embeddedFont>
      <p:font typeface="Proxima Nova Semibold" panose="020B0604020202020204" charset="0"/>
      <p:regular r:id="rId30"/>
      <p:bold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569A7B-3B52-4850-8462-80BDC8F3A933}">
  <a:tblStyle styleId="{4F569A7B-3B52-4850-8462-80BDC8F3A9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guide orient="horz" pos="1644"/>
        <p:guide pos="28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a:extLst>
            <a:ext uri="{FF2B5EF4-FFF2-40B4-BE49-F238E27FC236}">
              <a16:creationId xmlns:a16="http://schemas.microsoft.com/office/drawing/2014/main" id="{9185F001-FBD3-CFD0-A0AC-86C2ADB9F9F8}"/>
            </a:ext>
          </a:extLst>
        </p:cNvPr>
        <p:cNvGrpSpPr/>
        <p:nvPr/>
      </p:nvGrpSpPr>
      <p:grpSpPr>
        <a:xfrm>
          <a:off x="0" y="0"/>
          <a:ext cx="0" cy="0"/>
          <a:chOff x="0" y="0"/>
          <a:chExt cx="0" cy="0"/>
        </a:xfrm>
      </p:grpSpPr>
      <p:sp>
        <p:nvSpPr>
          <p:cNvPr id="2186" name="Google Shape;2186;g10a259dcb6a_0_56:notes">
            <a:extLst>
              <a:ext uri="{FF2B5EF4-FFF2-40B4-BE49-F238E27FC236}">
                <a16:creationId xmlns:a16="http://schemas.microsoft.com/office/drawing/2014/main" id="{9282AD08-E7A6-3EA0-AFD7-B92F4075DA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a:extLst>
              <a:ext uri="{FF2B5EF4-FFF2-40B4-BE49-F238E27FC236}">
                <a16:creationId xmlns:a16="http://schemas.microsoft.com/office/drawing/2014/main" id="{1635D305-5A56-7521-E693-7B129775EE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26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d1982dd69e_0_2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d1982dd69e_0_21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1982dd69e_0_2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1982dd69e_0_2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Dancing Script"/>
                <a:ea typeface="Dancing Script"/>
                <a:cs typeface="Dancing Script"/>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Delius Swash Caps"/>
                <a:ea typeface="Delius Swash Caps"/>
                <a:cs typeface="Delius Swash Caps"/>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85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grpSp>
        <p:nvGrpSpPr>
          <p:cNvPr id="189" name="Google Shape;189;p6"/>
          <p:cNvGrpSpPr/>
          <p:nvPr/>
        </p:nvGrpSpPr>
        <p:grpSpPr>
          <a:xfrm>
            <a:off x="95" y="25"/>
            <a:ext cx="9143969" cy="5143446"/>
            <a:chOff x="95" y="25"/>
            <a:chExt cx="9143969" cy="5143446"/>
          </a:xfrm>
        </p:grpSpPr>
        <p:sp>
          <p:nvSpPr>
            <p:cNvPr id="190" name="Google Shape;190;p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8347050" y="7287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6328375" y="4045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825" y="2337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6"/>
          <p:cNvGrpSpPr/>
          <p:nvPr/>
        </p:nvGrpSpPr>
        <p:grpSpPr>
          <a:xfrm>
            <a:off x="8632975" y="3425438"/>
            <a:ext cx="311900" cy="314700"/>
            <a:chOff x="8571050" y="1873050"/>
            <a:chExt cx="311900" cy="314700"/>
          </a:xfrm>
        </p:grpSpPr>
        <p:sp>
          <p:nvSpPr>
            <p:cNvPr id="223" name="Google Shape;223;p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CUSTOM_5_1">
    <p:spTree>
      <p:nvGrpSpPr>
        <p:cNvPr id="1" name="Shape 1048"/>
        <p:cNvGrpSpPr/>
        <p:nvPr/>
      </p:nvGrpSpPr>
      <p:grpSpPr>
        <a:xfrm>
          <a:off x="0" y="0"/>
          <a:ext cx="0" cy="0"/>
          <a:chOff x="0" y="0"/>
          <a:chExt cx="0" cy="0"/>
        </a:xfrm>
      </p:grpSpPr>
      <p:grpSp>
        <p:nvGrpSpPr>
          <p:cNvPr id="1049" name="Google Shape;1049;p25"/>
          <p:cNvGrpSpPr/>
          <p:nvPr/>
        </p:nvGrpSpPr>
        <p:grpSpPr>
          <a:xfrm>
            <a:off x="95" y="25"/>
            <a:ext cx="9143969" cy="5143446"/>
            <a:chOff x="95" y="25"/>
            <a:chExt cx="9143969" cy="5143446"/>
          </a:xfrm>
        </p:grpSpPr>
        <p:sp>
          <p:nvSpPr>
            <p:cNvPr id="1050" name="Google Shape;1050;p2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CUSTOM_5_1_1">
    <p:spTree>
      <p:nvGrpSpPr>
        <p:cNvPr id="1" name="Shape 1089"/>
        <p:cNvGrpSpPr/>
        <p:nvPr/>
      </p:nvGrpSpPr>
      <p:grpSpPr>
        <a:xfrm>
          <a:off x="0" y="0"/>
          <a:ext cx="0" cy="0"/>
          <a:chOff x="0" y="0"/>
          <a:chExt cx="0" cy="0"/>
        </a:xfrm>
      </p:grpSpPr>
      <p:grpSp>
        <p:nvGrpSpPr>
          <p:cNvPr id="1090" name="Google Shape;1090;p26"/>
          <p:cNvGrpSpPr/>
          <p:nvPr/>
        </p:nvGrpSpPr>
        <p:grpSpPr>
          <a:xfrm>
            <a:off x="95" y="25"/>
            <a:ext cx="9143969" cy="5143446"/>
            <a:chOff x="95" y="25"/>
            <a:chExt cx="9143969" cy="5143446"/>
          </a:xfrm>
        </p:grpSpPr>
        <p:sp>
          <p:nvSpPr>
            <p:cNvPr id="1091" name="Google Shape;1091;p2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4092475" y="6052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5716338" y="1088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915925" y="16562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6"/>
          <p:cNvGrpSpPr/>
          <p:nvPr/>
        </p:nvGrpSpPr>
        <p:grpSpPr>
          <a:xfrm>
            <a:off x="5450525" y="4284600"/>
            <a:ext cx="311900" cy="314700"/>
            <a:chOff x="8571050" y="1873050"/>
            <a:chExt cx="311900" cy="314700"/>
          </a:xfrm>
        </p:grpSpPr>
        <p:sp>
          <p:nvSpPr>
            <p:cNvPr id="1127" name="Google Shape;1127;p2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26"/>
          <p:cNvGrpSpPr/>
          <p:nvPr/>
        </p:nvGrpSpPr>
        <p:grpSpPr>
          <a:xfrm flipH="1">
            <a:off x="3129650" y="4135250"/>
            <a:ext cx="529900" cy="149350"/>
            <a:chOff x="3898800" y="2624300"/>
            <a:chExt cx="529900" cy="149350"/>
          </a:xfrm>
        </p:grpSpPr>
        <p:sp>
          <p:nvSpPr>
            <p:cNvPr id="1135" name="Google Shape;1135;p26"/>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1137"/>
        <p:cNvGrpSpPr/>
        <p:nvPr/>
      </p:nvGrpSpPr>
      <p:grpSpPr>
        <a:xfrm>
          <a:off x="0" y="0"/>
          <a:ext cx="0" cy="0"/>
          <a:chOff x="0" y="0"/>
          <a:chExt cx="0" cy="0"/>
        </a:xfrm>
      </p:grpSpPr>
      <p:grpSp>
        <p:nvGrpSpPr>
          <p:cNvPr id="1138" name="Google Shape;1138;p27"/>
          <p:cNvGrpSpPr/>
          <p:nvPr/>
        </p:nvGrpSpPr>
        <p:grpSpPr>
          <a:xfrm>
            <a:off x="95" y="25"/>
            <a:ext cx="9143969" cy="5143446"/>
            <a:chOff x="95" y="25"/>
            <a:chExt cx="9143969" cy="5143446"/>
          </a:xfrm>
        </p:grpSpPr>
        <p:sp>
          <p:nvSpPr>
            <p:cNvPr id="1139" name="Google Shape;1139;p2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27"/>
          <p:cNvSpPr txBox="1">
            <a:spLocks noGrp="1"/>
          </p:cNvSpPr>
          <p:nvPr>
            <p:ph type="title"/>
          </p:nvPr>
        </p:nvSpPr>
        <p:spPr>
          <a:xfrm flipH="1">
            <a:off x="5574175" y="968750"/>
            <a:ext cx="2856600" cy="2184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165" name="Google Shape;1165;p27"/>
          <p:cNvSpPr txBox="1">
            <a:spLocks noGrp="1"/>
          </p:cNvSpPr>
          <p:nvPr>
            <p:ph type="subTitle" idx="1"/>
          </p:nvPr>
        </p:nvSpPr>
        <p:spPr>
          <a:xfrm flipH="1">
            <a:off x="4790550" y="3235162"/>
            <a:ext cx="3640200" cy="939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6" name="Google Shape;1166;p27"/>
          <p:cNvSpPr/>
          <p:nvPr/>
        </p:nvSpPr>
        <p:spPr>
          <a:xfrm>
            <a:off x="6334238" y="5928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7"/>
          <p:cNvSpPr/>
          <p:nvPr/>
        </p:nvSpPr>
        <p:spPr>
          <a:xfrm>
            <a:off x="4363363" y="39942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8" name="Google Shape;1168;p27"/>
          <p:cNvGrpSpPr/>
          <p:nvPr/>
        </p:nvGrpSpPr>
        <p:grpSpPr>
          <a:xfrm>
            <a:off x="8430750" y="4407838"/>
            <a:ext cx="311900" cy="314700"/>
            <a:chOff x="8571050" y="1873050"/>
            <a:chExt cx="311900" cy="314700"/>
          </a:xfrm>
        </p:grpSpPr>
        <p:sp>
          <p:nvSpPr>
            <p:cNvPr id="1169" name="Google Shape;1169;p2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27"/>
          <p:cNvGrpSpPr/>
          <p:nvPr/>
        </p:nvGrpSpPr>
        <p:grpSpPr>
          <a:xfrm>
            <a:off x="6405150" y="4490525"/>
            <a:ext cx="529900" cy="149350"/>
            <a:chOff x="3898800" y="2624300"/>
            <a:chExt cx="529900" cy="149350"/>
          </a:xfrm>
        </p:grpSpPr>
        <p:sp>
          <p:nvSpPr>
            <p:cNvPr id="1174" name="Google Shape;1174;p27"/>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7"/>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3_1_1">
    <p:spTree>
      <p:nvGrpSpPr>
        <p:cNvPr id="1" name="Shape 1176"/>
        <p:cNvGrpSpPr/>
        <p:nvPr/>
      </p:nvGrpSpPr>
      <p:grpSpPr>
        <a:xfrm>
          <a:off x="0" y="0"/>
          <a:ext cx="0" cy="0"/>
          <a:chOff x="0" y="0"/>
          <a:chExt cx="0" cy="0"/>
        </a:xfrm>
      </p:grpSpPr>
      <p:grpSp>
        <p:nvGrpSpPr>
          <p:cNvPr id="1177" name="Google Shape;1177;p28"/>
          <p:cNvGrpSpPr/>
          <p:nvPr/>
        </p:nvGrpSpPr>
        <p:grpSpPr>
          <a:xfrm>
            <a:off x="95" y="25"/>
            <a:ext cx="9143969" cy="5143446"/>
            <a:chOff x="95" y="25"/>
            <a:chExt cx="9143969" cy="5143446"/>
          </a:xfrm>
        </p:grpSpPr>
        <p:sp>
          <p:nvSpPr>
            <p:cNvPr id="1178" name="Google Shape;1178;p2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28"/>
          <p:cNvSpPr txBox="1">
            <a:spLocks noGrp="1"/>
          </p:cNvSpPr>
          <p:nvPr>
            <p:ph type="title"/>
          </p:nvPr>
        </p:nvSpPr>
        <p:spPr>
          <a:xfrm flipH="1">
            <a:off x="1143030" y="1301575"/>
            <a:ext cx="3714300" cy="10335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204" name="Google Shape;1204;p28"/>
          <p:cNvSpPr txBox="1">
            <a:spLocks noGrp="1"/>
          </p:cNvSpPr>
          <p:nvPr>
            <p:ph type="subTitle" idx="1"/>
          </p:nvPr>
        </p:nvSpPr>
        <p:spPr>
          <a:xfrm flipH="1">
            <a:off x="1143425" y="2335075"/>
            <a:ext cx="6438600" cy="13659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5" name="Google Shape;1205;p28"/>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8"/>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1" name="Google Shape;1211;p28"/>
          <p:cNvGrpSpPr/>
          <p:nvPr/>
        </p:nvGrpSpPr>
        <p:grpSpPr>
          <a:xfrm>
            <a:off x="5220250" y="1443438"/>
            <a:ext cx="311900" cy="314700"/>
            <a:chOff x="8571050" y="1873050"/>
            <a:chExt cx="311900" cy="314700"/>
          </a:xfrm>
        </p:grpSpPr>
        <p:sp>
          <p:nvSpPr>
            <p:cNvPr id="1212" name="Google Shape;1212;p2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28"/>
          <p:cNvGrpSpPr/>
          <p:nvPr/>
        </p:nvGrpSpPr>
        <p:grpSpPr>
          <a:xfrm>
            <a:off x="836125" y="4365463"/>
            <a:ext cx="311900" cy="314700"/>
            <a:chOff x="8571050" y="1873050"/>
            <a:chExt cx="311900" cy="314700"/>
          </a:xfrm>
        </p:grpSpPr>
        <p:sp>
          <p:nvSpPr>
            <p:cNvPr id="1217" name="Google Shape;1217;p2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28"/>
          <p:cNvGrpSpPr/>
          <p:nvPr/>
        </p:nvGrpSpPr>
        <p:grpSpPr>
          <a:xfrm>
            <a:off x="2029863" y="535513"/>
            <a:ext cx="730975" cy="238525"/>
            <a:chOff x="3798300" y="2287225"/>
            <a:chExt cx="730975" cy="238525"/>
          </a:xfrm>
        </p:grpSpPr>
        <p:sp>
          <p:nvSpPr>
            <p:cNvPr id="1222" name="Google Shape;1222;p2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28"/>
          <p:cNvGrpSpPr/>
          <p:nvPr/>
        </p:nvGrpSpPr>
        <p:grpSpPr>
          <a:xfrm>
            <a:off x="8049200" y="4100600"/>
            <a:ext cx="529900" cy="149350"/>
            <a:chOff x="3898800" y="2624300"/>
            <a:chExt cx="529900" cy="149350"/>
          </a:xfrm>
        </p:grpSpPr>
        <p:sp>
          <p:nvSpPr>
            <p:cNvPr id="1225" name="Google Shape;1225;p2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70" r:id="rId5"/>
    <p:sldLayoutId id="2147483671" r:id="rId6"/>
    <p:sldLayoutId id="2147483672" r:id="rId7"/>
    <p:sldLayoutId id="2147483673" r:id="rId8"/>
    <p:sldLayoutId id="2147483674" r:id="rId9"/>
    <p:sldLayoutId id="2147483685" r:id="rId10"/>
    <p:sldLayoutId id="2147483686"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853"/>
        <p:cNvGrpSpPr/>
        <p:nvPr/>
      </p:nvGrpSpPr>
      <p:grpSpPr>
        <a:xfrm>
          <a:off x="0" y="0"/>
          <a:ext cx="0" cy="0"/>
          <a:chOff x="0" y="0"/>
          <a:chExt cx="0" cy="0"/>
        </a:xfrm>
      </p:grpSpPr>
      <p:sp>
        <p:nvSpPr>
          <p:cNvPr id="1854" name="Google Shape;1854;p4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855" name="Google Shape;1855;p4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70" name="Google Shape;1870;p49"/>
          <p:cNvSpPr txBox="1">
            <a:spLocks noGrp="1"/>
          </p:cNvSpPr>
          <p:nvPr>
            <p:ph type="subTitle" idx="1"/>
          </p:nvPr>
        </p:nvSpPr>
        <p:spPr>
          <a:xfrm>
            <a:off x="3590255" y="3757421"/>
            <a:ext cx="4486451" cy="4726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a:latin typeface="+mj-lt"/>
              </a:rPr>
              <a:t>Giáo</a:t>
            </a:r>
            <a:r>
              <a:rPr lang="en-US" sz="2000" b="1" dirty="0">
                <a:latin typeface="+mj-lt"/>
              </a:rPr>
              <a:t> </a:t>
            </a:r>
            <a:r>
              <a:rPr lang="en-US" sz="2000" b="1" dirty="0" err="1">
                <a:latin typeface="+mj-lt"/>
              </a:rPr>
              <a:t>viên</a:t>
            </a:r>
            <a:r>
              <a:rPr lang="en-US" sz="2000" b="1" dirty="0">
                <a:latin typeface="+mj-lt"/>
              </a:rPr>
              <a:t>: </a:t>
            </a:r>
            <a:r>
              <a:rPr lang="en-US" sz="2000" b="1" dirty="0" err="1">
                <a:latin typeface="+mj-lt"/>
              </a:rPr>
              <a:t>Trần</a:t>
            </a:r>
            <a:r>
              <a:rPr lang="en-US" sz="2000" b="1" dirty="0">
                <a:latin typeface="+mj-lt"/>
              </a:rPr>
              <a:t> </a:t>
            </a:r>
            <a:r>
              <a:rPr lang="en-US" sz="2000" b="1" dirty="0" err="1">
                <a:latin typeface="+mj-lt"/>
              </a:rPr>
              <a:t>Nguyễn</a:t>
            </a:r>
            <a:r>
              <a:rPr lang="en-US" sz="2000" b="1" dirty="0">
                <a:latin typeface="+mj-lt"/>
              </a:rPr>
              <a:t> Thanh Vân</a:t>
            </a:r>
            <a:endParaRPr sz="2000" b="1" dirty="0">
              <a:latin typeface="+mj-lt"/>
            </a:endParaRPr>
          </a:p>
        </p:txBody>
      </p:sp>
      <p:grpSp>
        <p:nvGrpSpPr>
          <p:cNvPr id="1879" name="Google Shape;1879;p49"/>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p:cNvGrpSpPr/>
          <p:nvPr/>
        </p:nvGrpSpPr>
        <p:grpSpPr>
          <a:xfrm rot="1445359">
            <a:off x="-177329" y="3708534"/>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828204" y="1776686"/>
            <a:ext cx="7648248" cy="1754326"/>
          </a:xfrm>
          <a:prstGeom prst="rect">
            <a:avLst/>
          </a:prstGeom>
          <a:noFill/>
        </p:spPr>
        <p:txBody>
          <a:bodyPr wrap="none" lIns="91440" tIns="45720" rIns="91440" bIns="45720">
            <a:spAutoFit/>
          </a:bodyPr>
          <a:lstStyle/>
          <a:p>
            <a:pPr algn="ctr"/>
            <a:r>
              <a:rPr lang="en-US" sz="5400" b="1" dirty="0" err="1">
                <a:ln w="22225">
                  <a:solidFill>
                    <a:schemeClr val="tx1"/>
                  </a:solidFill>
                  <a:prstDash val="solid"/>
                </a:ln>
                <a:solidFill>
                  <a:schemeClr val="accent2">
                    <a:lumMod val="75000"/>
                  </a:schemeClr>
                </a:solidFill>
                <a:latin typeface="SVN-Caprica Script" pitchFamily="2" charset="0"/>
              </a:rPr>
              <a:t>Quản</a:t>
            </a:r>
            <a:r>
              <a:rPr lang="en-US" sz="5400" b="1" dirty="0">
                <a:ln w="22225">
                  <a:solidFill>
                    <a:schemeClr val="tx1"/>
                  </a:solidFill>
                  <a:prstDash val="solid"/>
                </a:ln>
                <a:solidFill>
                  <a:schemeClr val="accent2">
                    <a:lumMod val="75000"/>
                  </a:schemeClr>
                </a:solidFill>
                <a:latin typeface="SVN-Caprica Script" pitchFamily="2" charset="0"/>
              </a:rPr>
              <a:t> </a:t>
            </a:r>
            <a:r>
              <a:rPr lang="en-US" sz="5400" b="1" dirty="0" err="1">
                <a:ln w="22225">
                  <a:solidFill>
                    <a:schemeClr val="tx1"/>
                  </a:solidFill>
                  <a:prstDash val="solid"/>
                </a:ln>
                <a:solidFill>
                  <a:schemeClr val="accent2">
                    <a:lumMod val="75000"/>
                  </a:schemeClr>
                </a:solidFill>
                <a:latin typeface="SVN-Caprica Script" pitchFamily="2" charset="0"/>
              </a:rPr>
              <a:t>lí</a:t>
            </a:r>
            <a:r>
              <a:rPr lang="en-US" sz="5400" b="1" dirty="0">
                <a:ln w="22225">
                  <a:solidFill>
                    <a:schemeClr val="tx1"/>
                  </a:solidFill>
                  <a:prstDash val="solid"/>
                </a:ln>
                <a:solidFill>
                  <a:schemeClr val="accent2">
                    <a:lumMod val="75000"/>
                  </a:schemeClr>
                </a:solidFill>
                <a:latin typeface="SVN-Caprica Script" pitchFamily="2" charset="0"/>
              </a:rPr>
              <a:t> </a:t>
            </a:r>
            <a:r>
              <a:rPr lang="en-US" sz="5400" b="1" dirty="0" err="1">
                <a:ln w="22225">
                  <a:solidFill>
                    <a:schemeClr val="tx1"/>
                  </a:solidFill>
                  <a:prstDash val="solid"/>
                </a:ln>
                <a:solidFill>
                  <a:schemeClr val="accent2">
                    <a:lumMod val="75000"/>
                  </a:schemeClr>
                </a:solidFill>
                <a:latin typeface="SVN-Caprica Script" pitchFamily="2" charset="0"/>
              </a:rPr>
              <a:t>thời</a:t>
            </a:r>
            <a:r>
              <a:rPr lang="en-US" sz="5400" b="1" dirty="0">
                <a:ln w="22225">
                  <a:solidFill>
                    <a:schemeClr val="tx1"/>
                  </a:solidFill>
                  <a:prstDash val="solid"/>
                </a:ln>
                <a:solidFill>
                  <a:schemeClr val="accent2">
                    <a:lumMod val="75000"/>
                  </a:schemeClr>
                </a:solidFill>
                <a:latin typeface="SVN-Caprica Script" pitchFamily="2" charset="0"/>
              </a:rPr>
              <a:t> </a:t>
            </a:r>
            <a:r>
              <a:rPr lang="en-US" sz="5400" b="1" dirty="0" err="1">
                <a:ln w="22225">
                  <a:solidFill>
                    <a:schemeClr val="tx1"/>
                  </a:solidFill>
                  <a:prstDash val="solid"/>
                </a:ln>
                <a:solidFill>
                  <a:schemeClr val="accent2">
                    <a:lumMod val="75000"/>
                  </a:schemeClr>
                </a:solidFill>
                <a:latin typeface="SVN-Caprica Script" pitchFamily="2" charset="0"/>
              </a:rPr>
              <a:t>gian</a:t>
            </a:r>
            <a:r>
              <a:rPr lang="en-US" sz="5400" b="1" dirty="0">
                <a:ln w="22225">
                  <a:solidFill>
                    <a:schemeClr val="tx1"/>
                  </a:solidFill>
                  <a:prstDash val="solid"/>
                </a:ln>
                <a:solidFill>
                  <a:schemeClr val="accent2">
                    <a:lumMod val="75000"/>
                  </a:schemeClr>
                </a:solidFill>
                <a:latin typeface="SVN-Caprica Script" pitchFamily="2" charset="0"/>
              </a:rPr>
              <a:t> </a:t>
            </a:r>
            <a:r>
              <a:rPr lang="en-US" sz="5400" b="1" dirty="0" err="1">
                <a:ln w="22225">
                  <a:solidFill>
                    <a:schemeClr val="tx1"/>
                  </a:solidFill>
                  <a:prstDash val="solid"/>
                </a:ln>
                <a:solidFill>
                  <a:schemeClr val="accent2">
                    <a:lumMod val="75000"/>
                  </a:schemeClr>
                </a:solidFill>
                <a:latin typeface="SVN-Caprica Script" pitchFamily="2" charset="0"/>
              </a:rPr>
              <a:t>hiệu</a:t>
            </a:r>
            <a:r>
              <a:rPr lang="en-US" sz="5400" b="1" dirty="0">
                <a:ln w="22225">
                  <a:solidFill>
                    <a:schemeClr val="tx1"/>
                  </a:solidFill>
                  <a:prstDash val="solid"/>
                </a:ln>
                <a:solidFill>
                  <a:schemeClr val="accent2">
                    <a:lumMod val="75000"/>
                  </a:schemeClr>
                </a:solidFill>
                <a:latin typeface="SVN-Caprica Script" pitchFamily="2" charset="0"/>
              </a:rPr>
              <a:t> </a:t>
            </a:r>
            <a:r>
              <a:rPr lang="en-US" sz="5400" b="1" dirty="0" err="1">
                <a:ln w="22225">
                  <a:solidFill>
                    <a:schemeClr val="tx1"/>
                  </a:solidFill>
                  <a:prstDash val="solid"/>
                </a:ln>
                <a:solidFill>
                  <a:schemeClr val="accent2">
                    <a:lumMod val="75000"/>
                  </a:schemeClr>
                </a:solidFill>
                <a:latin typeface="SVN-Caprica Script" pitchFamily="2" charset="0"/>
              </a:rPr>
              <a:t>quả</a:t>
            </a:r>
            <a:br>
              <a:rPr lang="en-US" sz="5400" b="1" dirty="0">
                <a:ln w="22225">
                  <a:solidFill>
                    <a:schemeClr val="tx1"/>
                  </a:solidFill>
                  <a:prstDash val="solid"/>
                </a:ln>
                <a:solidFill>
                  <a:schemeClr val="accent2">
                    <a:lumMod val="75000"/>
                  </a:schemeClr>
                </a:solidFill>
                <a:latin typeface="SVN-Caprica Script" pitchFamily="2" charset="0"/>
              </a:rPr>
            </a:br>
            <a:r>
              <a:rPr lang="en-US" sz="5400" b="1" dirty="0">
                <a:ln w="22225">
                  <a:solidFill>
                    <a:schemeClr val="tx1"/>
                  </a:solidFill>
                  <a:prstDash val="solid"/>
                </a:ln>
                <a:solidFill>
                  <a:schemeClr val="accent2">
                    <a:lumMod val="75000"/>
                  </a:schemeClr>
                </a:solidFill>
                <a:latin typeface="SVN-Caprica Script" pitchFamily="2" charset="0"/>
              </a:rPr>
              <a:t>(</a:t>
            </a:r>
            <a:r>
              <a:rPr lang="en-US" sz="5400" b="1" dirty="0" err="1">
                <a:ln w="22225">
                  <a:solidFill>
                    <a:schemeClr val="tx1"/>
                  </a:solidFill>
                  <a:prstDash val="solid"/>
                </a:ln>
                <a:solidFill>
                  <a:schemeClr val="accent2">
                    <a:lumMod val="75000"/>
                  </a:schemeClr>
                </a:solidFill>
                <a:latin typeface="SVN-Caprica Script" pitchFamily="2" charset="0"/>
              </a:rPr>
              <a:t>tiết</a:t>
            </a:r>
            <a:r>
              <a:rPr lang="en-US" sz="5400" b="1" dirty="0">
                <a:ln w="22225">
                  <a:solidFill>
                    <a:schemeClr val="tx1"/>
                  </a:solidFill>
                  <a:prstDash val="solid"/>
                </a:ln>
                <a:solidFill>
                  <a:schemeClr val="accent2">
                    <a:lumMod val="75000"/>
                  </a:schemeClr>
                </a:solidFill>
                <a:latin typeface="SVN-Caprica Script" pitchFamily="2" charset="0"/>
              </a:rPr>
              <a:t> 3)</a:t>
            </a:r>
            <a:endParaRPr lang="en-US" sz="5400" b="1" cap="none" spc="0" dirty="0">
              <a:ln w="22225">
                <a:solidFill>
                  <a:schemeClr val="tx1"/>
                </a:solidFill>
                <a:prstDash val="solid"/>
              </a:ln>
              <a:solidFill>
                <a:schemeClr val="accent2">
                  <a:lumMod val="75000"/>
                </a:schemeClr>
              </a:solidFill>
              <a:effectLst/>
              <a:latin typeface="SVN-Caprica Script" pitchFamily="2" charset="0"/>
            </a:endParaRPr>
          </a:p>
        </p:txBody>
      </p:sp>
      <p:pic>
        <p:nvPicPr>
          <p:cNvPr id="66" name="Picture 65" descr="Logo&#10;&#10;Description automatically generated">
            <a:extLst>
              <a:ext uri="{FF2B5EF4-FFF2-40B4-BE49-F238E27FC236}">
                <a16:creationId xmlns:a16="http://schemas.microsoft.com/office/drawing/2014/main" id="{866B2A87-A3A3-2ADE-7CF1-B7BC7E987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330" y="41451"/>
            <a:ext cx="1109339" cy="880946"/>
          </a:xfrm>
          <a:prstGeom prst="rect">
            <a:avLst/>
          </a:prstGeom>
        </p:spPr>
      </p:pic>
      <p:sp>
        <p:nvSpPr>
          <p:cNvPr id="67" name="TextBox 66">
            <a:extLst>
              <a:ext uri="{FF2B5EF4-FFF2-40B4-BE49-F238E27FC236}">
                <a16:creationId xmlns:a16="http://schemas.microsoft.com/office/drawing/2014/main" id="{B74F5201-8037-B5EB-46CD-983C59D2A438}"/>
              </a:ext>
            </a:extLst>
          </p:cNvPr>
          <p:cNvSpPr txBox="1"/>
          <p:nvPr/>
        </p:nvSpPr>
        <p:spPr>
          <a:xfrm>
            <a:off x="3046749" y="884815"/>
            <a:ext cx="3955417" cy="400110"/>
          </a:xfrm>
          <a:prstGeom prst="rect">
            <a:avLst/>
          </a:prstGeom>
          <a:noFill/>
        </p:spPr>
        <p:txBody>
          <a:bodyPr wrap="square" rtlCol="0">
            <a:spAutoFit/>
          </a:bodyPr>
          <a:lstStyle/>
          <a:p>
            <a:r>
              <a:rPr lang="en-US" sz="2000" dirty="0">
                <a:solidFill>
                  <a:srgbClr val="0070C0"/>
                </a:solidFill>
                <a:latin typeface="+mj-lt"/>
              </a:rPr>
              <a:t>GIÁO DỤC CÔNG </a:t>
            </a:r>
            <a:r>
              <a:rPr lang="en-US" sz="2000">
                <a:solidFill>
                  <a:srgbClr val="0070C0"/>
                </a:solidFill>
                <a:latin typeface="+mj-lt"/>
              </a:rPr>
              <a:t>DÂN 9</a:t>
            </a:r>
            <a:endParaRPr lang="en-US" sz="2000" dirty="0">
              <a:solidFill>
                <a:srgbClr val="0070C0"/>
              </a:solidFill>
              <a:latin typeface="+mj-lt"/>
            </a:endParaRPr>
          </a:p>
        </p:txBody>
      </p:sp>
      <p:sp>
        <p:nvSpPr>
          <p:cNvPr id="68" name="文本框 15">
            <a:extLst>
              <a:ext uri="{FF2B5EF4-FFF2-40B4-BE49-F238E27FC236}">
                <a16:creationId xmlns:a16="http://schemas.microsoft.com/office/drawing/2014/main" id="{C6379403-4A5F-6D0C-CE30-76C3191DC010}"/>
              </a:ext>
            </a:extLst>
          </p:cNvPr>
          <p:cNvSpPr txBox="1"/>
          <p:nvPr/>
        </p:nvSpPr>
        <p:spPr>
          <a:xfrm>
            <a:off x="3866517" y="1225440"/>
            <a:ext cx="1410964" cy="707886"/>
          </a:xfrm>
          <a:prstGeom prst="rect">
            <a:avLst/>
          </a:prstGeom>
          <a:noFill/>
        </p:spPr>
        <p:txBody>
          <a:bodyPr wrap="none" rtlCol="0">
            <a:spAutoFit/>
          </a:bodyPr>
          <a:lstStyle/>
          <a:p>
            <a:r>
              <a:rPr lang="en-US" altLang="zh-CN" sz="4000" b="1" dirty="0" err="1">
                <a:solidFill>
                  <a:schemeClr val="accent2">
                    <a:lumMod val="50000"/>
                  </a:schemeClr>
                </a:solidFill>
                <a:latin typeface="+mj-lt"/>
                <a:ea typeface="inpin heiti" panose="00000500000000000000" pitchFamily="2" charset="-122"/>
                <a:sym typeface="inpin heiti" panose="00000500000000000000" pitchFamily="2" charset="-122"/>
              </a:rPr>
              <a:t>Bài</a:t>
            </a:r>
            <a:r>
              <a:rPr lang="en-US" altLang="zh-CN" sz="4000" b="1" dirty="0">
                <a:solidFill>
                  <a:schemeClr val="accent2">
                    <a:lumMod val="50000"/>
                  </a:schemeClr>
                </a:solidFill>
                <a:latin typeface="+mj-lt"/>
                <a:ea typeface="inpin heiti" panose="00000500000000000000" pitchFamily="2" charset="-122"/>
                <a:sym typeface="inpin heiti" panose="00000500000000000000" pitchFamily="2" charset="-122"/>
              </a:rPr>
              <a:t> 6</a:t>
            </a:r>
          </a:p>
        </p:txBody>
      </p:sp>
      <p:grpSp>
        <p:nvGrpSpPr>
          <p:cNvPr id="3" name="Group 2">
            <a:extLst>
              <a:ext uri="{FF2B5EF4-FFF2-40B4-BE49-F238E27FC236}">
                <a16:creationId xmlns:a16="http://schemas.microsoft.com/office/drawing/2014/main" id="{F8732883-B47A-D158-4416-8CCB98C57C88}"/>
              </a:ext>
            </a:extLst>
          </p:cNvPr>
          <p:cNvGrpSpPr/>
          <p:nvPr/>
        </p:nvGrpSpPr>
        <p:grpSpPr>
          <a:xfrm>
            <a:off x="896611" y="2924002"/>
            <a:ext cx="2548462" cy="2110469"/>
            <a:chOff x="896611" y="2924002"/>
            <a:chExt cx="2548462" cy="2110469"/>
          </a:xfrm>
        </p:grpSpPr>
        <p:grpSp>
          <p:nvGrpSpPr>
            <p:cNvPr id="1871" name="Google Shape;1871;p49"/>
            <p:cNvGrpSpPr/>
            <p:nvPr/>
          </p:nvGrpSpPr>
          <p:grpSpPr>
            <a:xfrm>
              <a:off x="1550282" y="2924002"/>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4"/>
            <a:stretch>
              <a:fillRect/>
            </a:stretch>
          </p:blipFill>
          <p:spPr>
            <a:xfrm rot="1507677">
              <a:off x="896611" y="3323092"/>
              <a:ext cx="1675044" cy="167504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25A8C8-456A-D686-620E-9A0157BE50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7C69FD-12D3-C594-86D5-FEFDD05F5D98}"/>
              </a:ext>
            </a:extLst>
          </p:cNvPr>
          <p:cNvPicPr>
            <a:picLocks noChangeAspect="1"/>
          </p:cNvPicPr>
          <p:nvPr/>
        </p:nvPicPr>
        <p:blipFill>
          <a:blip r:embed="rId3"/>
          <a:stretch>
            <a:fillRect/>
          </a:stretch>
        </p:blipFill>
        <p:spPr>
          <a:xfrm>
            <a:off x="4736366" y="3674308"/>
            <a:ext cx="818023" cy="818023"/>
          </a:xfrm>
          <a:prstGeom prst="rect">
            <a:avLst/>
          </a:prstGeom>
        </p:spPr>
      </p:pic>
      <p:pic>
        <p:nvPicPr>
          <p:cNvPr id="5" name="Picture 4">
            <a:extLst>
              <a:ext uri="{FF2B5EF4-FFF2-40B4-BE49-F238E27FC236}">
                <a16:creationId xmlns:a16="http://schemas.microsoft.com/office/drawing/2014/main" id="{4F9278B2-B03C-9062-E809-918AA69566F0}"/>
              </a:ext>
            </a:extLst>
          </p:cNvPr>
          <p:cNvPicPr>
            <a:picLocks noChangeAspect="1"/>
          </p:cNvPicPr>
          <p:nvPr/>
        </p:nvPicPr>
        <p:blipFill>
          <a:blip r:embed="rId4"/>
          <a:stretch>
            <a:fillRect/>
          </a:stretch>
        </p:blipFill>
        <p:spPr>
          <a:xfrm>
            <a:off x="1968285" y="3332136"/>
            <a:ext cx="863733" cy="1059456"/>
          </a:xfrm>
          <a:prstGeom prst="rect">
            <a:avLst/>
          </a:prstGeom>
        </p:spPr>
      </p:pic>
      <p:sp>
        <p:nvSpPr>
          <p:cNvPr id="8" name="Rectangle 7">
            <a:extLst>
              <a:ext uri="{FF2B5EF4-FFF2-40B4-BE49-F238E27FC236}">
                <a16:creationId xmlns:a16="http://schemas.microsoft.com/office/drawing/2014/main" id="{71DC3A35-F448-9C37-A1A7-637879BDF09D}"/>
              </a:ext>
            </a:extLst>
          </p:cNvPr>
          <p:cNvSpPr/>
          <p:nvPr/>
        </p:nvSpPr>
        <p:spPr>
          <a:xfrm>
            <a:off x="3022168" y="651169"/>
            <a:ext cx="2867187" cy="1015663"/>
          </a:xfrm>
          <a:prstGeom prst="rect">
            <a:avLst/>
          </a:prstGeom>
          <a:noFill/>
          <a:ln>
            <a:noFill/>
          </a:ln>
          <a:effectLst>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2000" b="0" i="1" cap="none" spc="0" dirty="0" err="1">
                <a:ln w="0"/>
                <a:solidFill>
                  <a:schemeClr val="tx1"/>
                </a:solidFill>
                <a:effectLst>
                  <a:outerShdw blurRad="38100" dist="19050" dir="2700000" algn="tl" rotWithShape="0">
                    <a:schemeClr val="dk1">
                      <a:alpha val="40000"/>
                    </a:schemeClr>
                  </a:outerShdw>
                </a:effectLst>
              </a:rPr>
              <a:t>Đông</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này</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vẫn</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giống</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đông</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xưa</a:t>
            </a:r>
            <a:r>
              <a:rPr lang="en-US" sz="2000" b="0" i="1" cap="none" spc="0" dirty="0">
                <a:ln w="0"/>
                <a:solidFill>
                  <a:schemeClr val="tx1"/>
                </a:solidFill>
                <a:effectLst>
                  <a:outerShdw blurRad="38100" dist="19050" dir="2700000" algn="tl" rotWithShape="0">
                    <a:schemeClr val="dk1">
                      <a:alpha val="40000"/>
                    </a:schemeClr>
                  </a:outerShdw>
                </a:effectLst>
              </a:rPr>
              <a:t>, </a:t>
            </a:r>
          </a:p>
          <a:p>
            <a:pPr algn="ctr"/>
            <a:r>
              <a:rPr lang="en-US" sz="2000" b="0" i="1" cap="none" spc="0" dirty="0" err="1">
                <a:ln w="0"/>
                <a:solidFill>
                  <a:schemeClr val="tx1"/>
                </a:solidFill>
                <a:effectLst>
                  <a:outerShdw blurRad="38100" dist="19050" dir="2700000" algn="tl" rotWithShape="0">
                    <a:schemeClr val="dk1">
                      <a:alpha val="40000"/>
                    </a:schemeClr>
                  </a:outerShdw>
                </a:effectLst>
              </a:rPr>
              <a:t>vẫn</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đi</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xe</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máy</a:t>
            </a:r>
            <a:r>
              <a:rPr lang="en-US" sz="2000" b="0" i="1" cap="none" spc="0" dirty="0">
                <a:ln w="0"/>
                <a:solidFill>
                  <a:schemeClr val="tx1"/>
                </a:solidFill>
                <a:effectLst>
                  <a:outerShdw blurRad="38100" dist="19050" dir="2700000" algn="tl" rotWithShape="0">
                    <a:schemeClr val="dk1">
                      <a:alpha val="40000"/>
                    </a:schemeClr>
                  </a:outerShdw>
                </a:effectLst>
              </a:rPr>
              <a:t> </a:t>
            </a:r>
            <a:r>
              <a:rPr lang="en-US" sz="2000" b="0" i="1" cap="none" spc="0" dirty="0" err="1">
                <a:ln w="0"/>
                <a:solidFill>
                  <a:schemeClr val="tx1"/>
                </a:solidFill>
                <a:effectLst>
                  <a:outerShdw blurRad="38100" dist="19050" dir="2700000" algn="tl" rotWithShape="0">
                    <a:schemeClr val="dk1">
                      <a:alpha val="40000"/>
                    </a:schemeClr>
                  </a:outerShdw>
                </a:effectLst>
              </a:rPr>
              <a:t>vẫn</a:t>
            </a:r>
            <a:r>
              <a:rPr lang="en-US" sz="2000" b="0" i="1" cap="none" spc="0" dirty="0">
                <a:ln w="0"/>
                <a:solidFill>
                  <a:schemeClr val="tx1"/>
                </a:solidFill>
                <a:effectLst>
                  <a:outerShdw blurRad="38100" dist="19050" dir="2700000" algn="tl" rotWithShape="0">
                    <a:schemeClr val="dk1">
                      <a:alpha val="40000"/>
                    </a:schemeClr>
                  </a:outerShdw>
                </a:effectLst>
              </a:rPr>
              <a:t>…</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352753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6922-059D-324C-27B7-76E17A8F966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558793-E79D-4C2B-8642-6DE80D607814}"/>
              </a:ext>
            </a:extLst>
          </p:cNvPr>
          <p:cNvGraphicFramePr>
            <a:graphicFrameLocks noGrp="1"/>
          </p:cNvGraphicFramePr>
          <p:nvPr>
            <p:extLst>
              <p:ext uri="{D42A27DB-BD31-4B8C-83A1-F6EECF244321}">
                <p14:modId xmlns:p14="http://schemas.microsoft.com/office/powerpoint/2010/main" val="4136851466"/>
              </p:ext>
            </p:extLst>
          </p:nvPr>
        </p:nvGraphicFramePr>
        <p:xfrm>
          <a:off x="767166" y="849715"/>
          <a:ext cx="8183105" cy="4046369"/>
        </p:xfrm>
        <a:graphic>
          <a:graphicData uri="http://schemas.openxmlformats.org/drawingml/2006/table">
            <a:tbl>
              <a:tblPr firstRow="1" bandRow="1">
                <a:tableStyleId>{4F569A7B-3B52-4850-8462-80BDC8F3A933}</a:tableStyleId>
              </a:tblPr>
              <a:tblGrid>
                <a:gridCol w="546998">
                  <a:extLst>
                    <a:ext uri="{9D8B030D-6E8A-4147-A177-3AD203B41FA5}">
                      <a16:colId xmlns:a16="http://schemas.microsoft.com/office/drawing/2014/main" val="4243271914"/>
                    </a:ext>
                  </a:extLst>
                </a:gridCol>
                <a:gridCol w="2420928">
                  <a:extLst>
                    <a:ext uri="{9D8B030D-6E8A-4147-A177-3AD203B41FA5}">
                      <a16:colId xmlns:a16="http://schemas.microsoft.com/office/drawing/2014/main" val="902439004"/>
                    </a:ext>
                  </a:extLst>
                </a:gridCol>
                <a:gridCol w="2571643">
                  <a:extLst>
                    <a:ext uri="{9D8B030D-6E8A-4147-A177-3AD203B41FA5}">
                      <a16:colId xmlns:a16="http://schemas.microsoft.com/office/drawing/2014/main" val="2798995806"/>
                    </a:ext>
                  </a:extLst>
                </a:gridCol>
                <a:gridCol w="2643536">
                  <a:extLst>
                    <a:ext uri="{9D8B030D-6E8A-4147-A177-3AD203B41FA5}">
                      <a16:colId xmlns:a16="http://schemas.microsoft.com/office/drawing/2014/main" val="275358245"/>
                    </a:ext>
                  </a:extLst>
                </a:gridCol>
              </a:tblGrid>
              <a:tr h="709925">
                <a:tc>
                  <a:txBody>
                    <a:bodyPr/>
                    <a:lstStyle/>
                    <a:p>
                      <a:r>
                        <a:rPr lang="en-US" b="1" dirty="0"/>
                        <a:t>STT</a:t>
                      </a:r>
                    </a:p>
                  </a:txBody>
                  <a:tcPr>
                    <a:solidFill>
                      <a:schemeClr val="bg2">
                        <a:lumMod val="90000"/>
                      </a:schemeClr>
                    </a:solidFill>
                  </a:tcPr>
                </a:tc>
                <a:tc>
                  <a:txBody>
                    <a:bodyPr/>
                    <a:lstStyle/>
                    <a:p>
                      <a:pPr algn="ctr"/>
                      <a:r>
                        <a:rPr lang="en-US" sz="1800" b="1" dirty="0" err="1"/>
                        <a:t>Tên</a:t>
                      </a:r>
                      <a:r>
                        <a:rPr lang="en-US" sz="1800" b="1" dirty="0"/>
                        <a:t> </a:t>
                      </a:r>
                      <a:r>
                        <a:rPr lang="en-US" sz="1800" b="1" dirty="0" err="1"/>
                        <a:t>công</a:t>
                      </a:r>
                      <a:r>
                        <a:rPr lang="en-US" sz="1800" b="1" dirty="0"/>
                        <a:t> </a:t>
                      </a:r>
                      <a:r>
                        <a:rPr lang="en-US" sz="1800" b="1" dirty="0" err="1"/>
                        <a:t>việc</a:t>
                      </a:r>
                      <a:r>
                        <a:rPr lang="en-US" sz="1800" b="1" dirty="0"/>
                        <a:t> </a:t>
                      </a:r>
                      <a:r>
                        <a:rPr lang="en-US" sz="1800" b="1" dirty="0" err="1"/>
                        <a:t>cần</a:t>
                      </a:r>
                      <a:r>
                        <a:rPr lang="en-US" sz="1800" b="1" dirty="0"/>
                        <a:t> </a:t>
                      </a:r>
                      <a:r>
                        <a:rPr lang="en-US" sz="1800" b="1" dirty="0" err="1"/>
                        <a:t>hoàn</a:t>
                      </a:r>
                      <a:r>
                        <a:rPr lang="en-US" sz="1800" b="1" dirty="0"/>
                        <a:t> </a:t>
                      </a:r>
                      <a:r>
                        <a:rPr lang="en-US" sz="1800" b="1" dirty="0" err="1"/>
                        <a:t>thành</a:t>
                      </a:r>
                      <a:endParaRPr lang="en-US" sz="1800" b="1" dirty="0"/>
                    </a:p>
                  </a:txBody>
                  <a:tcPr>
                    <a:solidFill>
                      <a:schemeClr val="bg2">
                        <a:lumMod val="90000"/>
                      </a:schemeClr>
                    </a:solidFill>
                  </a:tcPr>
                </a:tc>
                <a:tc>
                  <a:txBody>
                    <a:bodyPr/>
                    <a:lstStyle/>
                    <a:p>
                      <a:pPr algn="ctr"/>
                      <a:r>
                        <a:rPr lang="en-US" sz="1800" b="1" dirty="0" err="1"/>
                        <a:t>Thời</a:t>
                      </a:r>
                      <a:r>
                        <a:rPr lang="en-US" sz="1800" b="1" dirty="0"/>
                        <a:t> </a:t>
                      </a:r>
                      <a:r>
                        <a:rPr lang="en-US" sz="1800" b="1" dirty="0" err="1"/>
                        <a:t>hạn</a:t>
                      </a:r>
                      <a:r>
                        <a:rPr lang="en-US" sz="1800" b="1" dirty="0"/>
                        <a:t> </a:t>
                      </a:r>
                      <a:r>
                        <a:rPr lang="en-US" sz="1800" b="1" dirty="0" err="1"/>
                        <a:t>hoàn</a:t>
                      </a:r>
                      <a:r>
                        <a:rPr lang="en-US" sz="1800" b="1" dirty="0"/>
                        <a:t> </a:t>
                      </a:r>
                      <a:r>
                        <a:rPr lang="en-US" sz="1800" b="1" dirty="0" err="1"/>
                        <a:t>thành</a:t>
                      </a:r>
                      <a:endParaRPr lang="en-US" sz="1800" b="1" dirty="0"/>
                    </a:p>
                  </a:txBody>
                  <a:tcPr>
                    <a:solidFill>
                      <a:schemeClr val="bg2">
                        <a:lumMod val="90000"/>
                      </a:schemeClr>
                    </a:solidFill>
                  </a:tcPr>
                </a:tc>
                <a:tc>
                  <a:txBody>
                    <a:bodyPr/>
                    <a:lstStyle/>
                    <a:p>
                      <a:pPr algn="ctr"/>
                      <a:r>
                        <a:rPr lang="en-US" sz="1800" b="1" dirty="0" err="1"/>
                        <a:t>Cách</a:t>
                      </a:r>
                      <a:r>
                        <a:rPr lang="en-US" sz="1800" b="1" dirty="0"/>
                        <a:t> </a:t>
                      </a:r>
                      <a:r>
                        <a:rPr lang="en-US" sz="1800" b="1" dirty="0" err="1"/>
                        <a:t>thức</a:t>
                      </a:r>
                      <a:r>
                        <a:rPr lang="en-US" sz="1800" b="1" dirty="0"/>
                        <a:t> </a:t>
                      </a:r>
                      <a:r>
                        <a:rPr lang="en-US" sz="1800" b="1" dirty="0" err="1"/>
                        <a:t>hoàn</a:t>
                      </a:r>
                      <a:r>
                        <a:rPr lang="en-US" sz="1800" b="1" dirty="0"/>
                        <a:t> </a:t>
                      </a:r>
                      <a:r>
                        <a:rPr lang="en-US" sz="1800" b="1" dirty="0" err="1"/>
                        <a:t>thành</a:t>
                      </a:r>
                      <a:endParaRPr lang="en-US" sz="1800" b="1" dirty="0"/>
                    </a:p>
                  </a:txBody>
                  <a:tcPr>
                    <a:solidFill>
                      <a:schemeClr val="bg2">
                        <a:lumMod val="90000"/>
                      </a:schemeClr>
                    </a:solidFill>
                  </a:tcPr>
                </a:tc>
                <a:extLst>
                  <a:ext uri="{0D108BD9-81ED-4DB2-BD59-A6C34878D82A}">
                    <a16:rowId xmlns:a16="http://schemas.microsoft.com/office/drawing/2014/main" val="1837225954"/>
                  </a:ext>
                </a:extLst>
              </a:tr>
              <a:tr h="1073862">
                <a:tc>
                  <a:txBody>
                    <a:bodyPr/>
                    <a:lstStyle/>
                    <a:p>
                      <a:pPr algn="ctr"/>
                      <a:r>
                        <a:rPr lang="en-US" sz="1800" dirty="0"/>
                        <a:t>1</a:t>
                      </a:r>
                    </a:p>
                  </a:txBody>
                  <a:tcPr>
                    <a:solidFill>
                      <a:schemeClr val="tx2">
                        <a:lumMod val="60000"/>
                        <a:lumOff val="40000"/>
                      </a:schemeClr>
                    </a:solidFill>
                  </a:tcPr>
                </a:tc>
                <a:tc>
                  <a:txBody>
                    <a:bodyPr/>
                    <a:lstStyle/>
                    <a:p>
                      <a:pPr algn="ctr"/>
                      <a:r>
                        <a:rPr lang="en-US" sz="1800" dirty="0" err="1"/>
                        <a:t>Chuẩn</a:t>
                      </a:r>
                      <a:r>
                        <a:rPr lang="en-US" sz="1800" dirty="0"/>
                        <a:t> </a:t>
                      </a:r>
                      <a:r>
                        <a:rPr lang="en-US" sz="1800" dirty="0" err="1"/>
                        <a:t>bị</a:t>
                      </a:r>
                      <a:r>
                        <a:rPr lang="en-US" sz="1800" dirty="0"/>
                        <a:t> </a:t>
                      </a:r>
                      <a:r>
                        <a:rPr lang="en-US" sz="1800" dirty="0" err="1"/>
                        <a:t>bài</a:t>
                      </a:r>
                      <a:r>
                        <a:rPr lang="en-US" sz="1800" dirty="0"/>
                        <a:t> </a:t>
                      </a:r>
                      <a:r>
                        <a:rPr lang="en-US" sz="1800" dirty="0" err="1"/>
                        <a:t>thuyết</a:t>
                      </a:r>
                      <a:r>
                        <a:rPr lang="en-US" sz="1800" dirty="0"/>
                        <a:t> </a:t>
                      </a:r>
                      <a:r>
                        <a:rPr lang="en-US" sz="1800" dirty="0" err="1"/>
                        <a:t>trình</a:t>
                      </a:r>
                      <a:r>
                        <a:rPr lang="en-US" sz="1800" dirty="0"/>
                        <a:t> </a:t>
                      </a:r>
                      <a:r>
                        <a:rPr lang="en-US" sz="1800" dirty="0" err="1"/>
                        <a:t>nhóm</a:t>
                      </a:r>
                      <a:r>
                        <a:rPr lang="en-US" sz="1800" dirty="0"/>
                        <a:t> (</a:t>
                      </a:r>
                      <a:r>
                        <a:rPr lang="en-US" sz="1800" dirty="0" err="1"/>
                        <a:t>Thứ</a:t>
                      </a:r>
                      <a:r>
                        <a:rPr lang="en-US" sz="1800" dirty="0"/>
                        <a:t> 7, </a:t>
                      </a:r>
                      <a:r>
                        <a:rPr lang="en-US" sz="1800" dirty="0" err="1"/>
                        <a:t>ngày</a:t>
                      </a:r>
                      <a:r>
                        <a:rPr lang="en-US" sz="1800" dirty="0"/>
                        <a:t> 18/1)</a:t>
                      </a:r>
                    </a:p>
                  </a:txBody>
                  <a:tcPr>
                    <a:solidFill>
                      <a:schemeClr val="tx2">
                        <a:lumMod val="60000"/>
                        <a:lumOff val="40000"/>
                      </a:schemeClr>
                    </a:solidFill>
                  </a:tcPr>
                </a:tc>
                <a:tc>
                  <a:txBody>
                    <a:bodyPr/>
                    <a:lstStyle/>
                    <a:p>
                      <a:pPr algn="ctr"/>
                      <a:r>
                        <a:rPr lang="en-US" sz="1800" dirty="0" err="1"/>
                        <a:t>Từ</a:t>
                      </a:r>
                      <a:r>
                        <a:rPr lang="en-US" sz="1800" dirty="0"/>
                        <a:t> 14h </a:t>
                      </a:r>
                      <a:r>
                        <a:rPr lang="en-US" sz="1800" dirty="0" err="1"/>
                        <a:t>đến</a:t>
                      </a:r>
                      <a:r>
                        <a:rPr lang="en-US" sz="1800" dirty="0"/>
                        <a:t> 17h</a:t>
                      </a:r>
                    </a:p>
                  </a:txBody>
                  <a:tcPr>
                    <a:solidFill>
                      <a:schemeClr val="tx2">
                        <a:lumMod val="60000"/>
                        <a:lumOff val="40000"/>
                      </a:schemeClr>
                    </a:solidFill>
                  </a:tcPr>
                </a:tc>
                <a:tc>
                  <a:txBody>
                    <a:bodyPr/>
                    <a:lstStyle/>
                    <a:p>
                      <a:pPr algn="ctr"/>
                      <a:r>
                        <a:rPr lang="en-US" sz="1800" dirty="0" err="1"/>
                        <a:t>Thực</a:t>
                      </a:r>
                      <a:r>
                        <a:rPr lang="en-US" sz="1800" dirty="0"/>
                        <a:t> </a:t>
                      </a:r>
                      <a:r>
                        <a:rPr lang="en-US" sz="1800" dirty="0" err="1"/>
                        <a:t>hiện</a:t>
                      </a:r>
                      <a:r>
                        <a:rPr lang="en-US" sz="1800" dirty="0"/>
                        <a:t> </a:t>
                      </a:r>
                      <a:r>
                        <a:rPr lang="en-US" sz="1800" dirty="0" err="1"/>
                        <a:t>các</a:t>
                      </a:r>
                      <a:r>
                        <a:rPr lang="en-US" sz="1800" dirty="0"/>
                        <a:t> </a:t>
                      </a:r>
                      <a:r>
                        <a:rPr lang="en-US" sz="1800" dirty="0" err="1"/>
                        <a:t>công</a:t>
                      </a:r>
                      <a:r>
                        <a:rPr lang="en-US" sz="1800" dirty="0"/>
                        <a:t> </a:t>
                      </a:r>
                      <a:r>
                        <a:rPr lang="en-US" sz="1800" dirty="0" err="1"/>
                        <a:t>việc</a:t>
                      </a:r>
                      <a:r>
                        <a:rPr lang="en-US" sz="1800" dirty="0"/>
                        <a:t> do </a:t>
                      </a:r>
                      <a:r>
                        <a:rPr lang="en-US" sz="1800" dirty="0" err="1"/>
                        <a:t>nhóm</a:t>
                      </a:r>
                      <a:r>
                        <a:rPr lang="en-US" sz="1800" dirty="0"/>
                        <a:t> </a:t>
                      </a:r>
                      <a:r>
                        <a:rPr lang="en-US" sz="1800" dirty="0" err="1"/>
                        <a:t>trưởng</a:t>
                      </a:r>
                      <a:r>
                        <a:rPr lang="en-US" sz="1800" dirty="0"/>
                        <a:t> </a:t>
                      </a:r>
                      <a:r>
                        <a:rPr lang="en-US" sz="1800" dirty="0" err="1"/>
                        <a:t>phân</a:t>
                      </a:r>
                      <a:r>
                        <a:rPr lang="en-US" sz="1800" dirty="0"/>
                        <a:t> </a:t>
                      </a:r>
                      <a:r>
                        <a:rPr lang="en-US" sz="1800" dirty="0" err="1"/>
                        <a:t>công</a:t>
                      </a:r>
                      <a:endParaRPr lang="en-US" sz="1800" dirty="0"/>
                    </a:p>
                  </a:txBody>
                  <a:tcPr>
                    <a:solidFill>
                      <a:schemeClr val="tx2">
                        <a:lumMod val="60000"/>
                        <a:lumOff val="40000"/>
                      </a:schemeClr>
                    </a:solidFill>
                  </a:tcPr>
                </a:tc>
                <a:extLst>
                  <a:ext uri="{0D108BD9-81ED-4DB2-BD59-A6C34878D82A}">
                    <a16:rowId xmlns:a16="http://schemas.microsoft.com/office/drawing/2014/main" val="3268944563"/>
                  </a:ext>
                </a:extLst>
              </a:tr>
              <a:tr h="1073862">
                <a:tc>
                  <a:txBody>
                    <a:bodyPr/>
                    <a:lstStyle/>
                    <a:p>
                      <a:pPr algn="ctr"/>
                      <a:r>
                        <a:rPr lang="en-US" sz="1800" dirty="0"/>
                        <a:t>2</a:t>
                      </a:r>
                    </a:p>
                  </a:txBody>
                  <a:tcPr>
                    <a:solidFill>
                      <a:schemeClr val="accent1"/>
                    </a:solidFill>
                  </a:tcPr>
                </a:tc>
                <a:tc>
                  <a:txBody>
                    <a:bodyPr/>
                    <a:lstStyle/>
                    <a:p>
                      <a:pPr algn="ctr"/>
                      <a:r>
                        <a:rPr lang="en-US" sz="1800" dirty="0"/>
                        <a:t>Hoàn </a:t>
                      </a:r>
                      <a:r>
                        <a:rPr lang="en-US" sz="1800" dirty="0" err="1"/>
                        <a:t>thành</a:t>
                      </a:r>
                      <a:r>
                        <a:rPr lang="en-US" sz="1800" dirty="0"/>
                        <a:t> </a:t>
                      </a:r>
                      <a:r>
                        <a:rPr lang="en-US" sz="1800" dirty="0" err="1"/>
                        <a:t>các</a:t>
                      </a:r>
                      <a:r>
                        <a:rPr lang="en-US" sz="1800" dirty="0"/>
                        <a:t> </a:t>
                      </a:r>
                      <a:r>
                        <a:rPr lang="en-US" sz="1800" dirty="0" err="1"/>
                        <a:t>công</a:t>
                      </a:r>
                      <a:r>
                        <a:rPr lang="en-US" sz="1800" dirty="0"/>
                        <a:t> </a:t>
                      </a:r>
                      <a:r>
                        <a:rPr lang="en-US" sz="1800" dirty="0" err="1"/>
                        <a:t>việc</a:t>
                      </a:r>
                      <a:r>
                        <a:rPr lang="en-US" sz="1800" dirty="0"/>
                        <a:t> </a:t>
                      </a:r>
                      <a:r>
                        <a:rPr lang="en-US" sz="1800" dirty="0" err="1"/>
                        <a:t>nhà</a:t>
                      </a:r>
                      <a:r>
                        <a:rPr lang="en-US" sz="1800" dirty="0"/>
                        <a:t> (</a:t>
                      </a:r>
                      <a:r>
                        <a:rPr lang="en-US" sz="1800" dirty="0" err="1"/>
                        <a:t>giặt</a:t>
                      </a:r>
                      <a:r>
                        <a:rPr lang="en-US" sz="1800" dirty="0"/>
                        <a:t> </a:t>
                      </a:r>
                      <a:r>
                        <a:rPr lang="en-US" sz="1800" dirty="0" err="1"/>
                        <a:t>đồ</a:t>
                      </a:r>
                      <a:r>
                        <a:rPr lang="en-US" sz="1800" dirty="0"/>
                        <a:t>, </a:t>
                      </a:r>
                      <a:r>
                        <a:rPr lang="en-US" sz="1800" dirty="0" err="1"/>
                        <a:t>lau</a:t>
                      </a:r>
                      <a:r>
                        <a:rPr lang="en-US" sz="1800" dirty="0"/>
                        <a:t> </a:t>
                      </a:r>
                      <a:r>
                        <a:rPr lang="en-US" sz="1800" dirty="0" err="1"/>
                        <a:t>dọn</a:t>
                      </a:r>
                      <a:r>
                        <a:rPr lang="en-US" sz="1800" dirty="0"/>
                        <a:t>,…)</a:t>
                      </a:r>
                    </a:p>
                  </a:txBody>
                  <a:tcPr>
                    <a:solidFill>
                      <a:schemeClr val="accent1"/>
                    </a:solidFill>
                  </a:tcPr>
                </a:tc>
                <a:tc>
                  <a:txBody>
                    <a:bodyPr/>
                    <a:lstStyle/>
                    <a:p>
                      <a:pPr marL="285750" indent="-285750" algn="ctr">
                        <a:buFontTx/>
                        <a:buChar char="-"/>
                      </a:pPr>
                      <a:r>
                        <a:rPr lang="en-US" sz="1800" dirty="0" err="1"/>
                        <a:t>Dành</a:t>
                      </a:r>
                      <a:r>
                        <a:rPr lang="en-US" sz="1800" dirty="0"/>
                        <a:t> 30p </a:t>
                      </a:r>
                      <a:r>
                        <a:rPr lang="en-US" sz="1800" dirty="0" err="1"/>
                        <a:t>để</a:t>
                      </a:r>
                      <a:r>
                        <a:rPr lang="en-US" sz="1800" dirty="0"/>
                        <a:t> </a:t>
                      </a:r>
                      <a:r>
                        <a:rPr lang="en-US" sz="1800" dirty="0" err="1"/>
                        <a:t>dọn</a:t>
                      </a:r>
                      <a:r>
                        <a:rPr lang="en-US" sz="1800" dirty="0"/>
                        <a:t> </a:t>
                      </a:r>
                      <a:r>
                        <a:rPr lang="en-US" sz="1800" dirty="0" err="1"/>
                        <a:t>dẹp</a:t>
                      </a:r>
                      <a:r>
                        <a:rPr lang="en-US" sz="1800" dirty="0"/>
                        <a:t> </a:t>
                      </a:r>
                      <a:r>
                        <a:rPr lang="en-US" sz="1800" dirty="0" err="1"/>
                        <a:t>nhà</a:t>
                      </a:r>
                      <a:r>
                        <a:rPr lang="en-US" sz="1800" dirty="0"/>
                        <a:t> </a:t>
                      </a:r>
                      <a:r>
                        <a:rPr lang="en-US" sz="1800" dirty="0" err="1"/>
                        <a:t>cửa</a:t>
                      </a:r>
                      <a:endParaRPr lang="en-US" sz="1800" dirty="0"/>
                    </a:p>
                    <a:p>
                      <a:pPr marL="285750" indent="-285750" algn="ctr">
                        <a:buFontTx/>
                        <a:buChar char="-"/>
                      </a:pPr>
                      <a:r>
                        <a:rPr lang="en-US" sz="1800" dirty="0" err="1"/>
                        <a:t>Giặt</a:t>
                      </a:r>
                      <a:r>
                        <a:rPr lang="en-US" sz="1800" dirty="0"/>
                        <a:t> </a:t>
                      </a:r>
                      <a:r>
                        <a:rPr lang="en-US" sz="1800" dirty="0" err="1"/>
                        <a:t>đồ</a:t>
                      </a:r>
                      <a:r>
                        <a:rPr lang="en-US" sz="1800" dirty="0"/>
                        <a:t> </a:t>
                      </a:r>
                      <a:r>
                        <a:rPr lang="en-US" sz="1800" dirty="0" err="1"/>
                        <a:t>từ</a:t>
                      </a:r>
                      <a:r>
                        <a:rPr lang="en-US" sz="1800" dirty="0"/>
                        <a:t> 15h-15h30</a:t>
                      </a:r>
                    </a:p>
                  </a:txBody>
                  <a:tcPr>
                    <a:solidFill>
                      <a:schemeClr val="accent1"/>
                    </a:solidFill>
                  </a:tcPr>
                </a:tc>
                <a:tc>
                  <a:txBody>
                    <a:bodyPr/>
                    <a:lstStyle/>
                    <a:p>
                      <a:pPr algn="ctr"/>
                      <a:r>
                        <a:rPr lang="en-US" sz="1800" dirty="0"/>
                        <a:t>- </a:t>
                      </a:r>
                      <a:r>
                        <a:rPr lang="en-US" sz="1800" dirty="0" err="1"/>
                        <a:t>Phân</a:t>
                      </a:r>
                      <a:r>
                        <a:rPr lang="en-US" sz="1800" dirty="0"/>
                        <a:t> </a:t>
                      </a:r>
                      <a:r>
                        <a:rPr lang="en-US" sz="1800" dirty="0" err="1"/>
                        <a:t>công</a:t>
                      </a:r>
                      <a:r>
                        <a:rPr lang="en-US" sz="1800" dirty="0"/>
                        <a:t> </a:t>
                      </a:r>
                      <a:r>
                        <a:rPr lang="en-US" sz="1800" dirty="0" err="1"/>
                        <a:t>công</a:t>
                      </a:r>
                      <a:r>
                        <a:rPr lang="en-US" sz="1800" dirty="0"/>
                        <a:t> </a:t>
                      </a:r>
                      <a:r>
                        <a:rPr lang="en-US" sz="1800" dirty="0" err="1"/>
                        <a:t>việc</a:t>
                      </a:r>
                      <a:r>
                        <a:rPr lang="en-US" sz="1800" dirty="0"/>
                        <a:t> </a:t>
                      </a:r>
                      <a:r>
                        <a:rPr lang="en-US" sz="1800" dirty="0" err="1"/>
                        <a:t>với</a:t>
                      </a:r>
                      <a:r>
                        <a:rPr lang="en-US" sz="1800" dirty="0"/>
                        <a:t> </a:t>
                      </a:r>
                      <a:r>
                        <a:rPr lang="en-US" sz="1800" dirty="0" err="1"/>
                        <a:t>em</a:t>
                      </a:r>
                      <a:r>
                        <a:rPr lang="en-US" sz="1800" dirty="0"/>
                        <a:t> </a:t>
                      </a:r>
                      <a:r>
                        <a:rPr lang="en-US" sz="1800" dirty="0" err="1"/>
                        <a:t>trai</a:t>
                      </a:r>
                      <a:endParaRPr lang="en-US" sz="1800" dirty="0"/>
                    </a:p>
                  </a:txBody>
                  <a:tcPr>
                    <a:solidFill>
                      <a:schemeClr val="accent1"/>
                    </a:solidFill>
                  </a:tcPr>
                </a:tc>
                <a:extLst>
                  <a:ext uri="{0D108BD9-81ED-4DB2-BD59-A6C34878D82A}">
                    <a16:rowId xmlns:a16="http://schemas.microsoft.com/office/drawing/2014/main" val="3963777925"/>
                  </a:ext>
                </a:extLst>
              </a:tr>
              <a:tr h="1073862">
                <a:tc>
                  <a:txBody>
                    <a:bodyPr/>
                    <a:lstStyle/>
                    <a:p>
                      <a:pPr algn="ctr"/>
                      <a:r>
                        <a:rPr lang="en-US" sz="1800" dirty="0"/>
                        <a:t>3</a:t>
                      </a:r>
                    </a:p>
                  </a:txBody>
                  <a:tcPr>
                    <a:solidFill>
                      <a:schemeClr val="bg1">
                        <a:lumMod val="90000"/>
                      </a:schemeClr>
                    </a:solidFill>
                  </a:tcPr>
                </a:tc>
                <a:tc>
                  <a:txBody>
                    <a:bodyPr/>
                    <a:lstStyle/>
                    <a:p>
                      <a:pPr algn="ctr"/>
                      <a:r>
                        <a:rPr lang="en-US" sz="1800" dirty="0" err="1"/>
                        <a:t>Chơi</a:t>
                      </a:r>
                      <a:r>
                        <a:rPr lang="en-US" sz="1800" dirty="0"/>
                        <a:t> </a:t>
                      </a:r>
                      <a:r>
                        <a:rPr lang="en-US" sz="1800" dirty="0" err="1"/>
                        <a:t>cầu</a:t>
                      </a:r>
                      <a:r>
                        <a:rPr lang="en-US" sz="1800" dirty="0"/>
                        <a:t> </a:t>
                      </a:r>
                      <a:r>
                        <a:rPr lang="en-US" sz="1800" dirty="0" err="1"/>
                        <a:t>lông</a:t>
                      </a:r>
                      <a:r>
                        <a:rPr lang="en-US" sz="1800" dirty="0"/>
                        <a:t> </a:t>
                      </a:r>
                      <a:r>
                        <a:rPr lang="en-US" sz="1800" dirty="0" err="1"/>
                        <a:t>cùng</a:t>
                      </a:r>
                      <a:r>
                        <a:rPr lang="en-US" sz="1800" dirty="0"/>
                        <a:t> </a:t>
                      </a:r>
                      <a:r>
                        <a:rPr lang="en-US" sz="1800" dirty="0" err="1"/>
                        <a:t>bạn</a:t>
                      </a:r>
                      <a:r>
                        <a:rPr lang="en-US" sz="1800" dirty="0"/>
                        <a:t> </a:t>
                      </a:r>
                      <a:r>
                        <a:rPr lang="en-US" sz="1800" dirty="0" err="1"/>
                        <a:t>bè</a:t>
                      </a:r>
                      <a:endParaRPr lang="en-US" sz="1800" dirty="0"/>
                    </a:p>
                  </a:txBody>
                  <a:tcPr>
                    <a:solidFill>
                      <a:schemeClr val="bg1">
                        <a:lumMod val="90000"/>
                      </a:schemeClr>
                    </a:solidFill>
                  </a:tcPr>
                </a:tc>
                <a:tc>
                  <a:txBody>
                    <a:bodyPr/>
                    <a:lstStyle/>
                    <a:p>
                      <a:pPr algn="ctr"/>
                      <a:r>
                        <a:rPr lang="en-US" sz="1800" dirty="0" err="1"/>
                        <a:t>Chiều</a:t>
                      </a:r>
                      <a:r>
                        <a:rPr lang="en-US" sz="1800" dirty="0"/>
                        <a:t> </a:t>
                      </a:r>
                      <a:r>
                        <a:rPr lang="en-US" sz="1800" dirty="0" err="1"/>
                        <a:t>thứ</a:t>
                      </a:r>
                      <a:r>
                        <a:rPr lang="en-US" sz="1800" dirty="0"/>
                        <a:t> 7: 17h30 – 18h30</a:t>
                      </a:r>
                    </a:p>
                  </a:txBody>
                  <a:tcPr>
                    <a:solidFill>
                      <a:schemeClr val="bg1">
                        <a:lumMod val="90000"/>
                      </a:schemeClr>
                    </a:solidFill>
                  </a:tcPr>
                </a:tc>
                <a:tc>
                  <a:txBody>
                    <a:bodyPr/>
                    <a:lstStyle/>
                    <a:p>
                      <a:pPr algn="ctr"/>
                      <a:r>
                        <a:rPr lang="en-US" sz="1800" dirty="0" err="1"/>
                        <a:t>Giải</a:t>
                      </a:r>
                      <a:r>
                        <a:rPr lang="en-US" sz="1800" dirty="0"/>
                        <a:t> </a:t>
                      </a:r>
                      <a:r>
                        <a:rPr lang="en-US" sz="1800" dirty="0" err="1"/>
                        <a:t>trí</a:t>
                      </a:r>
                      <a:r>
                        <a:rPr lang="en-US" sz="1800" dirty="0"/>
                        <a:t> </a:t>
                      </a:r>
                      <a:r>
                        <a:rPr lang="en-US" sz="1800" dirty="0" err="1"/>
                        <a:t>cùng</a:t>
                      </a:r>
                      <a:r>
                        <a:rPr lang="en-US" sz="1800" dirty="0"/>
                        <a:t> </a:t>
                      </a:r>
                      <a:r>
                        <a:rPr lang="en-US" sz="1800" dirty="0" err="1"/>
                        <a:t>các</a:t>
                      </a:r>
                      <a:r>
                        <a:rPr lang="en-US" sz="1800" dirty="0"/>
                        <a:t> </a:t>
                      </a:r>
                      <a:r>
                        <a:rPr lang="en-US" sz="1800" dirty="0" err="1"/>
                        <a:t>bạn</a:t>
                      </a:r>
                      <a:endParaRPr lang="en-US" sz="1800" dirty="0"/>
                    </a:p>
                  </a:txBody>
                  <a:tcPr>
                    <a:solidFill>
                      <a:schemeClr val="bg1">
                        <a:lumMod val="90000"/>
                      </a:schemeClr>
                    </a:solidFill>
                  </a:tcPr>
                </a:tc>
                <a:extLst>
                  <a:ext uri="{0D108BD9-81ED-4DB2-BD59-A6C34878D82A}">
                    <a16:rowId xmlns:a16="http://schemas.microsoft.com/office/drawing/2014/main" val="1877056487"/>
                  </a:ext>
                </a:extLst>
              </a:tr>
            </a:tbl>
          </a:graphicData>
        </a:graphic>
      </p:graphicFrame>
    </p:spTree>
    <p:extLst>
      <p:ext uri="{BB962C8B-B14F-4D97-AF65-F5344CB8AC3E}">
        <p14:creationId xmlns:p14="http://schemas.microsoft.com/office/powerpoint/2010/main" val="22383887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BC79-7DEB-A9ED-0040-17623ED02D8F}"/>
            </a:ext>
          </a:extLst>
        </p:cNvPr>
        <p:cNvGrpSpPr/>
        <p:nvPr/>
      </p:nvGrpSpPr>
      <p:grpSpPr>
        <a:xfrm>
          <a:off x="0" y="0"/>
          <a:ext cx="0" cy="0"/>
          <a:chOff x="0" y="0"/>
          <a:chExt cx="0" cy="0"/>
        </a:xfrm>
      </p:grpSpPr>
      <p:grpSp>
        <p:nvGrpSpPr>
          <p:cNvPr id="6" name="Google Shape;2127;p52">
            <a:extLst>
              <a:ext uri="{FF2B5EF4-FFF2-40B4-BE49-F238E27FC236}">
                <a16:creationId xmlns:a16="http://schemas.microsoft.com/office/drawing/2014/main" id="{A49DEA9F-C6AF-3CA3-1E47-F200FF5EC9ED}"/>
              </a:ext>
            </a:extLst>
          </p:cNvPr>
          <p:cNvGrpSpPr/>
          <p:nvPr/>
        </p:nvGrpSpPr>
        <p:grpSpPr>
          <a:xfrm>
            <a:off x="203450" y="3993124"/>
            <a:ext cx="1002623" cy="934476"/>
            <a:chOff x="6556651" y="3032093"/>
            <a:chExt cx="1672432" cy="1558759"/>
          </a:xfrm>
        </p:grpSpPr>
        <p:sp>
          <p:nvSpPr>
            <p:cNvPr id="7" name="Google Shape;2128;p52">
              <a:extLst>
                <a:ext uri="{FF2B5EF4-FFF2-40B4-BE49-F238E27FC236}">
                  <a16:creationId xmlns:a16="http://schemas.microsoft.com/office/drawing/2014/main" id="{533D9FA3-4416-070A-FEB1-2555806CBD36}"/>
                </a:ext>
              </a:extLst>
            </p:cNvPr>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29;p52">
              <a:extLst>
                <a:ext uri="{FF2B5EF4-FFF2-40B4-BE49-F238E27FC236}">
                  <a16:creationId xmlns:a16="http://schemas.microsoft.com/office/drawing/2014/main" id="{811F37B1-7C4D-11F8-CE2E-7A550A5D76D5}"/>
                </a:ext>
              </a:extLst>
            </p:cNvPr>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30;p52">
              <a:extLst>
                <a:ext uri="{FF2B5EF4-FFF2-40B4-BE49-F238E27FC236}">
                  <a16:creationId xmlns:a16="http://schemas.microsoft.com/office/drawing/2014/main" id="{2A6BEC0C-1C89-034A-5D27-018853E20114}"/>
                </a:ext>
              </a:extLst>
            </p:cNvPr>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31;p52">
              <a:extLst>
                <a:ext uri="{FF2B5EF4-FFF2-40B4-BE49-F238E27FC236}">
                  <a16:creationId xmlns:a16="http://schemas.microsoft.com/office/drawing/2014/main" id="{212D6E4E-38DE-7687-6A56-6CD02F6D0A59}"/>
                </a:ext>
              </a:extLst>
            </p:cNvPr>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064;p66">
            <a:extLst>
              <a:ext uri="{FF2B5EF4-FFF2-40B4-BE49-F238E27FC236}">
                <a16:creationId xmlns:a16="http://schemas.microsoft.com/office/drawing/2014/main" id="{AA6FA352-66EC-A3DF-47F6-D491A59F1C2D}"/>
              </a:ext>
            </a:extLst>
          </p:cNvPr>
          <p:cNvGrpSpPr/>
          <p:nvPr/>
        </p:nvGrpSpPr>
        <p:grpSpPr>
          <a:xfrm>
            <a:off x="7832038" y="1577548"/>
            <a:ext cx="1530112" cy="1338624"/>
            <a:chOff x="4883725" y="3237500"/>
            <a:chExt cx="1797383" cy="1572447"/>
          </a:xfrm>
        </p:grpSpPr>
        <p:sp>
          <p:nvSpPr>
            <p:cNvPr id="12" name="Google Shape;3065;p66">
              <a:extLst>
                <a:ext uri="{FF2B5EF4-FFF2-40B4-BE49-F238E27FC236}">
                  <a16:creationId xmlns:a16="http://schemas.microsoft.com/office/drawing/2014/main" id="{68A80EF1-3B19-9815-D99B-3A4AAC4C5CDA}"/>
                </a:ext>
              </a:extLst>
            </p:cNvPr>
            <p:cNvSpPr/>
            <p:nvPr/>
          </p:nvSpPr>
          <p:spPr>
            <a:xfrm>
              <a:off x="4883725" y="3237500"/>
              <a:ext cx="1797383" cy="1572447"/>
            </a:xfrm>
            <a:custGeom>
              <a:avLst/>
              <a:gdLst/>
              <a:ahLst/>
              <a:cxnLst/>
              <a:rect l="l" t="t" r="r" b="b"/>
              <a:pathLst>
                <a:path w="54640" h="47802" extrusionOk="0">
                  <a:moveTo>
                    <a:pt x="20048" y="1"/>
                  </a:moveTo>
                  <a:cubicBezTo>
                    <a:pt x="19381" y="1"/>
                    <a:pt x="18714" y="134"/>
                    <a:pt x="18080" y="368"/>
                  </a:cubicBezTo>
                  <a:cubicBezTo>
                    <a:pt x="17213" y="701"/>
                    <a:pt x="15612" y="1268"/>
                    <a:pt x="10908" y="9107"/>
                  </a:cubicBezTo>
                  <a:cubicBezTo>
                    <a:pt x="8240" y="13544"/>
                    <a:pt x="5805" y="18147"/>
                    <a:pt x="3636" y="22817"/>
                  </a:cubicBezTo>
                  <a:cubicBezTo>
                    <a:pt x="0" y="30789"/>
                    <a:pt x="234" y="32891"/>
                    <a:pt x="734" y="34225"/>
                  </a:cubicBezTo>
                  <a:cubicBezTo>
                    <a:pt x="2202" y="38061"/>
                    <a:pt x="6538" y="40696"/>
                    <a:pt x="9807" y="40763"/>
                  </a:cubicBezTo>
                  <a:cubicBezTo>
                    <a:pt x="10041" y="41464"/>
                    <a:pt x="10341" y="42564"/>
                    <a:pt x="10775" y="44299"/>
                  </a:cubicBezTo>
                  <a:lnTo>
                    <a:pt x="10808" y="44432"/>
                  </a:lnTo>
                  <a:cubicBezTo>
                    <a:pt x="11208" y="46067"/>
                    <a:pt x="12676" y="47802"/>
                    <a:pt x="15645" y="47802"/>
                  </a:cubicBezTo>
                  <a:cubicBezTo>
                    <a:pt x="16445" y="47768"/>
                    <a:pt x="17213" y="47668"/>
                    <a:pt x="17980" y="47468"/>
                  </a:cubicBezTo>
                  <a:cubicBezTo>
                    <a:pt x="19548" y="47068"/>
                    <a:pt x="20582" y="45767"/>
                    <a:pt x="21416" y="44466"/>
                  </a:cubicBezTo>
                  <a:cubicBezTo>
                    <a:pt x="22216" y="45900"/>
                    <a:pt x="23484" y="47401"/>
                    <a:pt x="25719" y="47401"/>
                  </a:cubicBezTo>
                  <a:lnTo>
                    <a:pt x="25852" y="47401"/>
                  </a:lnTo>
                  <a:cubicBezTo>
                    <a:pt x="29155" y="47301"/>
                    <a:pt x="30422" y="44332"/>
                    <a:pt x="31056" y="42531"/>
                  </a:cubicBezTo>
                  <a:cubicBezTo>
                    <a:pt x="31723" y="42631"/>
                    <a:pt x="32390" y="42698"/>
                    <a:pt x="33057" y="42731"/>
                  </a:cubicBezTo>
                  <a:cubicBezTo>
                    <a:pt x="33358" y="42731"/>
                    <a:pt x="33658" y="42698"/>
                    <a:pt x="33925" y="42665"/>
                  </a:cubicBezTo>
                  <a:cubicBezTo>
                    <a:pt x="35226" y="42464"/>
                    <a:pt x="36393" y="41764"/>
                    <a:pt x="37127" y="40696"/>
                  </a:cubicBezTo>
                  <a:cubicBezTo>
                    <a:pt x="37894" y="41364"/>
                    <a:pt x="38795" y="41831"/>
                    <a:pt x="39795" y="41997"/>
                  </a:cubicBezTo>
                  <a:cubicBezTo>
                    <a:pt x="40196" y="42064"/>
                    <a:pt x="40596" y="42097"/>
                    <a:pt x="40996" y="42097"/>
                  </a:cubicBezTo>
                  <a:cubicBezTo>
                    <a:pt x="42964" y="42097"/>
                    <a:pt x="45433" y="41397"/>
                    <a:pt x="46800" y="39429"/>
                  </a:cubicBezTo>
                  <a:cubicBezTo>
                    <a:pt x="47568" y="39429"/>
                    <a:pt x="48335" y="39329"/>
                    <a:pt x="49069" y="39162"/>
                  </a:cubicBezTo>
                  <a:cubicBezTo>
                    <a:pt x="51437" y="38595"/>
                    <a:pt x="53805" y="37728"/>
                    <a:pt x="54406" y="33992"/>
                  </a:cubicBezTo>
                  <a:cubicBezTo>
                    <a:pt x="54639" y="32324"/>
                    <a:pt x="53839" y="31023"/>
                    <a:pt x="49969" y="26987"/>
                  </a:cubicBezTo>
                  <a:cubicBezTo>
                    <a:pt x="47935" y="24852"/>
                    <a:pt x="44999" y="21983"/>
                    <a:pt x="41530" y="18647"/>
                  </a:cubicBezTo>
                  <a:cubicBezTo>
                    <a:pt x="38795" y="16012"/>
                    <a:pt x="35693" y="13110"/>
                    <a:pt x="33024" y="10675"/>
                  </a:cubicBezTo>
                  <a:cubicBezTo>
                    <a:pt x="31756" y="9507"/>
                    <a:pt x="30822" y="8640"/>
                    <a:pt x="30122" y="8040"/>
                  </a:cubicBezTo>
                  <a:cubicBezTo>
                    <a:pt x="30122" y="7673"/>
                    <a:pt x="30055" y="7306"/>
                    <a:pt x="29922" y="6972"/>
                  </a:cubicBezTo>
                  <a:cubicBezTo>
                    <a:pt x="28888" y="4237"/>
                    <a:pt x="24184" y="1"/>
                    <a:pt x="20048" y="1"/>
                  </a:cubicBezTo>
                  <a:close/>
                </a:path>
              </a:pathLst>
            </a:custGeom>
            <a:solidFill>
              <a:schemeClr val="accent4"/>
            </a:solidFill>
            <a:ln>
              <a:noFill/>
            </a:ln>
            <a:effectLst>
              <a:outerShdw dist="66675"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66;p66">
              <a:extLst>
                <a:ext uri="{FF2B5EF4-FFF2-40B4-BE49-F238E27FC236}">
                  <a16:creationId xmlns:a16="http://schemas.microsoft.com/office/drawing/2014/main" id="{378D3BCA-F03C-AF04-486E-8860F9CE118F}"/>
                </a:ext>
              </a:extLst>
            </p:cNvPr>
            <p:cNvSpPr/>
            <p:nvPr/>
          </p:nvSpPr>
          <p:spPr>
            <a:xfrm>
              <a:off x="6075344" y="4338913"/>
              <a:ext cx="502570" cy="184936"/>
            </a:xfrm>
            <a:custGeom>
              <a:avLst/>
              <a:gdLst/>
              <a:ahLst/>
              <a:cxnLst/>
              <a:rect l="l" t="t" r="r" b="b"/>
              <a:pathLst>
                <a:path w="15278" h="5622" extrusionOk="0">
                  <a:moveTo>
                    <a:pt x="15278" y="0"/>
                  </a:moveTo>
                  <a:cubicBezTo>
                    <a:pt x="13743" y="501"/>
                    <a:pt x="12209" y="901"/>
                    <a:pt x="10641" y="1235"/>
                  </a:cubicBezTo>
                  <a:cubicBezTo>
                    <a:pt x="9107" y="1568"/>
                    <a:pt x="7606" y="1968"/>
                    <a:pt x="6105" y="2435"/>
                  </a:cubicBezTo>
                  <a:cubicBezTo>
                    <a:pt x="5706" y="2598"/>
                    <a:pt x="5272" y="2658"/>
                    <a:pt x="4816" y="2658"/>
                  </a:cubicBezTo>
                  <a:cubicBezTo>
                    <a:pt x="3564" y="2658"/>
                    <a:pt x="2142" y="2210"/>
                    <a:pt x="818" y="2210"/>
                  </a:cubicBezTo>
                  <a:cubicBezTo>
                    <a:pt x="644" y="2210"/>
                    <a:pt x="471" y="2218"/>
                    <a:pt x="300" y="2235"/>
                  </a:cubicBezTo>
                  <a:lnTo>
                    <a:pt x="0" y="2269"/>
                  </a:lnTo>
                  <a:lnTo>
                    <a:pt x="100" y="3436"/>
                  </a:lnTo>
                  <a:cubicBezTo>
                    <a:pt x="204" y="3389"/>
                    <a:pt x="310" y="3368"/>
                    <a:pt x="419" y="3368"/>
                  </a:cubicBezTo>
                  <a:cubicBezTo>
                    <a:pt x="1470" y="3368"/>
                    <a:pt x="2764" y="5359"/>
                    <a:pt x="4003" y="5571"/>
                  </a:cubicBezTo>
                  <a:cubicBezTo>
                    <a:pt x="4234" y="5604"/>
                    <a:pt x="4484" y="5622"/>
                    <a:pt x="4745" y="5622"/>
                  </a:cubicBezTo>
                  <a:cubicBezTo>
                    <a:pt x="6070" y="5622"/>
                    <a:pt x="7671" y="5168"/>
                    <a:pt x="8340" y="3970"/>
                  </a:cubicBezTo>
                  <a:cubicBezTo>
                    <a:pt x="9107" y="2569"/>
                    <a:pt x="10007" y="3269"/>
                    <a:pt x="12176" y="2736"/>
                  </a:cubicBezTo>
                  <a:cubicBezTo>
                    <a:pt x="14377" y="2235"/>
                    <a:pt x="15011" y="1768"/>
                    <a:pt x="15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67;p66">
              <a:extLst>
                <a:ext uri="{FF2B5EF4-FFF2-40B4-BE49-F238E27FC236}">
                  <a16:creationId xmlns:a16="http://schemas.microsoft.com/office/drawing/2014/main" id="{6A31465D-6E0B-A882-7FD7-E00DB7F24E70}"/>
                </a:ext>
              </a:extLst>
            </p:cNvPr>
            <p:cNvSpPr/>
            <p:nvPr/>
          </p:nvSpPr>
          <p:spPr>
            <a:xfrm>
              <a:off x="5247993" y="4405852"/>
              <a:ext cx="830697" cy="304575"/>
            </a:xfrm>
            <a:custGeom>
              <a:avLst/>
              <a:gdLst/>
              <a:ahLst/>
              <a:cxnLst/>
              <a:rect l="l" t="t" r="r" b="b"/>
              <a:pathLst>
                <a:path w="25253" h="9259" extrusionOk="0">
                  <a:moveTo>
                    <a:pt x="1535" y="0"/>
                  </a:moveTo>
                  <a:cubicBezTo>
                    <a:pt x="1102" y="701"/>
                    <a:pt x="601" y="1368"/>
                    <a:pt x="1" y="1968"/>
                  </a:cubicBezTo>
                  <a:cubicBezTo>
                    <a:pt x="19" y="1966"/>
                    <a:pt x="36" y="1964"/>
                    <a:pt x="54" y="1964"/>
                  </a:cubicBezTo>
                  <a:cubicBezTo>
                    <a:pt x="1139" y="1964"/>
                    <a:pt x="2274" y="6925"/>
                    <a:pt x="2569" y="8139"/>
                  </a:cubicBezTo>
                  <a:cubicBezTo>
                    <a:pt x="2767" y="8952"/>
                    <a:pt x="3587" y="9259"/>
                    <a:pt x="4572" y="9259"/>
                  </a:cubicBezTo>
                  <a:cubicBezTo>
                    <a:pt x="5083" y="9259"/>
                    <a:pt x="5637" y="9177"/>
                    <a:pt x="6172" y="9040"/>
                  </a:cubicBezTo>
                  <a:cubicBezTo>
                    <a:pt x="7740" y="8640"/>
                    <a:pt x="9041" y="4370"/>
                    <a:pt x="10642" y="4170"/>
                  </a:cubicBezTo>
                  <a:cubicBezTo>
                    <a:pt x="10668" y="4167"/>
                    <a:pt x="10695" y="4166"/>
                    <a:pt x="10721" y="4166"/>
                  </a:cubicBezTo>
                  <a:cubicBezTo>
                    <a:pt x="12240" y="4166"/>
                    <a:pt x="12478" y="8874"/>
                    <a:pt x="14666" y="8874"/>
                  </a:cubicBezTo>
                  <a:cubicBezTo>
                    <a:pt x="14681" y="8874"/>
                    <a:pt x="14696" y="8874"/>
                    <a:pt x="14711" y="8873"/>
                  </a:cubicBezTo>
                  <a:cubicBezTo>
                    <a:pt x="16946" y="8806"/>
                    <a:pt x="17280" y="4904"/>
                    <a:pt x="17947" y="4170"/>
                  </a:cubicBezTo>
                  <a:cubicBezTo>
                    <a:pt x="18151" y="3956"/>
                    <a:pt x="18497" y="3884"/>
                    <a:pt x="18919" y="3884"/>
                  </a:cubicBezTo>
                  <a:cubicBezTo>
                    <a:pt x="19802" y="3884"/>
                    <a:pt x="21020" y="4199"/>
                    <a:pt x="21991" y="4199"/>
                  </a:cubicBezTo>
                  <a:cubicBezTo>
                    <a:pt x="22152" y="4199"/>
                    <a:pt x="22306" y="4190"/>
                    <a:pt x="22450" y="4170"/>
                  </a:cubicBezTo>
                  <a:cubicBezTo>
                    <a:pt x="23885" y="4003"/>
                    <a:pt x="24018" y="2335"/>
                    <a:pt x="25119" y="1501"/>
                  </a:cubicBezTo>
                  <a:cubicBezTo>
                    <a:pt x="25152" y="1468"/>
                    <a:pt x="25219" y="1435"/>
                    <a:pt x="25252" y="1401"/>
                  </a:cubicBezTo>
                  <a:lnTo>
                    <a:pt x="25152" y="234"/>
                  </a:lnTo>
                  <a:cubicBezTo>
                    <a:pt x="24385" y="334"/>
                    <a:pt x="23518" y="467"/>
                    <a:pt x="22717" y="567"/>
                  </a:cubicBezTo>
                  <a:cubicBezTo>
                    <a:pt x="22256" y="647"/>
                    <a:pt x="21786" y="688"/>
                    <a:pt x="21317" y="688"/>
                  </a:cubicBezTo>
                  <a:cubicBezTo>
                    <a:pt x="20802" y="688"/>
                    <a:pt x="20287" y="638"/>
                    <a:pt x="19782" y="534"/>
                  </a:cubicBezTo>
                  <a:cubicBezTo>
                    <a:pt x="19658" y="497"/>
                    <a:pt x="19525" y="480"/>
                    <a:pt x="19385" y="480"/>
                  </a:cubicBezTo>
                  <a:cubicBezTo>
                    <a:pt x="17868" y="480"/>
                    <a:pt x="15513" y="2461"/>
                    <a:pt x="14445" y="2735"/>
                  </a:cubicBezTo>
                  <a:cubicBezTo>
                    <a:pt x="14353" y="2759"/>
                    <a:pt x="14269" y="2770"/>
                    <a:pt x="14192" y="2770"/>
                  </a:cubicBezTo>
                  <a:cubicBezTo>
                    <a:pt x="13283" y="2770"/>
                    <a:pt x="13225" y="1251"/>
                    <a:pt x="11042" y="667"/>
                  </a:cubicBezTo>
                  <a:cubicBezTo>
                    <a:pt x="10711" y="574"/>
                    <a:pt x="10399" y="534"/>
                    <a:pt x="10103" y="534"/>
                  </a:cubicBezTo>
                  <a:cubicBezTo>
                    <a:pt x="8281" y="534"/>
                    <a:pt x="7045" y="2063"/>
                    <a:pt x="5438" y="2235"/>
                  </a:cubicBezTo>
                  <a:cubicBezTo>
                    <a:pt x="5351" y="2246"/>
                    <a:pt x="5263" y="2251"/>
                    <a:pt x="5176" y="2251"/>
                  </a:cubicBezTo>
                  <a:cubicBezTo>
                    <a:pt x="3427" y="2251"/>
                    <a:pt x="1702" y="134"/>
                    <a:pt x="1702" y="134"/>
                  </a:cubicBezTo>
                  <a:lnTo>
                    <a:pt x="15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68;p66">
              <a:extLst>
                <a:ext uri="{FF2B5EF4-FFF2-40B4-BE49-F238E27FC236}">
                  <a16:creationId xmlns:a16="http://schemas.microsoft.com/office/drawing/2014/main" id="{48D871F9-47D0-8D86-ADD4-E5E76E0C1CF1}"/>
                </a:ext>
              </a:extLst>
            </p:cNvPr>
            <p:cNvSpPr/>
            <p:nvPr/>
          </p:nvSpPr>
          <p:spPr>
            <a:xfrm>
              <a:off x="5986464" y="4147085"/>
              <a:ext cx="447734" cy="282798"/>
            </a:xfrm>
            <a:custGeom>
              <a:avLst/>
              <a:gdLst/>
              <a:ahLst/>
              <a:cxnLst/>
              <a:rect l="l" t="t" r="r" b="b"/>
              <a:pathLst>
                <a:path w="13611" h="8597" extrusionOk="0">
                  <a:moveTo>
                    <a:pt x="6721" y="0"/>
                  </a:moveTo>
                  <a:cubicBezTo>
                    <a:pt x="3405" y="0"/>
                    <a:pt x="571" y="2467"/>
                    <a:pt x="134" y="5839"/>
                  </a:cubicBezTo>
                  <a:cubicBezTo>
                    <a:pt x="0" y="6740"/>
                    <a:pt x="34" y="7641"/>
                    <a:pt x="267" y="8541"/>
                  </a:cubicBezTo>
                  <a:cubicBezTo>
                    <a:pt x="1068" y="8441"/>
                    <a:pt x="1902" y="8308"/>
                    <a:pt x="2702" y="8208"/>
                  </a:cubicBezTo>
                  <a:lnTo>
                    <a:pt x="3002" y="8174"/>
                  </a:lnTo>
                  <a:cubicBezTo>
                    <a:pt x="3173" y="8157"/>
                    <a:pt x="3346" y="8149"/>
                    <a:pt x="3520" y="8149"/>
                  </a:cubicBezTo>
                  <a:cubicBezTo>
                    <a:pt x="4840" y="8149"/>
                    <a:pt x="6247" y="8597"/>
                    <a:pt x="7504" y="8597"/>
                  </a:cubicBezTo>
                  <a:cubicBezTo>
                    <a:pt x="7962" y="8597"/>
                    <a:pt x="8400" y="8537"/>
                    <a:pt x="8807" y="8374"/>
                  </a:cubicBezTo>
                  <a:cubicBezTo>
                    <a:pt x="10308" y="7907"/>
                    <a:pt x="11809" y="7507"/>
                    <a:pt x="13343" y="7174"/>
                  </a:cubicBezTo>
                  <a:cubicBezTo>
                    <a:pt x="13610" y="3571"/>
                    <a:pt x="10975" y="402"/>
                    <a:pt x="7406" y="35"/>
                  </a:cubicBezTo>
                  <a:cubicBezTo>
                    <a:pt x="7176" y="12"/>
                    <a:pt x="6947" y="0"/>
                    <a:pt x="67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9;p66">
              <a:extLst>
                <a:ext uri="{FF2B5EF4-FFF2-40B4-BE49-F238E27FC236}">
                  <a16:creationId xmlns:a16="http://schemas.microsoft.com/office/drawing/2014/main" id="{8A06E06D-5734-F8C9-CFD8-BC383DA15D68}"/>
                </a:ext>
              </a:extLst>
            </p:cNvPr>
            <p:cNvSpPr/>
            <p:nvPr/>
          </p:nvSpPr>
          <p:spPr>
            <a:xfrm>
              <a:off x="5367596" y="4041792"/>
              <a:ext cx="333621" cy="325957"/>
            </a:xfrm>
            <a:custGeom>
              <a:avLst/>
              <a:gdLst/>
              <a:ahLst/>
              <a:cxnLst/>
              <a:rect l="l" t="t" r="r" b="b"/>
              <a:pathLst>
                <a:path w="10142" h="9909" extrusionOk="0">
                  <a:moveTo>
                    <a:pt x="4604" y="0"/>
                  </a:moveTo>
                  <a:cubicBezTo>
                    <a:pt x="3003" y="2836"/>
                    <a:pt x="1369" y="5604"/>
                    <a:pt x="1" y="7839"/>
                  </a:cubicBezTo>
                  <a:lnTo>
                    <a:pt x="68" y="7873"/>
                  </a:lnTo>
                  <a:cubicBezTo>
                    <a:pt x="1068" y="9238"/>
                    <a:pt x="2567" y="9909"/>
                    <a:pt x="4061" y="9909"/>
                  </a:cubicBezTo>
                  <a:cubicBezTo>
                    <a:pt x="5706" y="9909"/>
                    <a:pt x="7345" y="9096"/>
                    <a:pt x="8307" y="7506"/>
                  </a:cubicBezTo>
                  <a:cubicBezTo>
                    <a:pt x="10141" y="4470"/>
                    <a:pt x="8307" y="568"/>
                    <a:pt x="4804" y="34"/>
                  </a:cubicBezTo>
                  <a:lnTo>
                    <a:pt x="4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70;p66">
              <a:extLst>
                <a:ext uri="{FF2B5EF4-FFF2-40B4-BE49-F238E27FC236}">
                  <a16:creationId xmlns:a16="http://schemas.microsoft.com/office/drawing/2014/main" id="{AFE72E57-3A69-A496-C295-B3741A8AEB73}"/>
                </a:ext>
              </a:extLst>
            </p:cNvPr>
            <p:cNvSpPr/>
            <p:nvPr/>
          </p:nvSpPr>
          <p:spPr>
            <a:xfrm>
              <a:off x="5632228" y="3747555"/>
              <a:ext cx="460694" cy="384510"/>
            </a:xfrm>
            <a:custGeom>
              <a:avLst/>
              <a:gdLst/>
              <a:ahLst/>
              <a:cxnLst/>
              <a:rect l="l" t="t" r="r" b="b"/>
              <a:pathLst>
                <a:path w="14005" h="11689" extrusionOk="0">
                  <a:moveTo>
                    <a:pt x="6355" y="1"/>
                  </a:moveTo>
                  <a:cubicBezTo>
                    <a:pt x="3541" y="1"/>
                    <a:pt x="1047" y="2050"/>
                    <a:pt x="595" y="4943"/>
                  </a:cubicBezTo>
                  <a:cubicBezTo>
                    <a:pt x="1" y="8757"/>
                    <a:pt x="3067" y="11689"/>
                    <a:pt x="6392" y="11689"/>
                  </a:cubicBezTo>
                  <a:cubicBezTo>
                    <a:pt x="7545" y="11689"/>
                    <a:pt x="8729" y="11337"/>
                    <a:pt x="9802" y="10547"/>
                  </a:cubicBezTo>
                  <a:cubicBezTo>
                    <a:pt x="14005" y="7478"/>
                    <a:pt x="12404" y="873"/>
                    <a:pt x="7267" y="72"/>
                  </a:cubicBezTo>
                  <a:cubicBezTo>
                    <a:pt x="6961" y="24"/>
                    <a:pt x="6656" y="1"/>
                    <a:pt x="6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71;p66">
              <a:extLst>
                <a:ext uri="{FF2B5EF4-FFF2-40B4-BE49-F238E27FC236}">
                  <a16:creationId xmlns:a16="http://schemas.microsoft.com/office/drawing/2014/main" id="{C5E21F2C-F29D-585A-3733-8F5EC72EE6E0}"/>
                </a:ext>
              </a:extLst>
            </p:cNvPr>
            <p:cNvSpPr/>
            <p:nvPr/>
          </p:nvSpPr>
          <p:spPr>
            <a:xfrm>
              <a:off x="4955039" y="3335228"/>
              <a:ext cx="825204" cy="1149022"/>
            </a:xfrm>
            <a:custGeom>
              <a:avLst/>
              <a:gdLst/>
              <a:ahLst/>
              <a:cxnLst/>
              <a:rect l="l" t="t" r="r" b="b"/>
              <a:pathLst>
                <a:path w="25086" h="34930" extrusionOk="0">
                  <a:moveTo>
                    <a:pt x="17915" y="1"/>
                  </a:moveTo>
                  <a:cubicBezTo>
                    <a:pt x="17573" y="1"/>
                    <a:pt x="17247" y="52"/>
                    <a:pt x="16946" y="165"/>
                  </a:cubicBezTo>
                  <a:cubicBezTo>
                    <a:pt x="13844" y="1333"/>
                    <a:pt x="1" y="26818"/>
                    <a:pt x="1302" y="30253"/>
                  </a:cubicBezTo>
                  <a:cubicBezTo>
                    <a:pt x="2397" y="33075"/>
                    <a:pt x="5788" y="34929"/>
                    <a:pt x="7833" y="34929"/>
                  </a:cubicBezTo>
                  <a:cubicBezTo>
                    <a:pt x="8279" y="34929"/>
                    <a:pt x="8660" y="34841"/>
                    <a:pt x="8940" y="34657"/>
                  </a:cubicBezTo>
                  <a:cubicBezTo>
                    <a:pt x="9507" y="34056"/>
                    <a:pt x="10041" y="33389"/>
                    <a:pt x="10441" y="32688"/>
                  </a:cubicBezTo>
                  <a:cubicBezTo>
                    <a:pt x="11008" y="31788"/>
                    <a:pt x="11742" y="30654"/>
                    <a:pt x="12543" y="29353"/>
                  </a:cubicBezTo>
                  <a:cubicBezTo>
                    <a:pt x="13911" y="27084"/>
                    <a:pt x="15545" y="24349"/>
                    <a:pt x="17146" y="21514"/>
                  </a:cubicBezTo>
                  <a:cubicBezTo>
                    <a:pt x="20582" y="15476"/>
                    <a:pt x="23951" y="9038"/>
                    <a:pt x="24818" y="6303"/>
                  </a:cubicBezTo>
                  <a:cubicBezTo>
                    <a:pt x="25018" y="5903"/>
                    <a:pt x="25085" y="5469"/>
                    <a:pt x="25018" y="5035"/>
                  </a:cubicBezTo>
                  <a:cubicBezTo>
                    <a:pt x="24308" y="3201"/>
                    <a:pt x="20605" y="1"/>
                    <a:pt x="17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72;p66">
              <a:extLst>
                <a:ext uri="{FF2B5EF4-FFF2-40B4-BE49-F238E27FC236}">
                  <a16:creationId xmlns:a16="http://schemas.microsoft.com/office/drawing/2014/main" id="{E88AB6AA-11EA-BD14-573E-157D625FF72A}"/>
                </a:ext>
              </a:extLst>
            </p:cNvPr>
            <p:cNvSpPr/>
            <p:nvPr/>
          </p:nvSpPr>
          <p:spPr>
            <a:xfrm>
              <a:off x="5298486" y="3541441"/>
              <a:ext cx="1288234" cy="959120"/>
            </a:xfrm>
            <a:custGeom>
              <a:avLst/>
              <a:gdLst/>
              <a:ahLst/>
              <a:cxnLst/>
              <a:rect l="l" t="t" r="r" b="b"/>
              <a:pathLst>
                <a:path w="39162" h="29157" extrusionOk="0">
                  <a:moveTo>
                    <a:pt x="16501" y="6230"/>
                  </a:moveTo>
                  <a:cubicBezTo>
                    <a:pt x="19832" y="6230"/>
                    <a:pt x="22886" y="9162"/>
                    <a:pt x="22316" y="12977"/>
                  </a:cubicBezTo>
                  <a:cubicBezTo>
                    <a:pt x="21864" y="15869"/>
                    <a:pt x="19371" y="17918"/>
                    <a:pt x="16557" y="17918"/>
                  </a:cubicBezTo>
                  <a:cubicBezTo>
                    <a:pt x="16256" y="17918"/>
                    <a:pt x="15951" y="17895"/>
                    <a:pt x="15645" y="17847"/>
                  </a:cubicBezTo>
                  <a:cubicBezTo>
                    <a:pt x="10508" y="17046"/>
                    <a:pt x="8873" y="10441"/>
                    <a:pt x="13076" y="7373"/>
                  </a:cubicBezTo>
                  <a:cubicBezTo>
                    <a:pt x="14158" y="6583"/>
                    <a:pt x="15346" y="6230"/>
                    <a:pt x="16501" y="6230"/>
                  </a:cubicBezTo>
                  <a:close/>
                  <a:moveTo>
                    <a:pt x="14377" y="1"/>
                  </a:moveTo>
                  <a:cubicBezTo>
                    <a:pt x="13510" y="2736"/>
                    <a:pt x="10108" y="9140"/>
                    <a:pt x="6705" y="15178"/>
                  </a:cubicBezTo>
                  <a:lnTo>
                    <a:pt x="6905" y="15211"/>
                  </a:lnTo>
                  <a:cubicBezTo>
                    <a:pt x="10374" y="15779"/>
                    <a:pt x="12176" y="19648"/>
                    <a:pt x="10341" y="22683"/>
                  </a:cubicBezTo>
                  <a:cubicBezTo>
                    <a:pt x="9394" y="24262"/>
                    <a:pt x="7755" y="25066"/>
                    <a:pt x="6108" y="25066"/>
                  </a:cubicBezTo>
                  <a:cubicBezTo>
                    <a:pt x="4623" y="25066"/>
                    <a:pt x="3132" y="24412"/>
                    <a:pt x="2135" y="23084"/>
                  </a:cubicBezTo>
                  <a:lnTo>
                    <a:pt x="2069" y="23017"/>
                  </a:lnTo>
                  <a:cubicBezTo>
                    <a:pt x="1301" y="24351"/>
                    <a:pt x="567" y="25485"/>
                    <a:pt x="0" y="26353"/>
                  </a:cubicBezTo>
                  <a:lnTo>
                    <a:pt x="167" y="26486"/>
                  </a:lnTo>
                  <a:cubicBezTo>
                    <a:pt x="167" y="26486"/>
                    <a:pt x="1915" y="28633"/>
                    <a:pt x="3706" y="28633"/>
                  </a:cubicBezTo>
                  <a:cubicBezTo>
                    <a:pt x="3783" y="28633"/>
                    <a:pt x="3860" y="28629"/>
                    <a:pt x="3937" y="28621"/>
                  </a:cubicBezTo>
                  <a:cubicBezTo>
                    <a:pt x="5518" y="28449"/>
                    <a:pt x="6753" y="26888"/>
                    <a:pt x="8580" y="26888"/>
                  </a:cubicBezTo>
                  <a:cubicBezTo>
                    <a:pt x="8873" y="26888"/>
                    <a:pt x="9180" y="26928"/>
                    <a:pt x="9507" y="27020"/>
                  </a:cubicBezTo>
                  <a:cubicBezTo>
                    <a:pt x="11690" y="27635"/>
                    <a:pt x="11776" y="29156"/>
                    <a:pt x="12664" y="29156"/>
                  </a:cubicBezTo>
                  <a:cubicBezTo>
                    <a:pt x="12739" y="29156"/>
                    <a:pt x="12821" y="29145"/>
                    <a:pt x="12910" y="29121"/>
                  </a:cubicBezTo>
                  <a:cubicBezTo>
                    <a:pt x="13977" y="28816"/>
                    <a:pt x="16328" y="26866"/>
                    <a:pt x="17845" y="26866"/>
                  </a:cubicBezTo>
                  <a:cubicBezTo>
                    <a:pt x="17987" y="26866"/>
                    <a:pt x="18121" y="26883"/>
                    <a:pt x="18247" y="26920"/>
                  </a:cubicBezTo>
                  <a:cubicBezTo>
                    <a:pt x="18752" y="27024"/>
                    <a:pt x="19267" y="27074"/>
                    <a:pt x="19782" y="27074"/>
                  </a:cubicBezTo>
                  <a:cubicBezTo>
                    <a:pt x="20251" y="27074"/>
                    <a:pt x="20721" y="27033"/>
                    <a:pt x="21182" y="26953"/>
                  </a:cubicBezTo>
                  <a:cubicBezTo>
                    <a:pt x="20949" y="26086"/>
                    <a:pt x="20915" y="25152"/>
                    <a:pt x="21049" y="24251"/>
                  </a:cubicBezTo>
                  <a:cubicBezTo>
                    <a:pt x="21455" y="20910"/>
                    <a:pt x="24316" y="18446"/>
                    <a:pt x="27608" y="18446"/>
                  </a:cubicBezTo>
                  <a:cubicBezTo>
                    <a:pt x="27833" y="18446"/>
                    <a:pt x="28059" y="18457"/>
                    <a:pt x="28287" y="18480"/>
                  </a:cubicBezTo>
                  <a:cubicBezTo>
                    <a:pt x="31890" y="18814"/>
                    <a:pt x="34525" y="21983"/>
                    <a:pt x="34258" y="25586"/>
                  </a:cubicBezTo>
                  <a:cubicBezTo>
                    <a:pt x="35826" y="25252"/>
                    <a:pt x="37360" y="24852"/>
                    <a:pt x="38895" y="24351"/>
                  </a:cubicBezTo>
                  <a:cubicBezTo>
                    <a:pt x="39162" y="22550"/>
                    <a:pt x="14811" y="67"/>
                    <a:pt x="14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73;p66">
              <a:extLst>
                <a:ext uri="{FF2B5EF4-FFF2-40B4-BE49-F238E27FC236}">
                  <a16:creationId xmlns:a16="http://schemas.microsoft.com/office/drawing/2014/main" id="{2236F2DD-DBF2-CFA6-AAEC-DF7EEE2A8382}"/>
                </a:ext>
              </a:extLst>
            </p:cNvPr>
            <p:cNvSpPr/>
            <p:nvPr/>
          </p:nvSpPr>
          <p:spPr>
            <a:xfrm>
              <a:off x="5650325" y="4381521"/>
              <a:ext cx="66810" cy="48257"/>
            </a:xfrm>
            <a:custGeom>
              <a:avLst/>
              <a:gdLst/>
              <a:ahLst/>
              <a:cxnLst/>
              <a:rect l="l" t="t" r="r" b="b"/>
              <a:pathLst>
                <a:path w="2031" h="1467" extrusionOk="0">
                  <a:moveTo>
                    <a:pt x="787" y="0"/>
                  </a:moveTo>
                  <a:cubicBezTo>
                    <a:pt x="681" y="0"/>
                    <a:pt x="573" y="15"/>
                    <a:pt x="467" y="47"/>
                  </a:cubicBezTo>
                  <a:cubicBezTo>
                    <a:pt x="100" y="80"/>
                    <a:pt x="0" y="614"/>
                    <a:pt x="367" y="780"/>
                  </a:cubicBezTo>
                  <a:cubicBezTo>
                    <a:pt x="467" y="847"/>
                    <a:pt x="567" y="914"/>
                    <a:pt x="667" y="1014"/>
                  </a:cubicBezTo>
                  <a:lnTo>
                    <a:pt x="701" y="1047"/>
                  </a:lnTo>
                  <a:lnTo>
                    <a:pt x="767" y="1081"/>
                  </a:lnTo>
                  <a:lnTo>
                    <a:pt x="901" y="1247"/>
                  </a:lnTo>
                  <a:cubicBezTo>
                    <a:pt x="1023" y="1401"/>
                    <a:pt x="1184" y="1466"/>
                    <a:pt x="1340" y="1466"/>
                  </a:cubicBezTo>
                  <a:cubicBezTo>
                    <a:pt x="1695" y="1466"/>
                    <a:pt x="2030" y="1130"/>
                    <a:pt x="1868" y="714"/>
                  </a:cubicBezTo>
                  <a:cubicBezTo>
                    <a:pt x="1678" y="280"/>
                    <a:pt x="1246" y="0"/>
                    <a:pt x="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74;p66">
              <a:extLst>
                <a:ext uri="{FF2B5EF4-FFF2-40B4-BE49-F238E27FC236}">
                  <a16:creationId xmlns:a16="http://schemas.microsoft.com/office/drawing/2014/main" id="{92121EB3-D442-4A49-0F9E-5E69230A28F9}"/>
                </a:ext>
              </a:extLst>
            </p:cNvPr>
            <p:cNvSpPr/>
            <p:nvPr/>
          </p:nvSpPr>
          <p:spPr>
            <a:xfrm>
              <a:off x="5745783" y="4374021"/>
              <a:ext cx="32928" cy="30362"/>
            </a:xfrm>
            <a:custGeom>
              <a:avLst/>
              <a:gdLst/>
              <a:ahLst/>
              <a:cxnLst/>
              <a:rect l="l" t="t" r="r" b="b"/>
              <a:pathLst>
                <a:path w="1001" h="923" extrusionOk="0">
                  <a:moveTo>
                    <a:pt x="517" y="1"/>
                  </a:moveTo>
                  <a:cubicBezTo>
                    <a:pt x="389" y="1"/>
                    <a:pt x="262" y="61"/>
                    <a:pt x="167" y="174"/>
                  </a:cubicBezTo>
                  <a:cubicBezTo>
                    <a:pt x="0" y="408"/>
                    <a:pt x="67" y="742"/>
                    <a:pt x="334" y="875"/>
                  </a:cubicBezTo>
                  <a:cubicBezTo>
                    <a:pt x="405" y="899"/>
                    <a:pt x="475" y="922"/>
                    <a:pt x="546" y="922"/>
                  </a:cubicBezTo>
                  <a:cubicBezTo>
                    <a:pt x="575" y="922"/>
                    <a:pt x="605" y="918"/>
                    <a:pt x="634" y="908"/>
                  </a:cubicBezTo>
                  <a:cubicBezTo>
                    <a:pt x="801" y="875"/>
                    <a:pt x="968" y="742"/>
                    <a:pt x="1001" y="541"/>
                  </a:cubicBezTo>
                  <a:cubicBezTo>
                    <a:pt x="1001" y="541"/>
                    <a:pt x="968" y="375"/>
                    <a:pt x="968" y="341"/>
                  </a:cubicBezTo>
                  <a:cubicBezTo>
                    <a:pt x="968" y="241"/>
                    <a:pt x="901" y="141"/>
                    <a:pt x="801" y="108"/>
                  </a:cubicBezTo>
                  <a:cubicBezTo>
                    <a:pt x="714" y="36"/>
                    <a:pt x="615" y="1"/>
                    <a:pt x="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75;p66">
              <a:extLst>
                <a:ext uri="{FF2B5EF4-FFF2-40B4-BE49-F238E27FC236}">
                  <a16:creationId xmlns:a16="http://schemas.microsoft.com/office/drawing/2014/main" id="{8641DDB9-DF03-09BE-7764-1C61EE7F171D}"/>
                </a:ext>
              </a:extLst>
            </p:cNvPr>
            <p:cNvSpPr/>
            <p:nvPr/>
          </p:nvSpPr>
          <p:spPr>
            <a:xfrm>
              <a:off x="5784561" y="4385238"/>
              <a:ext cx="33" cy="33"/>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76;p66">
              <a:extLst>
                <a:ext uri="{FF2B5EF4-FFF2-40B4-BE49-F238E27FC236}">
                  <a16:creationId xmlns:a16="http://schemas.microsoft.com/office/drawing/2014/main" id="{281E1014-79E6-9845-7F8B-CB1A7C266DDA}"/>
                </a:ext>
              </a:extLst>
            </p:cNvPr>
            <p:cNvSpPr/>
            <p:nvPr/>
          </p:nvSpPr>
          <p:spPr>
            <a:xfrm>
              <a:off x="5821472" y="4351719"/>
              <a:ext cx="27467" cy="27073"/>
            </a:xfrm>
            <a:custGeom>
              <a:avLst/>
              <a:gdLst/>
              <a:ahLst/>
              <a:cxnLst/>
              <a:rect l="l" t="t" r="r" b="b"/>
              <a:pathLst>
                <a:path w="835" h="823" extrusionOk="0">
                  <a:moveTo>
                    <a:pt x="393" y="0"/>
                  </a:moveTo>
                  <a:cubicBezTo>
                    <a:pt x="297" y="0"/>
                    <a:pt x="202" y="37"/>
                    <a:pt x="134" y="119"/>
                  </a:cubicBezTo>
                  <a:cubicBezTo>
                    <a:pt x="68" y="185"/>
                    <a:pt x="34" y="285"/>
                    <a:pt x="1" y="385"/>
                  </a:cubicBezTo>
                  <a:cubicBezTo>
                    <a:pt x="1" y="552"/>
                    <a:pt x="68" y="719"/>
                    <a:pt x="234" y="786"/>
                  </a:cubicBezTo>
                  <a:cubicBezTo>
                    <a:pt x="285" y="811"/>
                    <a:pt x="336" y="822"/>
                    <a:pt x="387" y="822"/>
                  </a:cubicBezTo>
                  <a:cubicBezTo>
                    <a:pt x="470" y="822"/>
                    <a:pt x="552" y="794"/>
                    <a:pt x="635" y="752"/>
                  </a:cubicBezTo>
                  <a:cubicBezTo>
                    <a:pt x="768" y="652"/>
                    <a:pt x="835" y="486"/>
                    <a:pt x="768" y="319"/>
                  </a:cubicBezTo>
                  <a:cubicBezTo>
                    <a:pt x="768" y="292"/>
                    <a:pt x="725" y="200"/>
                    <a:pt x="725" y="200"/>
                  </a:cubicBezTo>
                  <a:lnTo>
                    <a:pt x="725" y="200"/>
                  </a:lnTo>
                  <a:cubicBezTo>
                    <a:pt x="726" y="200"/>
                    <a:pt x="728" y="206"/>
                    <a:pt x="735" y="219"/>
                  </a:cubicBezTo>
                  <a:cubicBezTo>
                    <a:pt x="675" y="80"/>
                    <a:pt x="533"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77;p66">
              <a:extLst>
                <a:ext uri="{FF2B5EF4-FFF2-40B4-BE49-F238E27FC236}">
                  <a16:creationId xmlns:a16="http://schemas.microsoft.com/office/drawing/2014/main" id="{85324284-CBB6-6328-BA91-098A92DA41A9}"/>
                </a:ext>
              </a:extLst>
            </p:cNvPr>
            <p:cNvSpPr/>
            <p:nvPr/>
          </p:nvSpPr>
          <p:spPr>
            <a:xfrm>
              <a:off x="6094854" y="4080870"/>
              <a:ext cx="76678" cy="37862"/>
            </a:xfrm>
            <a:custGeom>
              <a:avLst/>
              <a:gdLst/>
              <a:ahLst/>
              <a:cxnLst/>
              <a:rect l="l" t="t" r="r" b="b"/>
              <a:pathLst>
                <a:path w="2331" h="1151" extrusionOk="0">
                  <a:moveTo>
                    <a:pt x="1430" y="1"/>
                  </a:moveTo>
                  <a:cubicBezTo>
                    <a:pt x="1296" y="1"/>
                    <a:pt x="1168" y="18"/>
                    <a:pt x="1063" y="47"/>
                  </a:cubicBezTo>
                  <a:cubicBezTo>
                    <a:pt x="630" y="147"/>
                    <a:pt x="296" y="380"/>
                    <a:pt x="63" y="747"/>
                  </a:cubicBezTo>
                  <a:cubicBezTo>
                    <a:pt x="0" y="934"/>
                    <a:pt x="142" y="1151"/>
                    <a:pt x="352" y="1151"/>
                  </a:cubicBezTo>
                  <a:cubicBezTo>
                    <a:pt x="366" y="1151"/>
                    <a:pt x="381" y="1150"/>
                    <a:pt x="396" y="1147"/>
                  </a:cubicBezTo>
                  <a:cubicBezTo>
                    <a:pt x="640" y="1099"/>
                    <a:pt x="902" y="1068"/>
                    <a:pt x="1169" y="1068"/>
                  </a:cubicBezTo>
                  <a:cubicBezTo>
                    <a:pt x="1267" y="1068"/>
                    <a:pt x="1365" y="1072"/>
                    <a:pt x="1464" y="1081"/>
                  </a:cubicBezTo>
                  <a:cubicBezTo>
                    <a:pt x="1580" y="1081"/>
                    <a:pt x="1689" y="1097"/>
                    <a:pt x="1793" y="1097"/>
                  </a:cubicBezTo>
                  <a:cubicBezTo>
                    <a:pt x="1897" y="1097"/>
                    <a:pt x="1997" y="1081"/>
                    <a:pt x="2097" y="1014"/>
                  </a:cubicBezTo>
                  <a:cubicBezTo>
                    <a:pt x="2264" y="881"/>
                    <a:pt x="2331" y="647"/>
                    <a:pt x="2264" y="447"/>
                  </a:cubicBezTo>
                  <a:cubicBezTo>
                    <a:pt x="2145" y="113"/>
                    <a:pt x="1769" y="1"/>
                    <a:pt x="1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8;p66">
              <a:extLst>
                <a:ext uri="{FF2B5EF4-FFF2-40B4-BE49-F238E27FC236}">
                  <a16:creationId xmlns:a16="http://schemas.microsoft.com/office/drawing/2014/main" id="{50D7EF6C-E026-B5A0-DD47-9ED1D04E6A1F}"/>
                </a:ext>
              </a:extLst>
            </p:cNvPr>
            <p:cNvSpPr/>
            <p:nvPr/>
          </p:nvSpPr>
          <p:spPr>
            <a:xfrm>
              <a:off x="6183010" y="4079324"/>
              <a:ext cx="29145" cy="25165"/>
            </a:xfrm>
            <a:custGeom>
              <a:avLst/>
              <a:gdLst/>
              <a:ahLst/>
              <a:cxnLst/>
              <a:rect l="l" t="t" r="r" b="b"/>
              <a:pathLst>
                <a:path w="886" h="765" extrusionOk="0">
                  <a:moveTo>
                    <a:pt x="440" y="0"/>
                  </a:moveTo>
                  <a:cubicBezTo>
                    <a:pt x="105" y="0"/>
                    <a:pt x="1" y="764"/>
                    <a:pt x="375" y="764"/>
                  </a:cubicBezTo>
                  <a:cubicBezTo>
                    <a:pt x="388" y="764"/>
                    <a:pt x="403" y="763"/>
                    <a:pt x="418" y="761"/>
                  </a:cubicBezTo>
                  <a:cubicBezTo>
                    <a:pt x="518" y="761"/>
                    <a:pt x="618" y="727"/>
                    <a:pt x="718" y="661"/>
                  </a:cubicBezTo>
                  <a:cubicBezTo>
                    <a:pt x="852" y="561"/>
                    <a:pt x="885" y="361"/>
                    <a:pt x="785" y="227"/>
                  </a:cubicBezTo>
                  <a:cubicBezTo>
                    <a:pt x="718" y="127"/>
                    <a:pt x="652" y="94"/>
                    <a:pt x="551" y="27"/>
                  </a:cubicBezTo>
                  <a:cubicBezTo>
                    <a:pt x="512" y="9"/>
                    <a:pt x="475" y="0"/>
                    <a:pt x="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79;p66">
              <a:extLst>
                <a:ext uri="{FF2B5EF4-FFF2-40B4-BE49-F238E27FC236}">
                  <a16:creationId xmlns:a16="http://schemas.microsoft.com/office/drawing/2014/main" id="{FC56D9FC-2F2A-E34D-5591-E5DCEBFFE009}"/>
                </a:ext>
              </a:extLst>
            </p:cNvPr>
            <p:cNvSpPr/>
            <p:nvPr/>
          </p:nvSpPr>
          <p:spPr>
            <a:xfrm>
              <a:off x="6236623" y="4109817"/>
              <a:ext cx="15395" cy="12105"/>
            </a:xfrm>
            <a:custGeom>
              <a:avLst/>
              <a:gdLst/>
              <a:ahLst/>
              <a:cxnLst/>
              <a:rect l="l" t="t" r="r" b="b"/>
              <a:pathLst>
                <a:path w="468" h="368" extrusionOk="0">
                  <a:moveTo>
                    <a:pt x="268" y="1"/>
                  </a:moveTo>
                  <a:cubicBezTo>
                    <a:pt x="34" y="1"/>
                    <a:pt x="1" y="301"/>
                    <a:pt x="201" y="368"/>
                  </a:cubicBezTo>
                  <a:cubicBezTo>
                    <a:pt x="401" y="368"/>
                    <a:pt x="468" y="67"/>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80;p66">
              <a:extLst>
                <a:ext uri="{FF2B5EF4-FFF2-40B4-BE49-F238E27FC236}">
                  <a16:creationId xmlns:a16="http://schemas.microsoft.com/office/drawing/2014/main" id="{3D2DDEA2-2F31-BC66-85EC-19426981CC66}"/>
                </a:ext>
              </a:extLst>
            </p:cNvPr>
            <p:cNvSpPr/>
            <p:nvPr/>
          </p:nvSpPr>
          <p:spPr>
            <a:xfrm>
              <a:off x="5769199" y="3669859"/>
              <a:ext cx="31546" cy="36415"/>
            </a:xfrm>
            <a:custGeom>
              <a:avLst/>
              <a:gdLst/>
              <a:ahLst/>
              <a:cxnLst/>
              <a:rect l="l" t="t" r="r" b="b"/>
              <a:pathLst>
                <a:path w="959" h="1107" extrusionOk="0">
                  <a:moveTo>
                    <a:pt x="632" y="0"/>
                  </a:moveTo>
                  <a:cubicBezTo>
                    <a:pt x="566" y="0"/>
                    <a:pt x="498" y="21"/>
                    <a:pt x="434" y="66"/>
                  </a:cubicBezTo>
                  <a:cubicBezTo>
                    <a:pt x="134" y="233"/>
                    <a:pt x="1" y="600"/>
                    <a:pt x="101" y="933"/>
                  </a:cubicBezTo>
                  <a:cubicBezTo>
                    <a:pt x="157" y="1047"/>
                    <a:pt x="268" y="1107"/>
                    <a:pt x="377" y="1107"/>
                  </a:cubicBezTo>
                  <a:cubicBezTo>
                    <a:pt x="461" y="1107"/>
                    <a:pt x="543" y="1072"/>
                    <a:pt x="601" y="1000"/>
                  </a:cubicBezTo>
                  <a:cubicBezTo>
                    <a:pt x="768" y="833"/>
                    <a:pt x="901" y="600"/>
                    <a:pt x="935" y="366"/>
                  </a:cubicBezTo>
                  <a:cubicBezTo>
                    <a:pt x="959" y="148"/>
                    <a:pt x="806"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81;p66">
              <a:extLst>
                <a:ext uri="{FF2B5EF4-FFF2-40B4-BE49-F238E27FC236}">
                  <a16:creationId xmlns:a16="http://schemas.microsoft.com/office/drawing/2014/main" id="{EE9B3C63-D6B6-92E7-5C1C-838255A77B35}"/>
                </a:ext>
              </a:extLst>
            </p:cNvPr>
            <p:cNvSpPr/>
            <p:nvPr/>
          </p:nvSpPr>
          <p:spPr>
            <a:xfrm>
              <a:off x="5808705" y="3679497"/>
              <a:ext cx="21086" cy="17796"/>
            </a:xfrm>
            <a:custGeom>
              <a:avLst/>
              <a:gdLst/>
              <a:ahLst/>
              <a:cxnLst/>
              <a:rect l="l" t="t" r="r" b="b"/>
              <a:pathLst>
                <a:path w="641" h="541" extrusionOk="0">
                  <a:moveTo>
                    <a:pt x="326" y="1"/>
                  </a:moveTo>
                  <a:cubicBezTo>
                    <a:pt x="284" y="1"/>
                    <a:pt x="241" y="13"/>
                    <a:pt x="201" y="40"/>
                  </a:cubicBezTo>
                  <a:cubicBezTo>
                    <a:pt x="67" y="140"/>
                    <a:pt x="0" y="307"/>
                    <a:pt x="34" y="440"/>
                  </a:cubicBezTo>
                  <a:cubicBezTo>
                    <a:pt x="34" y="507"/>
                    <a:pt x="101" y="540"/>
                    <a:pt x="167" y="540"/>
                  </a:cubicBezTo>
                  <a:lnTo>
                    <a:pt x="234" y="540"/>
                  </a:lnTo>
                  <a:cubicBezTo>
                    <a:pt x="367" y="507"/>
                    <a:pt x="467" y="474"/>
                    <a:pt x="534" y="374"/>
                  </a:cubicBezTo>
                  <a:cubicBezTo>
                    <a:pt x="641" y="187"/>
                    <a:pt x="492"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82;p66">
              <a:extLst>
                <a:ext uri="{FF2B5EF4-FFF2-40B4-BE49-F238E27FC236}">
                  <a16:creationId xmlns:a16="http://schemas.microsoft.com/office/drawing/2014/main" id="{C998091B-FB7F-56A6-F224-19F0EA2970B3}"/>
                </a:ext>
              </a:extLst>
            </p:cNvPr>
            <p:cNvSpPr/>
            <p:nvPr/>
          </p:nvSpPr>
          <p:spPr>
            <a:xfrm>
              <a:off x="5852289" y="3716305"/>
              <a:ext cx="23948" cy="20526"/>
            </a:xfrm>
            <a:custGeom>
              <a:avLst/>
              <a:gdLst/>
              <a:ahLst/>
              <a:cxnLst/>
              <a:rect l="l" t="t" r="r" b="b"/>
              <a:pathLst>
                <a:path w="728" h="624" extrusionOk="0">
                  <a:moveTo>
                    <a:pt x="381" y="1"/>
                  </a:moveTo>
                  <a:cubicBezTo>
                    <a:pt x="197" y="1"/>
                    <a:pt x="0" y="236"/>
                    <a:pt x="210" y="422"/>
                  </a:cubicBezTo>
                  <a:lnTo>
                    <a:pt x="443" y="589"/>
                  </a:lnTo>
                  <a:cubicBezTo>
                    <a:pt x="468" y="613"/>
                    <a:pt x="498" y="624"/>
                    <a:pt x="529" y="624"/>
                  </a:cubicBezTo>
                  <a:cubicBezTo>
                    <a:pt x="625" y="624"/>
                    <a:pt x="727" y="523"/>
                    <a:pt x="677" y="422"/>
                  </a:cubicBezTo>
                  <a:lnTo>
                    <a:pt x="577" y="155"/>
                  </a:lnTo>
                  <a:cubicBezTo>
                    <a:pt x="537" y="44"/>
                    <a:pt x="460"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83;p66">
              <a:extLst>
                <a:ext uri="{FF2B5EF4-FFF2-40B4-BE49-F238E27FC236}">
                  <a16:creationId xmlns:a16="http://schemas.microsoft.com/office/drawing/2014/main" id="{F1F6CB93-A08D-6F73-4985-C3D647309D22}"/>
                </a:ext>
              </a:extLst>
            </p:cNvPr>
            <p:cNvSpPr/>
            <p:nvPr/>
          </p:nvSpPr>
          <p:spPr>
            <a:xfrm>
              <a:off x="5842393" y="4210768"/>
              <a:ext cx="38388" cy="32533"/>
            </a:xfrm>
            <a:custGeom>
              <a:avLst/>
              <a:gdLst/>
              <a:ahLst/>
              <a:cxnLst/>
              <a:rect l="l" t="t" r="r" b="b"/>
              <a:pathLst>
                <a:path w="1167" h="989" extrusionOk="0">
                  <a:moveTo>
                    <a:pt x="713" y="0"/>
                  </a:moveTo>
                  <a:cubicBezTo>
                    <a:pt x="533" y="0"/>
                    <a:pt x="361" y="95"/>
                    <a:pt x="266" y="267"/>
                  </a:cubicBezTo>
                  <a:cubicBezTo>
                    <a:pt x="0" y="586"/>
                    <a:pt x="263" y="989"/>
                    <a:pt x="600" y="989"/>
                  </a:cubicBezTo>
                  <a:cubicBezTo>
                    <a:pt x="686" y="989"/>
                    <a:pt x="777" y="962"/>
                    <a:pt x="866" y="901"/>
                  </a:cubicBezTo>
                  <a:cubicBezTo>
                    <a:pt x="999" y="801"/>
                    <a:pt x="1099" y="668"/>
                    <a:pt x="1133" y="501"/>
                  </a:cubicBezTo>
                  <a:cubicBezTo>
                    <a:pt x="1166" y="434"/>
                    <a:pt x="1166" y="367"/>
                    <a:pt x="1133" y="301"/>
                  </a:cubicBezTo>
                  <a:cubicBezTo>
                    <a:pt x="1133" y="301"/>
                    <a:pt x="1099" y="167"/>
                    <a:pt x="1099" y="167"/>
                  </a:cubicBezTo>
                  <a:cubicBezTo>
                    <a:pt x="985" y="53"/>
                    <a:pt x="847" y="0"/>
                    <a:pt x="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4;p66">
              <a:extLst>
                <a:ext uri="{FF2B5EF4-FFF2-40B4-BE49-F238E27FC236}">
                  <a16:creationId xmlns:a16="http://schemas.microsoft.com/office/drawing/2014/main" id="{CC54270F-875F-BD1B-0767-24B012E927A1}"/>
                </a:ext>
              </a:extLst>
            </p:cNvPr>
            <p:cNvSpPr/>
            <p:nvPr/>
          </p:nvSpPr>
          <p:spPr>
            <a:xfrm>
              <a:off x="5886598" y="4219551"/>
              <a:ext cx="33" cy="1118"/>
            </a:xfrm>
            <a:custGeom>
              <a:avLst/>
              <a:gdLst/>
              <a:ahLst/>
              <a:cxnLst/>
              <a:rect l="l" t="t" r="r" b="b"/>
              <a:pathLst>
                <a:path w="1" h="34" extrusionOk="0">
                  <a:moveTo>
                    <a:pt x="1" y="34"/>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85;p66">
              <a:extLst>
                <a:ext uri="{FF2B5EF4-FFF2-40B4-BE49-F238E27FC236}">
                  <a16:creationId xmlns:a16="http://schemas.microsoft.com/office/drawing/2014/main" id="{943810D6-E363-9936-A2AE-B66BF0EF5416}"/>
                </a:ext>
              </a:extLst>
            </p:cNvPr>
            <p:cNvSpPr/>
            <p:nvPr/>
          </p:nvSpPr>
          <p:spPr>
            <a:xfrm>
              <a:off x="5905977" y="4223400"/>
              <a:ext cx="39540" cy="31415"/>
            </a:xfrm>
            <a:custGeom>
              <a:avLst/>
              <a:gdLst/>
              <a:ahLst/>
              <a:cxnLst/>
              <a:rect l="l" t="t" r="r" b="b"/>
              <a:pathLst>
                <a:path w="1202" h="955" extrusionOk="0">
                  <a:moveTo>
                    <a:pt x="601" y="0"/>
                  </a:moveTo>
                  <a:cubicBezTo>
                    <a:pt x="509" y="0"/>
                    <a:pt x="417" y="17"/>
                    <a:pt x="334" y="50"/>
                  </a:cubicBezTo>
                  <a:cubicBezTo>
                    <a:pt x="100" y="150"/>
                    <a:pt x="0" y="417"/>
                    <a:pt x="67" y="651"/>
                  </a:cubicBezTo>
                  <a:cubicBezTo>
                    <a:pt x="153" y="844"/>
                    <a:pt x="323" y="955"/>
                    <a:pt x="504" y="955"/>
                  </a:cubicBezTo>
                  <a:cubicBezTo>
                    <a:pt x="604" y="955"/>
                    <a:pt x="706" y="922"/>
                    <a:pt x="801" y="851"/>
                  </a:cubicBezTo>
                  <a:cubicBezTo>
                    <a:pt x="834" y="851"/>
                    <a:pt x="901" y="817"/>
                    <a:pt x="934" y="751"/>
                  </a:cubicBezTo>
                  <a:cubicBezTo>
                    <a:pt x="1201" y="584"/>
                    <a:pt x="1168" y="184"/>
                    <a:pt x="868" y="50"/>
                  </a:cubicBezTo>
                  <a:cubicBezTo>
                    <a:pt x="784" y="17"/>
                    <a:pt x="693"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86;p66">
              <a:extLst>
                <a:ext uri="{FF2B5EF4-FFF2-40B4-BE49-F238E27FC236}">
                  <a16:creationId xmlns:a16="http://schemas.microsoft.com/office/drawing/2014/main" id="{E7D65DDF-3694-0DB3-353C-087AFCCFB589}"/>
                </a:ext>
              </a:extLst>
            </p:cNvPr>
            <p:cNvSpPr/>
            <p:nvPr/>
          </p:nvSpPr>
          <p:spPr>
            <a:xfrm>
              <a:off x="5954463" y="4161658"/>
              <a:ext cx="52500" cy="39638"/>
            </a:xfrm>
            <a:custGeom>
              <a:avLst/>
              <a:gdLst/>
              <a:ahLst/>
              <a:cxnLst/>
              <a:rect l="l" t="t" r="r" b="b"/>
              <a:pathLst>
                <a:path w="1596" h="1205" extrusionOk="0">
                  <a:moveTo>
                    <a:pt x="1012" y="1"/>
                  </a:moveTo>
                  <a:cubicBezTo>
                    <a:pt x="886" y="1"/>
                    <a:pt x="761" y="42"/>
                    <a:pt x="661" y="126"/>
                  </a:cubicBezTo>
                  <a:cubicBezTo>
                    <a:pt x="1" y="220"/>
                    <a:pt x="111" y="1204"/>
                    <a:pt x="741" y="1204"/>
                  </a:cubicBezTo>
                  <a:cubicBezTo>
                    <a:pt x="780" y="1204"/>
                    <a:pt x="820" y="1201"/>
                    <a:pt x="861" y="1193"/>
                  </a:cubicBezTo>
                  <a:cubicBezTo>
                    <a:pt x="1128" y="1193"/>
                    <a:pt x="1395" y="1026"/>
                    <a:pt x="1495" y="760"/>
                  </a:cubicBezTo>
                  <a:cubicBezTo>
                    <a:pt x="1595" y="526"/>
                    <a:pt x="1529" y="259"/>
                    <a:pt x="1362" y="126"/>
                  </a:cubicBezTo>
                  <a:cubicBezTo>
                    <a:pt x="1262" y="42"/>
                    <a:pt x="1137" y="1"/>
                    <a:pt x="1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87;p66">
              <a:extLst>
                <a:ext uri="{FF2B5EF4-FFF2-40B4-BE49-F238E27FC236}">
                  <a16:creationId xmlns:a16="http://schemas.microsoft.com/office/drawing/2014/main" id="{907C81F5-77AD-3575-FC59-7DD347AAB1AF}"/>
                </a:ext>
              </a:extLst>
            </p:cNvPr>
            <p:cNvSpPr/>
            <p:nvPr/>
          </p:nvSpPr>
          <p:spPr>
            <a:xfrm>
              <a:off x="5041715" y="4285372"/>
              <a:ext cx="199738" cy="144639"/>
            </a:xfrm>
            <a:custGeom>
              <a:avLst/>
              <a:gdLst/>
              <a:ahLst/>
              <a:cxnLst/>
              <a:rect l="l" t="t" r="r" b="b"/>
              <a:pathLst>
                <a:path w="6072" h="4397" extrusionOk="0">
                  <a:moveTo>
                    <a:pt x="101" y="1"/>
                  </a:moveTo>
                  <a:cubicBezTo>
                    <a:pt x="34" y="1"/>
                    <a:pt x="1" y="101"/>
                    <a:pt x="68" y="134"/>
                  </a:cubicBezTo>
                  <a:cubicBezTo>
                    <a:pt x="1135" y="568"/>
                    <a:pt x="2202" y="1068"/>
                    <a:pt x="3170" y="1669"/>
                  </a:cubicBezTo>
                  <a:cubicBezTo>
                    <a:pt x="3703" y="2002"/>
                    <a:pt x="4170" y="2402"/>
                    <a:pt x="4537" y="2903"/>
                  </a:cubicBezTo>
                  <a:cubicBezTo>
                    <a:pt x="4938" y="3370"/>
                    <a:pt x="5038" y="3937"/>
                    <a:pt x="5505" y="4337"/>
                  </a:cubicBezTo>
                  <a:cubicBezTo>
                    <a:pt x="5556" y="4378"/>
                    <a:pt x="5616" y="4397"/>
                    <a:pt x="5676" y="4397"/>
                  </a:cubicBezTo>
                  <a:cubicBezTo>
                    <a:pt x="5813" y="4397"/>
                    <a:pt x="5949" y="4299"/>
                    <a:pt x="5972" y="4137"/>
                  </a:cubicBezTo>
                  <a:cubicBezTo>
                    <a:pt x="6072" y="2936"/>
                    <a:pt x="4804" y="1935"/>
                    <a:pt x="3870" y="1335"/>
                  </a:cubicBezTo>
                  <a:cubicBezTo>
                    <a:pt x="2736" y="635"/>
                    <a:pt x="1435" y="20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8;p66">
              <a:extLst>
                <a:ext uri="{FF2B5EF4-FFF2-40B4-BE49-F238E27FC236}">
                  <a16:creationId xmlns:a16="http://schemas.microsoft.com/office/drawing/2014/main" id="{34E45CD0-7C6F-1113-45E1-5606336F50B6}"/>
                </a:ext>
              </a:extLst>
            </p:cNvPr>
            <p:cNvSpPr/>
            <p:nvPr/>
          </p:nvSpPr>
          <p:spPr>
            <a:xfrm>
              <a:off x="5249671" y="4321588"/>
              <a:ext cx="559" cy="2566"/>
            </a:xfrm>
            <a:custGeom>
              <a:avLst/>
              <a:gdLst/>
              <a:ahLst/>
              <a:cxnLst/>
              <a:rect l="l" t="t" r="r" b="b"/>
              <a:pathLst>
                <a:path w="17" h="78" extrusionOk="0">
                  <a:moveTo>
                    <a:pt x="17" y="1"/>
                  </a:moveTo>
                  <a:cubicBezTo>
                    <a:pt x="3" y="57"/>
                    <a:pt x="0" y="78"/>
                    <a:pt x="3" y="78"/>
                  </a:cubicBezTo>
                  <a:cubicBezTo>
                    <a:pt x="6" y="78"/>
                    <a:pt x="17" y="39"/>
                    <a:pt x="17" y="1"/>
                  </a:cubicBezTo>
                  <a:close/>
                </a:path>
              </a:pathLst>
            </a:custGeom>
            <a:solidFill>
              <a:srgbClr val="650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89;p66">
              <a:extLst>
                <a:ext uri="{FF2B5EF4-FFF2-40B4-BE49-F238E27FC236}">
                  <a16:creationId xmlns:a16="http://schemas.microsoft.com/office/drawing/2014/main" id="{3C736021-BAFB-CDDC-397A-B3A46E3A432A}"/>
                </a:ext>
              </a:extLst>
            </p:cNvPr>
            <p:cNvSpPr/>
            <p:nvPr/>
          </p:nvSpPr>
          <p:spPr>
            <a:xfrm>
              <a:off x="5320426" y="4234913"/>
              <a:ext cx="5526" cy="4408"/>
            </a:xfrm>
            <a:custGeom>
              <a:avLst/>
              <a:gdLst/>
              <a:ahLst/>
              <a:cxnLst/>
              <a:rect l="l" t="t" r="r" b="b"/>
              <a:pathLst>
                <a:path w="168" h="134" extrusionOk="0">
                  <a:moveTo>
                    <a:pt x="101" y="0"/>
                  </a:moveTo>
                  <a:cubicBezTo>
                    <a:pt x="1" y="0"/>
                    <a:pt x="1" y="100"/>
                    <a:pt x="67" y="134"/>
                  </a:cubicBezTo>
                  <a:cubicBezTo>
                    <a:pt x="167" y="134"/>
                    <a:pt x="167" y="34"/>
                    <a:pt x="101" y="0"/>
                  </a:cubicBezTo>
                  <a:close/>
                </a:path>
              </a:pathLst>
            </a:custGeom>
            <a:solidFill>
              <a:srgbClr val="650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EA1C2222-2644-B1A6-A877-9FBC1904C45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280433" y="41685"/>
            <a:ext cx="5519407" cy="5060129"/>
          </a:xfrm>
          <a:prstGeom prst="rect">
            <a:avLst/>
          </a:prstGeom>
        </p:spPr>
      </p:pic>
      <p:grpSp>
        <p:nvGrpSpPr>
          <p:cNvPr id="37" name="Group 36">
            <a:extLst>
              <a:ext uri="{FF2B5EF4-FFF2-40B4-BE49-F238E27FC236}">
                <a16:creationId xmlns:a16="http://schemas.microsoft.com/office/drawing/2014/main" id="{55724B30-4364-5CB4-B017-37B4D5E3EB81}"/>
              </a:ext>
            </a:extLst>
          </p:cNvPr>
          <p:cNvGrpSpPr/>
          <p:nvPr/>
        </p:nvGrpSpPr>
        <p:grpSpPr>
          <a:xfrm>
            <a:off x="379639" y="1116453"/>
            <a:ext cx="2744232" cy="2498331"/>
            <a:chOff x="896611" y="2924002"/>
            <a:chExt cx="2548462" cy="2110469"/>
          </a:xfrm>
        </p:grpSpPr>
        <p:grpSp>
          <p:nvGrpSpPr>
            <p:cNvPr id="38" name="Google Shape;1871;p49">
              <a:extLst>
                <a:ext uri="{FF2B5EF4-FFF2-40B4-BE49-F238E27FC236}">
                  <a16:creationId xmlns:a16="http://schemas.microsoft.com/office/drawing/2014/main" id="{31447902-9182-0765-1D81-165C7E68EBC3}"/>
                </a:ext>
              </a:extLst>
            </p:cNvPr>
            <p:cNvGrpSpPr/>
            <p:nvPr/>
          </p:nvGrpSpPr>
          <p:grpSpPr>
            <a:xfrm>
              <a:off x="1550282" y="2924002"/>
              <a:ext cx="1894791" cy="2110469"/>
              <a:chOff x="820950" y="1441799"/>
              <a:chExt cx="1953192" cy="2175517"/>
            </a:xfrm>
          </p:grpSpPr>
          <p:sp>
            <p:nvSpPr>
              <p:cNvPr id="40" name="Google Shape;1872;p49">
                <a:extLst>
                  <a:ext uri="{FF2B5EF4-FFF2-40B4-BE49-F238E27FC236}">
                    <a16:creationId xmlns:a16="http://schemas.microsoft.com/office/drawing/2014/main" id="{46E83845-C205-7FBB-98DD-61016F6A7BFA}"/>
                  </a:ext>
                </a:extLst>
              </p:cNvPr>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73;p49">
                <a:extLst>
                  <a:ext uri="{FF2B5EF4-FFF2-40B4-BE49-F238E27FC236}">
                    <a16:creationId xmlns:a16="http://schemas.microsoft.com/office/drawing/2014/main" id="{F376E759-2109-BC32-6FD4-DBE73CC60489}"/>
                  </a:ext>
                </a:extLst>
              </p:cNvPr>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4;p49">
                <a:extLst>
                  <a:ext uri="{FF2B5EF4-FFF2-40B4-BE49-F238E27FC236}">
                    <a16:creationId xmlns:a16="http://schemas.microsoft.com/office/drawing/2014/main" id="{B5749CBB-134A-2178-81A7-529AE3388AE1}"/>
                  </a:ext>
                </a:extLst>
              </p:cNvPr>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5;p49">
                <a:extLst>
                  <a:ext uri="{FF2B5EF4-FFF2-40B4-BE49-F238E27FC236}">
                    <a16:creationId xmlns:a16="http://schemas.microsoft.com/office/drawing/2014/main" id="{325F6C70-D191-8DDC-EFCB-2F97619FC050}"/>
                  </a:ext>
                </a:extLst>
              </p:cNvPr>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76;p49">
                <a:extLst>
                  <a:ext uri="{FF2B5EF4-FFF2-40B4-BE49-F238E27FC236}">
                    <a16:creationId xmlns:a16="http://schemas.microsoft.com/office/drawing/2014/main" id="{13E8BD11-9C83-8F59-654B-33FD0B1E08CE}"/>
                  </a:ext>
                </a:extLst>
              </p:cNvPr>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77;p49">
                <a:extLst>
                  <a:ext uri="{FF2B5EF4-FFF2-40B4-BE49-F238E27FC236}">
                    <a16:creationId xmlns:a16="http://schemas.microsoft.com/office/drawing/2014/main" id="{680C6A84-9CD4-5045-75E9-539BE73F1963}"/>
                  </a:ext>
                </a:extLst>
              </p:cNvPr>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78;p49">
                <a:extLst>
                  <a:ext uri="{FF2B5EF4-FFF2-40B4-BE49-F238E27FC236}">
                    <a16:creationId xmlns:a16="http://schemas.microsoft.com/office/drawing/2014/main" id="{CF6710CD-656A-C3FE-664B-DFF42F2131A6}"/>
                  </a:ext>
                </a:extLst>
              </p:cNvPr>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 name="Picture 38">
              <a:extLst>
                <a:ext uri="{FF2B5EF4-FFF2-40B4-BE49-F238E27FC236}">
                  <a16:creationId xmlns:a16="http://schemas.microsoft.com/office/drawing/2014/main" id="{C8E66457-5806-3B57-F912-925BB5A61C3B}"/>
                </a:ext>
              </a:extLst>
            </p:cNvPr>
            <p:cNvPicPr>
              <a:picLocks noChangeAspect="1"/>
            </p:cNvPicPr>
            <p:nvPr/>
          </p:nvPicPr>
          <p:blipFill>
            <a:blip r:embed="rId4"/>
            <a:stretch>
              <a:fillRect/>
            </a:stretch>
          </p:blipFill>
          <p:spPr>
            <a:xfrm rot="1507677">
              <a:off x="896611" y="3323092"/>
              <a:ext cx="1675044" cy="1675044"/>
            </a:xfrm>
            <a:prstGeom prst="rect">
              <a:avLst/>
            </a:prstGeom>
          </p:spPr>
        </p:pic>
      </p:grpSp>
    </p:spTree>
    <p:extLst>
      <p:ext uri="{BB962C8B-B14F-4D97-AF65-F5344CB8AC3E}">
        <p14:creationId xmlns:p14="http://schemas.microsoft.com/office/powerpoint/2010/main" val="3885811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3086"/>
          <a:stretch/>
        </p:blipFill>
        <p:spPr>
          <a:xfrm>
            <a:off x="0" y="-42080"/>
            <a:ext cx="9144000" cy="5185580"/>
          </a:xfrm>
          <a:prstGeom prst="rect">
            <a:avLst/>
          </a:prstGeom>
        </p:spPr>
      </p:pic>
      <p:sp>
        <p:nvSpPr>
          <p:cNvPr id="5" name="TextBox 4">
            <a:extLst>
              <a:ext uri="{FF2B5EF4-FFF2-40B4-BE49-F238E27FC236}">
                <a16:creationId xmlns:a16="http://schemas.microsoft.com/office/drawing/2014/main" id="{9DFE9D98-7C0B-9584-821A-5B2D7A93D313}"/>
              </a:ext>
            </a:extLst>
          </p:cNvPr>
          <p:cNvSpPr txBox="1"/>
          <p:nvPr/>
        </p:nvSpPr>
        <p:spPr>
          <a:xfrm>
            <a:off x="3220255" y="17133"/>
            <a:ext cx="2551267" cy="646331"/>
          </a:xfrm>
          <a:prstGeom prst="rect">
            <a:avLst/>
          </a:prstGeom>
          <a:noFill/>
        </p:spPr>
        <p:txBody>
          <a:bodyPr wrap="square" rtlCol="0">
            <a:spAutoFit/>
          </a:bodyPr>
          <a:lstStyle/>
          <a:p>
            <a:pPr algn="ctr"/>
            <a:r>
              <a:rPr lang="en-US" sz="3600" b="1" dirty="0">
                <a:solidFill>
                  <a:srgbClr val="D8181D"/>
                </a:solidFill>
                <a:latin typeface="SVN-Caprica Script" pitchFamily="2" charset="0"/>
              </a:rPr>
              <a:t>TỔNG KẾT</a:t>
            </a:r>
          </a:p>
        </p:txBody>
      </p:sp>
      <p:sp>
        <p:nvSpPr>
          <p:cNvPr id="6" name="Rectangle 5"/>
          <p:cNvSpPr/>
          <p:nvPr/>
        </p:nvSpPr>
        <p:spPr>
          <a:xfrm>
            <a:off x="801832" y="865362"/>
            <a:ext cx="7956088" cy="1420325"/>
          </a:xfrm>
          <a:prstGeom prst="rect">
            <a:avLst/>
          </a:prstGeom>
          <a:solidFill>
            <a:schemeClr val="accent1"/>
          </a:solidFill>
        </p:spPr>
        <p:txBody>
          <a:bodyPr wrap="square">
            <a:spAutoFit/>
          </a:bodyPr>
          <a:lstStyle/>
          <a:p>
            <a:pPr algn="just">
              <a:lnSpc>
                <a:spcPct val="150000"/>
              </a:lnSpc>
            </a:pPr>
            <a:r>
              <a:rPr lang="en-US" sz="2000" dirty="0" err="1"/>
              <a:t>Quản</a:t>
            </a:r>
            <a:r>
              <a:rPr lang="en-US" sz="2000" dirty="0"/>
              <a:t> </a:t>
            </a:r>
            <a:r>
              <a:rPr lang="en-US" sz="2000" dirty="0" err="1"/>
              <a:t>lí</a:t>
            </a:r>
            <a:r>
              <a:rPr lang="en-US" sz="2000" dirty="0"/>
              <a:t> </a:t>
            </a:r>
            <a:r>
              <a:rPr lang="en-US" sz="2000" dirty="0" err="1"/>
              <a:t>thời</a:t>
            </a:r>
            <a:r>
              <a:rPr lang="en-US" sz="2000" dirty="0"/>
              <a:t> </a:t>
            </a:r>
            <a:r>
              <a:rPr lang="en-US" sz="2000" dirty="0" err="1"/>
              <a:t>gian</a:t>
            </a:r>
            <a:r>
              <a:rPr lang="en-US" sz="2000" dirty="0"/>
              <a:t> </a:t>
            </a:r>
            <a:r>
              <a:rPr lang="en-US" sz="2000" dirty="0" err="1"/>
              <a:t>hiệu</a:t>
            </a:r>
            <a:r>
              <a:rPr lang="en-US" sz="2000" dirty="0"/>
              <a:t> </a:t>
            </a:r>
            <a:r>
              <a:rPr lang="en-US" sz="2000" dirty="0" err="1"/>
              <a:t>quả</a:t>
            </a:r>
            <a:r>
              <a:rPr lang="en-US" sz="2000" dirty="0"/>
              <a:t> là </a:t>
            </a:r>
            <a:r>
              <a:rPr lang="en-US" sz="2000" dirty="0" err="1"/>
              <a:t>biết</a:t>
            </a:r>
            <a:r>
              <a:rPr lang="en-US" sz="2000" dirty="0"/>
              <a:t> </a:t>
            </a:r>
            <a:r>
              <a:rPr lang="en-US" sz="2000" dirty="0" err="1"/>
              <a:t>cách</a:t>
            </a:r>
            <a:r>
              <a:rPr lang="en-US" sz="2000" dirty="0"/>
              <a:t> </a:t>
            </a:r>
            <a:r>
              <a:rPr lang="en-US" sz="2000" dirty="0" err="1"/>
              <a:t>sắp</a:t>
            </a:r>
            <a:r>
              <a:rPr lang="en-US" sz="2000" dirty="0"/>
              <a:t> </a:t>
            </a:r>
            <a:r>
              <a:rPr lang="en-US" sz="2000" dirty="0" err="1"/>
              <a:t>xếp</a:t>
            </a:r>
            <a:r>
              <a:rPr lang="en-US" sz="2000" dirty="0"/>
              <a:t>, </a:t>
            </a:r>
            <a:r>
              <a:rPr lang="en-US" sz="2000" dirty="0" err="1"/>
              <a:t>sử</a:t>
            </a:r>
            <a:r>
              <a:rPr lang="en-US" sz="2000" dirty="0"/>
              <a:t> </a:t>
            </a:r>
            <a:r>
              <a:rPr lang="en-US" sz="2000" dirty="0" err="1"/>
              <a:t>dụng</a:t>
            </a:r>
            <a:r>
              <a:rPr lang="en-US" sz="2000" dirty="0"/>
              <a:t> </a:t>
            </a:r>
            <a:r>
              <a:rPr lang="en-US" sz="2000" dirty="0" err="1"/>
              <a:t>thời</a:t>
            </a:r>
            <a:r>
              <a:rPr lang="en-US" sz="2000" dirty="0"/>
              <a:t> </a:t>
            </a:r>
            <a:r>
              <a:rPr lang="en-US" sz="2000" dirty="0" err="1"/>
              <a:t>gian</a:t>
            </a:r>
            <a:r>
              <a:rPr lang="en-US" sz="2000" dirty="0"/>
              <a:t> một </a:t>
            </a:r>
            <a:r>
              <a:rPr lang="en-US" sz="2000" dirty="0" err="1"/>
              <a:t>cách</a:t>
            </a:r>
            <a:r>
              <a:rPr lang="en-US" sz="2000" dirty="0"/>
              <a:t> </a:t>
            </a:r>
            <a:r>
              <a:rPr lang="en-US" sz="2000" dirty="0" err="1"/>
              <a:t>hợp</a:t>
            </a:r>
            <a:r>
              <a:rPr lang="en-US" sz="2000" dirty="0"/>
              <a:t> </a:t>
            </a:r>
            <a:r>
              <a:rPr lang="en-US" sz="2000" dirty="0" err="1"/>
              <a:t>lí</a:t>
            </a:r>
            <a:r>
              <a:rPr lang="en-US" sz="2000" dirty="0"/>
              <a:t>,  </a:t>
            </a:r>
            <a:r>
              <a:rPr lang="en-US" sz="2000" dirty="0" err="1"/>
              <a:t>không</a:t>
            </a:r>
            <a:r>
              <a:rPr lang="en-US" sz="2000" dirty="0"/>
              <a:t> </a:t>
            </a:r>
            <a:r>
              <a:rPr lang="en-US" sz="2000" dirty="0" err="1"/>
              <a:t>lãng</a:t>
            </a:r>
            <a:r>
              <a:rPr lang="en-US" sz="2000" dirty="0"/>
              <a:t> </a:t>
            </a:r>
            <a:r>
              <a:rPr lang="en-US" sz="2000" dirty="0" err="1"/>
              <a:t>phí</a:t>
            </a:r>
            <a:r>
              <a:rPr lang="en-US" sz="2000" dirty="0"/>
              <a:t> để </a:t>
            </a:r>
            <a:r>
              <a:rPr lang="en-US" sz="2000" dirty="0" err="1"/>
              <a:t>hoàn</a:t>
            </a:r>
            <a:r>
              <a:rPr lang="en-US" sz="2000" dirty="0"/>
              <a:t> </a:t>
            </a:r>
            <a:r>
              <a:rPr lang="en-US" sz="2000" dirty="0" err="1"/>
              <a:t>thành</a:t>
            </a:r>
            <a:r>
              <a:rPr lang="en-US" sz="2000" dirty="0"/>
              <a:t> </a:t>
            </a:r>
            <a:r>
              <a:rPr lang="en-US" sz="2000" dirty="0" err="1"/>
              <a:t>công</a:t>
            </a:r>
            <a:r>
              <a:rPr lang="en-US" sz="2000" dirty="0"/>
              <a:t> </a:t>
            </a:r>
            <a:r>
              <a:rPr lang="en-US" sz="2000" dirty="0" err="1"/>
              <a:t>việc</a:t>
            </a:r>
            <a:r>
              <a:rPr lang="en-US" sz="2000" dirty="0"/>
              <a:t> </a:t>
            </a:r>
            <a:r>
              <a:rPr lang="en-US" sz="2000" dirty="0" err="1"/>
              <a:t>theo</a:t>
            </a:r>
            <a:r>
              <a:rPr lang="en-US" sz="2000" dirty="0"/>
              <a:t> </a:t>
            </a:r>
            <a:r>
              <a:rPr lang="en-US" sz="2000" dirty="0" err="1"/>
              <a:t>kế</a:t>
            </a:r>
            <a:r>
              <a:rPr lang="en-US" sz="2000" dirty="0"/>
              <a:t> </a:t>
            </a:r>
            <a:r>
              <a:rPr lang="en-US" sz="2000" dirty="0" err="1"/>
              <a:t>hoạch</a:t>
            </a:r>
            <a:r>
              <a:rPr lang="en-US" sz="2000" dirty="0"/>
              <a:t> đã </a:t>
            </a:r>
            <a:r>
              <a:rPr lang="en-US" sz="2000" dirty="0" err="1"/>
              <a:t>đề</a:t>
            </a:r>
            <a:r>
              <a:rPr lang="en-US" sz="2000" dirty="0"/>
              <a:t> </a:t>
            </a:r>
            <a:r>
              <a:rPr lang="en-US" sz="2000" dirty="0" err="1"/>
              <a:t>ra.</a:t>
            </a:r>
            <a:r>
              <a:rPr lang="en-US" sz="2000" dirty="0"/>
              <a:t> </a:t>
            </a:r>
          </a:p>
        </p:txBody>
      </p:sp>
      <p:sp>
        <p:nvSpPr>
          <p:cNvPr id="7" name="Rectangle 6"/>
          <p:cNvSpPr/>
          <p:nvPr/>
        </p:nvSpPr>
        <p:spPr>
          <a:xfrm>
            <a:off x="801832" y="2804084"/>
            <a:ext cx="8037368" cy="1420325"/>
          </a:xfrm>
          <a:prstGeom prst="rect">
            <a:avLst/>
          </a:prstGeom>
          <a:solidFill>
            <a:schemeClr val="accent1"/>
          </a:solidFill>
        </p:spPr>
        <p:txBody>
          <a:bodyPr wrap="square">
            <a:spAutoFit/>
          </a:bodyPr>
          <a:lstStyle/>
          <a:p>
            <a:pPr algn="just">
              <a:lnSpc>
                <a:spcPct val="150000"/>
              </a:lnSpc>
            </a:pPr>
            <a:r>
              <a:rPr lang="vi-VN" sz="2000" dirty="0"/>
              <a:t>Quản lí thời gian hiệu quả giúp chúng ta chủ động trong cuộc sống; nâng cao  năng suất, hiệu quả công việc; giảm áp lực, tạo động lực, từng bước hoàn thiện  bản thân. </a:t>
            </a:r>
            <a:endParaRPr lang="en-US" sz="2000" dirty="0"/>
          </a:p>
        </p:txBody>
      </p:sp>
      <p:pic>
        <p:nvPicPr>
          <p:cNvPr id="10" name="Picture 9"/>
          <p:cNvPicPr>
            <a:picLocks noChangeAspect="1"/>
          </p:cNvPicPr>
          <p:nvPr/>
        </p:nvPicPr>
        <p:blipFill>
          <a:blip r:embed="rId4"/>
          <a:stretch>
            <a:fillRect/>
          </a:stretch>
        </p:blipFill>
        <p:spPr>
          <a:xfrm>
            <a:off x="138546" y="865362"/>
            <a:ext cx="682912" cy="682912"/>
          </a:xfrm>
          <a:prstGeom prst="rect">
            <a:avLst/>
          </a:prstGeom>
        </p:spPr>
      </p:pic>
      <p:pic>
        <p:nvPicPr>
          <p:cNvPr id="11" name="Picture 10"/>
          <p:cNvPicPr>
            <a:picLocks noChangeAspect="1"/>
          </p:cNvPicPr>
          <p:nvPr/>
        </p:nvPicPr>
        <p:blipFill>
          <a:blip r:embed="rId4"/>
          <a:stretch>
            <a:fillRect/>
          </a:stretch>
        </p:blipFill>
        <p:spPr>
          <a:xfrm>
            <a:off x="0" y="3004431"/>
            <a:ext cx="682912" cy="682912"/>
          </a:xfrm>
          <a:prstGeom prst="rect">
            <a:avLst/>
          </a:prstGeom>
        </p:spPr>
      </p:pic>
    </p:spTree>
    <p:extLst>
      <p:ext uri="{BB962C8B-B14F-4D97-AF65-F5344CB8AC3E}">
        <p14:creationId xmlns:p14="http://schemas.microsoft.com/office/powerpoint/2010/main" val="21258378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3086"/>
          <a:stretch/>
        </p:blipFill>
        <p:spPr>
          <a:xfrm>
            <a:off x="0" y="-42080"/>
            <a:ext cx="9144000" cy="5185580"/>
          </a:xfrm>
          <a:prstGeom prst="rect">
            <a:avLst/>
          </a:prstGeom>
        </p:spPr>
      </p:pic>
      <p:sp>
        <p:nvSpPr>
          <p:cNvPr id="5" name="TextBox 4">
            <a:extLst>
              <a:ext uri="{FF2B5EF4-FFF2-40B4-BE49-F238E27FC236}">
                <a16:creationId xmlns:a16="http://schemas.microsoft.com/office/drawing/2014/main" id="{9DFE9D98-7C0B-9584-821A-5B2D7A93D313}"/>
              </a:ext>
            </a:extLst>
          </p:cNvPr>
          <p:cNvSpPr txBox="1"/>
          <p:nvPr/>
        </p:nvSpPr>
        <p:spPr>
          <a:xfrm>
            <a:off x="3028652" y="198698"/>
            <a:ext cx="2551267" cy="646331"/>
          </a:xfrm>
          <a:prstGeom prst="rect">
            <a:avLst/>
          </a:prstGeom>
          <a:noFill/>
        </p:spPr>
        <p:txBody>
          <a:bodyPr wrap="square" rtlCol="0">
            <a:spAutoFit/>
          </a:bodyPr>
          <a:lstStyle/>
          <a:p>
            <a:pPr algn="ctr"/>
            <a:r>
              <a:rPr lang="en-US" sz="3600" b="1" dirty="0">
                <a:solidFill>
                  <a:srgbClr val="D8181D"/>
                </a:solidFill>
                <a:latin typeface="SVN-Caprica Script" pitchFamily="2" charset="0"/>
              </a:rPr>
              <a:t>TỔNG KẾT</a:t>
            </a:r>
          </a:p>
        </p:txBody>
      </p:sp>
      <p:sp>
        <p:nvSpPr>
          <p:cNvPr id="2" name="Rectangle 1"/>
          <p:cNvSpPr/>
          <p:nvPr/>
        </p:nvSpPr>
        <p:spPr>
          <a:xfrm>
            <a:off x="742651" y="728358"/>
            <a:ext cx="7954539" cy="2949525"/>
          </a:xfrm>
          <a:prstGeom prst="rect">
            <a:avLst/>
          </a:prstGeom>
          <a:solidFill>
            <a:schemeClr val="accent1"/>
          </a:solidFill>
        </p:spPr>
        <p:txBody>
          <a:bodyPr wrap="square">
            <a:spAutoFit/>
          </a:bodyPr>
          <a:lstStyle/>
          <a:p>
            <a:pPr algn="just">
              <a:lnSpc>
                <a:spcPct val="150000"/>
              </a:lnSpc>
            </a:pPr>
            <a:r>
              <a:rPr lang="vi-VN" sz="1800" dirty="0"/>
              <a:t>– Cách quản lí thời gian hiệu quả: </a:t>
            </a:r>
          </a:p>
          <a:p>
            <a:pPr algn="just">
              <a:lnSpc>
                <a:spcPct val="150000"/>
              </a:lnSpc>
            </a:pPr>
            <a:r>
              <a:rPr lang="vi-VN" sz="1800" dirty="0"/>
              <a:t>+ Xác định mục tiêu công việc bao gồm danh mục, thời hạn hoàn thành và thứ tự ưu tiên. </a:t>
            </a:r>
            <a:endParaRPr lang="en-US" sz="1800" dirty="0"/>
          </a:p>
          <a:p>
            <a:pPr algn="just">
              <a:lnSpc>
                <a:spcPct val="150000"/>
              </a:lnSpc>
            </a:pPr>
            <a:r>
              <a:rPr lang="vi-VN" sz="1800" dirty="0"/>
              <a:t>+ Xây dựng kế hoạch thực hiện công việc cần phân bổ thời gian phù hợp với mục tiêu  và chọn lựa biện pháp thích hợp. </a:t>
            </a:r>
          </a:p>
          <a:p>
            <a:pPr algn="just">
              <a:lnSpc>
                <a:spcPct val="150000"/>
              </a:lnSpc>
            </a:pPr>
            <a:r>
              <a:rPr lang="vi-VN" sz="1800" dirty="0"/>
              <a:t>+ Thực hiện kế hoạch cần quyết tâm, đảm bảo tính kỉ luật và linh hoạt điều chỉnh  trong trường hợp cần thiết. </a:t>
            </a:r>
            <a:endParaRPr lang="en-US" sz="1800" dirty="0"/>
          </a:p>
        </p:txBody>
      </p:sp>
      <p:sp>
        <p:nvSpPr>
          <p:cNvPr id="3" name="Rectangle 2"/>
          <p:cNvSpPr/>
          <p:nvPr/>
        </p:nvSpPr>
        <p:spPr>
          <a:xfrm>
            <a:off x="802390" y="4106225"/>
            <a:ext cx="7954538" cy="646331"/>
          </a:xfrm>
          <a:prstGeom prst="rect">
            <a:avLst/>
          </a:prstGeom>
          <a:solidFill>
            <a:schemeClr val="accent1"/>
          </a:solidFill>
        </p:spPr>
        <p:txBody>
          <a:bodyPr wrap="square">
            <a:spAutoFit/>
          </a:bodyPr>
          <a:lstStyle/>
          <a:p>
            <a:pPr algn="just"/>
            <a:r>
              <a:rPr lang="vi-VN" sz="1800" dirty="0"/>
              <a:t>Học sinh cần thường xuyên rèn luyện kĩ năng quản lí thời gian hiệu quả trong  cuộc sống hằng ngày. </a:t>
            </a:r>
          </a:p>
        </p:txBody>
      </p:sp>
      <p:pic>
        <p:nvPicPr>
          <p:cNvPr id="11" name="Picture 10"/>
          <p:cNvPicPr>
            <a:picLocks noChangeAspect="1"/>
          </p:cNvPicPr>
          <p:nvPr/>
        </p:nvPicPr>
        <p:blipFill>
          <a:blip r:embed="rId4"/>
          <a:stretch>
            <a:fillRect/>
          </a:stretch>
        </p:blipFill>
        <p:spPr>
          <a:xfrm>
            <a:off x="59739" y="1065048"/>
            <a:ext cx="682912" cy="682912"/>
          </a:xfrm>
          <a:prstGeom prst="rect">
            <a:avLst/>
          </a:prstGeom>
        </p:spPr>
      </p:pic>
      <p:pic>
        <p:nvPicPr>
          <p:cNvPr id="13" name="Picture 12"/>
          <p:cNvPicPr>
            <a:picLocks noChangeAspect="1"/>
          </p:cNvPicPr>
          <p:nvPr/>
        </p:nvPicPr>
        <p:blipFill>
          <a:blip r:embed="rId4"/>
          <a:stretch>
            <a:fillRect/>
          </a:stretch>
        </p:blipFill>
        <p:spPr>
          <a:xfrm>
            <a:off x="59739" y="4069644"/>
            <a:ext cx="682912" cy="682912"/>
          </a:xfrm>
          <a:prstGeom prst="rect">
            <a:avLst/>
          </a:prstGeom>
        </p:spPr>
      </p:pic>
    </p:spTree>
    <p:extLst>
      <p:ext uri="{BB962C8B-B14F-4D97-AF65-F5344CB8AC3E}">
        <p14:creationId xmlns:p14="http://schemas.microsoft.com/office/powerpoint/2010/main" val="29156808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grpSp>
        <p:nvGrpSpPr>
          <p:cNvPr id="3223" name="Google Shape;3223;p68"/>
          <p:cNvGrpSpPr/>
          <p:nvPr/>
        </p:nvGrpSpPr>
        <p:grpSpPr>
          <a:xfrm>
            <a:off x="3804736" y="964059"/>
            <a:ext cx="1553648" cy="1421934"/>
            <a:chOff x="-164200" y="1462250"/>
            <a:chExt cx="1037425" cy="949475"/>
          </a:xfrm>
        </p:grpSpPr>
        <p:sp>
          <p:nvSpPr>
            <p:cNvPr id="3224" name="Google Shape;3224;p68"/>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8"/>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8"/>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8"/>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8"/>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8"/>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8"/>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8"/>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8"/>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8"/>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68"/>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68"/>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8"/>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8"/>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8"/>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8"/>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8"/>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8"/>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8"/>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8"/>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68"/>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68"/>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8"/>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8"/>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8"/>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9" name="Google Shape;3249;p68"/>
          <p:cNvGrpSpPr/>
          <p:nvPr/>
        </p:nvGrpSpPr>
        <p:grpSpPr>
          <a:xfrm rot="438146">
            <a:off x="7253012" y="2721764"/>
            <a:ext cx="1038227" cy="1592561"/>
            <a:chOff x="3620829" y="2133831"/>
            <a:chExt cx="1694039" cy="2598526"/>
          </a:xfrm>
        </p:grpSpPr>
        <p:sp>
          <p:nvSpPr>
            <p:cNvPr id="3250" name="Google Shape;3250;p68"/>
            <p:cNvSpPr/>
            <p:nvPr/>
          </p:nvSpPr>
          <p:spPr>
            <a:xfrm>
              <a:off x="3620829" y="2133831"/>
              <a:ext cx="1694039" cy="2598526"/>
            </a:xfrm>
            <a:custGeom>
              <a:avLst/>
              <a:gdLst/>
              <a:ahLst/>
              <a:cxnLst/>
              <a:rect l="l" t="t" r="r" b="b"/>
              <a:pathLst>
                <a:path w="44733" h="68617" extrusionOk="0">
                  <a:moveTo>
                    <a:pt x="20315" y="1"/>
                  </a:moveTo>
                  <a:cubicBezTo>
                    <a:pt x="19148" y="1"/>
                    <a:pt x="18080" y="668"/>
                    <a:pt x="17580" y="1669"/>
                  </a:cubicBezTo>
                  <a:cubicBezTo>
                    <a:pt x="17513" y="1769"/>
                    <a:pt x="17480" y="1902"/>
                    <a:pt x="17413" y="2002"/>
                  </a:cubicBezTo>
                  <a:cubicBezTo>
                    <a:pt x="17213" y="2069"/>
                    <a:pt x="17013" y="2102"/>
                    <a:pt x="16779" y="2169"/>
                  </a:cubicBezTo>
                  <a:cubicBezTo>
                    <a:pt x="16546" y="2035"/>
                    <a:pt x="16312" y="1935"/>
                    <a:pt x="16045" y="1835"/>
                  </a:cubicBezTo>
                  <a:cubicBezTo>
                    <a:pt x="15778" y="1769"/>
                    <a:pt x="15445" y="1702"/>
                    <a:pt x="15145" y="1702"/>
                  </a:cubicBezTo>
                  <a:cubicBezTo>
                    <a:pt x="14077" y="1702"/>
                    <a:pt x="13077" y="2302"/>
                    <a:pt x="12509" y="3236"/>
                  </a:cubicBezTo>
                  <a:cubicBezTo>
                    <a:pt x="12476" y="3303"/>
                    <a:pt x="12409" y="3403"/>
                    <a:pt x="12376" y="3503"/>
                  </a:cubicBezTo>
                  <a:cubicBezTo>
                    <a:pt x="10375" y="3703"/>
                    <a:pt x="9107" y="5738"/>
                    <a:pt x="9808" y="7639"/>
                  </a:cubicBezTo>
                  <a:cubicBezTo>
                    <a:pt x="9707" y="7940"/>
                    <a:pt x="9574" y="8273"/>
                    <a:pt x="9441" y="8607"/>
                  </a:cubicBezTo>
                  <a:cubicBezTo>
                    <a:pt x="8373" y="8940"/>
                    <a:pt x="7573" y="9808"/>
                    <a:pt x="7339" y="10875"/>
                  </a:cubicBezTo>
                  <a:cubicBezTo>
                    <a:pt x="7106" y="11876"/>
                    <a:pt x="7406" y="12910"/>
                    <a:pt x="8106" y="13610"/>
                  </a:cubicBezTo>
                  <a:cubicBezTo>
                    <a:pt x="8040" y="13944"/>
                    <a:pt x="7973" y="14244"/>
                    <a:pt x="7906" y="14578"/>
                  </a:cubicBezTo>
                  <a:lnTo>
                    <a:pt x="7773" y="14578"/>
                  </a:lnTo>
                  <a:cubicBezTo>
                    <a:pt x="6205" y="14778"/>
                    <a:pt x="5071" y="16079"/>
                    <a:pt x="5071" y="17647"/>
                  </a:cubicBezTo>
                  <a:cubicBezTo>
                    <a:pt x="5071" y="18914"/>
                    <a:pt x="5838" y="20082"/>
                    <a:pt x="7039" y="20549"/>
                  </a:cubicBezTo>
                  <a:cubicBezTo>
                    <a:pt x="7006" y="20816"/>
                    <a:pt x="6972" y="21116"/>
                    <a:pt x="6939" y="21383"/>
                  </a:cubicBezTo>
                  <a:cubicBezTo>
                    <a:pt x="6739" y="21583"/>
                    <a:pt x="6539" y="21783"/>
                    <a:pt x="6372" y="21983"/>
                  </a:cubicBezTo>
                  <a:cubicBezTo>
                    <a:pt x="5338" y="23217"/>
                    <a:pt x="5404" y="25019"/>
                    <a:pt x="6505" y="26153"/>
                  </a:cubicBezTo>
                  <a:cubicBezTo>
                    <a:pt x="6338" y="27954"/>
                    <a:pt x="6238" y="29822"/>
                    <a:pt x="6138" y="31790"/>
                  </a:cubicBezTo>
                  <a:cubicBezTo>
                    <a:pt x="5304" y="32524"/>
                    <a:pt x="4937" y="33691"/>
                    <a:pt x="5204" y="34792"/>
                  </a:cubicBezTo>
                  <a:cubicBezTo>
                    <a:pt x="5271" y="35226"/>
                    <a:pt x="5471" y="35626"/>
                    <a:pt x="5738" y="35960"/>
                  </a:cubicBezTo>
                  <a:cubicBezTo>
                    <a:pt x="3536" y="36127"/>
                    <a:pt x="2936" y="36327"/>
                    <a:pt x="2336" y="36760"/>
                  </a:cubicBezTo>
                  <a:cubicBezTo>
                    <a:pt x="1235" y="37528"/>
                    <a:pt x="534" y="38695"/>
                    <a:pt x="367" y="40029"/>
                  </a:cubicBezTo>
                  <a:cubicBezTo>
                    <a:pt x="1" y="42331"/>
                    <a:pt x="768" y="45567"/>
                    <a:pt x="2035" y="47234"/>
                  </a:cubicBezTo>
                  <a:cubicBezTo>
                    <a:pt x="2169" y="47368"/>
                    <a:pt x="2302" y="47501"/>
                    <a:pt x="2469" y="47635"/>
                  </a:cubicBezTo>
                  <a:cubicBezTo>
                    <a:pt x="2869" y="51904"/>
                    <a:pt x="4204" y="63246"/>
                    <a:pt x="7172" y="66315"/>
                  </a:cubicBezTo>
                  <a:cubicBezTo>
                    <a:pt x="7940" y="67082"/>
                    <a:pt x="9140" y="67682"/>
                    <a:pt x="12676" y="68149"/>
                  </a:cubicBezTo>
                  <a:cubicBezTo>
                    <a:pt x="15078" y="68450"/>
                    <a:pt x="17513" y="68616"/>
                    <a:pt x="19915" y="68616"/>
                  </a:cubicBezTo>
                  <a:cubicBezTo>
                    <a:pt x="27620" y="68616"/>
                    <a:pt x="29522" y="67082"/>
                    <a:pt x="30155" y="66582"/>
                  </a:cubicBezTo>
                  <a:cubicBezTo>
                    <a:pt x="31189" y="65781"/>
                    <a:pt x="33491" y="63946"/>
                    <a:pt x="35693" y="48435"/>
                  </a:cubicBezTo>
                  <a:cubicBezTo>
                    <a:pt x="36060" y="48168"/>
                    <a:pt x="36360" y="47835"/>
                    <a:pt x="36593" y="47468"/>
                  </a:cubicBezTo>
                  <a:cubicBezTo>
                    <a:pt x="37894" y="45233"/>
                    <a:pt x="38561" y="40963"/>
                    <a:pt x="37494" y="38528"/>
                  </a:cubicBezTo>
                  <a:cubicBezTo>
                    <a:pt x="38295" y="38462"/>
                    <a:pt x="39062" y="38095"/>
                    <a:pt x="39629" y="37461"/>
                  </a:cubicBezTo>
                  <a:cubicBezTo>
                    <a:pt x="40196" y="36827"/>
                    <a:pt x="40496" y="35926"/>
                    <a:pt x="40429" y="35059"/>
                  </a:cubicBezTo>
                  <a:cubicBezTo>
                    <a:pt x="40396" y="34692"/>
                    <a:pt x="40329" y="34359"/>
                    <a:pt x="40229" y="33992"/>
                  </a:cubicBezTo>
                  <a:cubicBezTo>
                    <a:pt x="40463" y="33525"/>
                    <a:pt x="40663" y="33024"/>
                    <a:pt x="40830" y="32524"/>
                  </a:cubicBezTo>
                  <a:cubicBezTo>
                    <a:pt x="44065" y="32224"/>
                    <a:pt x="44733" y="27754"/>
                    <a:pt x="41730" y="26520"/>
                  </a:cubicBezTo>
                  <a:lnTo>
                    <a:pt x="41597" y="26453"/>
                  </a:lnTo>
                  <a:cubicBezTo>
                    <a:pt x="43865" y="25419"/>
                    <a:pt x="44032" y="22250"/>
                    <a:pt x="41897" y="20982"/>
                  </a:cubicBezTo>
                  <a:cubicBezTo>
                    <a:pt x="42431" y="20148"/>
                    <a:pt x="42564" y="19114"/>
                    <a:pt x="42231" y="18180"/>
                  </a:cubicBezTo>
                  <a:cubicBezTo>
                    <a:pt x="41764" y="16913"/>
                    <a:pt x="40563" y="16079"/>
                    <a:pt x="39229" y="16079"/>
                  </a:cubicBezTo>
                  <a:lnTo>
                    <a:pt x="39062" y="16079"/>
                  </a:lnTo>
                  <a:cubicBezTo>
                    <a:pt x="38395" y="15345"/>
                    <a:pt x="37594" y="14745"/>
                    <a:pt x="36693" y="14344"/>
                  </a:cubicBezTo>
                  <a:cubicBezTo>
                    <a:pt x="36097" y="13410"/>
                    <a:pt x="35120" y="12950"/>
                    <a:pt x="34148" y="12950"/>
                  </a:cubicBezTo>
                  <a:cubicBezTo>
                    <a:pt x="33108" y="12950"/>
                    <a:pt x="32075" y="13476"/>
                    <a:pt x="31523" y="14511"/>
                  </a:cubicBezTo>
                  <a:cubicBezTo>
                    <a:pt x="31256" y="14678"/>
                    <a:pt x="30989" y="14845"/>
                    <a:pt x="30756" y="15045"/>
                  </a:cubicBezTo>
                  <a:cubicBezTo>
                    <a:pt x="30789" y="14678"/>
                    <a:pt x="30756" y="14311"/>
                    <a:pt x="30656" y="13977"/>
                  </a:cubicBezTo>
                  <a:cubicBezTo>
                    <a:pt x="30589" y="13844"/>
                    <a:pt x="30556" y="13710"/>
                    <a:pt x="30489" y="13577"/>
                  </a:cubicBezTo>
                  <a:cubicBezTo>
                    <a:pt x="31723" y="12176"/>
                    <a:pt x="31456" y="10008"/>
                    <a:pt x="29889" y="8940"/>
                  </a:cubicBezTo>
                  <a:cubicBezTo>
                    <a:pt x="30322" y="8073"/>
                    <a:pt x="30322" y="7039"/>
                    <a:pt x="29889" y="6172"/>
                  </a:cubicBezTo>
                  <a:cubicBezTo>
                    <a:pt x="29588" y="5605"/>
                    <a:pt x="29121" y="5138"/>
                    <a:pt x="28554" y="4837"/>
                  </a:cubicBezTo>
                  <a:cubicBezTo>
                    <a:pt x="28154" y="4104"/>
                    <a:pt x="27587" y="3470"/>
                    <a:pt x="26886" y="3003"/>
                  </a:cubicBezTo>
                  <a:cubicBezTo>
                    <a:pt x="26820" y="2869"/>
                    <a:pt x="26753" y="2769"/>
                    <a:pt x="26653" y="2669"/>
                  </a:cubicBezTo>
                  <a:cubicBezTo>
                    <a:pt x="26086" y="1935"/>
                    <a:pt x="25185" y="1502"/>
                    <a:pt x="24251" y="1468"/>
                  </a:cubicBezTo>
                  <a:cubicBezTo>
                    <a:pt x="23918" y="1468"/>
                    <a:pt x="23551" y="1535"/>
                    <a:pt x="23217" y="1669"/>
                  </a:cubicBezTo>
                  <a:lnTo>
                    <a:pt x="23050" y="1635"/>
                  </a:lnTo>
                  <a:cubicBezTo>
                    <a:pt x="22517" y="634"/>
                    <a:pt x="21449" y="1"/>
                    <a:pt x="20315" y="1"/>
                  </a:cubicBezTo>
                  <a:close/>
                </a:path>
              </a:pathLst>
            </a:custGeom>
            <a:solidFill>
              <a:schemeClr val="accent4"/>
            </a:solidFill>
            <a:ln>
              <a:noFill/>
            </a:ln>
            <a:effectLst>
              <a:outerShdw dist="76200" dir="288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68"/>
            <p:cNvSpPr/>
            <p:nvPr/>
          </p:nvSpPr>
          <p:spPr>
            <a:xfrm>
              <a:off x="3961896" y="2304061"/>
              <a:ext cx="1140758" cy="1461593"/>
            </a:xfrm>
            <a:custGeom>
              <a:avLst/>
              <a:gdLst/>
              <a:ahLst/>
              <a:cxnLst/>
              <a:rect l="l" t="t" r="r" b="b"/>
              <a:pathLst>
                <a:path w="30123" h="38595" extrusionOk="0">
                  <a:moveTo>
                    <a:pt x="12527" y="1"/>
                  </a:moveTo>
                  <a:cubicBezTo>
                    <a:pt x="10674" y="1"/>
                    <a:pt x="8395" y="448"/>
                    <a:pt x="5939" y="1477"/>
                  </a:cubicBezTo>
                  <a:cubicBezTo>
                    <a:pt x="201" y="3878"/>
                    <a:pt x="1" y="36035"/>
                    <a:pt x="1" y="36035"/>
                  </a:cubicBezTo>
                  <a:cubicBezTo>
                    <a:pt x="2148" y="37951"/>
                    <a:pt x="5010" y="38595"/>
                    <a:pt x="7886" y="38595"/>
                  </a:cubicBezTo>
                  <a:cubicBezTo>
                    <a:pt x="13771" y="38595"/>
                    <a:pt x="19715" y="35901"/>
                    <a:pt x="19715" y="35901"/>
                  </a:cubicBezTo>
                  <a:cubicBezTo>
                    <a:pt x="19648" y="34434"/>
                    <a:pt x="19715" y="32966"/>
                    <a:pt x="19848" y="31531"/>
                  </a:cubicBezTo>
                  <a:cubicBezTo>
                    <a:pt x="20082" y="30064"/>
                    <a:pt x="22984" y="31231"/>
                    <a:pt x="26553" y="30164"/>
                  </a:cubicBezTo>
                  <a:cubicBezTo>
                    <a:pt x="30123" y="29130"/>
                    <a:pt x="29756" y="21558"/>
                    <a:pt x="29522" y="17922"/>
                  </a:cubicBezTo>
                  <a:cubicBezTo>
                    <a:pt x="29339" y="14631"/>
                    <a:pt x="27487" y="12287"/>
                    <a:pt x="25311" y="12287"/>
                  </a:cubicBezTo>
                  <a:cubicBezTo>
                    <a:pt x="25105" y="12287"/>
                    <a:pt x="24896" y="12308"/>
                    <a:pt x="24685" y="12351"/>
                  </a:cubicBezTo>
                  <a:cubicBezTo>
                    <a:pt x="22250" y="12851"/>
                    <a:pt x="22317" y="18088"/>
                    <a:pt x="21650" y="19590"/>
                  </a:cubicBezTo>
                  <a:cubicBezTo>
                    <a:pt x="21162" y="20712"/>
                    <a:pt x="20620" y="21228"/>
                    <a:pt x="19934" y="21228"/>
                  </a:cubicBezTo>
                  <a:cubicBezTo>
                    <a:pt x="19682" y="21228"/>
                    <a:pt x="19410" y="21158"/>
                    <a:pt x="19115" y="21024"/>
                  </a:cubicBezTo>
                  <a:cubicBezTo>
                    <a:pt x="18014" y="20524"/>
                    <a:pt x="17714" y="4312"/>
                    <a:pt x="17080" y="2077"/>
                  </a:cubicBezTo>
                  <a:cubicBezTo>
                    <a:pt x="16717" y="799"/>
                    <a:pt x="15002"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68"/>
            <p:cNvSpPr/>
            <p:nvPr/>
          </p:nvSpPr>
          <p:spPr>
            <a:xfrm>
              <a:off x="4153940" y="2397035"/>
              <a:ext cx="119745" cy="495718"/>
            </a:xfrm>
            <a:custGeom>
              <a:avLst/>
              <a:gdLst/>
              <a:ahLst/>
              <a:cxnLst/>
              <a:rect l="l" t="t" r="r" b="b"/>
              <a:pathLst>
                <a:path w="3162" h="13090" extrusionOk="0">
                  <a:moveTo>
                    <a:pt x="3052" y="0"/>
                  </a:moveTo>
                  <a:cubicBezTo>
                    <a:pt x="3035" y="0"/>
                    <a:pt x="3018" y="7"/>
                    <a:pt x="3002" y="22"/>
                  </a:cubicBezTo>
                  <a:cubicBezTo>
                    <a:pt x="1701" y="1457"/>
                    <a:pt x="1335" y="3358"/>
                    <a:pt x="968" y="5193"/>
                  </a:cubicBezTo>
                  <a:cubicBezTo>
                    <a:pt x="467" y="7761"/>
                    <a:pt x="0" y="10330"/>
                    <a:pt x="0" y="12965"/>
                  </a:cubicBezTo>
                  <a:cubicBezTo>
                    <a:pt x="0" y="13048"/>
                    <a:pt x="59" y="13090"/>
                    <a:pt x="121" y="13090"/>
                  </a:cubicBezTo>
                  <a:cubicBezTo>
                    <a:pt x="184" y="13090"/>
                    <a:pt x="250" y="13048"/>
                    <a:pt x="267" y="12965"/>
                  </a:cubicBezTo>
                  <a:cubicBezTo>
                    <a:pt x="267" y="8729"/>
                    <a:pt x="934" y="3792"/>
                    <a:pt x="3136" y="122"/>
                  </a:cubicBezTo>
                  <a:cubicBezTo>
                    <a:pt x="3161" y="71"/>
                    <a:pt x="3108" y="0"/>
                    <a:pt x="3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8"/>
            <p:cNvSpPr/>
            <p:nvPr/>
          </p:nvSpPr>
          <p:spPr>
            <a:xfrm>
              <a:off x="4117281" y="2984491"/>
              <a:ext cx="66992" cy="657234"/>
            </a:xfrm>
            <a:custGeom>
              <a:avLst/>
              <a:gdLst/>
              <a:ahLst/>
              <a:cxnLst/>
              <a:rect l="l" t="t" r="r" b="b"/>
              <a:pathLst>
                <a:path w="1769" h="17355" extrusionOk="0">
                  <a:moveTo>
                    <a:pt x="1037" y="0"/>
                  </a:moveTo>
                  <a:cubicBezTo>
                    <a:pt x="983" y="0"/>
                    <a:pt x="935" y="35"/>
                    <a:pt x="935" y="88"/>
                  </a:cubicBezTo>
                  <a:cubicBezTo>
                    <a:pt x="1068" y="3024"/>
                    <a:pt x="668" y="5926"/>
                    <a:pt x="535" y="8861"/>
                  </a:cubicBezTo>
                  <a:cubicBezTo>
                    <a:pt x="368" y="11596"/>
                    <a:pt x="1" y="14532"/>
                    <a:pt x="535" y="17234"/>
                  </a:cubicBezTo>
                  <a:cubicBezTo>
                    <a:pt x="551" y="17313"/>
                    <a:pt x="627" y="17355"/>
                    <a:pt x="699" y="17355"/>
                  </a:cubicBezTo>
                  <a:cubicBezTo>
                    <a:pt x="779" y="17355"/>
                    <a:pt x="852" y="17305"/>
                    <a:pt x="835" y="17200"/>
                  </a:cubicBezTo>
                  <a:cubicBezTo>
                    <a:pt x="568" y="14198"/>
                    <a:pt x="868" y="11163"/>
                    <a:pt x="1068" y="8127"/>
                  </a:cubicBezTo>
                  <a:cubicBezTo>
                    <a:pt x="1235" y="5425"/>
                    <a:pt x="1769" y="2757"/>
                    <a:pt x="1168" y="88"/>
                  </a:cubicBezTo>
                  <a:cubicBezTo>
                    <a:pt x="1137" y="26"/>
                    <a:pt x="1085" y="0"/>
                    <a:pt x="1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8"/>
            <p:cNvSpPr/>
            <p:nvPr/>
          </p:nvSpPr>
          <p:spPr>
            <a:xfrm>
              <a:off x="4423468" y="2402261"/>
              <a:ext cx="53889" cy="389455"/>
            </a:xfrm>
            <a:custGeom>
              <a:avLst/>
              <a:gdLst/>
              <a:ahLst/>
              <a:cxnLst/>
              <a:rect l="l" t="t" r="r" b="b"/>
              <a:pathLst>
                <a:path w="1423" h="10284" extrusionOk="0">
                  <a:moveTo>
                    <a:pt x="185" y="0"/>
                  </a:moveTo>
                  <a:cubicBezTo>
                    <a:pt x="91" y="0"/>
                    <a:pt x="0" y="88"/>
                    <a:pt x="22" y="218"/>
                  </a:cubicBezTo>
                  <a:cubicBezTo>
                    <a:pt x="55" y="685"/>
                    <a:pt x="188" y="1185"/>
                    <a:pt x="389" y="1652"/>
                  </a:cubicBezTo>
                  <a:cubicBezTo>
                    <a:pt x="922" y="2886"/>
                    <a:pt x="989" y="4154"/>
                    <a:pt x="1022" y="5455"/>
                  </a:cubicBezTo>
                  <a:cubicBezTo>
                    <a:pt x="1089" y="7056"/>
                    <a:pt x="1022" y="8657"/>
                    <a:pt x="1089" y="10258"/>
                  </a:cubicBezTo>
                  <a:cubicBezTo>
                    <a:pt x="1089" y="10275"/>
                    <a:pt x="1097" y="10283"/>
                    <a:pt x="1110" y="10283"/>
                  </a:cubicBezTo>
                  <a:cubicBezTo>
                    <a:pt x="1122" y="10283"/>
                    <a:pt x="1139" y="10275"/>
                    <a:pt x="1156" y="10258"/>
                  </a:cubicBezTo>
                  <a:cubicBezTo>
                    <a:pt x="1356" y="8457"/>
                    <a:pt x="1423" y="6622"/>
                    <a:pt x="1356" y="4821"/>
                  </a:cubicBezTo>
                  <a:cubicBezTo>
                    <a:pt x="1256" y="3253"/>
                    <a:pt x="1122" y="1485"/>
                    <a:pt x="322" y="84"/>
                  </a:cubicBezTo>
                  <a:cubicBezTo>
                    <a:pt x="287" y="26"/>
                    <a:pt x="235"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8"/>
            <p:cNvSpPr/>
            <p:nvPr/>
          </p:nvSpPr>
          <p:spPr>
            <a:xfrm>
              <a:off x="4435625" y="2873528"/>
              <a:ext cx="53094" cy="742820"/>
            </a:xfrm>
            <a:custGeom>
              <a:avLst/>
              <a:gdLst/>
              <a:ahLst/>
              <a:cxnLst/>
              <a:rect l="l" t="t" r="r" b="b"/>
              <a:pathLst>
                <a:path w="1402" h="19615" extrusionOk="0">
                  <a:moveTo>
                    <a:pt x="1133" y="0"/>
                  </a:moveTo>
                  <a:cubicBezTo>
                    <a:pt x="1070" y="0"/>
                    <a:pt x="1002" y="52"/>
                    <a:pt x="1002" y="149"/>
                  </a:cubicBezTo>
                  <a:cubicBezTo>
                    <a:pt x="1202" y="1751"/>
                    <a:pt x="935" y="3318"/>
                    <a:pt x="868" y="4919"/>
                  </a:cubicBezTo>
                  <a:cubicBezTo>
                    <a:pt x="768" y="6587"/>
                    <a:pt x="801" y="8322"/>
                    <a:pt x="601" y="9990"/>
                  </a:cubicBezTo>
                  <a:cubicBezTo>
                    <a:pt x="301" y="13025"/>
                    <a:pt x="1" y="16528"/>
                    <a:pt x="601" y="19530"/>
                  </a:cubicBezTo>
                  <a:cubicBezTo>
                    <a:pt x="616" y="19588"/>
                    <a:pt x="663" y="19615"/>
                    <a:pt x="708" y="19615"/>
                  </a:cubicBezTo>
                  <a:cubicBezTo>
                    <a:pt x="765" y="19615"/>
                    <a:pt x="820" y="19572"/>
                    <a:pt x="801" y="19497"/>
                  </a:cubicBezTo>
                  <a:cubicBezTo>
                    <a:pt x="668" y="16061"/>
                    <a:pt x="735" y="12625"/>
                    <a:pt x="935" y="9223"/>
                  </a:cubicBezTo>
                  <a:cubicBezTo>
                    <a:pt x="1035" y="7321"/>
                    <a:pt x="801" y="5453"/>
                    <a:pt x="1135" y="3585"/>
                  </a:cubicBezTo>
                  <a:cubicBezTo>
                    <a:pt x="1369" y="2418"/>
                    <a:pt x="1402" y="1250"/>
                    <a:pt x="1235" y="83"/>
                  </a:cubicBezTo>
                  <a:cubicBezTo>
                    <a:pt x="1221" y="27"/>
                    <a:pt x="1178" y="0"/>
                    <a:pt x="1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8"/>
            <p:cNvSpPr/>
            <p:nvPr/>
          </p:nvSpPr>
          <p:spPr>
            <a:xfrm>
              <a:off x="4617482" y="2886253"/>
              <a:ext cx="348745" cy="435619"/>
            </a:xfrm>
            <a:custGeom>
              <a:avLst/>
              <a:gdLst/>
              <a:ahLst/>
              <a:cxnLst/>
              <a:rect l="l" t="t" r="r" b="b"/>
              <a:pathLst>
                <a:path w="9209" h="11503" extrusionOk="0">
                  <a:moveTo>
                    <a:pt x="8504" y="0"/>
                  </a:moveTo>
                  <a:cubicBezTo>
                    <a:pt x="8462" y="0"/>
                    <a:pt x="8408" y="31"/>
                    <a:pt x="8408" y="80"/>
                  </a:cubicBezTo>
                  <a:cubicBezTo>
                    <a:pt x="8709" y="1181"/>
                    <a:pt x="8575" y="2382"/>
                    <a:pt x="8709" y="3516"/>
                  </a:cubicBezTo>
                  <a:cubicBezTo>
                    <a:pt x="8942" y="5184"/>
                    <a:pt x="8675" y="6885"/>
                    <a:pt x="7941" y="8386"/>
                  </a:cubicBezTo>
                  <a:cubicBezTo>
                    <a:pt x="6984" y="10324"/>
                    <a:pt x="5107" y="10984"/>
                    <a:pt x="3173" y="10984"/>
                  </a:cubicBezTo>
                  <a:cubicBezTo>
                    <a:pt x="2278" y="10984"/>
                    <a:pt x="1370" y="10843"/>
                    <a:pt x="536" y="10621"/>
                  </a:cubicBezTo>
                  <a:cubicBezTo>
                    <a:pt x="502" y="10613"/>
                    <a:pt x="470" y="10609"/>
                    <a:pt x="439" y="10609"/>
                  </a:cubicBezTo>
                  <a:cubicBezTo>
                    <a:pt x="111" y="10609"/>
                    <a:pt x="0" y="11066"/>
                    <a:pt x="336" y="11188"/>
                  </a:cubicBezTo>
                  <a:cubicBezTo>
                    <a:pt x="1069" y="11398"/>
                    <a:pt x="1802" y="11502"/>
                    <a:pt x="2518" y="11502"/>
                  </a:cubicBezTo>
                  <a:cubicBezTo>
                    <a:pt x="4540" y="11502"/>
                    <a:pt x="6429" y="10670"/>
                    <a:pt x="7808" y="9020"/>
                  </a:cubicBezTo>
                  <a:cubicBezTo>
                    <a:pt x="8809" y="7819"/>
                    <a:pt x="9042" y="6251"/>
                    <a:pt x="9076" y="4750"/>
                  </a:cubicBezTo>
                  <a:cubicBezTo>
                    <a:pt x="9076" y="3116"/>
                    <a:pt x="9209" y="1548"/>
                    <a:pt x="8542" y="14"/>
                  </a:cubicBezTo>
                  <a:cubicBezTo>
                    <a:pt x="8533" y="5"/>
                    <a:pt x="8519" y="0"/>
                    <a:pt x="8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8"/>
            <p:cNvSpPr/>
            <p:nvPr/>
          </p:nvSpPr>
          <p:spPr>
            <a:xfrm>
              <a:off x="4003970" y="2565750"/>
              <a:ext cx="61160" cy="20563"/>
            </a:xfrm>
            <a:custGeom>
              <a:avLst/>
              <a:gdLst/>
              <a:ahLst/>
              <a:cxnLst/>
              <a:rect l="l" t="t" r="r" b="b"/>
              <a:pathLst>
                <a:path w="1615" h="543" extrusionOk="0">
                  <a:moveTo>
                    <a:pt x="194" y="0"/>
                  </a:moveTo>
                  <a:cubicBezTo>
                    <a:pt x="77" y="0"/>
                    <a:pt x="1" y="173"/>
                    <a:pt x="124" y="204"/>
                  </a:cubicBezTo>
                  <a:cubicBezTo>
                    <a:pt x="558" y="404"/>
                    <a:pt x="1025" y="538"/>
                    <a:pt x="1525" y="538"/>
                  </a:cubicBezTo>
                  <a:cubicBezTo>
                    <a:pt x="1533" y="541"/>
                    <a:pt x="1539" y="543"/>
                    <a:pt x="1546" y="543"/>
                  </a:cubicBezTo>
                  <a:cubicBezTo>
                    <a:pt x="1598" y="543"/>
                    <a:pt x="1614" y="434"/>
                    <a:pt x="1525" y="404"/>
                  </a:cubicBezTo>
                  <a:cubicBezTo>
                    <a:pt x="1125" y="271"/>
                    <a:pt x="691" y="104"/>
                    <a:pt x="224" y="4"/>
                  </a:cubicBezTo>
                  <a:cubicBezTo>
                    <a:pt x="214" y="1"/>
                    <a:pt x="204"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68"/>
            <p:cNvSpPr/>
            <p:nvPr/>
          </p:nvSpPr>
          <p:spPr>
            <a:xfrm>
              <a:off x="4095278" y="2377380"/>
              <a:ext cx="59607" cy="58661"/>
            </a:xfrm>
            <a:custGeom>
              <a:avLst/>
              <a:gdLst/>
              <a:ahLst/>
              <a:cxnLst/>
              <a:rect l="l" t="t" r="r" b="b"/>
              <a:pathLst>
                <a:path w="1574" h="1549" extrusionOk="0">
                  <a:moveTo>
                    <a:pt x="166" y="0"/>
                  </a:moveTo>
                  <a:cubicBezTo>
                    <a:pt x="72" y="0"/>
                    <a:pt x="0" y="79"/>
                    <a:pt x="48" y="174"/>
                  </a:cubicBezTo>
                  <a:cubicBezTo>
                    <a:pt x="415" y="741"/>
                    <a:pt x="882" y="1175"/>
                    <a:pt x="1416" y="1542"/>
                  </a:cubicBezTo>
                  <a:cubicBezTo>
                    <a:pt x="1425" y="1547"/>
                    <a:pt x="1435" y="1549"/>
                    <a:pt x="1445" y="1549"/>
                  </a:cubicBezTo>
                  <a:cubicBezTo>
                    <a:pt x="1507" y="1549"/>
                    <a:pt x="1574" y="1466"/>
                    <a:pt x="1516" y="1409"/>
                  </a:cubicBezTo>
                  <a:cubicBezTo>
                    <a:pt x="1149" y="908"/>
                    <a:pt x="715" y="441"/>
                    <a:pt x="282" y="41"/>
                  </a:cubicBezTo>
                  <a:cubicBezTo>
                    <a:pt x="244" y="13"/>
                    <a:pt x="20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68"/>
            <p:cNvSpPr/>
            <p:nvPr/>
          </p:nvSpPr>
          <p:spPr>
            <a:xfrm>
              <a:off x="3920237" y="2783698"/>
              <a:ext cx="156668" cy="29008"/>
            </a:xfrm>
            <a:custGeom>
              <a:avLst/>
              <a:gdLst/>
              <a:ahLst/>
              <a:cxnLst/>
              <a:rect l="l" t="t" r="r" b="b"/>
              <a:pathLst>
                <a:path w="4137" h="766" extrusionOk="0">
                  <a:moveTo>
                    <a:pt x="2743" y="1"/>
                  </a:moveTo>
                  <a:cubicBezTo>
                    <a:pt x="1910" y="1"/>
                    <a:pt x="1086" y="211"/>
                    <a:pt x="234" y="320"/>
                  </a:cubicBezTo>
                  <a:cubicBezTo>
                    <a:pt x="0" y="320"/>
                    <a:pt x="67" y="687"/>
                    <a:pt x="300" y="720"/>
                  </a:cubicBezTo>
                  <a:cubicBezTo>
                    <a:pt x="549" y="752"/>
                    <a:pt x="794" y="766"/>
                    <a:pt x="1036" y="766"/>
                  </a:cubicBezTo>
                  <a:cubicBezTo>
                    <a:pt x="2062" y="766"/>
                    <a:pt x="3044" y="521"/>
                    <a:pt x="4070" y="387"/>
                  </a:cubicBezTo>
                  <a:cubicBezTo>
                    <a:pt x="4136" y="353"/>
                    <a:pt x="4136" y="220"/>
                    <a:pt x="4070" y="220"/>
                  </a:cubicBezTo>
                  <a:cubicBezTo>
                    <a:pt x="3621" y="59"/>
                    <a:pt x="3181" y="1"/>
                    <a:pt x="2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8"/>
            <p:cNvSpPr/>
            <p:nvPr/>
          </p:nvSpPr>
          <p:spPr>
            <a:xfrm>
              <a:off x="3942316" y="2984756"/>
              <a:ext cx="101757" cy="66613"/>
            </a:xfrm>
            <a:custGeom>
              <a:avLst/>
              <a:gdLst/>
              <a:ahLst/>
              <a:cxnLst/>
              <a:rect l="l" t="t" r="r" b="b"/>
              <a:pathLst>
                <a:path w="2687" h="1759" extrusionOk="0">
                  <a:moveTo>
                    <a:pt x="2622" y="1"/>
                  </a:moveTo>
                  <a:cubicBezTo>
                    <a:pt x="2609" y="1"/>
                    <a:pt x="2596" y="5"/>
                    <a:pt x="2586" y="14"/>
                  </a:cubicBezTo>
                  <a:cubicBezTo>
                    <a:pt x="2353" y="381"/>
                    <a:pt x="1652" y="548"/>
                    <a:pt x="1285" y="682"/>
                  </a:cubicBezTo>
                  <a:cubicBezTo>
                    <a:pt x="852" y="815"/>
                    <a:pt x="451" y="1048"/>
                    <a:pt x="151" y="1349"/>
                  </a:cubicBezTo>
                  <a:cubicBezTo>
                    <a:pt x="1" y="1499"/>
                    <a:pt x="122" y="1759"/>
                    <a:pt x="294" y="1759"/>
                  </a:cubicBezTo>
                  <a:cubicBezTo>
                    <a:pt x="313" y="1759"/>
                    <a:pt x="332" y="1755"/>
                    <a:pt x="351" y="1749"/>
                  </a:cubicBezTo>
                  <a:cubicBezTo>
                    <a:pt x="885" y="1682"/>
                    <a:pt x="1385" y="1482"/>
                    <a:pt x="1852" y="1182"/>
                  </a:cubicBezTo>
                  <a:cubicBezTo>
                    <a:pt x="2253" y="948"/>
                    <a:pt x="2553" y="515"/>
                    <a:pt x="2686" y="48"/>
                  </a:cubicBezTo>
                  <a:cubicBezTo>
                    <a:pt x="2686" y="24"/>
                    <a:pt x="2653" y="1"/>
                    <a:pt x="2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8"/>
            <p:cNvSpPr/>
            <p:nvPr/>
          </p:nvSpPr>
          <p:spPr>
            <a:xfrm>
              <a:off x="4019157" y="3210316"/>
              <a:ext cx="48701" cy="67144"/>
            </a:xfrm>
            <a:custGeom>
              <a:avLst/>
              <a:gdLst/>
              <a:ahLst/>
              <a:cxnLst/>
              <a:rect l="l" t="t" r="r" b="b"/>
              <a:pathLst>
                <a:path w="1286" h="1773" extrusionOk="0">
                  <a:moveTo>
                    <a:pt x="53" y="1"/>
                  </a:moveTo>
                  <a:cubicBezTo>
                    <a:pt x="25" y="1"/>
                    <a:pt x="0" y="40"/>
                    <a:pt x="23" y="63"/>
                  </a:cubicBezTo>
                  <a:cubicBezTo>
                    <a:pt x="357" y="630"/>
                    <a:pt x="457" y="1530"/>
                    <a:pt x="1124" y="1764"/>
                  </a:cubicBezTo>
                  <a:cubicBezTo>
                    <a:pt x="1136" y="1770"/>
                    <a:pt x="1149" y="1773"/>
                    <a:pt x="1162" y="1773"/>
                  </a:cubicBezTo>
                  <a:cubicBezTo>
                    <a:pt x="1222" y="1773"/>
                    <a:pt x="1285" y="1713"/>
                    <a:pt x="1258" y="1631"/>
                  </a:cubicBezTo>
                  <a:cubicBezTo>
                    <a:pt x="1158" y="1330"/>
                    <a:pt x="1024" y="1063"/>
                    <a:pt x="791" y="863"/>
                  </a:cubicBezTo>
                  <a:cubicBezTo>
                    <a:pt x="590" y="563"/>
                    <a:pt x="357" y="263"/>
                    <a:pt x="90" y="29"/>
                  </a:cubicBezTo>
                  <a:cubicBezTo>
                    <a:pt x="80" y="9"/>
                    <a:pt x="66"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8"/>
            <p:cNvSpPr/>
            <p:nvPr/>
          </p:nvSpPr>
          <p:spPr>
            <a:xfrm>
              <a:off x="3922737" y="3390090"/>
              <a:ext cx="105203" cy="41165"/>
            </a:xfrm>
            <a:custGeom>
              <a:avLst/>
              <a:gdLst/>
              <a:ahLst/>
              <a:cxnLst/>
              <a:rect l="l" t="t" r="r" b="b"/>
              <a:pathLst>
                <a:path w="2778" h="1087" extrusionOk="0">
                  <a:moveTo>
                    <a:pt x="2553" y="1"/>
                  </a:moveTo>
                  <a:cubicBezTo>
                    <a:pt x="2527" y="1"/>
                    <a:pt x="2499" y="6"/>
                    <a:pt x="2469" y="19"/>
                  </a:cubicBezTo>
                  <a:cubicBezTo>
                    <a:pt x="1669" y="153"/>
                    <a:pt x="868" y="419"/>
                    <a:pt x="134" y="786"/>
                  </a:cubicBezTo>
                  <a:cubicBezTo>
                    <a:pt x="1" y="853"/>
                    <a:pt x="34" y="1087"/>
                    <a:pt x="201" y="1087"/>
                  </a:cubicBezTo>
                  <a:cubicBezTo>
                    <a:pt x="1068" y="1020"/>
                    <a:pt x="1869" y="786"/>
                    <a:pt x="2603" y="319"/>
                  </a:cubicBezTo>
                  <a:cubicBezTo>
                    <a:pt x="2777" y="261"/>
                    <a:pt x="2724" y="1"/>
                    <a:pt x="2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8"/>
            <p:cNvSpPr/>
            <p:nvPr/>
          </p:nvSpPr>
          <p:spPr>
            <a:xfrm>
              <a:off x="4589760" y="2414872"/>
              <a:ext cx="66310" cy="37340"/>
            </a:xfrm>
            <a:custGeom>
              <a:avLst/>
              <a:gdLst/>
              <a:ahLst/>
              <a:cxnLst/>
              <a:rect l="l" t="t" r="r" b="b"/>
              <a:pathLst>
                <a:path w="1751" h="986" extrusionOk="0">
                  <a:moveTo>
                    <a:pt x="1543" y="1"/>
                  </a:moveTo>
                  <a:cubicBezTo>
                    <a:pt x="1518" y="1"/>
                    <a:pt x="1493" y="6"/>
                    <a:pt x="1468" y="18"/>
                  </a:cubicBezTo>
                  <a:cubicBezTo>
                    <a:pt x="1201" y="118"/>
                    <a:pt x="934" y="285"/>
                    <a:pt x="701" y="452"/>
                  </a:cubicBezTo>
                  <a:cubicBezTo>
                    <a:pt x="568" y="552"/>
                    <a:pt x="467" y="619"/>
                    <a:pt x="334" y="719"/>
                  </a:cubicBezTo>
                  <a:cubicBezTo>
                    <a:pt x="267" y="786"/>
                    <a:pt x="167" y="852"/>
                    <a:pt x="67" y="886"/>
                  </a:cubicBezTo>
                  <a:cubicBezTo>
                    <a:pt x="0" y="886"/>
                    <a:pt x="0" y="986"/>
                    <a:pt x="67" y="986"/>
                  </a:cubicBezTo>
                  <a:lnTo>
                    <a:pt x="434" y="986"/>
                  </a:lnTo>
                  <a:cubicBezTo>
                    <a:pt x="601" y="952"/>
                    <a:pt x="768" y="919"/>
                    <a:pt x="901" y="852"/>
                  </a:cubicBezTo>
                  <a:cubicBezTo>
                    <a:pt x="1201" y="719"/>
                    <a:pt x="1468" y="519"/>
                    <a:pt x="1668" y="218"/>
                  </a:cubicBezTo>
                  <a:cubicBezTo>
                    <a:pt x="1750" y="110"/>
                    <a:pt x="1654" y="1"/>
                    <a:pt x="15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8"/>
            <p:cNvSpPr/>
            <p:nvPr/>
          </p:nvSpPr>
          <p:spPr>
            <a:xfrm>
              <a:off x="4598584" y="2562077"/>
              <a:ext cx="97326" cy="38135"/>
            </a:xfrm>
            <a:custGeom>
              <a:avLst/>
              <a:gdLst/>
              <a:ahLst/>
              <a:cxnLst/>
              <a:rect l="l" t="t" r="r" b="b"/>
              <a:pathLst>
                <a:path w="2570" h="1007" extrusionOk="0">
                  <a:moveTo>
                    <a:pt x="2303" y="1"/>
                  </a:moveTo>
                  <a:cubicBezTo>
                    <a:pt x="1535" y="67"/>
                    <a:pt x="835" y="401"/>
                    <a:pt x="101" y="601"/>
                  </a:cubicBezTo>
                  <a:cubicBezTo>
                    <a:pt x="34" y="601"/>
                    <a:pt x="1" y="701"/>
                    <a:pt x="68" y="768"/>
                  </a:cubicBezTo>
                  <a:cubicBezTo>
                    <a:pt x="303" y="936"/>
                    <a:pt x="584" y="1006"/>
                    <a:pt x="875" y="1006"/>
                  </a:cubicBezTo>
                  <a:cubicBezTo>
                    <a:pt x="1448" y="1006"/>
                    <a:pt x="2060" y="733"/>
                    <a:pt x="2436" y="401"/>
                  </a:cubicBezTo>
                  <a:cubicBezTo>
                    <a:pt x="2569" y="268"/>
                    <a:pt x="2503" y="1"/>
                    <a:pt x="2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8"/>
            <p:cNvSpPr/>
            <p:nvPr/>
          </p:nvSpPr>
          <p:spPr>
            <a:xfrm>
              <a:off x="4580898" y="2692050"/>
              <a:ext cx="94524" cy="43134"/>
            </a:xfrm>
            <a:custGeom>
              <a:avLst/>
              <a:gdLst/>
              <a:ahLst/>
              <a:cxnLst/>
              <a:rect l="l" t="t" r="r" b="b"/>
              <a:pathLst>
                <a:path w="2496" h="1139" extrusionOk="0">
                  <a:moveTo>
                    <a:pt x="2338" y="1"/>
                  </a:moveTo>
                  <a:cubicBezTo>
                    <a:pt x="2327" y="1"/>
                    <a:pt x="2315" y="2"/>
                    <a:pt x="2303" y="5"/>
                  </a:cubicBezTo>
                  <a:cubicBezTo>
                    <a:pt x="1535" y="238"/>
                    <a:pt x="802" y="605"/>
                    <a:pt x="68" y="1005"/>
                  </a:cubicBezTo>
                  <a:cubicBezTo>
                    <a:pt x="1" y="1039"/>
                    <a:pt x="34" y="1139"/>
                    <a:pt x="134" y="1139"/>
                  </a:cubicBezTo>
                  <a:cubicBezTo>
                    <a:pt x="935" y="972"/>
                    <a:pt x="1702" y="672"/>
                    <a:pt x="2403" y="238"/>
                  </a:cubicBezTo>
                  <a:cubicBezTo>
                    <a:pt x="2495" y="176"/>
                    <a:pt x="2474"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8"/>
            <p:cNvSpPr/>
            <p:nvPr/>
          </p:nvSpPr>
          <p:spPr>
            <a:xfrm>
              <a:off x="4909354" y="2734845"/>
              <a:ext cx="8899" cy="59418"/>
            </a:xfrm>
            <a:custGeom>
              <a:avLst/>
              <a:gdLst/>
              <a:ahLst/>
              <a:cxnLst/>
              <a:rect l="l" t="t" r="r" b="b"/>
              <a:pathLst>
                <a:path w="235" h="1569" extrusionOk="0">
                  <a:moveTo>
                    <a:pt x="118" y="0"/>
                  </a:moveTo>
                  <a:cubicBezTo>
                    <a:pt x="84" y="0"/>
                    <a:pt x="51" y="25"/>
                    <a:pt x="34" y="75"/>
                  </a:cubicBezTo>
                  <a:cubicBezTo>
                    <a:pt x="1" y="542"/>
                    <a:pt x="1" y="1043"/>
                    <a:pt x="1" y="1543"/>
                  </a:cubicBezTo>
                  <a:cubicBezTo>
                    <a:pt x="1" y="1560"/>
                    <a:pt x="18" y="1568"/>
                    <a:pt x="34" y="1568"/>
                  </a:cubicBezTo>
                  <a:cubicBezTo>
                    <a:pt x="51" y="1568"/>
                    <a:pt x="68" y="1560"/>
                    <a:pt x="68" y="1543"/>
                  </a:cubicBezTo>
                  <a:cubicBezTo>
                    <a:pt x="201" y="1076"/>
                    <a:pt x="234" y="542"/>
                    <a:pt x="201" y="75"/>
                  </a:cubicBezTo>
                  <a:cubicBezTo>
                    <a:pt x="184" y="25"/>
                    <a:pt x="151"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8"/>
            <p:cNvSpPr/>
            <p:nvPr/>
          </p:nvSpPr>
          <p:spPr>
            <a:xfrm>
              <a:off x="5025239" y="2852737"/>
              <a:ext cx="94978" cy="70741"/>
            </a:xfrm>
            <a:custGeom>
              <a:avLst/>
              <a:gdLst/>
              <a:ahLst/>
              <a:cxnLst/>
              <a:rect l="l" t="t" r="r" b="b"/>
              <a:pathLst>
                <a:path w="2508" h="1868" extrusionOk="0">
                  <a:moveTo>
                    <a:pt x="2156" y="1"/>
                  </a:moveTo>
                  <a:cubicBezTo>
                    <a:pt x="2120" y="1"/>
                    <a:pt x="2082" y="10"/>
                    <a:pt x="2045" y="31"/>
                  </a:cubicBezTo>
                  <a:cubicBezTo>
                    <a:pt x="1244" y="432"/>
                    <a:pt x="577" y="999"/>
                    <a:pt x="76" y="1666"/>
                  </a:cubicBezTo>
                  <a:cubicBezTo>
                    <a:pt x="1" y="1767"/>
                    <a:pt x="97" y="1867"/>
                    <a:pt x="191" y="1867"/>
                  </a:cubicBezTo>
                  <a:cubicBezTo>
                    <a:pt x="222" y="1867"/>
                    <a:pt x="252" y="1857"/>
                    <a:pt x="277" y="1833"/>
                  </a:cubicBezTo>
                  <a:cubicBezTo>
                    <a:pt x="910" y="1332"/>
                    <a:pt x="1678" y="965"/>
                    <a:pt x="2311" y="432"/>
                  </a:cubicBezTo>
                  <a:cubicBezTo>
                    <a:pt x="2508" y="263"/>
                    <a:pt x="2350" y="1"/>
                    <a:pt x="2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8"/>
            <p:cNvSpPr/>
            <p:nvPr/>
          </p:nvSpPr>
          <p:spPr>
            <a:xfrm>
              <a:off x="5024747" y="3020355"/>
              <a:ext cx="133113" cy="30031"/>
            </a:xfrm>
            <a:custGeom>
              <a:avLst/>
              <a:gdLst/>
              <a:ahLst/>
              <a:cxnLst/>
              <a:rect l="l" t="t" r="r" b="b"/>
              <a:pathLst>
                <a:path w="3515" h="793" extrusionOk="0">
                  <a:moveTo>
                    <a:pt x="2968" y="1"/>
                  </a:moveTo>
                  <a:cubicBezTo>
                    <a:pt x="2158" y="1"/>
                    <a:pt x="1387" y="283"/>
                    <a:pt x="554" y="283"/>
                  </a:cubicBezTo>
                  <a:cubicBezTo>
                    <a:pt x="477" y="283"/>
                    <a:pt x="400" y="280"/>
                    <a:pt x="323" y="275"/>
                  </a:cubicBezTo>
                  <a:cubicBezTo>
                    <a:pt x="313" y="274"/>
                    <a:pt x="304" y="274"/>
                    <a:pt x="295" y="274"/>
                  </a:cubicBezTo>
                  <a:cubicBezTo>
                    <a:pt x="21" y="274"/>
                    <a:pt x="0" y="743"/>
                    <a:pt x="323" y="776"/>
                  </a:cubicBezTo>
                  <a:cubicBezTo>
                    <a:pt x="495" y="787"/>
                    <a:pt x="666" y="793"/>
                    <a:pt x="838" y="793"/>
                  </a:cubicBezTo>
                  <a:cubicBezTo>
                    <a:pt x="1665" y="793"/>
                    <a:pt x="2485" y="663"/>
                    <a:pt x="3258" y="442"/>
                  </a:cubicBezTo>
                  <a:cubicBezTo>
                    <a:pt x="3515" y="378"/>
                    <a:pt x="3463" y="6"/>
                    <a:pt x="3223" y="6"/>
                  </a:cubicBezTo>
                  <a:cubicBezTo>
                    <a:pt x="3213" y="6"/>
                    <a:pt x="3202" y="7"/>
                    <a:pt x="3192" y="8"/>
                  </a:cubicBezTo>
                  <a:cubicBezTo>
                    <a:pt x="3117" y="3"/>
                    <a:pt x="3042"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8"/>
            <p:cNvSpPr/>
            <p:nvPr/>
          </p:nvSpPr>
          <p:spPr>
            <a:xfrm>
              <a:off x="4744577" y="2856032"/>
              <a:ext cx="108838" cy="44838"/>
            </a:xfrm>
            <a:custGeom>
              <a:avLst/>
              <a:gdLst/>
              <a:ahLst/>
              <a:cxnLst/>
              <a:rect l="l" t="t" r="r" b="b"/>
              <a:pathLst>
                <a:path w="2874" h="1184" extrusionOk="0">
                  <a:moveTo>
                    <a:pt x="229" y="0"/>
                  </a:moveTo>
                  <a:cubicBezTo>
                    <a:pt x="90" y="0"/>
                    <a:pt x="0" y="218"/>
                    <a:pt x="149" y="278"/>
                  </a:cubicBezTo>
                  <a:cubicBezTo>
                    <a:pt x="949" y="678"/>
                    <a:pt x="1817" y="978"/>
                    <a:pt x="2684" y="1178"/>
                  </a:cubicBezTo>
                  <a:cubicBezTo>
                    <a:pt x="2695" y="1182"/>
                    <a:pt x="2706" y="1184"/>
                    <a:pt x="2716" y="1184"/>
                  </a:cubicBezTo>
                  <a:cubicBezTo>
                    <a:pt x="2803" y="1184"/>
                    <a:pt x="2873" y="1071"/>
                    <a:pt x="2784" y="1012"/>
                  </a:cubicBezTo>
                  <a:cubicBezTo>
                    <a:pt x="2017" y="511"/>
                    <a:pt x="1183" y="178"/>
                    <a:pt x="282" y="11"/>
                  </a:cubicBezTo>
                  <a:cubicBezTo>
                    <a:pt x="264" y="4"/>
                    <a:pt x="246"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8"/>
            <p:cNvSpPr/>
            <p:nvPr/>
          </p:nvSpPr>
          <p:spPr>
            <a:xfrm>
              <a:off x="4719203" y="2996079"/>
              <a:ext cx="70022" cy="71612"/>
            </a:xfrm>
            <a:custGeom>
              <a:avLst/>
              <a:gdLst/>
              <a:ahLst/>
              <a:cxnLst/>
              <a:rect l="l" t="t" r="r" b="b"/>
              <a:pathLst>
                <a:path w="1849" h="1891" extrusionOk="0">
                  <a:moveTo>
                    <a:pt x="169" y="0"/>
                  </a:moveTo>
                  <a:cubicBezTo>
                    <a:pt x="82" y="0"/>
                    <a:pt x="1" y="132"/>
                    <a:pt x="85" y="216"/>
                  </a:cubicBezTo>
                  <a:cubicBezTo>
                    <a:pt x="619" y="716"/>
                    <a:pt x="1119" y="1350"/>
                    <a:pt x="1653" y="1884"/>
                  </a:cubicBezTo>
                  <a:cubicBezTo>
                    <a:pt x="1666" y="1888"/>
                    <a:pt x="1680" y="1890"/>
                    <a:pt x="1693" y="1890"/>
                  </a:cubicBezTo>
                  <a:cubicBezTo>
                    <a:pt x="1778" y="1890"/>
                    <a:pt x="1848" y="1808"/>
                    <a:pt x="1820" y="1750"/>
                  </a:cubicBezTo>
                  <a:cubicBezTo>
                    <a:pt x="1286" y="1150"/>
                    <a:pt x="852" y="483"/>
                    <a:pt x="218" y="16"/>
                  </a:cubicBezTo>
                  <a:cubicBezTo>
                    <a:pt x="203" y="5"/>
                    <a:pt x="18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8"/>
            <p:cNvSpPr/>
            <p:nvPr/>
          </p:nvSpPr>
          <p:spPr>
            <a:xfrm>
              <a:off x="5044553" y="3225313"/>
              <a:ext cx="120957" cy="30410"/>
            </a:xfrm>
            <a:custGeom>
              <a:avLst/>
              <a:gdLst/>
              <a:ahLst/>
              <a:cxnLst/>
              <a:rect l="l" t="t" r="r" b="b"/>
              <a:pathLst>
                <a:path w="3194" h="803" extrusionOk="0">
                  <a:moveTo>
                    <a:pt x="167" y="67"/>
                  </a:moveTo>
                  <a:cubicBezTo>
                    <a:pt x="0" y="67"/>
                    <a:pt x="0" y="301"/>
                    <a:pt x="167" y="301"/>
                  </a:cubicBezTo>
                  <a:cubicBezTo>
                    <a:pt x="1068" y="434"/>
                    <a:pt x="1968" y="601"/>
                    <a:pt x="2869" y="801"/>
                  </a:cubicBezTo>
                  <a:cubicBezTo>
                    <a:pt x="2879" y="802"/>
                    <a:pt x="2889" y="803"/>
                    <a:pt x="2898" y="803"/>
                  </a:cubicBezTo>
                  <a:cubicBezTo>
                    <a:pt x="3110" y="803"/>
                    <a:pt x="3194" y="463"/>
                    <a:pt x="3002" y="367"/>
                  </a:cubicBezTo>
                  <a:cubicBezTo>
                    <a:pt x="2135" y="0"/>
                    <a:pt x="1068" y="100"/>
                    <a:pt x="167" y="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8"/>
            <p:cNvSpPr/>
            <p:nvPr/>
          </p:nvSpPr>
          <p:spPr>
            <a:xfrm>
              <a:off x="4995283" y="3360588"/>
              <a:ext cx="46769" cy="121752"/>
            </a:xfrm>
            <a:custGeom>
              <a:avLst/>
              <a:gdLst/>
              <a:ahLst/>
              <a:cxnLst/>
              <a:rect l="l" t="t" r="r" b="b"/>
              <a:pathLst>
                <a:path w="1235" h="3215" extrusionOk="0">
                  <a:moveTo>
                    <a:pt x="221" y="1"/>
                  </a:moveTo>
                  <a:cubicBezTo>
                    <a:pt x="134" y="1"/>
                    <a:pt x="47" y="65"/>
                    <a:pt x="67" y="164"/>
                  </a:cubicBezTo>
                  <a:cubicBezTo>
                    <a:pt x="300" y="1098"/>
                    <a:pt x="0" y="2366"/>
                    <a:pt x="734" y="3133"/>
                  </a:cubicBezTo>
                  <a:cubicBezTo>
                    <a:pt x="778" y="3189"/>
                    <a:pt x="849" y="3215"/>
                    <a:pt x="923" y="3215"/>
                  </a:cubicBezTo>
                  <a:cubicBezTo>
                    <a:pt x="1071" y="3215"/>
                    <a:pt x="1234" y="3111"/>
                    <a:pt x="1234" y="2933"/>
                  </a:cubicBezTo>
                  <a:cubicBezTo>
                    <a:pt x="1134" y="1966"/>
                    <a:pt x="634" y="1032"/>
                    <a:pt x="367" y="98"/>
                  </a:cubicBezTo>
                  <a:cubicBezTo>
                    <a:pt x="340" y="30"/>
                    <a:pt x="281"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8"/>
            <p:cNvSpPr/>
            <p:nvPr/>
          </p:nvSpPr>
          <p:spPr>
            <a:xfrm>
              <a:off x="4856296" y="3404064"/>
              <a:ext cx="31621" cy="130765"/>
            </a:xfrm>
            <a:custGeom>
              <a:avLst/>
              <a:gdLst/>
              <a:ahLst/>
              <a:cxnLst/>
              <a:rect l="l" t="t" r="r" b="b"/>
              <a:pathLst>
                <a:path w="835" h="3453" extrusionOk="0">
                  <a:moveTo>
                    <a:pt x="384" y="0"/>
                  </a:moveTo>
                  <a:cubicBezTo>
                    <a:pt x="309" y="0"/>
                    <a:pt x="234" y="50"/>
                    <a:pt x="201" y="150"/>
                  </a:cubicBezTo>
                  <a:cubicBezTo>
                    <a:pt x="1" y="1218"/>
                    <a:pt x="201" y="2285"/>
                    <a:pt x="401" y="3353"/>
                  </a:cubicBezTo>
                  <a:cubicBezTo>
                    <a:pt x="418" y="3419"/>
                    <a:pt x="476" y="3453"/>
                    <a:pt x="535" y="3453"/>
                  </a:cubicBezTo>
                  <a:cubicBezTo>
                    <a:pt x="593" y="3453"/>
                    <a:pt x="651" y="3419"/>
                    <a:pt x="668" y="3353"/>
                  </a:cubicBezTo>
                  <a:cubicBezTo>
                    <a:pt x="835" y="2285"/>
                    <a:pt x="768" y="1185"/>
                    <a:pt x="568" y="150"/>
                  </a:cubicBezTo>
                  <a:cubicBezTo>
                    <a:pt x="535" y="50"/>
                    <a:pt x="460"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68"/>
            <p:cNvSpPr/>
            <p:nvPr/>
          </p:nvSpPr>
          <p:spPr>
            <a:xfrm>
              <a:off x="4352271" y="2245664"/>
              <a:ext cx="54343" cy="117473"/>
            </a:xfrm>
            <a:custGeom>
              <a:avLst/>
              <a:gdLst/>
              <a:ahLst/>
              <a:cxnLst/>
              <a:rect l="l" t="t" r="r" b="b"/>
              <a:pathLst>
                <a:path w="1435" h="3102" extrusionOk="0">
                  <a:moveTo>
                    <a:pt x="995" y="1"/>
                  </a:moveTo>
                  <a:cubicBezTo>
                    <a:pt x="935" y="1"/>
                    <a:pt x="876" y="27"/>
                    <a:pt x="834" y="83"/>
                  </a:cubicBezTo>
                  <a:cubicBezTo>
                    <a:pt x="434" y="884"/>
                    <a:pt x="0" y="2185"/>
                    <a:pt x="334" y="3052"/>
                  </a:cubicBezTo>
                  <a:cubicBezTo>
                    <a:pt x="334" y="3085"/>
                    <a:pt x="359" y="3102"/>
                    <a:pt x="388" y="3102"/>
                  </a:cubicBezTo>
                  <a:cubicBezTo>
                    <a:pt x="417" y="3102"/>
                    <a:pt x="451" y="3085"/>
                    <a:pt x="467" y="3052"/>
                  </a:cubicBezTo>
                  <a:cubicBezTo>
                    <a:pt x="1001" y="2285"/>
                    <a:pt x="1435" y="1051"/>
                    <a:pt x="1201" y="150"/>
                  </a:cubicBezTo>
                  <a:cubicBezTo>
                    <a:pt x="1162" y="53"/>
                    <a:pt x="1078" y="1"/>
                    <a:pt x="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68"/>
            <p:cNvSpPr/>
            <p:nvPr/>
          </p:nvSpPr>
          <p:spPr>
            <a:xfrm>
              <a:off x="4498263" y="2301297"/>
              <a:ext cx="45633" cy="65856"/>
            </a:xfrm>
            <a:custGeom>
              <a:avLst/>
              <a:gdLst/>
              <a:ahLst/>
              <a:cxnLst/>
              <a:rect l="l" t="t" r="r" b="b"/>
              <a:pathLst>
                <a:path w="1205" h="1739" extrusionOk="0">
                  <a:moveTo>
                    <a:pt x="1096" y="0"/>
                  </a:moveTo>
                  <a:cubicBezTo>
                    <a:pt x="1067" y="0"/>
                    <a:pt x="1038" y="15"/>
                    <a:pt x="1015" y="49"/>
                  </a:cubicBezTo>
                  <a:cubicBezTo>
                    <a:pt x="715" y="549"/>
                    <a:pt x="348" y="1016"/>
                    <a:pt x="48" y="1550"/>
                  </a:cubicBezTo>
                  <a:cubicBezTo>
                    <a:pt x="1" y="1644"/>
                    <a:pt x="87" y="1738"/>
                    <a:pt x="177" y="1738"/>
                  </a:cubicBezTo>
                  <a:cubicBezTo>
                    <a:pt x="214" y="1738"/>
                    <a:pt x="252" y="1722"/>
                    <a:pt x="282" y="1683"/>
                  </a:cubicBezTo>
                  <a:cubicBezTo>
                    <a:pt x="615" y="1183"/>
                    <a:pt x="1049" y="749"/>
                    <a:pt x="1182" y="149"/>
                  </a:cubicBezTo>
                  <a:cubicBezTo>
                    <a:pt x="1205" y="60"/>
                    <a:pt x="1153"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8"/>
            <p:cNvSpPr/>
            <p:nvPr/>
          </p:nvSpPr>
          <p:spPr>
            <a:xfrm>
              <a:off x="4188365" y="2310462"/>
              <a:ext cx="38855" cy="42982"/>
            </a:xfrm>
            <a:custGeom>
              <a:avLst/>
              <a:gdLst/>
              <a:ahLst/>
              <a:cxnLst/>
              <a:rect l="l" t="t" r="r" b="b"/>
              <a:pathLst>
                <a:path w="1026" h="1135" extrusionOk="0">
                  <a:moveTo>
                    <a:pt x="152" y="0"/>
                  </a:moveTo>
                  <a:cubicBezTo>
                    <a:pt x="68" y="0"/>
                    <a:pt x="1" y="87"/>
                    <a:pt x="59" y="173"/>
                  </a:cubicBezTo>
                  <a:cubicBezTo>
                    <a:pt x="292" y="507"/>
                    <a:pt x="559" y="841"/>
                    <a:pt x="859" y="1107"/>
                  </a:cubicBezTo>
                  <a:cubicBezTo>
                    <a:pt x="878" y="1126"/>
                    <a:pt x="899" y="1134"/>
                    <a:pt x="920" y="1134"/>
                  </a:cubicBezTo>
                  <a:cubicBezTo>
                    <a:pt x="974" y="1134"/>
                    <a:pt x="1026" y="1080"/>
                    <a:pt x="1026" y="1007"/>
                  </a:cubicBezTo>
                  <a:cubicBezTo>
                    <a:pt x="926" y="574"/>
                    <a:pt x="626" y="173"/>
                    <a:pt x="192" y="7"/>
                  </a:cubicBezTo>
                  <a:cubicBezTo>
                    <a:pt x="179" y="2"/>
                    <a:pt x="16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8"/>
            <p:cNvSpPr/>
            <p:nvPr/>
          </p:nvSpPr>
          <p:spPr>
            <a:xfrm>
              <a:off x="4591010" y="2925791"/>
              <a:ext cx="129705" cy="54457"/>
            </a:xfrm>
            <a:custGeom>
              <a:avLst/>
              <a:gdLst/>
              <a:ahLst/>
              <a:cxnLst/>
              <a:rect l="l" t="t" r="r" b="b"/>
              <a:pathLst>
                <a:path w="3425" h="1438" extrusionOk="0">
                  <a:moveTo>
                    <a:pt x="3137" y="1"/>
                  </a:moveTo>
                  <a:cubicBezTo>
                    <a:pt x="3126" y="1"/>
                    <a:pt x="3115" y="2"/>
                    <a:pt x="3103" y="4"/>
                  </a:cubicBezTo>
                  <a:cubicBezTo>
                    <a:pt x="2036" y="270"/>
                    <a:pt x="1002" y="704"/>
                    <a:pt x="68" y="1305"/>
                  </a:cubicBezTo>
                  <a:cubicBezTo>
                    <a:pt x="1" y="1338"/>
                    <a:pt x="1" y="1438"/>
                    <a:pt x="101" y="1438"/>
                  </a:cubicBezTo>
                  <a:cubicBezTo>
                    <a:pt x="1202" y="1338"/>
                    <a:pt x="2236" y="737"/>
                    <a:pt x="3236" y="304"/>
                  </a:cubicBezTo>
                  <a:cubicBezTo>
                    <a:pt x="3425" y="241"/>
                    <a:pt x="3318" y="1"/>
                    <a:pt x="3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68"/>
            <p:cNvSpPr/>
            <p:nvPr/>
          </p:nvSpPr>
          <p:spPr>
            <a:xfrm>
              <a:off x="4577452" y="3121887"/>
              <a:ext cx="57411" cy="74907"/>
            </a:xfrm>
            <a:custGeom>
              <a:avLst/>
              <a:gdLst/>
              <a:ahLst/>
              <a:cxnLst/>
              <a:rect l="l" t="t" r="r" b="b"/>
              <a:pathLst>
                <a:path w="1516" h="1978" extrusionOk="0">
                  <a:moveTo>
                    <a:pt x="1318" y="1"/>
                  </a:moveTo>
                  <a:cubicBezTo>
                    <a:pt x="1271" y="1"/>
                    <a:pt x="1225" y="20"/>
                    <a:pt x="1193" y="63"/>
                  </a:cubicBezTo>
                  <a:cubicBezTo>
                    <a:pt x="1026" y="363"/>
                    <a:pt x="792" y="630"/>
                    <a:pt x="592" y="897"/>
                  </a:cubicBezTo>
                  <a:cubicBezTo>
                    <a:pt x="392" y="1230"/>
                    <a:pt x="192" y="1564"/>
                    <a:pt x="25" y="1897"/>
                  </a:cubicBezTo>
                  <a:cubicBezTo>
                    <a:pt x="1" y="1946"/>
                    <a:pt x="30" y="1977"/>
                    <a:pt x="61" y="1977"/>
                  </a:cubicBezTo>
                  <a:cubicBezTo>
                    <a:pt x="72" y="1977"/>
                    <a:pt x="83" y="1973"/>
                    <a:pt x="92" y="1964"/>
                  </a:cubicBezTo>
                  <a:cubicBezTo>
                    <a:pt x="359" y="1697"/>
                    <a:pt x="692" y="1464"/>
                    <a:pt x="959" y="1197"/>
                  </a:cubicBezTo>
                  <a:cubicBezTo>
                    <a:pt x="1226" y="897"/>
                    <a:pt x="1393" y="563"/>
                    <a:pt x="1493" y="196"/>
                  </a:cubicBezTo>
                  <a:cubicBezTo>
                    <a:pt x="1516" y="83"/>
                    <a:pt x="1416"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68"/>
            <p:cNvSpPr/>
            <p:nvPr/>
          </p:nvSpPr>
          <p:spPr>
            <a:xfrm>
              <a:off x="4770405" y="3107761"/>
              <a:ext cx="31621" cy="113345"/>
            </a:xfrm>
            <a:custGeom>
              <a:avLst/>
              <a:gdLst/>
              <a:ahLst/>
              <a:cxnLst/>
              <a:rect l="l" t="t" r="r" b="b"/>
              <a:pathLst>
                <a:path w="835" h="2993" extrusionOk="0">
                  <a:moveTo>
                    <a:pt x="723" y="0"/>
                  </a:moveTo>
                  <a:cubicBezTo>
                    <a:pt x="678" y="0"/>
                    <a:pt x="630" y="25"/>
                    <a:pt x="601" y="69"/>
                  </a:cubicBezTo>
                  <a:cubicBezTo>
                    <a:pt x="34" y="769"/>
                    <a:pt x="101" y="2037"/>
                    <a:pt x="1" y="2904"/>
                  </a:cubicBezTo>
                  <a:cubicBezTo>
                    <a:pt x="1" y="2958"/>
                    <a:pt x="48" y="2992"/>
                    <a:pt x="98" y="2992"/>
                  </a:cubicBezTo>
                  <a:cubicBezTo>
                    <a:pt x="141" y="2992"/>
                    <a:pt x="185" y="2966"/>
                    <a:pt x="201" y="2904"/>
                  </a:cubicBezTo>
                  <a:cubicBezTo>
                    <a:pt x="267" y="2437"/>
                    <a:pt x="367" y="1970"/>
                    <a:pt x="468" y="1536"/>
                  </a:cubicBezTo>
                  <a:cubicBezTo>
                    <a:pt x="634" y="1069"/>
                    <a:pt x="734" y="602"/>
                    <a:pt x="834" y="135"/>
                  </a:cubicBezTo>
                  <a:cubicBezTo>
                    <a:pt x="834" y="42"/>
                    <a:pt x="782" y="0"/>
                    <a:pt x="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8"/>
            <p:cNvSpPr/>
            <p:nvPr/>
          </p:nvSpPr>
          <p:spPr>
            <a:xfrm>
              <a:off x="4893713" y="3298821"/>
              <a:ext cx="35749" cy="40445"/>
            </a:xfrm>
            <a:custGeom>
              <a:avLst/>
              <a:gdLst/>
              <a:ahLst/>
              <a:cxnLst/>
              <a:rect l="l" t="t" r="r" b="b"/>
              <a:pathLst>
                <a:path w="944" h="1068" extrusionOk="0">
                  <a:moveTo>
                    <a:pt x="341" y="1"/>
                  </a:moveTo>
                  <a:cubicBezTo>
                    <a:pt x="170" y="1"/>
                    <a:pt x="1" y="129"/>
                    <a:pt x="80" y="328"/>
                  </a:cubicBezTo>
                  <a:cubicBezTo>
                    <a:pt x="147" y="661"/>
                    <a:pt x="380" y="928"/>
                    <a:pt x="714" y="1061"/>
                  </a:cubicBezTo>
                  <a:cubicBezTo>
                    <a:pt x="727" y="1066"/>
                    <a:pt x="741" y="1068"/>
                    <a:pt x="755" y="1068"/>
                  </a:cubicBezTo>
                  <a:cubicBezTo>
                    <a:pt x="846" y="1068"/>
                    <a:pt x="943" y="977"/>
                    <a:pt x="914" y="861"/>
                  </a:cubicBezTo>
                  <a:cubicBezTo>
                    <a:pt x="914" y="761"/>
                    <a:pt x="881" y="628"/>
                    <a:pt x="814" y="561"/>
                  </a:cubicBezTo>
                  <a:cubicBezTo>
                    <a:pt x="714" y="461"/>
                    <a:pt x="647" y="328"/>
                    <a:pt x="614" y="194"/>
                  </a:cubicBezTo>
                  <a:cubicBezTo>
                    <a:pt x="574" y="59"/>
                    <a:pt x="457"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8"/>
            <p:cNvSpPr/>
            <p:nvPr/>
          </p:nvSpPr>
          <p:spPr>
            <a:xfrm>
              <a:off x="4986421" y="3135596"/>
              <a:ext cx="55631" cy="24388"/>
            </a:xfrm>
            <a:custGeom>
              <a:avLst/>
              <a:gdLst/>
              <a:ahLst/>
              <a:cxnLst/>
              <a:rect l="l" t="t" r="r" b="b"/>
              <a:pathLst>
                <a:path w="1469" h="644" extrusionOk="0">
                  <a:moveTo>
                    <a:pt x="1101" y="1"/>
                  </a:moveTo>
                  <a:cubicBezTo>
                    <a:pt x="835" y="1"/>
                    <a:pt x="601" y="68"/>
                    <a:pt x="334" y="101"/>
                  </a:cubicBezTo>
                  <a:cubicBezTo>
                    <a:pt x="1" y="134"/>
                    <a:pt x="1" y="601"/>
                    <a:pt x="334" y="635"/>
                  </a:cubicBezTo>
                  <a:cubicBezTo>
                    <a:pt x="386" y="640"/>
                    <a:pt x="438" y="643"/>
                    <a:pt x="491" y="643"/>
                  </a:cubicBezTo>
                  <a:cubicBezTo>
                    <a:pt x="747" y="643"/>
                    <a:pt x="1014" y="578"/>
                    <a:pt x="1235" y="468"/>
                  </a:cubicBezTo>
                  <a:cubicBezTo>
                    <a:pt x="1468" y="334"/>
                    <a:pt x="1368"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8"/>
            <p:cNvSpPr/>
            <p:nvPr/>
          </p:nvSpPr>
          <p:spPr>
            <a:xfrm>
              <a:off x="4833006" y="2988808"/>
              <a:ext cx="53283" cy="70060"/>
            </a:xfrm>
            <a:custGeom>
              <a:avLst/>
              <a:gdLst/>
              <a:ahLst/>
              <a:cxnLst/>
              <a:rect l="l" t="t" r="r" b="b"/>
              <a:pathLst>
                <a:path w="1407" h="1850" extrusionOk="0">
                  <a:moveTo>
                    <a:pt x="224" y="1"/>
                  </a:moveTo>
                  <a:cubicBezTo>
                    <a:pt x="110" y="1"/>
                    <a:pt x="0" y="87"/>
                    <a:pt x="49" y="208"/>
                  </a:cubicBezTo>
                  <a:cubicBezTo>
                    <a:pt x="316" y="808"/>
                    <a:pt x="649" y="1342"/>
                    <a:pt x="1116" y="1809"/>
                  </a:cubicBezTo>
                  <a:cubicBezTo>
                    <a:pt x="1145" y="1837"/>
                    <a:pt x="1181" y="1849"/>
                    <a:pt x="1218" y="1849"/>
                  </a:cubicBezTo>
                  <a:cubicBezTo>
                    <a:pt x="1311" y="1849"/>
                    <a:pt x="1407" y="1771"/>
                    <a:pt x="1383" y="1675"/>
                  </a:cubicBezTo>
                  <a:cubicBezTo>
                    <a:pt x="1183" y="1042"/>
                    <a:pt x="816" y="474"/>
                    <a:pt x="349" y="41"/>
                  </a:cubicBezTo>
                  <a:cubicBezTo>
                    <a:pt x="312" y="13"/>
                    <a:pt x="268" y="1"/>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8"/>
            <p:cNvSpPr/>
            <p:nvPr/>
          </p:nvSpPr>
          <p:spPr>
            <a:xfrm>
              <a:off x="4867582" y="3123856"/>
              <a:ext cx="31962" cy="39006"/>
            </a:xfrm>
            <a:custGeom>
              <a:avLst/>
              <a:gdLst/>
              <a:ahLst/>
              <a:cxnLst/>
              <a:rect l="l" t="t" r="r" b="b"/>
              <a:pathLst>
                <a:path w="844" h="1030" extrusionOk="0">
                  <a:moveTo>
                    <a:pt x="221" y="0"/>
                  </a:moveTo>
                  <a:cubicBezTo>
                    <a:pt x="96" y="0"/>
                    <a:pt x="0" y="149"/>
                    <a:pt x="103" y="278"/>
                  </a:cubicBezTo>
                  <a:cubicBezTo>
                    <a:pt x="237" y="444"/>
                    <a:pt x="370" y="678"/>
                    <a:pt x="437" y="911"/>
                  </a:cubicBezTo>
                  <a:cubicBezTo>
                    <a:pt x="464" y="993"/>
                    <a:pt x="540" y="1030"/>
                    <a:pt x="617" y="1030"/>
                  </a:cubicBezTo>
                  <a:cubicBezTo>
                    <a:pt x="730" y="1030"/>
                    <a:pt x="843" y="950"/>
                    <a:pt x="804" y="811"/>
                  </a:cubicBezTo>
                  <a:cubicBezTo>
                    <a:pt x="737" y="511"/>
                    <a:pt x="570" y="211"/>
                    <a:pt x="337" y="44"/>
                  </a:cubicBezTo>
                  <a:cubicBezTo>
                    <a:pt x="298" y="14"/>
                    <a:pt x="259" y="0"/>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8"/>
            <p:cNvSpPr/>
            <p:nvPr/>
          </p:nvSpPr>
          <p:spPr>
            <a:xfrm>
              <a:off x="4623389" y="3385469"/>
              <a:ext cx="78126" cy="43020"/>
            </a:xfrm>
            <a:custGeom>
              <a:avLst/>
              <a:gdLst/>
              <a:ahLst/>
              <a:cxnLst/>
              <a:rect l="l" t="t" r="r" b="b"/>
              <a:pathLst>
                <a:path w="2063" h="1136" extrusionOk="0">
                  <a:moveTo>
                    <a:pt x="289" y="0"/>
                  </a:moveTo>
                  <a:cubicBezTo>
                    <a:pt x="67" y="0"/>
                    <a:pt x="0" y="346"/>
                    <a:pt x="247" y="408"/>
                  </a:cubicBezTo>
                  <a:cubicBezTo>
                    <a:pt x="747" y="575"/>
                    <a:pt x="1247" y="808"/>
                    <a:pt x="1714" y="1108"/>
                  </a:cubicBezTo>
                  <a:cubicBezTo>
                    <a:pt x="1739" y="1127"/>
                    <a:pt x="1767" y="1135"/>
                    <a:pt x="1796" y="1135"/>
                  </a:cubicBezTo>
                  <a:cubicBezTo>
                    <a:pt x="1923" y="1135"/>
                    <a:pt x="2063" y="977"/>
                    <a:pt x="1981" y="842"/>
                  </a:cubicBezTo>
                  <a:cubicBezTo>
                    <a:pt x="1614" y="308"/>
                    <a:pt x="947" y="174"/>
                    <a:pt x="347" y="8"/>
                  </a:cubicBezTo>
                  <a:cubicBezTo>
                    <a:pt x="326" y="3"/>
                    <a:pt x="307" y="0"/>
                    <a:pt x="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8"/>
            <p:cNvSpPr/>
            <p:nvPr/>
          </p:nvSpPr>
          <p:spPr>
            <a:xfrm>
              <a:off x="4357535" y="2492432"/>
              <a:ext cx="68052" cy="51617"/>
            </a:xfrm>
            <a:custGeom>
              <a:avLst/>
              <a:gdLst/>
              <a:ahLst/>
              <a:cxnLst/>
              <a:rect l="l" t="t" r="r" b="b"/>
              <a:pathLst>
                <a:path w="1797" h="1363" extrusionOk="0">
                  <a:moveTo>
                    <a:pt x="219" y="1"/>
                  </a:moveTo>
                  <a:cubicBezTo>
                    <a:pt x="79" y="1"/>
                    <a:pt x="1" y="150"/>
                    <a:pt x="61" y="272"/>
                  </a:cubicBezTo>
                  <a:cubicBezTo>
                    <a:pt x="228" y="572"/>
                    <a:pt x="495" y="839"/>
                    <a:pt x="795" y="1039"/>
                  </a:cubicBezTo>
                  <a:cubicBezTo>
                    <a:pt x="998" y="1191"/>
                    <a:pt x="1240" y="1363"/>
                    <a:pt x="1491" y="1363"/>
                  </a:cubicBezTo>
                  <a:cubicBezTo>
                    <a:pt x="1570" y="1363"/>
                    <a:pt x="1650" y="1346"/>
                    <a:pt x="1729" y="1306"/>
                  </a:cubicBezTo>
                  <a:cubicBezTo>
                    <a:pt x="1763" y="1306"/>
                    <a:pt x="1796" y="1239"/>
                    <a:pt x="1763" y="1206"/>
                  </a:cubicBezTo>
                  <a:cubicBezTo>
                    <a:pt x="1529" y="972"/>
                    <a:pt x="1296" y="772"/>
                    <a:pt x="1062" y="572"/>
                  </a:cubicBezTo>
                  <a:cubicBezTo>
                    <a:pt x="862" y="305"/>
                    <a:pt x="562" y="139"/>
                    <a:pt x="262" y="5"/>
                  </a:cubicBezTo>
                  <a:cubicBezTo>
                    <a:pt x="247" y="2"/>
                    <a:pt x="233"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8"/>
            <p:cNvSpPr/>
            <p:nvPr/>
          </p:nvSpPr>
          <p:spPr>
            <a:xfrm>
              <a:off x="4206012" y="2607522"/>
              <a:ext cx="110315" cy="99447"/>
            </a:xfrm>
            <a:custGeom>
              <a:avLst/>
              <a:gdLst/>
              <a:ahLst/>
              <a:cxnLst/>
              <a:rect l="l" t="t" r="r" b="b"/>
              <a:pathLst>
                <a:path w="2913" h="2626" extrusionOk="0">
                  <a:moveTo>
                    <a:pt x="2756" y="0"/>
                  </a:moveTo>
                  <a:cubicBezTo>
                    <a:pt x="2727" y="0"/>
                    <a:pt x="2694" y="11"/>
                    <a:pt x="2661" y="35"/>
                  </a:cubicBezTo>
                  <a:cubicBezTo>
                    <a:pt x="1761" y="802"/>
                    <a:pt x="727" y="1503"/>
                    <a:pt x="26" y="2537"/>
                  </a:cubicBezTo>
                  <a:cubicBezTo>
                    <a:pt x="1" y="2562"/>
                    <a:pt x="33" y="2626"/>
                    <a:pt x="80" y="2626"/>
                  </a:cubicBezTo>
                  <a:cubicBezTo>
                    <a:pt x="94" y="2626"/>
                    <a:pt x="110" y="2620"/>
                    <a:pt x="126" y="2603"/>
                  </a:cubicBezTo>
                  <a:cubicBezTo>
                    <a:pt x="1127" y="1936"/>
                    <a:pt x="2061" y="1102"/>
                    <a:pt x="2862" y="202"/>
                  </a:cubicBezTo>
                  <a:cubicBezTo>
                    <a:pt x="2912" y="101"/>
                    <a:pt x="2848" y="0"/>
                    <a:pt x="2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8"/>
            <p:cNvSpPr/>
            <p:nvPr/>
          </p:nvSpPr>
          <p:spPr>
            <a:xfrm>
              <a:off x="4121522" y="2556472"/>
              <a:ext cx="38779" cy="57979"/>
            </a:xfrm>
            <a:custGeom>
              <a:avLst/>
              <a:gdLst/>
              <a:ahLst/>
              <a:cxnLst/>
              <a:rect l="l" t="t" r="r" b="b"/>
              <a:pathLst>
                <a:path w="1024" h="1531" extrusionOk="0">
                  <a:moveTo>
                    <a:pt x="168" y="0"/>
                  </a:moveTo>
                  <a:cubicBezTo>
                    <a:pt x="82" y="0"/>
                    <a:pt x="0" y="60"/>
                    <a:pt x="22" y="149"/>
                  </a:cubicBezTo>
                  <a:cubicBezTo>
                    <a:pt x="122" y="682"/>
                    <a:pt x="423" y="1149"/>
                    <a:pt x="790" y="1516"/>
                  </a:cubicBezTo>
                  <a:cubicBezTo>
                    <a:pt x="799" y="1526"/>
                    <a:pt x="809" y="1530"/>
                    <a:pt x="819" y="1530"/>
                  </a:cubicBezTo>
                  <a:cubicBezTo>
                    <a:pt x="842" y="1530"/>
                    <a:pt x="866" y="1507"/>
                    <a:pt x="890" y="1483"/>
                  </a:cubicBezTo>
                  <a:cubicBezTo>
                    <a:pt x="1023" y="949"/>
                    <a:pt x="556" y="449"/>
                    <a:pt x="289" y="49"/>
                  </a:cubicBezTo>
                  <a:cubicBezTo>
                    <a:pt x="256" y="15"/>
                    <a:pt x="21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8"/>
            <p:cNvSpPr/>
            <p:nvPr/>
          </p:nvSpPr>
          <p:spPr>
            <a:xfrm>
              <a:off x="4040251" y="2883110"/>
              <a:ext cx="82140" cy="25146"/>
            </a:xfrm>
            <a:custGeom>
              <a:avLst/>
              <a:gdLst/>
              <a:ahLst/>
              <a:cxnLst/>
              <a:rect l="l" t="t" r="r" b="b"/>
              <a:pathLst>
                <a:path w="2169" h="664" extrusionOk="0">
                  <a:moveTo>
                    <a:pt x="647" y="1"/>
                  </a:moveTo>
                  <a:cubicBezTo>
                    <a:pt x="467" y="1"/>
                    <a:pt x="284" y="22"/>
                    <a:pt x="100" y="63"/>
                  </a:cubicBezTo>
                  <a:cubicBezTo>
                    <a:pt x="0" y="63"/>
                    <a:pt x="0" y="263"/>
                    <a:pt x="134" y="263"/>
                  </a:cubicBezTo>
                  <a:cubicBezTo>
                    <a:pt x="801" y="330"/>
                    <a:pt x="1434" y="463"/>
                    <a:pt x="2068" y="664"/>
                  </a:cubicBezTo>
                  <a:cubicBezTo>
                    <a:pt x="2102" y="664"/>
                    <a:pt x="2168" y="597"/>
                    <a:pt x="2102" y="564"/>
                  </a:cubicBezTo>
                  <a:cubicBezTo>
                    <a:pt x="1701" y="188"/>
                    <a:pt x="1188"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8"/>
            <p:cNvSpPr/>
            <p:nvPr/>
          </p:nvSpPr>
          <p:spPr>
            <a:xfrm>
              <a:off x="3980869" y="3508626"/>
              <a:ext cx="106301" cy="36431"/>
            </a:xfrm>
            <a:custGeom>
              <a:avLst/>
              <a:gdLst/>
              <a:ahLst/>
              <a:cxnLst/>
              <a:rect l="l" t="t" r="r" b="b"/>
              <a:pathLst>
                <a:path w="2807" h="962" extrusionOk="0">
                  <a:moveTo>
                    <a:pt x="2617" y="0"/>
                  </a:moveTo>
                  <a:cubicBezTo>
                    <a:pt x="2592" y="0"/>
                    <a:pt x="2564" y="7"/>
                    <a:pt x="2535" y="25"/>
                  </a:cubicBezTo>
                  <a:cubicBezTo>
                    <a:pt x="1802" y="425"/>
                    <a:pt x="968" y="492"/>
                    <a:pt x="134" y="658"/>
                  </a:cubicBezTo>
                  <a:cubicBezTo>
                    <a:pt x="0" y="692"/>
                    <a:pt x="0" y="859"/>
                    <a:pt x="134" y="925"/>
                  </a:cubicBezTo>
                  <a:cubicBezTo>
                    <a:pt x="298" y="950"/>
                    <a:pt x="462" y="962"/>
                    <a:pt x="627" y="962"/>
                  </a:cubicBezTo>
                  <a:cubicBezTo>
                    <a:pt x="1366" y="962"/>
                    <a:pt x="2096" y="716"/>
                    <a:pt x="2669" y="225"/>
                  </a:cubicBezTo>
                  <a:cubicBezTo>
                    <a:pt x="2807" y="170"/>
                    <a:pt x="2739" y="0"/>
                    <a:pt x="2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8"/>
            <p:cNvSpPr/>
            <p:nvPr/>
          </p:nvSpPr>
          <p:spPr>
            <a:xfrm>
              <a:off x="4515836" y="3568462"/>
              <a:ext cx="101378" cy="61274"/>
            </a:xfrm>
            <a:custGeom>
              <a:avLst/>
              <a:gdLst/>
              <a:ahLst/>
              <a:cxnLst/>
              <a:rect l="l" t="t" r="r" b="b"/>
              <a:pathLst>
                <a:path w="2677" h="1618" extrusionOk="0">
                  <a:moveTo>
                    <a:pt x="171" y="1"/>
                  </a:moveTo>
                  <a:cubicBezTo>
                    <a:pt x="63" y="1"/>
                    <a:pt x="1" y="187"/>
                    <a:pt x="118" y="246"/>
                  </a:cubicBezTo>
                  <a:cubicBezTo>
                    <a:pt x="485" y="446"/>
                    <a:pt x="852" y="680"/>
                    <a:pt x="1185" y="913"/>
                  </a:cubicBezTo>
                  <a:cubicBezTo>
                    <a:pt x="1552" y="1213"/>
                    <a:pt x="1919" y="1447"/>
                    <a:pt x="2353" y="1614"/>
                  </a:cubicBezTo>
                  <a:cubicBezTo>
                    <a:pt x="2365" y="1616"/>
                    <a:pt x="2378" y="1617"/>
                    <a:pt x="2390" y="1617"/>
                  </a:cubicBezTo>
                  <a:cubicBezTo>
                    <a:pt x="2543" y="1617"/>
                    <a:pt x="2676" y="1434"/>
                    <a:pt x="2553" y="1280"/>
                  </a:cubicBezTo>
                  <a:cubicBezTo>
                    <a:pt x="2186" y="1013"/>
                    <a:pt x="1819" y="780"/>
                    <a:pt x="1385" y="580"/>
                  </a:cubicBezTo>
                  <a:cubicBezTo>
                    <a:pt x="1018" y="379"/>
                    <a:pt x="652" y="179"/>
                    <a:pt x="218" y="12"/>
                  </a:cubicBezTo>
                  <a:cubicBezTo>
                    <a:pt x="202" y="4"/>
                    <a:pt x="186"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8"/>
            <p:cNvSpPr/>
            <p:nvPr/>
          </p:nvSpPr>
          <p:spPr>
            <a:xfrm>
              <a:off x="4526591" y="3495409"/>
              <a:ext cx="63167" cy="31432"/>
            </a:xfrm>
            <a:custGeom>
              <a:avLst/>
              <a:gdLst/>
              <a:ahLst/>
              <a:cxnLst/>
              <a:rect l="l" t="t" r="r" b="b"/>
              <a:pathLst>
                <a:path w="1668" h="830" extrusionOk="0">
                  <a:moveTo>
                    <a:pt x="297" y="0"/>
                  </a:moveTo>
                  <a:cubicBezTo>
                    <a:pt x="242" y="0"/>
                    <a:pt x="188" y="3"/>
                    <a:pt x="134" y="7"/>
                  </a:cubicBezTo>
                  <a:cubicBezTo>
                    <a:pt x="34" y="40"/>
                    <a:pt x="1" y="140"/>
                    <a:pt x="67" y="207"/>
                  </a:cubicBezTo>
                  <a:cubicBezTo>
                    <a:pt x="234" y="374"/>
                    <a:pt x="401" y="474"/>
                    <a:pt x="601" y="540"/>
                  </a:cubicBezTo>
                  <a:cubicBezTo>
                    <a:pt x="835" y="641"/>
                    <a:pt x="1035" y="741"/>
                    <a:pt x="1268" y="807"/>
                  </a:cubicBezTo>
                  <a:cubicBezTo>
                    <a:pt x="1303" y="823"/>
                    <a:pt x="1336" y="830"/>
                    <a:pt x="1365" y="830"/>
                  </a:cubicBezTo>
                  <a:cubicBezTo>
                    <a:pt x="1594" y="830"/>
                    <a:pt x="1667" y="425"/>
                    <a:pt x="1402" y="307"/>
                  </a:cubicBezTo>
                  <a:cubicBezTo>
                    <a:pt x="1051" y="103"/>
                    <a:pt x="676" y="0"/>
                    <a:pt x="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8"/>
            <p:cNvSpPr/>
            <p:nvPr/>
          </p:nvSpPr>
          <p:spPr>
            <a:xfrm>
              <a:off x="4524319" y="2833006"/>
              <a:ext cx="59948" cy="52867"/>
            </a:xfrm>
            <a:custGeom>
              <a:avLst/>
              <a:gdLst/>
              <a:ahLst/>
              <a:cxnLst/>
              <a:rect l="l" t="t" r="r" b="b"/>
              <a:pathLst>
                <a:path w="1583" h="1396" extrusionOk="0">
                  <a:moveTo>
                    <a:pt x="1420" y="1"/>
                  </a:moveTo>
                  <a:cubicBezTo>
                    <a:pt x="1400" y="1"/>
                    <a:pt x="1380" y="6"/>
                    <a:pt x="1362" y="19"/>
                  </a:cubicBezTo>
                  <a:cubicBezTo>
                    <a:pt x="861" y="385"/>
                    <a:pt x="428" y="819"/>
                    <a:pt x="27" y="1319"/>
                  </a:cubicBezTo>
                  <a:cubicBezTo>
                    <a:pt x="0" y="1346"/>
                    <a:pt x="39" y="1395"/>
                    <a:pt x="90" y="1395"/>
                  </a:cubicBezTo>
                  <a:cubicBezTo>
                    <a:pt x="102" y="1395"/>
                    <a:pt x="115" y="1393"/>
                    <a:pt x="127" y="1386"/>
                  </a:cubicBezTo>
                  <a:cubicBezTo>
                    <a:pt x="628" y="1053"/>
                    <a:pt x="1095" y="652"/>
                    <a:pt x="1528" y="185"/>
                  </a:cubicBezTo>
                  <a:cubicBezTo>
                    <a:pt x="1583" y="104"/>
                    <a:pt x="1505" y="1"/>
                    <a:pt x="14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8"/>
            <p:cNvSpPr/>
            <p:nvPr/>
          </p:nvSpPr>
          <p:spPr>
            <a:xfrm>
              <a:off x="4525341" y="3025202"/>
              <a:ext cx="35408" cy="12876"/>
            </a:xfrm>
            <a:custGeom>
              <a:avLst/>
              <a:gdLst/>
              <a:ahLst/>
              <a:cxnLst/>
              <a:rect l="l" t="t" r="r" b="b"/>
              <a:pathLst>
                <a:path w="935" h="340" extrusionOk="0">
                  <a:moveTo>
                    <a:pt x="376" y="0"/>
                  </a:moveTo>
                  <a:cubicBezTo>
                    <a:pt x="318" y="0"/>
                    <a:pt x="259" y="4"/>
                    <a:pt x="200" y="14"/>
                  </a:cubicBezTo>
                  <a:cubicBezTo>
                    <a:pt x="0" y="14"/>
                    <a:pt x="0" y="314"/>
                    <a:pt x="200" y="314"/>
                  </a:cubicBezTo>
                  <a:cubicBezTo>
                    <a:pt x="300" y="331"/>
                    <a:pt x="401" y="339"/>
                    <a:pt x="501" y="339"/>
                  </a:cubicBezTo>
                  <a:cubicBezTo>
                    <a:pt x="601" y="339"/>
                    <a:pt x="701" y="331"/>
                    <a:pt x="801" y="314"/>
                  </a:cubicBezTo>
                  <a:cubicBezTo>
                    <a:pt x="934" y="281"/>
                    <a:pt x="934" y="81"/>
                    <a:pt x="801" y="47"/>
                  </a:cubicBezTo>
                  <a:cubicBezTo>
                    <a:pt x="659" y="24"/>
                    <a:pt x="518"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8"/>
            <p:cNvSpPr/>
            <p:nvPr/>
          </p:nvSpPr>
          <p:spPr>
            <a:xfrm>
              <a:off x="4176662" y="3496924"/>
              <a:ext cx="94561" cy="39536"/>
            </a:xfrm>
            <a:custGeom>
              <a:avLst/>
              <a:gdLst/>
              <a:ahLst/>
              <a:cxnLst/>
              <a:rect l="l" t="t" r="r" b="b"/>
              <a:pathLst>
                <a:path w="2497" h="1044" extrusionOk="0">
                  <a:moveTo>
                    <a:pt x="67" y="0"/>
                  </a:moveTo>
                  <a:cubicBezTo>
                    <a:pt x="34" y="0"/>
                    <a:pt x="1" y="33"/>
                    <a:pt x="67" y="67"/>
                  </a:cubicBezTo>
                  <a:cubicBezTo>
                    <a:pt x="835" y="367"/>
                    <a:pt x="1635" y="734"/>
                    <a:pt x="2436" y="1034"/>
                  </a:cubicBezTo>
                  <a:cubicBezTo>
                    <a:pt x="2442" y="1041"/>
                    <a:pt x="2449" y="1043"/>
                    <a:pt x="2454" y="1043"/>
                  </a:cubicBezTo>
                  <a:cubicBezTo>
                    <a:pt x="2479" y="1043"/>
                    <a:pt x="2496" y="994"/>
                    <a:pt x="2469" y="967"/>
                  </a:cubicBezTo>
                  <a:cubicBezTo>
                    <a:pt x="1669" y="601"/>
                    <a:pt x="868" y="267"/>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8"/>
            <p:cNvSpPr/>
            <p:nvPr/>
          </p:nvSpPr>
          <p:spPr>
            <a:xfrm>
              <a:off x="4189652" y="3405693"/>
              <a:ext cx="84034" cy="33326"/>
            </a:xfrm>
            <a:custGeom>
              <a:avLst/>
              <a:gdLst/>
              <a:ahLst/>
              <a:cxnLst/>
              <a:rect l="l" t="t" r="r" b="b"/>
              <a:pathLst>
                <a:path w="2219" h="880" extrusionOk="0">
                  <a:moveTo>
                    <a:pt x="44" y="1"/>
                  </a:moveTo>
                  <a:cubicBezTo>
                    <a:pt x="17" y="1"/>
                    <a:pt x="1" y="74"/>
                    <a:pt x="58" y="74"/>
                  </a:cubicBezTo>
                  <a:cubicBezTo>
                    <a:pt x="725" y="374"/>
                    <a:pt x="1392" y="641"/>
                    <a:pt x="2093" y="875"/>
                  </a:cubicBezTo>
                  <a:cubicBezTo>
                    <a:pt x="2104" y="878"/>
                    <a:pt x="2114" y="880"/>
                    <a:pt x="2123" y="880"/>
                  </a:cubicBezTo>
                  <a:cubicBezTo>
                    <a:pt x="2199" y="880"/>
                    <a:pt x="2219" y="771"/>
                    <a:pt x="2159" y="741"/>
                  </a:cubicBezTo>
                  <a:cubicBezTo>
                    <a:pt x="1459" y="441"/>
                    <a:pt x="758" y="208"/>
                    <a:pt x="58" y="7"/>
                  </a:cubicBezTo>
                  <a:cubicBezTo>
                    <a:pt x="53" y="3"/>
                    <a:pt x="48" y="1"/>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8"/>
            <p:cNvSpPr/>
            <p:nvPr/>
          </p:nvSpPr>
          <p:spPr>
            <a:xfrm>
              <a:off x="4203210" y="3257995"/>
              <a:ext cx="89373" cy="33363"/>
            </a:xfrm>
            <a:custGeom>
              <a:avLst/>
              <a:gdLst/>
              <a:ahLst/>
              <a:cxnLst/>
              <a:rect l="l" t="t" r="r" b="b"/>
              <a:pathLst>
                <a:path w="2360" h="881" extrusionOk="0">
                  <a:moveTo>
                    <a:pt x="2170" y="0"/>
                  </a:moveTo>
                  <a:cubicBezTo>
                    <a:pt x="2158" y="0"/>
                    <a:pt x="2147" y="2"/>
                    <a:pt x="2135" y="5"/>
                  </a:cubicBezTo>
                  <a:cubicBezTo>
                    <a:pt x="1801" y="71"/>
                    <a:pt x="1501" y="171"/>
                    <a:pt x="1201" y="338"/>
                  </a:cubicBezTo>
                  <a:cubicBezTo>
                    <a:pt x="902" y="548"/>
                    <a:pt x="548" y="677"/>
                    <a:pt x="189" y="677"/>
                  </a:cubicBezTo>
                  <a:cubicBezTo>
                    <a:pt x="149" y="677"/>
                    <a:pt x="108" y="675"/>
                    <a:pt x="67" y="672"/>
                  </a:cubicBezTo>
                  <a:cubicBezTo>
                    <a:pt x="34" y="672"/>
                    <a:pt x="0" y="738"/>
                    <a:pt x="34" y="772"/>
                  </a:cubicBezTo>
                  <a:cubicBezTo>
                    <a:pt x="218" y="847"/>
                    <a:pt x="416" y="881"/>
                    <a:pt x="617" y="881"/>
                  </a:cubicBezTo>
                  <a:cubicBezTo>
                    <a:pt x="1215" y="881"/>
                    <a:pt x="1844" y="587"/>
                    <a:pt x="2268" y="238"/>
                  </a:cubicBezTo>
                  <a:cubicBezTo>
                    <a:pt x="2360" y="147"/>
                    <a:pt x="2285" y="0"/>
                    <a:pt x="2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8"/>
            <p:cNvSpPr/>
            <p:nvPr/>
          </p:nvSpPr>
          <p:spPr>
            <a:xfrm>
              <a:off x="4204460" y="3143208"/>
              <a:ext cx="88464" cy="45482"/>
            </a:xfrm>
            <a:custGeom>
              <a:avLst/>
              <a:gdLst/>
              <a:ahLst/>
              <a:cxnLst/>
              <a:rect l="l" t="t" r="r" b="b"/>
              <a:pathLst>
                <a:path w="2336" h="1201" extrusionOk="0">
                  <a:moveTo>
                    <a:pt x="2202" y="0"/>
                  </a:moveTo>
                  <a:cubicBezTo>
                    <a:pt x="1802" y="67"/>
                    <a:pt x="1435" y="200"/>
                    <a:pt x="1135" y="434"/>
                  </a:cubicBezTo>
                  <a:cubicBezTo>
                    <a:pt x="768" y="667"/>
                    <a:pt x="401" y="867"/>
                    <a:pt x="67" y="1101"/>
                  </a:cubicBezTo>
                  <a:cubicBezTo>
                    <a:pt x="1" y="1134"/>
                    <a:pt x="34" y="1201"/>
                    <a:pt x="67" y="1201"/>
                  </a:cubicBezTo>
                  <a:cubicBezTo>
                    <a:pt x="935" y="1201"/>
                    <a:pt x="1735" y="834"/>
                    <a:pt x="2302" y="200"/>
                  </a:cubicBezTo>
                  <a:cubicBezTo>
                    <a:pt x="2336" y="100"/>
                    <a:pt x="2302" y="0"/>
                    <a:pt x="2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8"/>
            <p:cNvSpPr/>
            <p:nvPr/>
          </p:nvSpPr>
          <p:spPr>
            <a:xfrm>
              <a:off x="4205710" y="2884208"/>
              <a:ext cx="81345" cy="53018"/>
            </a:xfrm>
            <a:custGeom>
              <a:avLst/>
              <a:gdLst/>
              <a:ahLst/>
              <a:cxnLst/>
              <a:rect l="l" t="t" r="r" b="b"/>
              <a:pathLst>
                <a:path w="2148" h="1400" extrusionOk="0">
                  <a:moveTo>
                    <a:pt x="68" y="1"/>
                  </a:moveTo>
                  <a:cubicBezTo>
                    <a:pt x="34" y="1"/>
                    <a:pt x="1" y="68"/>
                    <a:pt x="34" y="101"/>
                  </a:cubicBezTo>
                  <a:cubicBezTo>
                    <a:pt x="268" y="334"/>
                    <a:pt x="535" y="535"/>
                    <a:pt x="835" y="701"/>
                  </a:cubicBezTo>
                  <a:cubicBezTo>
                    <a:pt x="1168" y="935"/>
                    <a:pt x="1502" y="1168"/>
                    <a:pt x="1836" y="1368"/>
                  </a:cubicBezTo>
                  <a:cubicBezTo>
                    <a:pt x="1871" y="1390"/>
                    <a:pt x="1907" y="1399"/>
                    <a:pt x="1940" y="1399"/>
                  </a:cubicBezTo>
                  <a:cubicBezTo>
                    <a:pt x="2061" y="1399"/>
                    <a:pt x="2148" y="1273"/>
                    <a:pt x="2069" y="1168"/>
                  </a:cubicBezTo>
                  <a:cubicBezTo>
                    <a:pt x="1602" y="501"/>
                    <a:pt x="868" y="68"/>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8"/>
            <p:cNvSpPr/>
            <p:nvPr/>
          </p:nvSpPr>
          <p:spPr>
            <a:xfrm>
              <a:off x="4320118" y="2958738"/>
              <a:ext cx="135764" cy="45936"/>
            </a:xfrm>
            <a:custGeom>
              <a:avLst/>
              <a:gdLst/>
              <a:ahLst/>
              <a:cxnLst/>
              <a:rect l="l" t="t" r="r" b="b"/>
              <a:pathLst>
                <a:path w="3585" h="1213" extrusionOk="0">
                  <a:moveTo>
                    <a:pt x="3485" y="1"/>
                  </a:moveTo>
                  <a:cubicBezTo>
                    <a:pt x="2317" y="1"/>
                    <a:pt x="1150" y="301"/>
                    <a:pt x="149" y="935"/>
                  </a:cubicBezTo>
                  <a:cubicBezTo>
                    <a:pt x="0" y="994"/>
                    <a:pt x="63" y="1212"/>
                    <a:pt x="197" y="1212"/>
                  </a:cubicBezTo>
                  <a:cubicBezTo>
                    <a:pt x="213" y="1212"/>
                    <a:pt x="231" y="1209"/>
                    <a:pt x="249" y="1202"/>
                  </a:cubicBezTo>
                  <a:cubicBezTo>
                    <a:pt x="1383" y="968"/>
                    <a:pt x="2450" y="601"/>
                    <a:pt x="3518" y="134"/>
                  </a:cubicBezTo>
                  <a:cubicBezTo>
                    <a:pt x="3585" y="101"/>
                    <a:pt x="3551" y="34"/>
                    <a:pt x="3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8"/>
            <p:cNvSpPr/>
            <p:nvPr/>
          </p:nvSpPr>
          <p:spPr>
            <a:xfrm>
              <a:off x="4330798" y="3087349"/>
              <a:ext cx="77028" cy="28440"/>
            </a:xfrm>
            <a:custGeom>
              <a:avLst/>
              <a:gdLst/>
              <a:ahLst/>
              <a:cxnLst/>
              <a:rect l="l" t="t" r="r" b="b"/>
              <a:pathLst>
                <a:path w="2034" h="751" extrusionOk="0">
                  <a:moveTo>
                    <a:pt x="408" y="0"/>
                  </a:moveTo>
                  <a:cubicBezTo>
                    <a:pt x="361" y="0"/>
                    <a:pt x="314" y="2"/>
                    <a:pt x="267" y="7"/>
                  </a:cubicBezTo>
                  <a:cubicBezTo>
                    <a:pt x="100" y="7"/>
                    <a:pt x="0" y="241"/>
                    <a:pt x="167" y="308"/>
                  </a:cubicBezTo>
                  <a:cubicBezTo>
                    <a:pt x="734" y="574"/>
                    <a:pt x="1368" y="741"/>
                    <a:pt x="2002" y="741"/>
                  </a:cubicBezTo>
                  <a:cubicBezTo>
                    <a:pt x="2008" y="748"/>
                    <a:pt x="2014" y="751"/>
                    <a:pt x="2018" y="751"/>
                  </a:cubicBezTo>
                  <a:cubicBezTo>
                    <a:pt x="2034" y="751"/>
                    <a:pt x="2028" y="708"/>
                    <a:pt x="2002" y="708"/>
                  </a:cubicBezTo>
                  <a:cubicBezTo>
                    <a:pt x="1539" y="368"/>
                    <a:pt x="990" y="0"/>
                    <a:pt x="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8"/>
            <p:cNvSpPr/>
            <p:nvPr/>
          </p:nvSpPr>
          <p:spPr>
            <a:xfrm>
              <a:off x="4360148" y="2699776"/>
              <a:ext cx="57487" cy="72559"/>
            </a:xfrm>
            <a:custGeom>
              <a:avLst/>
              <a:gdLst/>
              <a:ahLst/>
              <a:cxnLst/>
              <a:rect l="l" t="t" r="r" b="b"/>
              <a:pathLst>
                <a:path w="1518" h="1916" extrusionOk="0">
                  <a:moveTo>
                    <a:pt x="240" y="0"/>
                  </a:moveTo>
                  <a:cubicBezTo>
                    <a:pt x="112" y="0"/>
                    <a:pt x="0" y="114"/>
                    <a:pt x="26" y="268"/>
                  </a:cubicBezTo>
                  <a:cubicBezTo>
                    <a:pt x="159" y="568"/>
                    <a:pt x="326" y="868"/>
                    <a:pt x="560" y="1101"/>
                  </a:cubicBezTo>
                  <a:cubicBezTo>
                    <a:pt x="826" y="1402"/>
                    <a:pt x="1160" y="1635"/>
                    <a:pt x="1460" y="1902"/>
                  </a:cubicBezTo>
                  <a:cubicBezTo>
                    <a:pt x="1460" y="1912"/>
                    <a:pt x="1466" y="1916"/>
                    <a:pt x="1473" y="1916"/>
                  </a:cubicBezTo>
                  <a:cubicBezTo>
                    <a:pt x="1491" y="1916"/>
                    <a:pt x="1517" y="1892"/>
                    <a:pt x="1494" y="1869"/>
                  </a:cubicBezTo>
                  <a:cubicBezTo>
                    <a:pt x="1460" y="1502"/>
                    <a:pt x="1327" y="1135"/>
                    <a:pt x="1160" y="801"/>
                  </a:cubicBezTo>
                  <a:cubicBezTo>
                    <a:pt x="926" y="501"/>
                    <a:pt x="660" y="234"/>
                    <a:pt x="359" y="34"/>
                  </a:cubicBezTo>
                  <a:cubicBezTo>
                    <a:pt x="320" y="11"/>
                    <a:pt x="280"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8"/>
            <p:cNvSpPr/>
            <p:nvPr/>
          </p:nvSpPr>
          <p:spPr>
            <a:xfrm>
              <a:off x="4344696" y="3213346"/>
              <a:ext cx="85700" cy="54040"/>
            </a:xfrm>
            <a:custGeom>
              <a:avLst/>
              <a:gdLst/>
              <a:ahLst/>
              <a:cxnLst/>
              <a:rect l="l" t="t" r="r" b="b"/>
              <a:pathLst>
                <a:path w="2263" h="1427" extrusionOk="0">
                  <a:moveTo>
                    <a:pt x="306" y="0"/>
                  </a:moveTo>
                  <a:cubicBezTo>
                    <a:pt x="260" y="0"/>
                    <a:pt x="214" y="5"/>
                    <a:pt x="167" y="16"/>
                  </a:cubicBezTo>
                  <a:cubicBezTo>
                    <a:pt x="67" y="49"/>
                    <a:pt x="0" y="183"/>
                    <a:pt x="67" y="283"/>
                  </a:cubicBezTo>
                  <a:cubicBezTo>
                    <a:pt x="234" y="617"/>
                    <a:pt x="734" y="750"/>
                    <a:pt x="1068" y="950"/>
                  </a:cubicBezTo>
                  <a:cubicBezTo>
                    <a:pt x="1401" y="1150"/>
                    <a:pt x="1768" y="1317"/>
                    <a:pt x="2168" y="1417"/>
                  </a:cubicBezTo>
                  <a:cubicBezTo>
                    <a:pt x="2175" y="1423"/>
                    <a:pt x="2182" y="1426"/>
                    <a:pt x="2190" y="1426"/>
                  </a:cubicBezTo>
                  <a:cubicBezTo>
                    <a:pt x="2224" y="1426"/>
                    <a:pt x="2262" y="1377"/>
                    <a:pt x="2235" y="1350"/>
                  </a:cubicBezTo>
                  <a:cubicBezTo>
                    <a:pt x="1935" y="1050"/>
                    <a:pt x="1635" y="783"/>
                    <a:pt x="1301" y="550"/>
                  </a:cubicBezTo>
                  <a:cubicBezTo>
                    <a:pt x="1033" y="341"/>
                    <a:pt x="686" y="0"/>
                    <a:pt x="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8"/>
            <p:cNvSpPr/>
            <p:nvPr/>
          </p:nvSpPr>
          <p:spPr>
            <a:xfrm>
              <a:off x="4349733" y="3364072"/>
              <a:ext cx="82140" cy="22305"/>
            </a:xfrm>
            <a:custGeom>
              <a:avLst/>
              <a:gdLst/>
              <a:ahLst/>
              <a:cxnLst/>
              <a:rect l="l" t="t" r="r" b="b"/>
              <a:pathLst>
                <a:path w="2169" h="589" extrusionOk="0">
                  <a:moveTo>
                    <a:pt x="426" y="1"/>
                  </a:moveTo>
                  <a:cubicBezTo>
                    <a:pt x="362" y="1"/>
                    <a:pt x="298" y="2"/>
                    <a:pt x="234" y="6"/>
                  </a:cubicBezTo>
                  <a:cubicBezTo>
                    <a:pt x="34" y="6"/>
                    <a:pt x="1" y="272"/>
                    <a:pt x="167" y="339"/>
                  </a:cubicBezTo>
                  <a:cubicBezTo>
                    <a:pt x="551" y="501"/>
                    <a:pt x="947" y="589"/>
                    <a:pt x="1341" y="589"/>
                  </a:cubicBezTo>
                  <a:cubicBezTo>
                    <a:pt x="1597" y="589"/>
                    <a:pt x="1852" y="552"/>
                    <a:pt x="2102" y="473"/>
                  </a:cubicBezTo>
                  <a:cubicBezTo>
                    <a:pt x="2169" y="473"/>
                    <a:pt x="2169" y="373"/>
                    <a:pt x="2102" y="373"/>
                  </a:cubicBezTo>
                  <a:cubicBezTo>
                    <a:pt x="1562" y="133"/>
                    <a:pt x="996"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8"/>
            <p:cNvSpPr/>
            <p:nvPr/>
          </p:nvSpPr>
          <p:spPr>
            <a:xfrm>
              <a:off x="4538293" y="3301055"/>
              <a:ext cx="20753" cy="35939"/>
            </a:xfrm>
            <a:custGeom>
              <a:avLst/>
              <a:gdLst/>
              <a:ahLst/>
              <a:cxnLst/>
              <a:rect l="l" t="t" r="r" b="b"/>
              <a:pathLst>
                <a:path w="548" h="949" extrusionOk="0">
                  <a:moveTo>
                    <a:pt x="477" y="0"/>
                  </a:moveTo>
                  <a:cubicBezTo>
                    <a:pt x="458" y="0"/>
                    <a:pt x="437" y="11"/>
                    <a:pt x="425" y="35"/>
                  </a:cubicBezTo>
                  <a:cubicBezTo>
                    <a:pt x="325" y="335"/>
                    <a:pt x="192" y="602"/>
                    <a:pt x="25" y="869"/>
                  </a:cubicBezTo>
                  <a:cubicBezTo>
                    <a:pt x="1" y="918"/>
                    <a:pt x="48" y="949"/>
                    <a:pt x="88" y="949"/>
                  </a:cubicBezTo>
                  <a:cubicBezTo>
                    <a:pt x="103" y="949"/>
                    <a:pt x="116" y="945"/>
                    <a:pt x="125" y="936"/>
                  </a:cubicBezTo>
                  <a:cubicBezTo>
                    <a:pt x="292" y="669"/>
                    <a:pt x="425" y="402"/>
                    <a:pt x="526" y="102"/>
                  </a:cubicBezTo>
                  <a:cubicBezTo>
                    <a:pt x="547" y="37"/>
                    <a:pt x="513" y="0"/>
                    <a:pt x="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8"/>
            <p:cNvSpPr/>
            <p:nvPr/>
          </p:nvSpPr>
          <p:spPr>
            <a:xfrm>
              <a:off x="4337425" y="3491849"/>
              <a:ext cx="80549" cy="48171"/>
            </a:xfrm>
            <a:custGeom>
              <a:avLst/>
              <a:gdLst/>
              <a:ahLst/>
              <a:cxnLst/>
              <a:rect l="l" t="t" r="r" b="b"/>
              <a:pathLst>
                <a:path w="2127" h="1272" extrusionOk="0">
                  <a:moveTo>
                    <a:pt x="2060" y="1"/>
                  </a:moveTo>
                  <a:cubicBezTo>
                    <a:pt x="1326" y="101"/>
                    <a:pt x="659" y="401"/>
                    <a:pt x="125" y="935"/>
                  </a:cubicBezTo>
                  <a:cubicBezTo>
                    <a:pt x="1" y="1059"/>
                    <a:pt x="109" y="1271"/>
                    <a:pt x="287" y="1271"/>
                  </a:cubicBezTo>
                  <a:cubicBezTo>
                    <a:pt x="300" y="1271"/>
                    <a:pt x="313" y="1270"/>
                    <a:pt x="326" y="1268"/>
                  </a:cubicBezTo>
                  <a:cubicBezTo>
                    <a:pt x="993" y="1035"/>
                    <a:pt x="1627" y="634"/>
                    <a:pt x="2094" y="101"/>
                  </a:cubicBezTo>
                  <a:cubicBezTo>
                    <a:pt x="2127" y="67"/>
                    <a:pt x="2094"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8"/>
            <p:cNvSpPr/>
            <p:nvPr/>
          </p:nvSpPr>
          <p:spPr>
            <a:xfrm>
              <a:off x="3805261" y="3778230"/>
              <a:ext cx="1076303" cy="843100"/>
            </a:xfrm>
            <a:custGeom>
              <a:avLst/>
              <a:gdLst/>
              <a:ahLst/>
              <a:cxnLst/>
              <a:rect l="l" t="t" r="r" b="b"/>
              <a:pathLst>
                <a:path w="28421" h="22263" extrusionOk="0">
                  <a:moveTo>
                    <a:pt x="9151" y="1"/>
                  </a:moveTo>
                  <a:cubicBezTo>
                    <a:pt x="4863" y="1"/>
                    <a:pt x="1301" y="218"/>
                    <a:pt x="368" y="878"/>
                  </a:cubicBezTo>
                  <a:cubicBezTo>
                    <a:pt x="1" y="1145"/>
                    <a:pt x="1735" y="18124"/>
                    <a:pt x="4404" y="20859"/>
                  </a:cubicBezTo>
                  <a:cubicBezTo>
                    <a:pt x="5125" y="21599"/>
                    <a:pt x="10235" y="22263"/>
                    <a:pt x="15056" y="22263"/>
                  </a:cubicBezTo>
                  <a:cubicBezTo>
                    <a:pt x="18713" y="22263"/>
                    <a:pt x="22203" y="21881"/>
                    <a:pt x="23484" y="20859"/>
                  </a:cubicBezTo>
                  <a:cubicBezTo>
                    <a:pt x="26453" y="18491"/>
                    <a:pt x="28421" y="811"/>
                    <a:pt x="28421" y="811"/>
                  </a:cubicBezTo>
                  <a:cubicBezTo>
                    <a:pt x="28421" y="811"/>
                    <a:pt x="17432" y="1"/>
                    <a:pt x="9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8"/>
            <p:cNvSpPr/>
            <p:nvPr/>
          </p:nvSpPr>
          <p:spPr>
            <a:xfrm>
              <a:off x="3720619" y="3600880"/>
              <a:ext cx="1248119" cy="315154"/>
            </a:xfrm>
            <a:custGeom>
              <a:avLst/>
              <a:gdLst/>
              <a:ahLst/>
              <a:cxnLst/>
              <a:rect l="l" t="t" r="r" b="b"/>
              <a:pathLst>
                <a:path w="32958" h="8322" extrusionOk="0">
                  <a:moveTo>
                    <a:pt x="10250" y="1"/>
                  </a:moveTo>
                  <a:cubicBezTo>
                    <a:pt x="5563" y="1"/>
                    <a:pt x="1839" y="107"/>
                    <a:pt x="1368" y="424"/>
                  </a:cubicBezTo>
                  <a:cubicBezTo>
                    <a:pt x="1" y="1325"/>
                    <a:pt x="701" y="5328"/>
                    <a:pt x="1769" y="6695"/>
                  </a:cubicBezTo>
                  <a:cubicBezTo>
                    <a:pt x="2501" y="7626"/>
                    <a:pt x="12414" y="8321"/>
                    <a:pt x="20601" y="8321"/>
                  </a:cubicBezTo>
                  <a:cubicBezTo>
                    <a:pt x="26206" y="8321"/>
                    <a:pt x="31002" y="7995"/>
                    <a:pt x="31490" y="7196"/>
                  </a:cubicBezTo>
                  <a:cubicBezTo>
                    <a:pt x="32657" y="5227"/>
                    <a:pt x="32958" y="524"/>
                    <a:pt x="31590" y="424"/>
                  </a:cubicBezTo>
                  <a:cubicBezTo>
                    <a:pt x="30726" y="359"/>
                    <a:pt x="18864" y="1"/>
                    <a:pt x="10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8" name="Google Shape;3308;p68"/>
          <p:cNvGrpSpPr/>
          <p:nvPr/>
        </p:nvGrpSpPr>
        <p:grpSpPr>
          <a:xfrm rot="354580">
            <a:off x="1399574" y="1288124"/>
            <a:ext cx="697628" cy="1463642"/>
            <a:chOff x="4303600" y="-2397000"/>
            <a:chExt cx="1138321" cy="2388227"/>
          </a:xfrm>
        </p:grpSpPr>
        <p:sp>
          <p:nvSpPr>
            <p:cNvPr id="3309" name="Google Shape;3309;p68"/>
            <p:cNvSpPr/>
            <p:nvPr/>
          </p:nvSpPr>
          <p:spPr>
            <a:xfrm>
              <a:off x="4303600" y="-2397000"/>
              <a:ext cx="1138321" cy="2388227"/>
            </a:xfrm>
            <a:custGeom>
              <a:avLst/>
              <a:gdLst/>
              <a:ahLst/>
              <a:cxnLst/>
              <a:rect l="l" t="t" r="r" b="b"/>
              <a:pathLst>
                <a:path w="17771" h="37284" fill="none" extrusionOk="0">
                  <a:moveTo>
                    <a:pt x="12014" y="20279"/>
                  </a:moveTo>
                  <a:cubicBezTo>
                    <a:pt x="10668" y="21335"/>
                    <a:pt x="9532" y="22629"/>
                    <a:pt x="8635" y="24081"/>
                  </a:cubicBezTo>
                  <a:cubicBezTo>
                    <a:pt x="9215" y="20121"/>
                    <a:pt x="9770" y="16213"/>
                    <a:pt x="10008" y="14734"/>
                  </a:cubicBezTo>
                  <a:cubicBezTo>
                    <a:pt x="11460" y="14312"/>
                    <a:pt x="15236" y="13018"/>
                    <a:pt x="15922" y="10721"/>
                  </a:cubicBezTo>
                  <a:cubicBezTo>
                    <a:pt x="16662" y="8238"/>
                    <a:pt x="16371" y="6100"/>
                    <a:pt x="14259" y="5492"/>
                  </a:cubicBezTo>
                  <a:cubicBezTo>
                    <a:pt x="14391" y="4595"/>
                    <a:pt x="14470" y="2614"/>
                    <a:pt x="12859" y="1954"/>
                  </a:cubicBezTo>
                  <a:cubicBezTo>
                    <a:pt x="12516" y="1822"/>
                    <a:pt x="12173" y="1743"/>
                    <a:pt x="11803" y="1743"/>
                  </a:cubicBezTo>
                  <a:cubicBezTo>
                    <a:pt x="11433" y="792"/>
                    <a:pt x="10588" y="159"/>
                    <a:pt x="9585" y="79"/>
                  </a:cubicBezTo>
                  <a:cubicBezTo>
                    <a:pt x="8397" y="0"/>
                    <a:pt x="7737" y="871"/>
                    <a:pt x="7420" y="1532"/>
                  </a:cubicBezTo>
                  <a:cubicBezTo>
                    <a:pt x="6892" y="1426"/>
                    <a:pt x="6364" y="1479"/>
                    <a:pt x="5888" y="1716"/>
                  </a:cubicBezTo>
                  <a:cubicBezTo>
                    <a:pt x="4647" y="2297"/>
                    <a:pt x="4647" y="4119"/>
                    <a:pt x="4832" y="5334"/>
                  </a:cubicBezTo>
                  <a:cubicBezTo>
                    <a:pt x="2297" y="5730"/>
                    <a:pt x="2403" y="9453"/>
                    <a:pt x="4198" y="11354"/>
                  </a:cubicBezTo>
                  <a:cubicBezTo>
                    <a:pt x="5519" y="12754"/>
                    <a:pt x="7631" y="13942"/>
                    <a:pt x="8714" y="14523"/>
                  </a:cubicBezTo>
                  <a:cubicBezTo>
                    <a:pt x="8450" y="16213"/>
                    <a:pt x="7842" y="20411"/>
                    <a:pt x="7235" y="24742"/>
                  </a:cubicBezTo>
                  <a:cubicBezTo>
                    <a:pt x="6892" y="23553"/>
                    <a:pt x="6047" y="20939"/>
                    <a:pt x="4251" y="18800"/>
                  </a:cubicBezTo>
                  <a:cubicBezTo>
                    <a:pt x="1848" y="15922"/>
                    <a:pt x="0" y="16160"/>
                    <a:pt x="0" y="16160"/>
                  </a:cubicBezTo>
                  <a:cubicBezTo>
                    <a:pt x="0" y="16160"/>
                    <a:pt x="211" y="20860"/>
                    <a:pt x="2878" y="23606"/>
                  </a:cubicBezTo>
                  <a:cubicBezTo>
                    <a:pt x="4938" y="25771"/>
                    <a:pt x="6496" y="25666"/>
                    <a:pt x="7129" y="25507"/>
                  </a:cubicBezTo>
                  <a:cubicBezTo>
                    <a:pt x="6337" y="31237"/>
                    <a:pt x="5624" y="36941"/>
                    <a:pt x="5941" y="37073"/>
                  </a:cubicBezTo>
                  <a:cubicBezTo>
                    <a:pt x="6575" y="37284"/>
                    <a:pt x="6892" y="36413"/>
                    <a:pt x="7103" y="34749"/>
                  </a:cubicBezTo>
                  <a:cubicBezTo>
                    <a:pt x="7209" y="34036"/>
                    <a:pt x="7816" y="29864"/>
                    <a:pt x="8450" y="25455"/>
                  </a:cubicBezTo>
                  <a:cubicBezTo>
                    <a:pt x="9189" y="25507"/>
                    <a:pt x="10826" y="25375"/>
                    <a:pt x="13335" y="24266"/>
                  </a:cubicBezTo>
                  <a:cubicBezTo>
                    <a:pt x="16873" y="22708"/>
                    <a:pt x="17771" y="17903"/>
                    <a:pt x="17771" y="17903"/>
                  </a:cubicBezTo>
                  <a:cubicBezTo>
                    <a:pt x="17771" y="17903"/>
                    <a:pt x="15024" y="17956"/>
                    <a:pt x="12014" y="20279"/>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300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8"/>
            <p:cNvSpPr/>
            <p:nvPr/>
          </p:nvSpPr>
          <p:spPr>
            <a:xfrm>
              <a:off x="4643540" y="-1517525"/>
              <a:ext cx="306183" cy="1495556"/>
            </a:xfrm>
            <a:custGeom>
              <a:avLst/>
              <a:gdLst/>
              <a:ahLst/>
              <a:cxnLst/>
              <a:rect l="l" t="t" r="r" b="b"/>
              <a:pathLst>
                <a:path w="4780" h="23348" extrusionOk="0">
                  <a:moveTo>
                    <a:pt x="3512" y="1"/>
                  </a:moveTo>
                  <a:cubicBezTo>
                    <a:pt x="3512" y="1"/>
                    <a:pt x="0" y="23079"/>
                    <a:pt x="634" y="23316"/>
                  </a:cubicBezTo>
                  <a:cubicBezTo>
                    <a:pt x="697" y="23337"/>
                    <a:pt x="756" y="23348"/>
                    <a:pt x="813" y="23348"/>
                  </a:cubicBezTo>
                  <a:cubicBezTo>
                    <a:pt x="1330" y="23348"/>
                    <a:pt x="1606" y="22492"/>
                    <a:pt x="1796" y="20993"/>
                  </a:cubicBezTo>
                  <a:cubicBezTo>
                    <a:pt x="2034" y="19356"/>
                    <a:pt x="4780" y="344"/>
                    <a:pt x="4780" y="344"/>
                  </a:cubicBezTo>
                  <a:lnTo>
                    <a:pt x="3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8"/>
            <p:cNvSpPr/>
            <p:nvPr/>
          </p:nvSpPr>
          <p:spPr>
            <a:xfrm>
              <a:off x="4760248" y="-2390595"/>
              <a:ext cx="312973" cy="289849"/>
            </a:xfrm>
            <a:custGeom>
              <a:avLst/>
              <a:gdLst/>
              <a:ahLst/>
              <a:cxnLst/>
              <a:rect l="l" t="t" r="r" b="b"/>
              <a:pathLst>
                <a:path w="4886" h="4525" extrusionOk="0">
                  <a:moveTo>
                    <a:pt x="2297" y="0"/>
                  </a:moveTo>
                  <a:cubicBezTo>
                    <a:pt x="475" y="0"/>
                    <a:pt x="0" y="2197"/>
                    <a:pt x="0" y="2197"/>
                  </a:cubicBezTo>
                  <a:cubicBezTo>
                    <a:pt x="0" y="2197"/>
                    <a:pt x="2150" y="4524"/>
                    <a:pt x="2390" y="4524"/>
                  </a:cubicBezTo>
                  <a:cubicBezTo>
                    <a:pt x="2396" y="4524"/>
                    <a:pt x="2400" y="4523"/>
                    <a:pt x="2403" y="4521"/>
                  </a:cubicBezTo>
                  <a:cubicBezTo>
                    <a:pt x="2535" y="4415"/>
                    <a:pt x="4885" y="2197"/>
                    <a:pt x="4885" y="2197"/>
                  </a:cubicBezTo>
                  <a:cubicBezTo>
                    <a:pt x="4885" y="2197"/>
                    <a:pt x="4410" y="111"/>
                    <a:pt x="2456" y="6"/>
                  </a:cubicBezTo>
                  <a:cubicBezTo>
                    <a:pt x="2402" y="2"/>
                    <a:pt x="2349" y="0"/>
                    <a:pt x="2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8"/>
            <p:cNvSpPr/>
            <p:nvPr/>
          </p:nvSpPr>
          <p:spPr>
            <a:xfrm>
              <a:off x="4557258" y="-2302071"/>
              <a:ext cx="703708" cy="571307"/>
            </a:xfrm>
            <a:custGeom>
              <a:avLst/>
              <a:gdLst/>
              <a:ahLst/>
              <a:cxnLst/>
              <a:rect l="l" t="t" r="r" b="b"/>
              <a:pathLst>
                <a:path w="10986" h="8919" extrusionOk="0">
                  <a:moveTo>
                    <a:pt x="2961" y="1"/>
                  </a:moveTo>
                  <a:cubicBezTo>
                    <a:pt x="2627" y="1"/>
                    <a:pt x="2280" y="69"/>
                    <a:pt x="1928" y="234"/>
                  </a:cubicBezTo>
                  <a:cubicBezTo>
                    <a:pt x="1" y="1159"/>
                    <a:pt x="1083" y="5040"/>
                    <a:pt x="1083" y="5040"/>
                  </a:cubicBezTo>
                  <a:cubicBezTo>
                    <a:pt x="1083" y="5040"/>
                    <a:pt x="5543" y="8918"/>
                    <a:pt x="6126" y="8918"/>
                  </a:cubicBezTo>
                  <a:cubicBezTo>
                    <a:pt x="6152" y="8918"/>
                    <a:pt x="6170" y="8911"/>
                    <a:pt x="6180" y="8895"/>
                  </a:cubicBezTo>
                  <a:cubicBezTo>
                    <a:pt x="6417" y="8526"/>
                    <a:pt x="10220" y="4459"/>
                    <a:pt x="10220" y="4459"/>
                  </a:cubicBezTo>
                  <a:cubicBezTo>
                    <a:pt x="10220" y="4459"/>
                    <a:pt x="10985" y="1317"/>
                    <a:pt x="8899" y="472"/>
                  </a:cubicBezTo>
                  <a:cubicBezTo>
                    <a:pt x="8542" y="318"/>
                    <a:pt x="8168" y="244"/>
                    <a:pt x="7798" y="244"/>
                  </a:cubicBezTo>
                  <a:cubicBezTo>
                    <a:pt x="6965" y="244"/>
                    <a:pt x="6156" y="622"/>
                    <a:pt x="5625" y="1317"/>
                  </a:cubicBezTo>
                  <a:cubicBezTo>
                    <a:pt x="5625" y="1317"/>
                    <a:pt x="4432" y="1"/>
                    <a:pt x="2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8"/>
            <p:cNvSpPr/>
            <p:nvPr/>
          </p:nvSpPr>
          <p:spPr>
            <a:xfrm>
              <a:off x="4449005" y="-2057957"/>
              <a:ext cx="926940" cy="614928"/>
            </a:xfrm>
            <a:custGeom>
              <a:avLst/>
              <a:gdLst/>
              <a:ahLst/>
              <a:cxnLst/>
              <a:rect l="l" t="t" r="r" b="b"/>
              <a:pathLst>
                <a:path w="14471" h="9600" extrusionOk="0">
                  <a:moveTo>
                    <a:pt x="10717" y="0"/>
                  </a:moveTo>
                  <a:cubicBezTo>
                    <a:pt x="7989" y="0"/>
                    <a:pt x="6602" y="2629"/>
                    <a:pt x="6602" y="2629"/>
                  </a:cubicBezTo>
                  <a:cubicBezTo>
                    <a:pt x="6602" y="2629"/>
                    <a:pt x="5613" y="32"/>
                    <a:pt x="3036" y="32"/>
                  </a:cubicBezTo>
                  <a:cubicBezTo>
                    <a:pt x="2951" y="32"/>
                    <a:pt x="2863" y="35"/>
                    <a:pt x="2773" y="41"/>
                  </a:cubicBezTo>
                  <a:cubicBezTo>
                    <a:pt x="1" y="226"/>
                    <a:pt x="54" y="4107"/>
                    <a:pt x="1928" y="6061"/>
                  </a:cubicBezTo>
                  <a:cubicBezTo>
                    <a:pt x="3803" y="8015"/>
                    <a:pt x="7157" y="9600"/>
                    <a:pt x="7157" y="9600"/>
                  </a:cubicBezTo>
                  <a:cubicBezTo>
                    <a:pt x="7157" y="9600"/>
                    <a:pt x="12807" y="8279"/>
                    <a:pt x="13626" y="5428"/>
                  </a:cubicBezTo>
                  <a:cubicBezTo>
                    <a:pt x="14471" y="2629"/>
                    <a:pt x="13996" y="252"/>
                    <a:pt x="11065" y="15"/>
                  </a:cubicBezTo>
                  <a:cubicBezTo>
                    <a:pt x="10946" y="5"/>
                    <a:pt x="10830" y="0"/>
                    <a:pt x="10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8"/>
            <p:cNvSpPr/>
            <p:nvPr/>
          </p:nvSpPr>
          <p:spPr>
            <a:xfrm>
              <a:off x="4303600" y="-1362192"/>
              <a:ext cx="473623" cy="603014"/>
            </a:xfrm>
            <a:custGeom>
              <a:avLst/>
              <a:gdLst/>
              <a:ahLst/>
              <a:cxnLst/>
              <a:rect l="l" t="t" r="r" b="b"/>
              <a:pathLst>
                <a:path w="7394" h="9414" extrusionOk="0">
                  <a:moveTo>
                    <a:pt x="108" y="0"/>
                  </a:moveTo>
                  <a:cubicBezTo>
                    <a:pt x="37" y="0"/>
                    <a:pt x="0" y="5"/>
                    <a:pt x="0" y="5"/>
                  </a:cubicBezTo>
                  <a:cubicBezTo>
                    <a:pt x="0" y="5"/>
                    <a:pt x="211" y="4679"/>
                    <a:pt x="2878" y="7451"/>
                  </a:cubicBezTo>
                  <a:cubicBezTo>
                    <a:pt x="4427" y="9078"/>
                    <a:pt x="5713" y="9414"/>
                    <a:pt x="6511" y="9414"/>
                  </a:cubicBezTo>
                  <a:cubicBezTo>
                    <a:pt x="7073" y="9414"/>
                    <a:pt x="7393" y="9247"/>
                    <a:pt x="7393" y="9247"/>
                  </a:cubicBezTo>
                  <a:cubicBezTo>
                    <a:pt x="7393" y="9247"/>
                    <a:pt x="6654" y="5524"/>
                    <a:pt x="4251" y="2645"/>
                  </a:cubicBezTo>
                  <a:cubicBezTo>
                    <a:pt x="2189" y="175"/>
                    <a:pt x="53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8"/>
            <p:cNvSpPr/>
            <p:nvPr/>
          </p:nvSpPr>
          <p:spPr>
            <a:xfrm>
              <a:off x="4814374" y="-1251954"/>
              <a:ext cx="627547" cy="485409"/>
            </a:xfrm>
            <a:custGeom>
              <a:avLst/>
              <a:gdLst/>
              <a:ahLst/>
              <a:cxnLst/>
              <a:rect l="l" t="t" r="r" b="b"/>
              <a:pathLst>
                <a:path w="9797" h="7578" extrusionOk="0">
                  <a:moveTo>
                    <a:pt x="9797" y="0"/>
                  </a:moveTo>
                  <a:cubicBezTo>
                    <a:pt x="9796" y="0"/>
                    <a:pt x="7050" y="80"/>
                    <a:pt x="4040" y="2403"/>
                  </a:cubicBezTo>
                  <a:cubicBezTo>
                    <a:pt x="2271" y="3750"/>
                    <a:pt x="898" y="5493"/>
                    <a:pt x="0" y="7526"/>
                  </a:cubicBezTo>
                  <a:cubicBezTo>
                    <a:pt x="0" y="7526"/>
                    <a:pt x="226" y="7578"/>
                    <a:pt x="672" y="7578"/>
                  </a:cubicBezTo>
                  <a:cubicBezTo>
                    <a:pt x="1494" y="7578"/>
                    <a:pt x="3067" y="7400"/>
                    <a:pt x="5361" y="6390"/>
                  </a:cubicBezTo>
                  <a:cubicBezTo>
                    <a:pt x="8899" y="4806"/>
                    <a:pt x="9797" y="0"/>
                    <a:pt x="9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6" name="Google Shape;3316;p68"/>
          <p:cNvGrpSpPr/>
          <p:nvPr/>
        </p:nvGrpSpPr>
        <p:grpSpPr>
          <a:xfrm rot="1434405">
            <a:off x="-503574" y="3157580"/>
            <a:ext cx="1653827" cy="539960"/>
            <a:chOff x="2564525" y="5223525"/>
            <a:chExt cx="2556110" cy="834547"/>
          </a:xfrm>
        </p:grpSpPr>
        <p:sp>
          <p:nvSpPr>
            <p:cNvPr id="3317" name="Google Shape;3317;p68"/>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8"/>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8"/>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8"/>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8"/>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8"/>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8"/>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8"/>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8"/>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8"/>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7" name="Google Shape;3327;p68"/>
          <p:cNvGrpSpPr/>
          <p:nvPr/>
        </p:nvGrpSpPr>
        <p:grpSpPr>
          <a:xfrm rot="375986">
            <a:off x="7747564" y="1263873"/>
            <a:ext cx="1719436" cy="916246"/>
            <a:chOff x="7463504" y="3075665"/>
            <a:chExt cx="2603050" cy="1387103"/>
          </a:xfrm>
        </p:grpSpPr>
        <p:sp>
          <p:nvSpPr>
            <p:cNvPr id="3328" name="Google Shape;3328;p68"/>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8"/>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8"/>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8"/>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8"/>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8"/>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8"/>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8"/>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8"/>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8"/>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8"/>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8"/>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8"/>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8"/>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8"/>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8"/>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8"/>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68"/>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68"/>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8"/>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8"/>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8"/>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8"/>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8"/>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8"/>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8"/>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8"/>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8"/>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8"/>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8"/>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8"/>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8"/>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8"/>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TextBox 148">
            <a:extLst>
              <a:ext uri="{FF2B5EF4-FFF2-40B4-BE49-F238E27FC236}">
                <a16:creationId xmlns:a16="http://schemas.microsoft.com/office/drawing/2014/main" id="{9DFE9D98-7C0B-9584-821A-5B2D7A93D313}"/>
              </a:ext>
            </a:extLst>
          </p:cNvPr>
          <p:cNvSpPr txBox="1"/>
          <p:nvPr/>
        </p:nvSpPr>
        <p:spPr>
          <a:xfrm>
            <a:off x="2280506" y="3222453"/>
            <a:ext cx="4740572" cy="1200329"/>
          </a:xfrm>
          <a:prstGeom prst="rect">
            <a:avLst/>
          </a:prstGeom>
          <a:noFill/>
        </p:spPr>
        <p:txBody>
          <a:bodyPr wrap="square" rtlCol="0">
            <a:spAutoFit/>
          </a:bodyPr>
          <a:lstStyle/>
          <a:p>
            <a:pPr algn="ctr"/>
            <a:r>
              <a:rPr lang="en-US" sz="7200" b="1" dirty="0">
                <a:solidFill>
                  <a:srgbClr val="D8181D"/>
                </a:solidFill>
                <a:latin typeface="SVN-Caprica Script" pitchFamily="2" charset="0"/>
              </a:rPr>
              <a:t>LUYỆN TẬP</a:t>
            </a:r>
          </a:p>
        </p:txBody>
      </p:sp>
      <p:sp>
        <p:nvSpPr>
          <p:cNvPr id="150" name="TextBox 149">
            <a:extLst>
              <a:ext uri="{FF2B5EF4-FFF2-40B4-BE49-F238E27FC236}">
                <a16:creationId xmlns:a16="http://schemas.microsoft.com/office/drawing/2014/main" id="{F3D32522-1030-A2D7-A31B-4514FBA93322}"/>
              </a:ext>
            </a:extLst>
          </p:cNvPr>
          <p:cNvSpPr txBox="1"/>
          <p:nvPr/>
        </p:nvSpPr>
        <p:spPr>
          <a:xfrm>
            <a:off x="3052711" y="2425018"/>
            <a:ext cx="3362255" cy="707886"/>
          </a:xfrm>
          <a:prstGeom prst="rect">
            <a:avLst/>
          </a:prstGeom>
          <a:noFill/>
        </p:spPr>
        <p:txBody>
          <a:bodyPr wrap="square" rtlCol="0">
            <a:spAutoFit/>
          </a:body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151" name="Picture 150">
            <a:extLst>
              <a:ext uri="{FF2B5EF4-FFF2-40B4-BE49-F238E27FC236}">
                <a16:creationId xmlns:a16="http://schemas.microsoft.com/office/drawing/2014/main" id="{7D86A40E-266E-5CCB-A490-BE4E166C34EF}"/>
              </a:ext>
            </a:extLst>
          </p:cNvPr>
          <p:cNvPicPr>
            <a:picLocks noChangeAspect="1"/>
          </p:cNvPicPr>
          <p:nvPr/>
        </p:nvPicPr>
        <p:blipFill>
          <a:blip r:embed="rId3">
            <a:duotone>
              <a:schemeClr val="accent2">
                <a:shade val="45000"/>
                <a:satMod val="135000"/>
              </a:schemeClr>
              <a:prstClr val="white"/>
            </a:duotone>
          </a:blip>
          <a:stretch>
            <a:fillRect/>
          </a:stretch>
        </p:blipFill>
        <p:spPr>
          <a:xfrm>
            <a:off x="4083853" y="1044737"/>
            <a:ext cx="1123346" cy="11233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97227" y="152859"/>
            <a:ext cx="8774037" cy="1015663"/>
          </a:xfrm>
          <a:prstGeom prst="rect">
            <a:avLst/>
          </a:prstGeom>
        </p:spPr>
        <p:txBody>
          <a:bodyPr wrap="square">
            <a:spAutoFit/>
          </a:bodyPr>
          <a:lstStyle/>
          <a:p>
            <a:pPr marL="13017" marR="183515" indent="-178587" algn="just">
              <a:spcBef>
                <a:spcPts val="1548"/>
              </a:spcBef>
            </a:pPr>
            <a:r>
              <a:rPr lang="en-US" sz="2000" b="1" dirty="0" err="1">
                <a:solidFill>
                  <a:schemeClr val="bg1"/>
                </a:solidFill>
                <a:latin typeface="Arial" panose="020B0604020202020204" pitchFamily="34" charset="0"/>
              </a:rPr>
              <a:t>Nhiệm</a:t>
            </a:r>
            <a:r>
              <a:rPr lang="en-US" sz="2000" b="1" dirty="0">
                <a:solidFill>
                  <a:schemeClr val="bg1"/>
                </a:solidFill>
                <a:latin typeface="Arial" panose="020B0604020202020204" pitchFamily="34" charset="0"/>
              </a:rPr>
              <a:t> </a:t>
            </a:r>
            <a:r>
              <a:rPr lang="en-US" sz="2000" b="1" dirty="0" err="1">
                <a:solidFill>
                  <a:schemeClr val="bg1"/>
                </a:solidFill>
                <a:latin typeface="Arial" panose="020B0604020202020204" pitchFamily="34" charset="0"/>
              </a:rPr>
              <a:t>vụ</a:t>
            </a:r>
            <a:r>
              <a:rPr lang="en-US" sz="2000" b="1" dirty="0">
                <a:solidFill>
                  <a:schemeClr val="bg1"/>
                </a:solidFill>
                <a:latin typeface="Arial" panose="020B0604020202020204" pitchFamily="34" charset="0"/>
              </a:rPr>
              <a:t>:</a:t>
            </a:r>
            <a:r>
              <a:rPr lang="vi-VN" sz="2000" b="1" dirty="0">
                <a:solidFill>
                  <a:schemeClr val="bg1"/>
                </a:solidFill>
                <a:latin typeface="Arial" panose="020B0604020202020204" pitchFamily="34" charset="0"/>
              </a:rPr>
              <a:t> Dựa vào các từ khoá dưới đây, em hãy viết một câu chuyện về việc quản lí  thời gian của bản thân. Sau đó, chia sẻ và nhận xét về cách quản lí thời gian  từ câu chuyện của chính mình. </a:t>
            </a:r>
            <a:endParaRPr lang="vi-VN" sz="2000" dirty="0">
              <a:solidFill>
                <a:schemeClr val="bg1"/>
              </a:solidFill>
            </a:endParaRPr>
          </a:p>
        </p:txBody>
      </p:sp>
      <p:pic>
        <p:nvPicPr>
          <p:cNvPr id="5" name="Picture 4">
            <a:extLst>
              <a:ext uri="{FF2B5EF4-FFF2-40B4-BE49-F238E27FC236}">
                <a16:creationId xmlns:a16="http://schemas.microsoft.com/office/drawing/2014/main" id="{39D47E98-9769-4F9E-4018-709B0784C466}"/>
              </a:ext>
            </a:extLst>
          </p:cNvPr>
          <p:cNvPicPr>
            <a:picLocks noChangeAspect="1"/>
          </p:cNvPicPr>
          <p:nvPr/>
        </p:nvPicPr>
        <p:blipFill>
          <a:blip r:embed="rId3"/>
          <a:stretch>
            <a:fillRect/>
          </a:stretch>
        </p:blipFill>
        <p:spPr>
          <a:xfrm>
            <a:off x="1891622" y="1374958"/>
            <a:ext cx="5585246" cy="3534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30564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grpSp>
        <p:nvGrpSpPr>
          <p:cNvPr id="3581" name="Google Shape;3581;p73"/>
          <p:cNvGrpSpPr/>
          <p:nvPr/>
        </p:nvGrpSpPr>
        <p:grpSpPr>
          <a:xfrm>
            <a:off x="1795998" y="1930246"/>
            <a:ext cx="1553648" cy="1421934"/>
            <a:chOff x="-164200" y="1462250"/>
            <a:chExt cx="1037425" cy="949475"/>
          </a:xfrm>
        </p:grpSpPr>
        <p:sp>
          <p:nvSpPr>
            <p:cNvPr id="3582" name="Google Shape;3582;p7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7" name="Google Shape;3607;p73"/>
          <p:cNvGrpSpPr/>
          <p:nvPr/>
        </p:nvGrpSpPr>
        <p:grpSpPr>
          <a:xfrm>
            <a:off x="6714796" y="476045"/>
            <a:ext cx="1840839" cy="1454204"/>
            <a:chOff x="9528187" y="-1088730"/>
            <a:chExt cx="2199067" cy="1737192"/>
          </a:xfrm>
        </p:grpSpPr>
        <p:sp>
          <p:nvSpPr>
            <p:cNvPr id="3608" name="Google Shape;3608;p73"/>
            <p:cNvSpPr/>
            <p:nvPr/>
          </p:nvSpPr>
          <p:spPr>
            <a:xfrm>
              <a:off x="9528187" y="-1088730"/>
              <a:ext cx="2199067" cy="1737192"/>
            </a:xfrm>
            <a:custGeom>
              <a:avLst/>
              <a:gdLst/>
              <a:ahLst/>
              <a:cxnLst/>
              <a:rect l="l" t="t" r="r" b="b"/>
              <a:pathLst>
                <a:path w="38975" h="30789" extrusionOk="0">
                  <a:moveTo>
                    <a:pt x="25983" y="4779"/>
                  </a:moveTo>
                  <a:lnTo>
                    <a:pt x="26142" y="6284"/>
                  </a:lnTo>
                  <a:lnTo>
                    <a:pt x="9216" y="8080"/>
                  </a:lnTo>
                  <a:lnTo>
                    <a:pt x="9084" y="6416"/>
                  </a:lnTo>
                  <a:lnTo>
                    <a:pt x="25983" y="4779"/>
                  </a:lnTo>
                  <a:close/>
                  <a:moveTo>
                    <a:pt x="33826" y="8608"/>
                  </a:moveTo>
                  <a:lnTo>
                    <a:pt x="35674" y="24609"/>
                  </a:lnTo>
                  <a:lnTo>
                    <a:pt x="5361" y="27646"/>
                  </a:lnTo>
                  <a:lnTo>
                    <a:pt x="3222" y="11856"/>
                  </a:lnTo>
                  <a:lnTo>
                    <a:pt x="33826" y="8608"/>
                  </a:lnTo>
                  <a:close/>
                  <a:moveTo>
                    <a:pt x="28280" y="0"/>
                  </a:moveTo>
                  <a:lnTo>
                    <a:pt x="6364" y="2086"/>
                  </a:lnTo>
                  <a:cubicBezTo>
                    <a:pt x="4939" y="2244"/>
                    <a:pt x="3882" y="3485"/>
                    <a:pt x="3988" y="4911"/>
                  </a:cubicBezTo>
                  <a:lnTo>
                    <a:pt x="4278" y="8608"/>
                  </a:lnTo>
                  <a:lnTo>
                    <a:pt x="2615" y="8793"/>
                  </a:lnTo>
                  <a:cubicBezTo>
                    <a:pt x="1849" y="8872"/>
                    <a:pt x="1163" y="9242"/>
                    <a:pt x="687" y="9849"/>
                  </a:cubicBezTo>
                  <a:cubicBezTo>
                    <a:pt x="212" y="10456"/>
                    <a:pt x="1" y="11249"/>
                    <a:pt x="106" y="11988"/>
                  </a:cubicBezTo>
                  <a:lnTo>
                    <a:pt x="2324" y="28333"/>
                  </a:lnTo>
                  <a:cubicBezTo>
                    <a:pt x="2536" y="29732"/>
                    <a:pt x="3724" y="30788"/>
                    <a:pt x="5150" y="30788"/>
                  </a:cubicBezTo>
                  <a:cubicBezTo>
                    <a:pt x="5229" y="30788"/>
                    <a:pt x="5335" y="30762"/>
                    <a:pt x="5440" y="30762"/>
                  </a:cubicBezTo>
                  <a:lnTo>
                    <a:pt x="36255" y="27672"/>
                  </a:lnTo>
                  <a:cubicBezTo>
                    <a:pt x="37813" y="27514"/>
                    <a:pt x="38974" y="26088"/>
                    <a:pt x="38790" y="24504"/>
                  </a:cubicBezTo>
                  <a:lnTo>
                    <a:pt x="36915" y="7974"/>
                  </a:lnTo>
                  <a:cubicBezTo>
                    <a:pt x="36730" y="6548"/>
                    <a:pt x="35515" y="5466"/>
                    <a:pt x="34063" y="5466"/>
                  </a:cubicBezTo>
                  <a:lnTo>
                    <a:pt x="33773" y="5466"/>
                  </a:lnTo>
                  <a:lnTo>
                    <a:pt x="31370" y="5730"/>
                  </a:lnTo>
                  <a:lnTo>
                    <a:pt x="31159" y="2429"/>
                  </a:lnTo>
                  <a:cubicBezTo>
                    <a:pt x="31053" y="1056"/>
                    <a:pt x="29891" y="0"/>
                    <a:pt x="28518" y="0"/>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3"/>
            <p:cNvSpPr/>
            <p:nvPr/>
          </p:nvSpPr>
          <p:spPr>
            <a:xfrm>
              <a:off x="9614628" y="-692918"/>
              <a:ext cx="2020264" cy="1253934"/>
            </a:xfrm>
            <a:custGeom>
              <a:avLst/>
              <a:gdLst/>
              <a:ahLst/>
              <a:cxnLst/>
              <a:rect l="l" t="t" r="r" b="b"/>
              <a:pathLst>
                <a:path w="35806" h="22224" extrusionOk="0">
                  <a:moveTo>
                    <a:pt x="32541" y="1"/>
                  </a:moveTo>
                  <a:cubicBezTo>
                    <a:pt x="32494" y="1"/>
                    <a:pt x="32447" y="3"/>
                    <a:pt x="32399" y="9"/>
                  </a:cubicBezTo>
                  <a:lnTo>
                    <a:pt x="1241" y="3309"/>
                  </a:lnTo>
                  <a:cubicBezTo>
                    <a:pt x="528" y="3389"/>
                    <a:pt x="0" y="4049"/>
                    <a:pt x="106" y="4762"/>
                  </a:cubicBezTo>
                  <a:lnTo>
                    <a:pt x="2324" y="21106"/>
                  </a:lnTo>
                  <a:cubicBezTo>
                    <a:pt x="2422" y="21745"/>
                    <a:pt x="2977" y="22224"/>
                    <a:pt x="3607" y="22224"/>
                  </a:cubicBezTo>
                  <a:cubicBezTo>
                    <a:pt x="3654" y="22224"/>
                    <a:pt x="3702" y="22221"/>
                    <a:pt x="3750" y="22215"/>
                  </a:cubicBezTo>
                  <a:lnTo>
                    <a:pt x="34564" y="19126"/>
                  </a:lnTo>
                  <a:cubicBezTo>
                    <a:pt x="35277" y="19047"/>
                    <a:pt x="35805" y="18413"/>
                    <a:pt x="35726" y="17700"/>
                  </a:cubicBezTo>
                  <a:lnTo>
                    <a:pt x="33851" y="1171"/>
                  </a:lnTo>
                  <a:cubicBezTo>
                    <a:pt x="33777" y="505"/>
                    <a:pt x="33198" y="1"/>
                    <a:pt x="32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3"/>
            <p:cNvSpPr/>
            <p:nvPr/>
          </p:nvSpPr>
          <p:spPr>
            <a:xfrm>
              <a:off x="10270158" y="-632883"/>
              <a:ext cx="700260" cy="930012"/>
            </a:xfrm>
            <a:custGeom>
              <a:avLst/>
              <a:gdLst/>
              <a:ahLst/>
              <a:cxnLst/>
              <a:rect l="l" t="t" r="r" b="b"/>
              <a:pathLst>
                <a:path w="12411" h="16483" extrusionOk="0">
                  <a:moveTo>
                    <a:pt x="10879" y="1"/>
                  </a:moveTo>
                  <a:lnTo>
                    <a:pt x="0" y="1163"/>
                  </a:lnTo>
                  <a:lnTo>
                    <a:pt x="1743" y="15474"/>
                  </a:lnTo>
                  <a:cubicBezTo>
                    <a:pt x="1818" y="16072"/>
                    <a:pt x="2316" y="16482"/>
                    <a:pt x="2904" y="16482"/>
                  </a:cubicBezTo>
                  <a:cubicBezTo>
                    <a:pt x="2939" y="16482"/>
                    <a:pt x="2975" y="16481"/>
                    <a:pt x="3011" y="16478"/>
                  </a:cubicBezTo>
                  <a:lnTo>
                    <a:pt x="11328" y="15606"/>
                  </a:lnTo>
                  <a:cubicBezTo>
                    <a:pt x="11962" y="15553"/>
                    <a:pt x="12411" y="14973"/>
                    <a:pt x="12358" y="14339"/>
                  </a:cubicBezTo>
                  <a:lnTo>
                    <a:pt x="108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3"/>
            <p:cNvSpPr/>
            <p:nvPr/>
          </p:nvSpPr>
          <p:spPr>
            <a:xfrm>
              <a:off x="9690575" y="-338972"/>
              <a:ext cx="643668" cy="598191"/>
            </a:xfrm>
            <a:custGeom>
              <a:avLst/>
              <a:gdLst/>
              <a:ahLst/>
              <a:cxnLst/>
              <a:rect l="l" t="t" r="r" b="b"/>
              <a:pathLst>
                <a:path w="11408" h="10602" extrusionOk="0">
                  <a:moveTo>
                    <a:pt x="5702" y="1"/>
                  </a:moveTo>
                  <a:cubicBezTo>
                    <a:pt x="3166" y="1"/>
                    <a:pt x="927" y="1821"/>
                    <a:pt x="476" y="4430"/>
                  </a:cubicBezTo>
                  <a:cubicBezTo>
                    <a:pt x="1" y="7308"/>
                    <a:pt x="1929" y="10028"/>
                    <a:pt x="4833" y="10529"/>
                  </a:cubicBezTo>
                  <a:cubicBezTo>
                    <a:pt x="5127" y="10578"/>
                    <a:pt x="5418" y="10601"/>
                    <a:pt x="5707" y="10601"/>
                  </a:cubicBezTo>
                  <a:cubicBezTo>
                    <a:pt x="8243" y="10601"/>
                    <a:pt x="10482" y="8781"/>
                    <a:pt x="10933" y="6172"/>
                  </a:cubicBezTo>
                  <a:cubicBezTo>
                    <a:pt x="11408" y="3294"/>
                    <a:pt x="9480" y="575"/>
                    <a:pt x="6576" y="73"/>
                  </a:cubicBezTo>
                  <a:cubicBezTo>
                    <a:pt x="6282" y="24"/>
                    <a:pt x="5990" y="1"/>
                    <a:pt x="5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3"/>
            <p:cNvSpPr/>
            <p:nvPr/>
          </p:nvSpPr>
          <p:spPr>
            <a:xfrm>
              <a:off x="9714442" y="-304610"/>
              <a:ext cx="595991" cy="530259"/>
            </a:xfrm>
            <a:custGeom>
              <a:avLst/>
              <a:gdLst/>
              <a:ahLst/>
              <a:cxnLst/>
              <a:rect l="l" t="t" r="r" b="b"/>
              <a:pathLst>
                <a:path w="10563" h="9398" extrusionOk="0">
                  <a:moveTo>
                    <a:pt x="5297" y="1"/>
                  </a:moveTo>
                  <a:cubicBezTo>
                    <a:pt x="4793" y="1"/>
                    <a:pt x="4280" y="83"/>
                    <a:pt x="3776" y="256"/>
                  </a:cubicBezTo>
                  <a:cubicBezTo>
                    <a:pt x="1321" y="1075"/>
                    <a:pt x="0" y="3742"/>
                    <a:pt x="845" y="6197"/>
                  </a:cubicBezTo>
                  <a:cubicBezTo>
                    <a:pt x="1500" y="8160"/>
                    <a:pt x="3334" y="9397"/>
                    <a:pt x="5298" y="9397"/>
                  </a:cubicBezTo>
                  <a:cubicBezTo>
                    <a:pt x="5792" y="9397"/>
                    <a:pt x="6293" y="9319"/>
                    <a:pt x="6787" y="9155"/>
                  </a:cubicBezTo>
                  <a:cubicBezTo>
                    <a:pt x="9242" y="8310"/>
                    <a:pt x="10562" y="5643"/>
                    <a:pt x="9744" y="3187"/>
                  </a:cubicBezTo>
                  <a:cubicBezTo>
                    <a:pt x="9072" y="1235"/>
                    <a:pt x="7249" y="1"/>
                    <a:pt x="52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3"/>
            <p:cNvSpPr/>
            <p:nvPr/>
          </p:nvSpPr>
          <p:spPr>
            <a:xfrm>
              <a:off x="9845570" y="-166429"/>
              <a:ext cx="304456" cy="254240"/>
            </a:xfrm>
            <a:custGeom>
              <a:avLst/>
              <a:gdLst/>
              <a:ahLst/>
              <a:cxnLst/>
              <a:rect l="l" t="t" r="r" b="b"/>
              <a:pathLst>
                <a:path w="5396" h="4506" extrusionOk="0">
                  <a:moveTo>
                    <a:pt x="2993" y="0"/>
                  </a:moveTo>
                  <a:cubicBezTo>
                    <a:pt x="2885" y="0"/>
                    <a:pt x="2776" y="8"/>
                    <a:pt x="2667" y="25"/>
                  </a:cubicBezTo>
                  <a:cubicBezTo>
                    <a:pt x="660" y="289"/>
                    <a:pt x="0" y="2824"/>
                    <a:pt x="1584" y="4039"/>
                  </a:cubicBezTo>
                  <a:cubicBezTo>
                    <a:pt x="2012" y="4361"/>
                    <a:pt x="2487" y="4505"/>
                    <a:pt x="2948" y="4505"/>
                  </a:cubicBezTo>
                  <a:cubicBezTo>
                    <a:pt x="4223" y="4505"/>
                    <a:pt x="5396" y="3407"/>
                    <a:pt x="5202" y="1953"/>
                  </a:cubicBezTo>
                  <a:cubicBezTo>
                    <a:pt x="5034" y="824"/>
                    <a:pt x="4079" y="0"/>
                    <a:pt x="29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3"/>
            <p:cNvSpPr/>
            <p:nvPr/>
          </p:nvSpPr>
          <p:spPr>
            <a:xfrm>
              <a:off x="9663773" y="-451763"/>
              <a:ext cx="92420" cy="87511"/>
            </a:xfrm>
            <a:custGeom>
              <a:avLst/>
              <a:gdLst/>
              <a:ahLst/>
              <a:cxnLst/>
              <a:rect l="l" t="t" r="r" b="b"/>
              <a:pathLst>
                <a:path w="1638" h="1551" extrusionOk="0">
                  <a:moveTo>
                    <a:pt x="844" y="0"/>
                  </a:moveTo>
                  <a:cubicBezTo>
                    <a:pt x="801" y="0"/>
                    <a:pt x="758" y="4"/>
                    <a:pt x="714" y="12"/>
                  </a:cubicBezTo>
                  <a:cubicBezTo>
                    <a:pt x="291" y="65"/>
                    <a:pt x="1" y="461"/>
                    <a:pt x="53" y="884"/>
                  </a:cubicBezTo>
                  <a:cubicBezTo>
                    <a:pt x="102" y="1273"/>
                    <a:pt x="442" y="1550"/>
                    <a:pt x="826" y="1550"/>
                  </a:cubicBezTo>
                  <a:cubicBezTo>
                    <a:pt x="858" y="1550"/>
                    <a:pt x="892" y="1548"/>
                    <a:pt x="925" y="1544"/>
                  </a:cubicBezTo>
                  <a:cubicBezTo>
                    <a:pt x="1347" y="1465"/>
                    <a:pt x="1638" y="1095"/>
                    <a:pt x="1585" y="672"/>
                  </a:cubicBezTo>
                  <a:cubicBezTo>
                    <a:pt x="1538" y="294"/>
                    <a:pt x="1215" y="0"/>
                    <a:pt x="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3"/>
            <p:cNvSpPr/>
            <p:nvPr/>
          </p:nvSpPr>
          <p:spPr>
            <a:xfrm>
              <a:off x="11360715" y="-642137"/>
              <a:ext cx="104664" cy="88358"/>
            </a:xfrm>
            <a:custGeom>
              <a:avLst/>
              <a:gdLst/>
              <a:ahLst/>
              <a:cxnLst/>
              <a:rect l="l" t="t" r="r" b="b"/>
              <a:pathLst>
                <a:path w="1855" h="1566" extrusionOk="0">
                  <a:moveTo>
                    <a:pt x="998" y="0"/>
                  </a:moveTo>
                  <a:cubicBezTo>
                    <a:pt x="965" y="0"/>
                    <a:pt x="932" y="2"/>
                    <a:pt x="899" y="7"/>
                  </a:cubicBezTo>
                  <a:cubicBezTo>
                    <a:pt x="212" y="112"/>
                    <a:pt x="1" y="983"/>
                    <a:pt x="555" y="1406"/>
                  </a:cubicBezTo>
                  <a:cubicBezTo>
                    <a:pt x="700" y="1516"/>
                    <a:pt x="860" y="1566"/>
                    <a:pt x="1015" y="1566"/>
                  </a:cubicBezTo>
                  <a:cubicBezTo>
                    <a:pt x="1453" y="1566"/>
                    <a:pt x="1855" y="1174"/>
                    <a:pt x="1796" y="667"/>
                  </a:cubicBezTo>
                  <a:cubicBezTo>
                    <a:pt x="1723" y="277"/>
                    <a:pt x="1382"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3"/>
            <p:cNvSpPr/>
            <p:nvPr/>
          </p:nvSpPr>
          <p:spPr>
            <a:xfrm>
              <a:off x="10915250" y="-474220"/>
              <a:ext cx="673459" cy="599038"/>
            </a:xfrm>
            <a:custGeom>
              <a:avLst/>
              <a:gdLst/>
              <a:ahLst/>
              <a:cxnLst/>
              <a:rect l="l" t="t" r="r" b="b"/>
              <a:pathLst>
                <a:path w="11936" h="10617" extrusionOk="0">
                  <a:moveTo>
                    <a:pt x="5969" y="0"/>
                  </a:moveTo>
                  <a:cubicBezTo>
                    <a:pt x="5383" y="0"/>
                    <a:pt x="4786" y="98"/>
                    <a:pt x="4199" y="305"/>
                  </a:cubicBezTo>
                  <a:cubicBezTo>
                    <a:pt x="1453" y="1282"/>
                    <a:pt x="1" y="4318"/>
                    <a:pt x="978" y="7064"/>
                  </a:cubicBezTo>
                  <a:cubicBezTo>
                    <a:pt x="1748" y="9251"/>
                    <a:pt x="3800" y="10617"/>
                    <a:pt x="5980" y="10617"/>
                  </a:cubicBezTo>
                  <a:cubicBezTo>
                    <a:pt x="6564" y="10617"/>
                    <a:pt x="7157" y="10519"/>
                    <a:pt x="7737" y="10312"/>
                  </a:cubicBezTo>
                  <a:cubicBezTo>
                    <a:pt x="10510" y="9335"/>
                    <a:pt x="11936" y="6299"/>
                    <a:pt x="10959" y="3526"/>
                  </a:cubicBezTo>
                  <a:cubicBezTo>
                    <a:pt x="10189" y="1361"/>
                    <a:pt x="8154" y="0"/>
                    <a:pt x="59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3"/>
            <p:cNvSpPr/>
            <p:nvPr/>
          </p:nvSpPr>
          <p:spPr>
            <a:xfrm>
              <a:off x="10903345" y="-440084"/>
              <a:ext cx="635374" cy="530992"/>
            </a:xfrm>
            <a:custGeom>
              <a:avLst/>
              <a:gdLst/>
              <a:ahLst/>
              <a:cxnLst/>
              <a:rect l="l" t="t" r="r" b="b"/>
              <a:pathLst>
                <a:path w="11261" h="9411" extrusionOk="0">
                  <a:moveTo>
                    <a:pt x="6200" y="1"/>
                  </a:moveTo>
                  <a:cubicBezTo>
                    <a:pt x="5993" y="1"/>
                    <a:pt x="5783" y="15"/>
                    <a:pt x="5572" y="43"/>
                  </a:cubicBezTo>
                  <a:cubicBezTo>
                    <a:pt x="1400" y="597"/>
                    <a:pt x="1" y="5905"/>
                    <a:pt x="3328" y="8440"/>
                  </a:cubicBezTo>
                  <a:cubicBezTo>
                    <a:pt x="4216" y="9111"/>
                    <a:pt x="5200" y="9410"/>
                    <a:pt x="6157" y="9410"/>
                  </a:cubicBezTo>
                  <a:cubicBezTo>
                    <a:pt x="8814" y="9410"/>
                    <a:pt x="11261" y="7104"/>
                    <a:pt x="10853" y="4057"/>
                  </a:cubicBezTo>
                  <a:cubicBezTo>
                    <a:pt x="10514" y="1706"/>
                    <a:pt x="8507" y="1"/>
                    <a:pt x="6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3"/>
            <p:cNvSpPr/>
            <p:nvPr/>
          </p:nvSpPr>
          <p:spPr>
            <a:xfrm>
              <a:off x="10456413" y="-582384"/>
              <a:ext cx="233928" cy="98739"/>
            </a:xfrm>
            <a:custGeom>
              <a:avLst/>
              <a:gdLst/>
              <a:ahLst/>
              <a:cxnLst/>
              <a:rect l="l" t="t" r="r" b="b"/>
              <a:pathLst>
                <a:path w="4146" h="1750" extrusionOk="0">
                  <a:moveTo>
                    <a:pt x="3644" y="0"/>
                  </a:moveTo>
                  <a:cubicBezTo>
                    <a:pt x="3627" y="0"/>
                    <a:pt x="3609" y="1"/>
                    <a:pt x="3591" y="4"/>
                  </a:cubicBezTo>
                  <a:lnTo>
                    <a:pt x="396" y="426"/>
                  </a:lnTo>
                  <a:cubicBezTo>
                    <a:pt x="159" y="453"/>
                    <a:pt x="0" y="664"/>
                    <a:pt x="53" y="901"/>
                  </a:cubicBezTo>
                  <a:lnTo>
                    <a:pt x="132" y="1430"/>
                  </a:lnTo>
                  <a:cubicBezTo>
                    <a:pt x="156" y="1623"/>
                    <a:pt x="313" y="1750"/>
                    <a:pt x="501" y="1750"/>
                  </a:cubicBezTo>
                  <a:cubicBezTo>
                    <a:pt x="519" y="1750"/>
                    <a:pt x="537" y="1749"/>
                    <a:pt x="555" y="1746"/>
                  </a:cubicBezTo>
                  <a:lnTo>
                    <a:pt x="3750" y="1430"/>
                  </a:lnTo>
                  <a:cubicBezTo>
                    <a:pt x="3987" y="1403"/>
                    <a:pt x="4146" y="1192"/>
                    <a:pt x="4119" y="981"/>
                  </a:cubicBezTo>
                  <a:lnTo>
                    <a:pt x="4014" y="347"/>
                  </a:lnTo>
                  <a:cubicBezTo>
                    <a:pt x="3989" y="129"/>
                    <a:pt x="3833" y="0"/>
                    <a:pt x="36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3"/>
            <p:cNvSpPr/>
            <p:nvPr/>
          </p:nvSpPr>
          <p:spPr>
            <a:xfrm>
              <a:off x="10349095" y="-466095"/>
              <a:ext cx="473836" cy="232686"/>
            </a:xfrm>
            <a:custGeom>
              <a:avLst/>
              <a:gdLst/>
              <a:ahLst/>
              <a:cxnLst/>
              <a:rect l="l" t="t" r="r" b="b"/>
              <a:pathLst>
                <a:path w="8398" h="4124" extrusionOk="0">
                  <a:moveTo>
                    <a:pt x="7631" y="0"/>
                  </a:moveTo>
                  <a:cubicBezTo>
                    <a:pt x="7614" y="0"/>
                    <a:pt x="7597" y="1"/>
                    <a:pt x="7579" y="2"/>
                  </a:cubicBezTo>
                  <a:lnTo>
                    <a:pt x="555" y="689"/>
                  </a:lnTo>
                  <a:cubicBezTo>
                    <a:pt x="239" y="742"/>
                    <a:pt x="1" y="1032"/>
                    <a:pt x="27" y="1349"/>
                  </a:cubicBezTo>
                  <a:lnTo>
                    <a:pt x="265" y="3593"/>
                  </a:lnTo>
                  <a:cubicBezTo>
                    <a:pt x="290" y="3894"/>
                    <a:pt x="577" y="4123"/>
                    <a:pt x="877" y="4123"/>
                  </a:cubicBezTo>
                  <a:cubicBezTo>
                    <a:pt x="893" y="4123"/>
                    <a:pt x="909" y="4123"/>
                    <a:pt x="925" y="4121"/>
                  </a:cubicBezTo>
                  <a:lnTo>
                    <a:pt x="7843" y="3382"/>
                  </a:lnTo>
                  <a:cubicBezTo>
                    <a:pt x="8160" y="3329"/>
                    <a:pt x="8398" y="3065"/>
                    <a:pt x="8371" y="2748"/>
                  </a:cubicBezTo>
                  <a:lnTo>
                    <a:pt x="8239" y="557"/>
                  </a:lnTo>
                  <a:cubicBezTo>
                    <a:pt x="8214" y="231"/>
                    <a:pt x="7951" y="0"/>
                    <a:pt x="7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3"/>
            <p:cNvSpPr/>
            <p:nvPr/>
          </p:nvSpPr>
          <p:spPr>
            <a:xfrm>
              <a:off x="10375953" y="-259077"/>
              <a:ext cx="457417" cy="125540"/>
            </a:xfrm>
            <a:custGeom>
              <a:avLst/>
              <a:gdLst/>
              <a:ahLst/>
              <a:cxnLst/>
              <a:rect l="l" t="t" r="r" b="b"/>
              <a:pathLst>
                <a:path w="8107" h="2225" extrusionOk="0">
                  <a:moveTo>
                    <a:pt x="7598" y="1"/>
                  </a:moveTo>
                  <a:cubicBezTo>
                    <a:pt x="7583" y="1"/>
                    <a:pt x="7568" y="2"/>
                    <a:pt x="7552" y="4"/>
                  </a:cubicBezTo>
                  <a:lnTo>
                    <a:pt x="370" y="769"/>
                  </a:lnTo>
                  <a:cubicBezTo>
                    <a:pt x="159" y="796"/>
                    <a:pt x="0" y="981"/>
                    <a:pt x="27" y="1218"/>
                  </a:cubicBezTo>
                  <a:lnTo>
                    <a:pt x="79" y="1878"/>
                  </a:lnTo>
                  <a:cubicBezTo>
                    <a:pt x="104" y="2074"/>
                    <a:pt x="264" y="2224"/>
                    <a:pt x="477" y="2224"/>
                  </a:cubicBezTo>
                  <a:cubicBezTo>
                    <a:pt x="494" y="2224"/>
                    <a:pt x="511" y="2224"/>
                    <a:pt x="528" y="2222"/>
                  </a:cubicBezTo>
                  <a:lnTo>
                    <a:pt x="7763" y="1429"/>
                  </a:lnTo>
                  <a:cubicBezTo>
                    <a:pt x="7975" y="1377"/>
                    <a:pt x="8107" y="1192"/>
                    <a:pt x="8080" y="981"/>
                  </a:cubicBezTo>
                  <a:lnTo>
                    <a:pt x="8001" y="347"/>
                  </a:lnTo>
                  <a:cubicBezTo>
                    <a:pt x="7976" y="151"/>
                    <a:pt x="7793" y="1"/>
                    <a:pt x="7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3"/>
            <p:cNvSpPr/>
            <p:nvPr/>
          </p:nvSpPr>
          <p:spPr>
            <a:xfrm>
              <a:off x="9817246" y="305611"/>
              <a:ext cx="458941" cy="126838"/>
            </a:xfrm>
            <a:custGeom>
              <a:avLst/>
              <a:gdLst/>
              <a:ahLst/>
              <a:cxnLst/>
              <a:rect l="l" t="t" r="r" b="b"/>
              <a:pathLst>
                <a:path w="8134" h="2248" extrusionOk="0">
                  <a:moveTo>
                    <a:pt x="7625" y="0"/>
                  </a:moveTo>
                  <a:cubicBezTo>
                    <a:pt x="7610" y="0"/>
                    <a:pt x="7594" y="1"/>
                    <a:pt x="7579" y="3"/>
                  </a:cubicBezTo>
                  <a:lnTo>
                    <a:pt x="396" y="769"/>
                  </a:lnTo>
                  <a:cubicBezTo>
                    <a:pt x="159" y="795"/>
                    <a:pt x="0" y="1006"/>
                    <a:pt x="27" y="1218"/>
                  </a:cubicBezTo>
                  <a:lnTo>
                    <a:pt x="80" y="1878"/>
                  </a:lnTo>
                  <a:cubicBezTo>
                    <a:pt x="106" y="2089"/>
                    <a:pt x="291" y="2248"/>
                    <a:pt x="528" y="2248"/>
                  </a:cubicBezTo>
                  <a:lnTo>
                    <a:pt x="7737" y="1429"/>
                  </a:lnTo>
                  <a:cubicBezTo>
                    <a:pt x="7975" y="1403"/>
                    <a:pt x="8133" y="1218"/>
                    <a:pt x="8080" y="980"/>
                  </a:cubicBezTo>
                  <a:lnTo>
                    <a:pt x="8001" y="320"/>
                  </a:lnTo>
                  <a:cubicBezTo>
                    <a:pt x="7977" y="149"/>
                    <a:pt x="7816" y="0"/>
                    <a:pt x="7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3"/>
            <p:cNvSpPr/>
            <p:nvPr/>
          </p:nvSpPr>
          <p:spPr>
            <a:xfrm>
              <a:off x="11059808" y="181930"/>
              <a:ext cx="457417" cy="125540"/>
            </a:xfrm>
            <a:custGeom>
              <a:avLst/>
              <a:gdLst/>
              <a:ahLst/>
              <a:cxnLst/>
              <a:rect l="l" t="t" r="r" b="b"/>
              <a:pathLst>
                <a:path w="8107" h="2225" extrusionOk="0">
                  <a:moveTo>
                    <a:pt x="7605" y="0"/>
                  </a:moveTo>
                  <a:cubicBezTo>
                    <a:pt x="7588" y="0"/>
                    <a:pt x="7570" y="1"/>
                    <a:pt x="7552" y="3"/>
                  </a:cubicBezTo>
                  <a:lnTo>
                    <a:pt x="370" y="769"/>
                  </a:lnTo>
                  <a:cubicBezTo>
                    <a:pt x="159" y="796"/>
                    <a:pt x="0" y="980"/>
                    <a:pt x="26" y="1218"/>
                  </a:cubicBezTo>
                  <a:lnTo>
                    <a:pt x="79" y="1878"/>
                  </a:lnTo>
                  <a:cubicBezTo>
                    <a:pt x="79" y="2074"/>
                    <a:pt x="261" y="2224"/>
                    <a:pt x="455" y="2224"/>
                  </a:cubicBezTo>
                  <a:cubicBezTo>
                    <a:pt x="471" y="2224"/>
                    <a:pt x="486" y="2223"/>
                    <a:pt x="502" y="2221"/>
                  </a:cubicBezTo>
                  <a:lnTo>
                    <a:pt x="7737" y="1429"/>
                  </a:lnTo>
                  <a:cubicBezTo>
                    <a:pt x="7948" y="1403"/>
                    <a:pt x="8106" y="1192"/>
                    <a:pt x="8080" y="980"/>
                  </a:cubicBezTo>
                  <a:lnTo>
                    <a:pt x="7974" y="320"/>
                  </a:lnTo>
                  <a:cubicBezTo>
                    <a:pt x="7950" y="127"/>
                    <a:pt x="7793" y="0"/>
                    <a:pt x="7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3"/>
            <p:cNvSpPr/>
            <p:nvPr/>
          </p:nvSpPr>
          <p:spPr>
            <a:xfrm>
              <a:off x="10420640" y="-144537"/>
              <a:ext cx="426159" cy="327025"/>
            </a:xfrm>
            <a:custGeom>
              <a:avLst/>
              <a:gdLst/>
              <a:ahLst/>
              <a:cxnLst/>
              <a:rect l="l" t="t" r="r" b="b"/>
              <a:pathLst>
                <a:path w="7553" h="5796" extrusionOk="0">
                  <a:moveTo>
                    <a:pt x="6293" y="1"/>
                  </a:moveTo>
                  <a:cubicBezTo>
                    <a:pt x="6264" y="1"/>
                    <a:pt x="6235" y="3"/>
                    <a:pt x="6206" y="7"/>
                  </a:cubicBezTo>
                  <a:lnTo>
                    <a:pt x="661" y="614"/>
                  </a:lnTo>
                  <a:cubicBezTo>
                    <a:pt x="264" y="667"/>
                    <a:pt x="0" y="1010"/>
                    <a:pt x="27" y="1380"/>
                  </a:cubicBezTo>
                  <a:lnTo>
                    <a:pt x="476" y="5182"/>
                  </a:lnTo>
                  <a:cubicBezTo>
                    <a:pt x="524" y="5522"/>
                    <a:pt x="819" y="5796"/>
                    <a:pt x="1154" y="5796"/>
                  </a:cubicBezTo>
                  <a:cubicBezTo>
                    <a:pt x="1183" y="5796"/>
                    <a:pt x="1212" y="5794"/>
                    <a:pt x="1241" y="5789"/>
                  </a:cubicBezTo>
                  <a:lnTo>
                    <a:pt x="6866" y="5235"/>
                  </a:lnTo>
                  <a:cubicBezTo>
                    <a:pt x="7262" y="5209"/>
                    <a:pt x="7552" y="4839"/>
                    <a:pt x="7499" y="4469"/>
                  </a:cubicBezTo>
                  <a:lnTo>
                    <a:pt x="6971" y="614"/>
                  </a:lnTo>
                  <a:cubicBezTo>
                    <a:pt x="6923" y="274"/>
                    <a:pt x="6628" y="1"/>
                    <a:pt x="6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3"/>
            <p:cNvSpPr/>
            <p:nvPr/>
          </p:nvSpPr>
          <p:spPr>
            <a:xfrm>
              <a:off x="10468318" y="-38517"/>
              <a:ext cx="312919" cy="103422"/>
            </a:xfrm>
            <a:custGeom>
              <a:avLst/>
              <a:gdLst/>
              <a:ahLst/>
              <a:cxnLst/>
              <a:rect l="l" t="t" r="r" b="b"/>
              <a:pathLst>
                <a:path w="5546" h="1833" extrusionOk="0">
                  <a:moveTo>
                    <a:pt x="4988" y="0"/>
                  </a:moveTo>
                  <a:cubicBezTo>
                    <a:pt x="4972" y="0"/>
                    <a:pt x="4955" y="1"/>
                    <a:pt x="4938" y="3"/>
                  </a:cubicBezTo>
                  <a:lnTo>
                    <a:pt x="449" y="504"/>
                  </a:lnTo>
                  <a:cubicBezTo>
                    <a:pt x="185" y="531"/>
                    <a:pt x="0" y="768"/>
                    <a:pt x="27" y="1032"/>
                  </a:cubicBezTo>
                  <a:lnTo>
                    <a:pt x="53" y="1402"/>
                  </a:lnTo>
                  <a:cubicBezTo>
                    <a:pt x="77" y="1638"/>
                    <a:pt x="270" y="1833"/>
                    <a:pt x="519" y="1833"/>
                  </a:cubicBezTo>
                  <a:cubicBezTo>
                    <a:pt x="548" y="1833"/>
                    <a:pt x="577" y="1830"/>
                    <a:pt x="608" y="1824"/>
                  </a:cubicBezTo>
                  <a:lnTo>
                    <a:pt x="5096" y="1217"/>
                  </a:lnTo>
                  <a:cubicBezTo>
                    <a:pt x="5361" y="1191"/>
                    <a:pt x="5545" y="953"/>
                    <a:pt x="5493" y="689"/>
                  </a:cubicBezTo>
                  <a:lnTo>
                    <a:pt x="5466" y="425"/>
                  </a:lnTo>
                  <a:cubicBezTo>
                    <a:pt x="5441" y="178"/>
                    <a:pt x="5232" y="0"/>
                    <a:pt x="4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3"/>
            <p:cNvSpPr/>
            <p:nvPr/>
          </p:nvSpPr>
          <p:spPr>
            <a:xfrm>
              <a:off x="9838122" y="-1002571"/>
              <a:ext cx="1378120" cy="477052"/>
            </a:xfrm>
            <a:custGeom>
              <a:avLst/>
              <a:gdLst/>
              <a:ahLst/>
              <a:cxnLst/>
              <a:rect l="l" t="t" r="r" b="b"/>
              <a:pathLst>
                <a:path w="24425" h="8455" extrusionOk="0">
                  <a:moveTo>
                    <a:pt x="23016" y="0"/>
                  </a:moveTo>
                  <a:cubicBezTo>
                    <a:pt x="22984" y="0"/>
                    <a:pt x="22952" y="2"/>
                    <a:pt x="22920" y="5"/>
                  </a:cubicBezTo>
                  <a:lnTo>
                    <a:pt x="1003" y="2117"/>
                  </a:lnTo>
                  <a:cubicBezTo>
                    <a:pt x="423" y="2170"/>
                    <a:pt x="0" y="2698"/>
                    <a:pt x="53" y="3279"/>
                  </a:cubicBezTo>
                  <a:lnTo>
                    <a:pt x="475" y="8454"/>
                  </a:lnTo>
                  <a:lnTo>
                    <a:pt x="2297" y="8269"/>
                  </a:lnTo>
                  <a:lnTo>
                    <a:pt x="2007" y="4546"/>
                  </a:lnTo>
                  <a:cubicBezTo>
                    <a:pt x="1954" y="3965"/>
                    <a:pt x="2403" y="3437"/>
                    <a:pt x="2984" y="3384"/>
                  </a:cubicBezTo>
                  <a:lnTo>
                    <a:pt x="20834" y="1668"/>
                  </a:lnTo>
                  <a:cubicBezTo>
                    <a:pt x="20866" y="1665"/>
                    <a:pt x="20899" y="1664"/>
                    <a:pt x="20931" y="1664"/>
                  </a:cubicBezTo>
                  <a:cubicBezTo>
                    <a:pt x="21473" y="1664"/>
                    <a:pt x="21947" y="2072"/>
                    <a:pt x="22022" y="2645"/>
                  </a:cubicBezTo>
                  <a:lnTo>
                    <a:pt x="22339" y="6157"/>
                  </a:lnTo>
                  <a:lnTo>
                    <a:pt x="24425" y="5919"/>
                  </a:lnTo>
                  <a:lnTo>
                    <a:pt x="24108" y="1008"/>
                  </a:lnTo>
                  <a:cubicBezTo>
                    <a:pt x="24058" y="433"/>
                    <a:pt x="23582" y="0"/>
                    <a:pt x="23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3"/>
            <p:cNvSpPr/>
            <p:nvPr/>
          </p:nvSpPr>
          <p:spPr>
            <a:xfrm>
              <a:off x="11086609" y="-300548"/>
              <a:ext cx="302989" cy="254240"/>
            </a:xfrm>
            <a:custGeom>
              <a:avLst/>
              <a:gdLst/>
              <a:ahLst/>
              <a:cxnLst/>
              <a:rect l="l" t="t" r="r" b="b"/>
              <a:pathLst>
                <a:path w="5370" h="4506" extrusionOk="0">
                  <a:moveTo>
                    <a:pt x="2973" y="1"/>
                  </a:moveTo>
                  <a:cubicBezTo>
                    <a:pt x="2864" y="1"/>
                    <a:pt x="2753" y="9"/>
                    <a:pt x="2641" y="26"/>
                  </a:cubicBezTo>
                  <a:cubicBezTo>
                    <a:pt x="660" y="290"/>
                    <a:pt x="0" y="2825"/>
                    <a:pt x="1585" y="4039"/>
                  </a:cubicBezTo>
                  <a:cubicBezTo>
                    <a:pt x="2006" y="4362"/>
                    <a:pt x="2475" y="4506"/>
                    <a:pt x="2932" y="4506"/>
                  </a:cubicBezTo>
                  <a:cubicBezTo>
                    <a:pt x="4197" y="4506"/>
                    <a:pt x="5370" y="3407"/>
                    <a:pt x="5176" y="1953"/>
                  </a:cubicBezTo>
                  <a:cubicBezTo>
                    <a:pt x="5032" y="824"/>
                    <a:pt x="4079" y="1"/>
                    <a:pt x="29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73"/>
          <p:cNvGrpSpPr/>
          <p:nvPr/>
        </p:nvGrpSpPr>
        <p:grpSpPr>
          <a:xfrm>
            <a:off x="605127" y="3352174"/>
            <a:ext cx="943533" cy="1421984"/>
            <a:chOff x="1734075" y="3171623"/>
            <a:chExt cx="1231766" cy="1856376"/>
          </a:xfrm>
        </p:grpSpPr>
        <p:sp>
          <p:nvSpPr>
            <p:cNvPr id="3628" name="Google Shape;3628;p73"/>
            <p:cNvSpPr/>
            <p:nvPr/>
          </p:nvSpPr>
          <p:spPr>
            <a:xfrm>
              <a:off x="1734075" y="3171623"/>
              <a:ext cx="1231766" cy="1856376"/>
            </a:xfrm>
            <a:custGeom>
              <a:avLst/>
              <a:gdLst/>
              <a:ahLst/>
              <a:cxnLst/>
              <a:rect l="l" t="t" r="r" b="b"/>
              <a:pathLst>
                <a:path w="36627" h="55200" extrusionOk="0">
                  <a:moveTo>
                    <a:pt x="17603" y="1"/>
                  </a:moveTo>
                  <a:cubicBezTo>
                    <a:pt x="17494" y="1"/>
                    <a:pt x="17387" y="6"/>
                    <a:pt x="17280" y="15"/>
                  </a:cubicBezTo>
                  <a:cubicBezTo>
                    <a:pt x="14578" y="215"/>
                    <a:pt x="11776" y="3117"/>
                    <a:pt x="11776" y="3151"/>
                  </a:cubicBezTo>
                  <a:cubicBezTo>
                    <a:pt x="11642" y="3284"/>
                    <a:pt x="11575" y="3418"/>
                    <a:pt x="11475" y="3551"/>
                  </a:cubicBezTo>
                  <a:lnTo>
                    <a:pt x="11409" y="3551"/>
                  </a:lnTo>
                  <a:cubicBezTo>
                    <a:pt x="11242" y="3551"/>
                    <a:pt x="11075" y="3584"/>
                    <a:pt x="10908" y="3618"/>
                  </a:cubicBezTo>
                  <a:cubicBezTo>
                    <a:pt x="8607" y="4085"/>
                    <a:pt x="5805" y="6787"/>
                    <a:pt x="4971" y="8788"/>
                  </a:cubicBezTo>
                  <a:cubicBezTo>
                    <a:pt x="2336" y="9188"/>
                    <a:pt x="1402" y="11924"/>
                    <a:pt x="901" y="13458"/>
                  </a:cubicBezTo>
                  <a:cubicBezTo>
                    <a:pt x="1" y="16160"/>
                    <a:pt x="67" y="17128"/>
                    <a:pt x="101" y="17428"/>
                  </a:cubicBezTo>
                  <a:cubicBezTo>
                    <a:pt x="267" y="19629"/>
                    <a:pt x="1335" y="20497"/>
                    <a:pt x="8607" y="24199"/>
                  </a:cubicBezTo>
                  <a:cubicBezTo>
                    <a:pt x="7439" y="25700"/>
                    <a:pt x="6372" y="27235"/>
                    <a:pt x="5371" y="28869"/>
                  </a:cubicBezTo>
                  <a:cubicBezTo>
                    <a:pt x="4737" y="29970"/>
                    <a:pt x="3436" y="32205"/>
                    <a:pt x="4504" y="34440"/>
                  </a:cubicBezTo>
                  <a:cubicBezTo>
                    <a:pt x="5794" y="37158"/>
                    <a:pt x="8780" y="37662"/>
                    <a:pt x="11898" y="37662"/>
                  </a:cubicBezTo>
                  <a:cubicBezTo>
                    <a:pt x="12568" y="37662"/>
                    <a:pt x="13244" y="37638"/>
                    <a:pt x="13910" y="37609"/>
                  </a:cubicBezTo>
                  <a:lnTo>
                    <a:pt x="13910" y="37609"/>
                  </a:lnTo>
                  <a:cubicBezTo>
                    <a:pt x="13777" y="38443"/>
                    <a:pt x="13677" y="39310"/>
                    <a:pt x="13544" y="40077"/>
                  </a:cubicBezTo>
                  <a:cubicBezTo>
                    <a:pt x="12143" y="49451"/>
                    <a:pt x="11942" y="51852"/>
                    <a:pt x="13310" y="53654"/>
                  </a:cubicBezTo>
                  <a:cubicBezTo>
                    <a:pt x="14019" y="54640"/>
                    <a:pt x="15156" y="55199"/>
                    <a:pt x="16351" y="55199"/>
                  </a:cubicBezTo>
                  <a:cubicBezTo>
                    <a:pt x="16449" y="55199"/>
                    <a:pt x="16547" y="55196"/>
                    <a:pt x="16646" y="55188"/>
                  </a:cubicBezTo>
                  <a:cubicBezTo>
                    <a:pt x="18514" y="55055"/>
                    <a:pt x="19848" y="53754"/>
                    <a:pt x="22116" y="50885"/>
                  </a:cubicBezTo>
                  <a:cubicBezTo>
                    <a:pt x="25352" y="46649"/>
                    <a:pt x="28387" y="42212"/>
                    <a:pt x="31123" y="37642"/>
                  </a:cubicBezTo>
                  <a:cubicBezTo>
                    <a:pt x="36460" y="28869"/>
                    <a:pt x="36627" y="26434"/>
                    <a:pt x="36393" y="24866"/>
                  </a:cubicBezTo>
                  <a:cubicBezTo>
                    <a:pt x="36207" y="23746"/>
                    <a:pt x="35381" y="21291"/>
                    <a:pt x="31399" y="21291"/>
                  </a:cubicBezTo>
                  <a:cubicBezTo>
                    <a:pt x="31113" y="21291"/>
                    <a:pt x="30809" y="21304"/>
                    <a:pt x="30489" y="21331"/>
                  </a:cubicBezTo>
                  <a:cubicBezTo>
                    <a:pt x="29722" y="21364"/>
                    <a:pt x="28888" y="21497"/>
                    <a:pt x="28054" y="21631"/>
                  </a:cubicBezTo>
                  <a:cubicBezTo>
                    <a:pt x="30722" y="13692"/>
                    <a:pt x="31690" y="9689"/>
                    <a:pt x="28788" y="7487"/>
                  </a:cubicBezTo>
                  <a:cubicBezTo>
                    <a:pt x="28128" y="6977"/>
                    <a:pt x="27306" y="6710"/>
                    <a:pt x="26467" y="6710"/>
                  </a:cubicBezTo>
                  <a:cubicBezTo>
                    <a:pt x="26374" y="6710"/>
                    <a:pt x="26280" y="6713"/>
                    <a:pt x="26186" y="6720"/>
                  </a:cubicBezTo>
                  <a:cubicBezTo>
                    <a:pt x="25385" y="6787"/>
                    <a:pt x="24551" y="6853"/>
                    <a:pt x="22283" y="8822"/>
                  </a:cubicBezTo>
                  <a:cubicBezTo>
                    <a:pt x="22283" y="8655"/>
                    <a:pt x="22283" y="8555"/>
                    <a:pt x="22283" y="8555"/>
                  </a:cubicBezTo>
                  <a:cubicBezTo>
                    <a:pt x="21916" y="3851"/>
                    <a:pt x="21683" y="1550"/>
                    <a:pt x="19481" y="449"/>
                  </a:cubicBezTo>
                  <a:cubicBezTo>
                    <a:pt x="18883" y="164"/>
                    <a:pt x="18236" y="1"/>
                    <a:pt x="17603" y="1"/>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3"/>
            <p:cNvSpPr/>
            <p:nvPr/>
          </p:nvSpPr>
          <p:spPr>
            <a:xfrm>
              <a:off x="1962516" y="3520052"/>
              <a:ext cx="892843" cy="1384850"/>
            </a:xfrm>
            <a:custGeom>
              <a:avLst/>
              <a:gdLst/>
              <a:ahLst/>
              <a:cxnLst/>
              <a:rect l="l" t="t" r="r" b="b"/>
              <a:pathLst>
                <a:path w="26549" h="41179" extrusionOk="0">
                  <a:moveTo>
                    <a:pt x="19696" y="0"/>
                  </a:moveTo>
                  <a:cubicBezTo>
                    <a:pt x="17827" y="0"/>
                    <a:pt x="1" y="20355"/>
                    <a:pt x="1013" y="22511"/>
                  </a:cubicBezTo>
                  <a:cubicBezTo>
                    <a:pt x="1446" y="23433"/>
                    <a:pt x="3211" y="23635"/>
                    <a:pt x="5147" y="23635"/>
                  </a:cubicBezTo>
                  <a:cubicBezTo>
                    <a:pt x="6667" y="23635"/>
                    <a:pt x="8293" y="23510"/>
                    <a:pt x="9461" y="23510"/>
                  </a:cubicBezTo>
                  <a:cubicBezTo>
                    <a:pt x="10359" y="23510"/>
                    <a:pt x="10986" y="23584"/>
                    <a:pt x="11087" y="23845"/>
                  </a:cubicBezTo>
                  <a:cubicBezTo>
                    <a:pt x="11521" y="24846"/>
                    <a:pt x="8485" y="39790"/>
                    <a:pt x="9452" y="41124"/>
                  </a:cubicBezTo>
                  <a:cubicBezTo>
                    <a:pt x="9479" y="41161"/>
                    <a:pt x="9517" y="41179"/>
                    <a:pt x="9565" y="41179"/>
                  </a:cubicBezTo>
                  <a:cubicBezTo>
                    <a:pt x="11290" y="41179"/>
                    <a:pt x="26548" y="18674"/>
                    <a:pt x="25964" y="15072"/>
                  </a:cubicBezTo>
                  <a:cubicBezTo>
                    <a:pt x="25912" y="14717"/>
                    <a:pt x="25406" y="14584"/>
                    <a:pt x="24646" y="14584"/>
                  </a:cubicBezTo>
                  <a:cubicBezTo>
                    <a:pt x="22345" y="14584"/>
                    <a:pt x="17724" y="15808"/>
                    <a:pt x="16389" y="15808"/>
                  </a:cubicBezTo>
                  <a:cubicBezTo>
                    <a:pt x="16178" y="15808"/>
                    <a:pt x="16049" y="15777"/>
                    <a:pt x="16024" y="15706"/>
                  </a:cubicBezTo>
                  <a:cubicBezTo>
                    <a:pt x="15790" y="15006"/>
                    <a:pt x="21461" y="1329"/>
                    <a:pt x="19793" y="28"/>
                  </a:cubicBezTo>
                  <a:cubicBezTo>
                    <a:pt x="19768" y="10"/>
                    <a:pt x="19736" y="0"/>
                    <a:pt x="19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3"/>
            <p:cNvSpPr/>
            <p:nvPr/>
          </p:nvSpPr>
          <p:spPr>
            <a:xfrm>
              <a:off x="1858636" y="3589126"/>
              <a:ext cx="287839" cy="300820"/>
            </a:xfrm>
            <a:custGeom>
              <a:avLst/>
              <a:gdLst/>
              <a:ahLst/>
              <a:cxnLst/>
              <a:rect l="l" t="t" r="r" b="b"/>
              <a:pathLst>
                <a:path w="8559" h="8945" extrusionOk="0">
                  <a:moveTo>
                    <a:pt x="1848" y="0"/>
                  </a:moveTo>
                  <a:cubicBezTo>
                    <a:pt x="1171" y="0"/>
                    <a:pt x="0" y="4226"/>
                    <a:pt x="33" y="4746"/>
                  </a:cubicBezTo>
                  <a:cubicBezTo>
                    <a:pt x="99" y="5246"/>
                    <a:pt x="7338" y="8916"/>
                    <a:pt x="7338" y="8916"/>
                  </a:cubicBezTo>
                  <a:cubicBezTo>
                    <a:pt x="7403" y="8935"/>
                    <a:pt x="7467" y="8944"/>
                    <a:pt x="7530" y="8944"/>
                  </a:cubicBezTo>
                  <a:cubicBezTo>
                    <a:pt x="8109" y="8944"/>
                    <a:pt x="8559" y="8173"/>
                    <a:pt x="8439" y="7781"/>
                  </a:cubicBezTo>
                  <a:cubicBezTo>
                    <a:pt x="8305" y="7314"/>
                    <a:pt x="2601" y="209"/>
                    <a:pt x="1901" y="9"/>
                  </a:cubicBezTo>
                  <a:cubicBezTo>
                    <a:pt x="1883" y="3"/>
                    <a:pt x="1866" y="0"/>
                    <a:pt x="1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3"/>
            <p:cNvSpPr/>
            <p:nvPr/>
          </p:nvSpPr>
          <p:spPr>
            <a:xfrm>
              <a:off x="2005561" y="3414323"/>
              <a:ext cx="274824" cy="368080"/>
            </a:xfrm>
            <a:custGeom>
              <a:avLst/>
              <a:gdLst/>
              <a:ahLst/>
              <a:cxnLst/>
              <a:rect l="l" t="t" r="r" b="b"/>
              <a:pathLst>
                <a:path w="8172" h="10945" extrusionOk="0">
                  <a:moveTo>
                    <a:pt x="3603" y="0"/>
                  </a:moveTo>
                  <a:cubicBezTo>
                    <a:pt x="3592" y="0"/>
                    <a:pt x="3580" y="1"/>
                    <a:pt x="3569" y="3"/>
                  </a:cubicBezTo>
                  <a:cubicBezTo>
                    <a:pt x="2535" y="204"/>
                    <a:pt x="600" y="2072"/>
                    <a:pt x="267" y="3006"/>
                  </a:cubicBezTo>
                  <a:cubicBezTo>
                    <a:pt x="1" y="3804"/>
                    <a:pt x="5844" y="10945"/>
                    <a:pt x="6633" y="10945"/>
                  </a:cubicBezTo>
                  <a:cubicBezTo>
                    <a:pt x="6634" y="10945"/>
                    <a:pt x="6636" y="10945"/>
                    <a:pt x="6638" y="10945"/>
                  </a:cubicBezTo>
                  <a:cubicBezTo>
                    <a:pt x="7439" y="10878"/>
                    <a:pt x="8072" y="9977"/>
                    <a:pt x="8106" y="9510"/>
                  </a:cubicBezTo>
                  <a:cubicBezTo>
                    <a:pt x="8172" y="9048"/>
                    <a:pt x="4679" y="0"/>
                    <a:pt x="3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3"/>
            <p:cNvSpPr/>
            <p:nvPr/>
          </p:nvSpPr>
          <p:spPr>
            <a:xfrm>
              <a:off x="2211941" y="3295209"/>
              <a:ext cx="158229" cy="359706"/>
            </a:xfrm>
            <a:custGeom>
              <a:avLst/>
              <a:gdLst/>
              <a:ahLst/>
              <a:cxnLst/>
              <a:rect l="l" t="t" r="r" b="b"/>
              <a:pathLst>
                <a:path w="4705" h="10696" extrusionOk="0">
                  <a:moveTo>
                    <a:pt x="3422" y="1"/>
                  </a:moveTo>
                  <a:cubicBezTo>
                    <a:pt x="2563" y="1"/>
                    <a:pt x="672" y="1482"/>
                    <a:pt x="368" y="1878"/>
                  </a:cubicBezTo>
                  <a:cubicBezTo>
                    <a:pt x="1" y="2311"/>
                    <a:pt x="3303" y="10584"/>
                    <a:pt x="3803" y="10684"/>
                  </a:cubicBezTo>
                  <a:cubicBezTo>
                    <a:pt x="3858" y="10692"/>
                    <a:pt x="3911" y="10695"/>
                    <a:pt x="3962" y="10695"/>
                  </a:cubicBezTo>
                  <a:cubicBezTo>
                    <a:pt x="4351" y="10695"/>
                    <a:pt x="4641" y="10482"/>
                    <a:pt x="4671" y="10217"/>
                  </a:cubicBezTo>
                  <a:cubicBezTo>
                    <a:pt x="4704" y="9917"/>
                    <a:pt x="4304" y="376"/>
                    <a:pt x="3637" y="43"/>
                  </a:cubicBezTo>
                  <a:cubicBezTo>
                    <a:pt x="3576" y="14"/>
                    <a:pt x="3503" y="1"/>
                    <a:pt x="3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3" name="Google Shape;3633;p73"/>
          <p:cNvGrpSpPr/>
          <p:nvPr/>
        </p:nvGrpSpPr>
        <p:grpSpPr>
          <a:xfrm rot="2065613">
            <a:off x="6986644" y="4730874"/>
            <a:ext cx="1653875" cy="539976"/>
            <a:chOff x="2564525" y="5223525"/>
            <a:chExt cx="2556110" cy="834547"/>
          </a:xfrm>
        </p:grpSpPr>
        <p:sp>
          <p:nvSpPr>
            <p:cNvPr id="3634" name="Google Shape;3634;p7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73"/>
          <p:cNvGrpSpPr/>
          <p:nvPr/>
        </p:nvGrpSpPr>
        <p:grpSpPr>
          <a:xfrm rot="390124">
            <a:off x="-887350" y="483567"/>
            <a:ext cx="1719442" cy="916249"/>
            <a:chOff x="7463504" y="3075665"/>
            <a:chExt cx="2603050" cy="1387103"/>
          </a:xfrm>
        </p:grpSpPr>
        <p:sp>
          <p:nvSpPr>
            <p:cNvPr id="3645" name="Google Shape;3645;p73"/>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3"/>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3"/>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3"/>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3"/>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3"/>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3"/>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3"/>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3"/>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3"/>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3"/>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3"/>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3"/>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3"/>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3"/>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3"/>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3"/>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3"/>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3"/>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3"/>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3"/>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3"/>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3"/>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3"/>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3"/>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3"/>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3"/>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3"/>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3"/>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3"/>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3"/>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3"/>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3"/>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TextBox 104">
            <a:extLst>
              <a:ext uri="{FF2B5EF4-FFF2-40B4-BE49-F238E27FC236}">
                <a16:creationId xmlns:a16="http://schemas.microsoft.com/office/drawing/2014/main" id="{2E46CE24-A261-BF9C-5E10-E11350C3F358}"/>
              </a:ext>
            </a:extLst>
          </p:cNvPr>
          <p:cNvSpPr txBox="1"/>
          <p:nvPr/>
        </p:nvSpPr>
        <p:spPr>
          <a:xfrm>
            <a:off x="3316098" y="2792644"/>
            <a:ext cx="4740572" cy="1200329"/>
          </a:xfrm>
          <a:prstGeom prst="rect">
            <a:avLst/>
          </a:prstGeom>
          <a:noFill/>
        </p:spPr>
        <p:txBody>
          <a:bodyPr wrap="square" rtlCol="0">
            <a:spAutoFit/>
          </a:bodyPr>
          <a:lstStyle/>
          <a:p>
            <a:pPr algn="ctr"/>
            <a:r>
              <a:rPr lang="en-US" sz="7200" b="1" dirty="0">
                <a:solidFill>
                  <a:schemeClr val="bg2">
                    <a:lumMod val="75000"/>
                  </a:schemeClr>
                </a:solidFill>
                <a:latin typeface="SVN-Caprica Script" pitchFamily="2" charset="0"/>
              </a:rPr>
              <a:t>VẬN DỤNG</a:t>
            </a:r>
          </a:p>
        </p:txBody>
      </p:sp>
      <p:sp>
        <p:nvSpPr>
          <p:cNvPr id="106" name="TextBox 105">
            <a:extLst>
              <a:ext uri="{FF2B5EF4-FFF2-40B4-BE49-F238E27FC236}">
                <a16:creationId xmlns:a16="http://schemas.microsoft.com/office/drawing/2014/main" id="{4C84D674-69E2-ED72-E221-F0AA4E2BA4D6}"/>
              </a:ext>
            </a:extLst>
          </p:cNvPr>
          <p:cNvSpPr txBox="1"/>
          <p:nvPr/>
        </p:nvSpPr>
        <p:spPr>
          <a:xfrm>
            <a:off x="4061038" y="1998877"/>
            <a:ext cx="3362255" cy="769441"/>
          </a:xfrm>
          <a:prstGeom prst="rect">
            <a:avLst/>
          </a:prstGeom>
          <a:noFill/>
        </p:spPr>
        <p:txBody>
          <a:bodyPr wrap="square" rtlCol="0">
            <a:spAutoFit/>
          </a:bodyPr>
          <a:lstStyle/>
          <a:p>
            <a:pPr algn="ctr"/>
            <a:r>
              <a:rPr lang="en-US" sz="4400" dirty="0" err="1">
                <a:solidFill>
                  <a:schemeClr val="accent1">
                    <a:lumMod val="75000"/>
                  </a:schemeClr>
                </a:solidFill>
                <a:latin typeface="SVN-Caprica Script" pitchFamily="2" charset="0"/>
              </a:rPr>
              <a:t>Hoạt</a:t>
            </a:r>
            <a:r>
              <a:rPr lang="en-US" sz="4400" dirty="0">
                <a:solidFill>
                  <a:schemeClr val="accent1">
                    <a:lumMod val="75000"/>
                  </a:schemeClr>
                </a:solidFill>
                <a:latin typeface="SVN-Caprica Script" pitchFamily="2" charset="0"/>
              </a:rPr>
              <a:t> </a:t>
            </a:r>
            <a:r>
              <a:rPr lang="en-US" sz="4400" dirty="0" err="1">
                <a:solidFill>
                  <a:schemeClr val="accent1">
                    <a:lumMod val="75000"/>
                  </a:schemeClr>
                </a:solidFill>
                <a:latin typeface="SVN-Caprica Script" pitchFamily="2" charset="0"/>
              </a:rPr>
              <a:t>động</a:t>
            </a:r>
            <a:r>
              <a:rPr lang="en-US" sz="4400" dirty="0">
                <a:solidFill>
                  <a:schemeClr val="accent1">
                    <a:lumMod val="75000"/>
                  </a:schemeClr>
                </a:solidFill>
                <a:latin typeface="SVN-Caprica Script" pitchFamily="2" charset="0"/>
              </a:rPr>
              <a:t> 4</a:t>
            </a:r>
          </a:p>
        </p:txBody>
      </p:sp>
      <p:pic>
        <p:nvPicPr>
          <p:cNvPr id="107" name="Picture 106">
            <a:extLst>
              <a:ext uri="{FF2B5EF4-FFF2-40B4-BE49-F238E27FC236}">
                <a16:creationId xmlns:a16="http://schemas.microsoft.com/office/drawing/2014/main" id="{AC9CDC2E-6424-A131-77A9-5301EC3FC347}"/>
              </a:ext>
            </a:extLst>
          </p:cNvPr>
          <p:cNvPicPr>
            <a:picLocks noChangeAspect="1"/>
          </p:cNvPicPr>
          <p:nvPr/>
        </p:nvPicPr>
        <p:blipFill>
          <a:blip r:embed="rId3"/>
          <a:stretch>
            <a:fillRect/>
          </a:stretch>
        </p:blipFill>
        <p:spPr>
          <a:xfrm>
            <a:off x="2003940" y="1951182"/>
            <a:ext cx="1200329" cy="1200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pic>
        <p:nvPicPr>
          <p:cNvPr id="2931" name="Google Shape;2931;p64"/>
          <p:cNvPicPr preferRelativeResize="0"/>
          <p:nvPr/>
        </p:nvPicPr>
        <p:blipFill rotWithShape="1">
          <a:blip r:embed="rId3">
            <a:alphaModFix/>
          </a:blip>
          <a:srcRect t="4396" b="4396"/>
          <a:stretch/>
        </p:blipFill>
        <p:spPr>
          <a:xfrm flipH="1">
            <a:off x="-1" y="0"/>
            <a:ext cx="3758722" cy="5143501"/>
          </a:xfrm>
          <a:prstGeom prst="rect">
            <a:avLst/>
          </a:prstGeom>
          <a:noFill/>
          <a:ln>
            <a:noFill/>
          </a:ln>
        </p:spPr>
      </p:pic>
      <p:grpSp>
        <p:nvGrpSpPr>
          <p:cNvPr id="2932" name="Google Shape;2932;p64"/>
          <p:cNvGrpSpPr/>
          <p:nvPr/>
        </p:nvGrpSpPr>
        <p:grpSpPr>
          <a:xfrm rot="-445069">
            <a:off x="2929218" y="177104"/>
            <a:ext cx="5914335" cy="4865492"/>
            <a:chOff x="776963" y="2512225"/>
            <a:chExt cx="1659575" cy="1745488"/>
          </a:xfrm>
        </p:grpSpPr>
        <p:sp>
          <p:nvSpPr>
            <p:cNvPr id="2933" name="Google Shape;2933;p64"/>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4"/>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2935;p64"/>
            <p:cNvGrpSpPr/>
            <p:nvPr/>
          </p:nvGrpSpPr>
          <p:grpSpPr>
            <a:xfrm>
              <a:off x="777214" y="2512225"/>
              <a:ext cx="1609575" cy="433175"/>
              <a:chOff x="777214" y="2512225"/>
              <a:chExt cx="1609575" cy="433175"/>
            </a:xfrm>
          </p:grpSpPr>
          <p:sp>
            <p:nvSpPr>
              <p:cNvPr id="2936" name="Google Shape;2936;p64"/>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4"/>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4"/>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0" name="Google Shape;2950;p64"/>
          <p:cNvGrpSpPr/>
          <p:nvPr/>
        </p:nvGrpSpPr>
        <p:grpSpPr>
          <a:xfrm rot="-1030656" flipH="1">
            <a:off x="2881132" y="4704771"/>
            <a:ext cx="1653964" cy="540005"/>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1" name="Google Shape;2961;p64"/>
          <p:cNvGrpSpPr/>
          <p:nvPr/>
        </p:nvGrpSpPr>
        <p:grpSpPr>
          <a:xfrm rot="1358433">
            <a:off x="8114604" y="217434"/>
            <a:ext cx="1719595" cy="916331"/>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5" name="Google Shape;2995;p64"/>
          <p:cNvSpPr/>
          <p:nvPr/>
        </p:nvSpPr>
        <p:spPr>
          <a:xfrm flipH="1">
            <a:off x="3457781" y="47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4"/>
          <p:cNvSpPr/>
          <p:nvPr/>
        </p:nvSpPr>
        <p:spPr>
          <a:xfrm flipH="1">
            <a:off x="2119056" y="15106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4"/>
          <p:cNvSpPr/>
          <p:nvPr/>
        </p:nvSpPr>
        <p:spPr>
          <a:xfrm flipH="1">
            <a:off x="2838268" y="245848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4"/>
          <p:cNvSpPr/>
          <p:nvPr/>
        </p:nvSpPr>
        <p:spPr>
          <a:xfrm flipH="1">
            <a:off x="4229806" y="2777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64"/>
          <p:cNvGrpSpPr/>
          <p:nvPr/>
        </p:nvGrpSpPr>
        <p:grpSpPr>
          <a:xfrm flipH="1">
            <a:off x="781231" y="450788"/>
            <a:ext cx="581325" cy="169475"/>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2" name="Google Shape;3002;p64"/>
          <p:cNvSpPr/>
          <p:nvPr/>
        </p:nvSpPr>
        <p:spPr>
          <a:xfrm>
            <a:off x="4229800" y="2753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Rectangle 77"/>
          <p:cNvSpPr/>
          <p:nvPr/>
        </p:nvSpPr>
        <p:spPr>
          <a:xfrm rot="21204062">
            <a:off x="2915763" y="1575899"/>
            <a:ext cx="5429527" cy="1323439"/>
          </a:xfrm>
          <a:prstGeom prst="rect">
            <a:avLst/>
          </a:prstGeom>
        </p:spPr>
        <p:txBody>
          <a:bodyPr wrap="square">
            <a:spAutoFit/>
          </a:bodyPr>
          <a:lstStyle/>
          <a:p>
            <a:pPr marL="193078" marR="11049" indent="-176200" algn="just">
              <a:spcBef>
                <a:spcPts val="2286"/>
              </a:spcBef>
            </a:pPr>
            <a:r>
              <a:rPr lang="en-US" sz="2000" b="1" dirty="0">
                <a:solidFill>
                  <a:srgbClr val="F58220"/>
                </a:solidFill>
                <a:latin typeface="Arial" panose="020B0604020202020204" pitchFamily="34" charset="0"/>
              </a:rPr>
              <a:t>   </a:t>
            </a:r>
            <a:r>
              <a:rPr lang="en-US" sz="2000" b="1" dirty="0" err="1">
                <a:solidFill>
                  <a:srgbClr val="F58220"/>
                </a:solidFill>
                <a:latin typeface="Arial" panose="020B0604020202020204" pitchFamily="34" charset="0"/>
              </a:rPr>
              <a:t>Nhiệm</a:t>
            </a:r>
            <a:r>
              <a:rPr lang="en-US" sz="2000" b="1" dirty="0">
                <a:solidFill>
                  <a:srgbClr val="F58220"/>
                </a:solidFill>
                <a:latin typeface="Arial" panose="020B0604020202020204" pitchFamily="34" charset="0"/>
              </a:rPr>
              <a:t> </a:t>
            </a:r>
            <a:r>
              <a:rPr lang="en-US" sz="2000" b="1" dirty="0" err="1">
                <a:solidFill>
                  <a:srgbClr val="F58220"/>
                </a:solidFill>
                <a:latin typeface="Arial" panose="020B0604020202020204" pitchFamily="34" charset="0"/>
              </a:rPr>
              <a:t>vụ</a:t>
            </a:r>
            <a:r>
              <a:rPr lang="en-US" sz="2000" b="1" dirty="0">
                <a:solidFill>
                  <a:srgbClr val="F58220"/>
                </a:solidFill>
                <a:latin typeface="Arial" panose="020B0604020202020204" pitchFamily="34" charset="0"/>
              </a:rPr>
              <a:t> 1: </a:t>
            </a:r>
            <a:r>
              <a:rPr lang="vi-VN" sz="2000" b="1" dirty="0">
                <a:latin typeface="Arial" panose="020B0604020202020204" pitchFamily="34" charset="0"/>
              </a:rPr>
              <a:t>Em hãy tìm các công cụ, phương tiện hỗ trợ việc quản lí thời gian (như sổ tay, phần mềm, ứng dụng,...) và chia sẻ về cách sử dụng các công cụ này</a:t>
            </a:r>
            <a:endParaRPr lang="en-US" sz="2000" dirty="0"/>
          </a:p>
        </p:txBody>
      </p:sp>
      <p:sp>
        <p:nvSpPr>
          <p:cNvPr id="79" name="Rectangle 78"/>
          <p:cNvSpPr/>
          <p:nvPr/>
        </p:nvSpPr>
        <p:spPr>
          <a:xfrm rot="21178386">
            <a:off x="3320541" y="3150364"/>
            <a:ext cx="5182943" cy="1015663"/>
          </a:xfrm>
          <a:prstGeom prst="rect">
            <a:avLst/>
          </a:prstGeom>
        </p:spPr>
        <p:txBody>
          <a:bodyPr wrap="square">
            <a:spAutoFit/>
          </a:bodyPr>
          <a:lstStyle/>
          <a:p>
            <a:pPr algn="just"/>
            <a:r>
              <a:rPr lang="en-US" sz="2000" b="1" dirty="0" err="1">
                <a:solidFill>
                  <a:srgbClr val="0070C0"/>
                </a:solidFill>
                <a:latin typeface="Arial" panose="020B0604020202020204" pitchFamily="34" charset="0"/>
              </a:rPr>
              <a:t>Nhiệm</a:t>
            </a:r>
            <a:r>
              <a:rPr lang="en-US" sz="2000" b="1" dirty="0">
                <a:solidFill>
                  <a:srgbClr val="0070C0"/>
                </a:solidFill>
                <a:latin typeface="Arial" panose="020B0604020202020204" pitchFamily="34" charset="0"/>
              </a:rPr>
              <a:t> </a:t>
            </a:r>
            <a:r>
              <a:rPr lang="en-US" sz="2000" b="1" dirty="0" err="1">
                <a:solidFill>
                  <a:srgbClr val="0070C0"/>
                </a:solidFill>
                <a:latin typeface="Arial" panose="020B0604020202020204" pitchFamily="34" charset="0"/>
              </a:rPr>
              <a:t>vụ</a:t>
            </a:r>
            <a:r>
              <a:rPr lang="en-US" sz="2000" b="1" dirty="0">
                <a:solidFill>
                  <a:srgbClr val="0070C0"/>
                </a:solidFill>
                <a:latin typeface="Arial" panose="020B0604020202020204" pitchFamily="34" charset="0"/>
              </a:rPr>
              <a:t> 2: </a:t>
            </a:r>
            <a:r>
              <a:rPr lang="en-US" sz="2000" b="1" dirty="0">
                <a:latin typeface="Arial" panose="020B0604020202020204" pitchFamily="34" charset="0"/>
              </a:rPr>
              <a:t>Em </a:t>
            </a:r>
            <a:r>
              <a:rPr lang="en-US" sz="2000" b="1" dirty="0" err="1">
                <a:latin typeface="Arial" panose="020B0604020202020204" pitchFamily="34" charset="0"/>
              </a:rPr>
              <a:t>hãy</a:t>
            </a:r>
            <a:r>
              <a:rPr lang="en-US" sz="2000" b="1" dirty="0">
                <a:latin typeface="Arial" panose="020B0604020202020204" pitchFamily="34" charset="0"/>
              </a:rPr>
              <a:t> </a:t>
            </a:r>
            <a:r>
              <a:rPr lang="en-US" sz="2000" b="1" dirty="0" err="1">
                <a:latin typeface="Arial" panose="020B0604020202020204" pitchFamily="34" charset="0"/>
              </a:rPr>
              <a:t>lựa</a:t>
            </a:r>
            <a:r>
              <a:rPr lang="en-US" sz="2000" b="1" dirty="0">
                <a:latin typeface="Arial" panose="020B0604020202020204" pitchFamily="34" charset="0"/>
              </a:rPr>
              <a:t> </a:t>
            </a:r>
            <a:r>
              <a:rPr lang="en-US" sz="2000" b="1" dirty="0" err="1">
                <a:latin typeface="Arial" panose="020B0604020202020204" pitchFamily="34" charset="0"/>
              </a:rPr>
              <a:t>chọn</a:t>
            </a:r>
            <a:r>
              <a:rPr lang="en-US" sz="2000" b="1" dirty="0">
                <a:latin typeface="Arial" panose="020B0604020202020204" pitchFamily="34" charset="0"/>
              </a:rPr>
              <a:t> một </a:t>
            </a:r>
            <a:r>
              <a:rPr lang="en-US" sz="2000" b="1" dirty="0" err="1">
                <a:latin typeface="Arial" panose="020B0604020202020204" pitchFamily="34" charset="0"/>
              </a:rPr>
              <a:t>công</a:t>
            </a:r>
            <a:r>
              <a:rPr lang="en-US" sz="2000" b="1" dirty="0">
                <a:latin typeface="Arial" panose="020B0604020202020204" pitchFamily="34" charset="0"/>
              </a:rPr>
              <a:t> </a:t>
            </a:r>
            <a:r>
              <a:rPr lang="en-US" sz="2000" b="1" dirty="0" err="1">
                <a:latin typeface="Arial" panose="020B0604020202020204" pitchFamily="34" charset="0"/>
              </a:rPr>
              <a:t>cụ</a:t>
            </a:r>
            <a:r>
              <a:rPr lang="en-US" sz="2000" b="1" dirty="0">
                <a:latin typeface="Arial" panose="020B0604020202020204" pitchFamily="34" charset="0"/>
              </a:rPr>
              <a:t> </a:t>
            </a:r>
            <a:r>
              <a:rPr lang="en-US" sz="2000" b="1" dirty="0" err="1">
                <a:latin typeface="Arial" panose="020B0604020202020204" pitchFamily="34" charset="0"/>
              </a:rPr>
              <a:t>phù</a:t>
            </a:r>
            <a:r>
              <a:rPr lang="en-US" sz="2000" b="1" dirty="0">
                <a:latin typeface="Arial" panose="020B0604020202020204" pitchFamily="34" charset="0"/>
              </a:rPr>
              <a:t> </a:t>
            </a:r>
            <a:r>
              <a:rPr lang="en-US" sz="2000" b="1" dirty="0" err="1">
                <a:latin typeface="Arial" panose="020B0604020202020204" pitchFamily="34" charset="0"/>
              </a:rPr>
              <a:t>hợp</a:t>
            </a:r>
            <a:r>
              <a:rPr lang="en-US" sz="2000" b="1" dirty="0">
                <a:latin typeface="Arial" panose="020B0604020202020204" pitchFamily="34" charset="0"/>
              </a:rPr>
              <a:t> để </a:t>
            </a:r>
            <a:r>
              <a:rPr lang="en-US" sz="2000" b="1" dirty="0" err="1">
                <a:latin typeface="Arial" panose="020B0604020202020204" pitchFamily="34" charset="0"/>
              </a:rPr>
              <a:t>áp</a:t>
            </a:r>
            <a:r>
              <a:rPr lang="en-US" sz="2000" b="1" dirty="0">
                <a:latin typeface="Arial" panose="020B0604020202020204" pitchFamily="34" charset="0"/>
              </a:rPr>
              <a:t> </a:t>
            </a:r>
            <a:r>
              <a:rPr lang="en-US" sz="2000" b="1" dirty="0" err="1">
                <a:latin typeface="Arial" panose="020B0604020202020204" pitchFamily="34" charset="0"/>
              </a:rPr>
              <a:t>dụng</a:t>
            </a:r>
            <a:r>
              <a:rPr lang="en-US" sz="2000" b="1" dirty="0">
                <a:latin typeface="Arial" panose="020B0604020202020204" pitchFamily="34" charset="0"/>
              </a:rPr>
              <a:t> </a:t>
            </a:r>
            <a:r>
              <a:rPr lang="en-US" sz="2000" b="1" dirty="0" err="1">
                <a:latin typeface="Arial" panose="020B0604020202020204" pitchFamily="34" charset="0"/>
              </a:rPr>
              <a:t>cho</a:t>
            </a:r>
            <a:r>
              <a:rPr lang="en-US" sz="2000" b="1" dirty="0">
                <a:latin typeface="Arial" panose="020B0604020202020204" pitchFamily="34" charset="0"/>
              </a:rPr>
              <a:t> </a:t>
            </a:r>
            <a:r>
              <a:rPr lang="en-US" sz="2000" b="1" dirty="0" err="1">
                <a:latin typeface="Arial" panose="020B0604020202020204" pitchFamily="34" charset="0"/>
              </a:rPr>
              <a:t>bản</a:t>
            </a:r>
            <a:r>
              <a:rPr lang="en-US" sz="2000" b="1" dirty="0">
                <a:latin typeface="Arial" panose="020B0604020202020204" pitchFamily="34" charset="0"/>
              </a:rPr>
              <a:t> </a:t>
            </a:r>
            <a:r>
              <a:rPr lang="en-US" sz="2000" b="1" dirty="0" err="1">
                <a:latin typeface="Arial" panose="020B0604020202020204" pitchFamily="34" charset="0"/>
              </a:rPr>
              <a:t>thân</a:t>
            </a:r>
            <a:r>
              <a:rPr lang="en-US" sz="2000" b="1" dirty="0">
                <a:latin typeface="Arial" panose="020B0604020202020204" pitchFamily="34" charset="0"/>
              </a:rPr>
              <a:t> </a:t>
            </a:r>
            <a:r>
              <a:rPr lang="en-US" sz="2000" b="1" dirty="0" err="1">
                <a:latin typeface="Arial" panose="020B0604020202020204" pitchFamily="34" charset="0"/>
              </a:rPr>
              <a:t>và</a:t>
            </a:r>
            <a:r>
              <a:rPr lang="en-US" sz="2000" b="1" dirty="0">
                <a:latin typeface="Arial" panose="020B0604020202020204" pitchFamily="34" charset="0"/>
              </a:rPr>
              <a:t> </a:t>
            </a:r>
            <a:r>
              <a:rPr lang="en-US" sz="2000" b="1" dirty="0" err="1">
                <a:latin typeface="Arial" panose="020B0604020202020204" pitchFamily="34" charset="0"/>
              </a:rPr>
              <a:t>báo</a:t>
            </a:r>
            <a:r>
              <a:rPr lang="en-US" sz="2000" b="1" dirty="0">
                <a:latin typeface="Arial" panose="020B0604020202020204" pitchFamily="34" charset="0"/>
              </a:rPr>
              <a:t> </a:t>
            </a:r>
            <a:r>
              <a:rPr lang="en-US" sz="2000" b="1" dirty="0" err="1">
                <a:latin typeface="Arial" panose="020B0604020202020204" pitchFamily="34" charset="0"/>
              </a:rPr>
              <a:t>cáo</a:t>
            </a:r>
            <a:r>
              <a:rPr lang="en-US" sz="2000" b="1" dirty="0">
                <a:latin typeface="Arial" panose="020B0604020202020204" pitchFamily="34" charset="0"/>
              </a:rPr>
              <a:t> </a:t>
            </a:r>
            <a:r>
              <a:rPr lang="en-US" sz="2000" b="1" dirty="0" err="1">
                <a:latin typeface="Arial" panose="020B0604020202020204" pitchFamily="34" charset="0"/>
              </a:rPr>
              <a:t>kết</a:t>
            </a:r>
            <a:r>
              <a:rPr lang="en-US" sz="2000" b="1" dirty="0">
                <a:latin typeface="Arial" panose="020B0604020202020204" pitchFamily="34" charset="0"/>
              </a:rPr>
              <a:t> </a:t>
            </a:r>
            <a:r>
              <a:rPr lang="en-US" sz="2000" b="1" dirty="0" err="1">
                <a:latin typeface="Arial" panose="020B0604020202020204" pitchFamily="34" charset="0"/>
              </a:rPr>
              <a:t>quả</a:t>
            </a:r>
            <a:r>
              <a:rPr lang="en-US" sz="2000" b="1" dirty="0">
                <a:latin typeface="Arial" panose="020B0604020202020204" pitchFamily="34" charset="0"/>
              </a:rPr>
              <a:t> </a:t>
            </a:r>
            <a:r>
              <a:rPr lang="en-US" sz="2000" b="1" dirty="0" err="1">
                <a:latin typeface="Arial" panose="020B0604020202020204" pitchFamily="34" charset="0"/>
              </a:rPr>
              <a:t>thực</a:t>
            </a:r>
            <a:r>
              <a:rPr lang="en-US" sz="2000" b="1" dirty="0">
                <a:latin typeface="Arial" panose="020B0604020202020204" pitchFamily="34" charset="0"/>
              </a:rPr>
              <a:t> hiện.</a:t>
            </a:r>
            <a:endParaRPr lang="en-US" sz="2000" dirty="0"/>
          </a:p>
        </p:txBody>
      </p:sp>
      <p:grpSp>
        <p:nvGrpSpPr>
          <p:cNvPr id="2" name="Group 1">
            <a:extLst>
              <a:ext uri="{FF2B5EF4-FFF2-40B4-BE49-F238E27FC236}">
                <a16:creationId xmlns:a16="http://schemas.microsoft.com/office/drawing/2014/main" id="{517FCB10-F246-3229-4F10-68218BE51D4E}"/>
              </a:ext>
            </a:extLst>
          </p:cNvPr>
          <p:cNvGrpSpPr/>
          <p:nvPr/>
        </p:nvGrpSpPr>
        <p:grpSpPr>
          <a:xfrm>
            <a:off x="477521" y="1909416"/>
            <a:ext cx="2196114" cy="2025913"/>
            <a:chOff x="896611" y="2924002"/>
            <a:chExt cx="2548462" cy="2110469"/>
          </a:xfrm>
        </p:grpSpPr>
        <p:grpSp>
          <p:nvGrpSpPr>
            <p:cNvPr id="3" name="Google Shape;1871;p49">
              <a:extLst>
                <a:ext uri="{FF2B5EF4-FFF2-40B4-BE49-F238E27FC236}">
                  <a16:creationId xmlns:a16="http://schemas.microsoft.com/office/drawing/2014/main" id="{FFCAB3DE-914E-B634-1C22-E91C2871E88C}"/>
                </a:ext>
              </a:extLst>
            </p:cNvPr>
            <p:cNvGrpSpPr/>
            <p:nvPr/>
          </p:nvGrpSpPr>
          <p:grpSpPr>
            <a:xfrm>
              <a:off x="1550282" y="2924002"/>
              <a:ext cx="1894791" cy="2110469"/>
              <a:chOff x="820950" y="1441799"/>
              <a:chExt cx="1953192" cy="2175517"/>
            </a:xfrm>
          </p:grpSpPr>
          <p:sp>
            <p:nvSpPr>
              <p:cNvPr id="5" name="Google Shape;1872;p49">
                <a:extLst>
                  <a:ext uri="{FF2B5EF4-FFF2-40B4-BE49-F238E27FC236}">
                    <a16:creationId xmlns:a16="http://schemas.microsoft.com/office/drawing/2014/main" id="{D3983AC3-4EE7-7C4B-88A5-7464C8B6CFB3}"/>
                  </a:ext>
                </a:extLst>
              </p:cNvPr>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73;p49">
                <a:extLst>
                  <a:ext uri="{FF2B5EF4-FFF2-40B4-BE49-F238E27FC236}">
                    <a16:creationId xmlns:a16="http://schemas.microsoft.com/office/drawing/2014/main" id="{D19216A3-3E47-A2D6-64C2-416CD1E6C888}"/>
                  </a:ext>
                </a:extLst>
              </p:cNvPr>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74;p49">
                <a:extLst>
                  <a:ext uri="{FF2B5EF4-FFF2-40B4-BE49-F238E27FC236}">
                    <a16:creationId xmlns:a16="http://schemas.microsoft.com/office/drawing/2014/main" id="{6AA27F20-31B2-B314-11A2-D25778EDC4EE}"/>
                  </a:ext>
                </a:extLst>
              </p:cNvPr>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75;p49">
                <a:extLst>
                  <a:ext uri="{FF2B5EF4-FFF2-40B4-BE49-F238E27FC236}">
                    <a16:creationId xmlns:a16="http://schemas.microsoft.com/office/drawing/2014/main" id="{BEC09D95-D9D9-5278-06C5-9312C1711071}"/>
                  </a:ext>
                </a:extLst>
              </p:cNvPr>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76;p49">
                <a:extLst>
                  <a:ext uri="{FF2B5EF4-FFF2-40B4-BE49-F238E27FC236}">
                    <a16:creationId xmlns:a16="http://schemas.microsoft.com/office/drawing/2014/main" id="{D3D236B9-DE03-4AF4-84C4-42203D31C940}"/>
                  </a:ext>
                </a:extLst>
              </p:cNvPr>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77;p49">
                <a:extLst>
                  <a:ext uri="{FF2B5EF4-FFF2-40B4-BE49-F238E27FC236}">
                    <a16:creationId xmlns:a16="http://schemas.microsoft.com/office/drawing/2014/main" id="{450BAADD-D0DC-36C8-EA7E-91B689C716F3}"/>
                  </a:ext>
                </a:extLst>
              </p:cNvPr>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78;p49">
                <a:extLst>
                  <a:ext uri="{FF2B5EF4-FFF2-40B4-BE49-F238E27FC236}">
                    <a16:creationId xmlns:a16="http://schemas.microsoft.com/office/drawing/2014/main" id="{7D383AC5-75CE-2A80-F317-26AADFEE8BD1}"/>
                  </a:ext>
                </a:extLst>
              </p:cNvPr>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BA31B934-A153-F686-6116-2CE3850B4BB6}"/>
                </a:ext>
              </a:extLst>
            </p:cNvPr>
            <p:cNvPicPr>
              <a:picLocks noChangeAspect="1"/>
            </p:cNvPicPr>
            <p:nvPr/>
          </p:nvPicPr>
          <p:blipFill>
            <a:blip r:embed="rId4"/>
            <a:stretch>
              <a:fillRect/>
            </a:stretch>
          </p:blipFill>
          <p:spPr>
            <a:xfrm rot="1507677">
              <a:off x="896611" y="3323092"/>
              <a:ext cx="1675044" cy="167504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randombar(horizont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randombar(horizontal)">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Shape 2742"/>
        <p:cNvGrpSpPr/>
        <p:nvPr/>
      </p:nvGrpSpPr>
      <p:grpSpPr>
        <a:xfrm>
          <a:off x="0" y="0"/>
          <a:ext cx="0" cy="0"/>
          <a:chOff x="0" y="0"/>
          <a:chExt cx="0" cy="0"/>
        </a:xfrm>
      </p:grpSpPr>
      <p:grpSp>
        <p:nvGrpSpPr>
          <p:cNvPr id="2756" name="Google Shape;2756;p61"/>
          <p:cNvGrpSpPr/>
          <p:nvPr/>
        </p:nvGrpSpPr>
        <p:grpSpPr>
          <a:xfrm>
            <a:off x="3777301" y="3635023"/>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4621;p84"/>
          <p:cNvGrpSpPr/>
          <p:nvPr/>
        </p:nvGrpSpPr>
        <p:grpSpPr>
          <a:xfrm>
            <a:off x="3226031" y="4081533"/>
            <a:ext cx="379271" cy="513944"/>
            <a:chOff x="1857875" y="238150"/>
            <a:chExt cx="3858300" cy="5228325"/>
          </a:xfrm>
        </p:grpSpPr>
        <p:sp>
          <p:nvSpPr>
            <p:cNvPr id="77" name="Google Shape;4622;p84"/>
            <p:cNvSpPr/>
            <p:nvPr/>
          </p:nvSpPr>
          <p:spPr>
            <a:xfrm>
              <a:off x="3488925" y="1861600"/>
              <a:ext cx="783700" cy="711000"/>
            </a:xfrm>
            <a:custGeom>
              <a:avLst/>
              <a:gdLst/>
              <a:ahLst/>
              <a:cxnLst/>
              <a:rect l="l" t="t" r="r" b="b"/>
              <a:pathLst>
                <a:path w="31348" h="28440" extrusionOk="0">
                  <a:moveTo>
                    <a:pt x="16789" y="4102"/>
                  </a:moveTo>
                  <a:cubicBezTo>
                    <a:pt x="17965" y="4102"/>
                    <a:pt x="19583" y="4396"/>
                    <a:pt x="20612" y="5769"/>
                  </a:cubicBezTo>
                  <a:cubicBezTo>
                    <a:pt x="21397" y="6823"/>
                    <a:pt x="21397" y="8440"/>
                    <a:pt x="20588" y="9225"/>
                  </a:cubicBezTo>
                  <a:cubicBezTo>
                    <a:pt x="20196" y="9592"/>
                    <a:pt x="19558" y="9886"/>
                    <a:pt x="18652" y="10107"/>
                  </a:cubicBezTo>
                  <a:cubicBezTo>
                    <a:pt x="17877" y="10289"/>
                    <a:pt x="17078" y="10379"/>
                    <a:pt x="16276" y="10379"/>
                  </a:cubicBezTo>
                  <a:cubicBezTo>
                    <a:pt x="14592" y="10379"/>
                    <a:pt x="12900" y="9981"/>
                    <a:pt x="11421" y="9200"/>
                  </a:cubicBezTo>
                  <a:cubicBezTo>
                    <a:pt x="10294" y="8612"/>
                    <a:pt x="9559" y="7803"/>
                    <a:pt x="9559" y="7190"/>
                  </a:cubicBezTo>
                  <a:cubicBezTo>
                    <a:pt x="9559" y="6847"/>
                    <a:pt x="9779" y="6382"/>
                    <a:pt x="10172" y="5916"/>
                  </a:cubicBezTo>
                  <a:cubicBezTo>
                    <a:pt x="11299" y="4617"/>
                    <a:pt x="12671" y="4445"/>
                    <a:pt x="15024" y="4249"/>
                  </a:cubicBezTo>
                  <a:cubicBezTo>
                    <a:pt x="15367" y="4200"/>
                    <a:pt x="15686" y="4176"/>
                    <a:pt x="16029" y="4151"/>
                  </a:cubicBezTo>
                  <a:cubicBezTo>
                    <a:pt x="16250" y="4127"/>
                    <a:pt x="16495" y="4102"/>
                    <a:pt x="16789" y="4102"/>
                  </a:cubicBezTo>
                  <a:close/>
                  <a:moveTo>
                    <a:pt x="16778" y="1"/>
                  </a:moveTo>
                  <a:cubicBezTo>
                    <a:pt x="16404" y="1"/>
                    <a:pt x="16023" y="20"/>
                    <a:pt x="15637" y="58"/>
                  </a:cubicBezTo>
                  <a:cubicBezTo>
                    <a:pt x="15318" y="107"/>
                    <a:pt x="15000" y="132"/>
                    <a:pt x="14681" y="156"/>
                  </a:cubicBezTo>
                  <a:cubicBezTo>
                    <a:pt x="12181" y="377"/>
                    <a:pt x="9338" y="597"/>
                    <a:pt x="7059" y="3244"/>
                  </a:cubicBezTo>
                  <a:cubicBezTo>
                    <a:pt x="6005" y="4470"/>
                    <a:pt x="5441" y="5842"/>
                    <a:pt x="5441" y="7190"/>
                  </a:cubicBezTo>
                  <a:cubicBezTo>
                    <a:pt x="5441" y="9445"/>
                    <a:pt x="6936" y="11479"/>
                    <a:pt x="9534" y="12852"/>
                  </a:cubicBezTo>
                  <a:cubicBezTo>
                    <a:pt x="10956" y="13587"/>
                    <a:pt x="12524" y="14077"/>
                    <a:pt x="14117" y="14322"/>
                  </a:cubicBezTo>
                  <a:cubicBezTo>
                    <a:pt x="14485" y="17018"/>
                    <a:pt x="14608" y="19445"/>
                    <a:pt x="13676" y="21356"/>
                  </a:cubicBezTo>
                  <a:cubicBezTo>
                    <a:pt x="12868" y="22974"/>
                    <a:pt x="11201" y="24150"/>
                    <a:pt x="9461" y="24322"/>
                  </a:cubicBezTo>
                  <a:cubicBezTo>
                    <a:pt x="9313" y="24337"/>
                    <a:pt x="9164" y="24344"/>
                    <a:pt x="9015" y="24344"/>
                  </a:cubicBezTo>
                  <a:cubicBezTo>
                    <a:pt x="7411" y="24344"/>
                    <a:pt x="5781" y="23515"/>
                    <a:pt x="4951" y="22214"/>
                  </a:cubicBezTo>
                  <a:cubicBezTo>
                    <a:pt x="4486" y="21528"/>
                    <a:pt x="4314" y="20744"/>
                    <a:pt x="4535" y="20253"/>
                  </a:cubicBezTo>
                  <a:cubicBezTo>
                    <a:pt x="4976" y="19200"/>
                    <a:pt x="4510" y="17999"/>
                    <a:pt x="3456" y="17558"/>
                  </a:cubicBezTo>
                  <a:cubicBezTo>
                    <a:pt x="3190" y="17437"/>
                    <a:pt x="2912" y="17381"/>
                    <a:pt x="2637" y="17381"/>
                  </a:cubicBezTo>
                  <a:cubicBezTo>
                    <a:pt x="1846" y="17381"/>
                    <a:pt x="1087" y="17848"/>
                    <a:pt x="760" y="18611"/>
                  </a:cubicBezTo>
                  <a:cubicBezTo>
                    <a:pt x="0" y="20401"/>
                    <a:pt x="270" y="22582"/>
                    <a:pt x="1520" y="24469"/>
                  </a:cubicBezTo>
                  <a:cubicBezTo>
                    <a:pt x="3138" y="26944"/>
                    <a:pt x="6005" y="28439"/>
                    <a:pt x="8971" y="28439"/>
                  </a:cubicBezTo>
                  <a:cubicBezTo>
                    <a:pt x="9265" y="28439"/>
                    <a:pt x="9559" y="28439"/>
                    <a:pt x="9853" y="28415"/>
                  </a:cubicBezTo>
                  <a:cubicBezTo>
                    <a:pt x="11961" y="28194"/>
                    <a:pt x="13970" y="27189"/>
                    <a:pt x="15514" y="25694"/>
                  </a:cubicBezTo>
                  <a:cubicBezTo>
                    <a:pt x="17255" y="27067"/>
                    <a:pt x="19436" y="27827"/>
                    <a:pt x="21666" y="27827"/>
                  </a:cubicBezTo>
                  <a:cubicBezTo>
                    <a:pt x="22205" y="27827"/>
                    <a:pt x="22745" y="27778"/>
                    <a:pt x="23284" y="27704"/>
                  </a:cubicBezTo>
                  <a:cubicBezTo>
                    <a:pt x="26838" y="27091"/>
                    <a:pt x="29852" y="24494"/>
                    <a:pt x="31004" y="21087"/>
                  </a:cubicBezTo>
                  <a:cubicBezTo>
                    <a:pt x="31347" y="20008"/>
                    <a:pt x="30783" y="18832"/>
                    <a:pt x="29705" y="18489"/>
                  </a:cubicBezTo>
                  <a:cubicBezTo>
                    <a:pt x="29487" y="18415"/>
                    <a:pt x="29266" y="18379"/>
                    <a:pt x="29049" y="18379"/>
                  </a:cubicBezTo>
                  <a:cubicBezTo>
                    <a:pt x="28193" y="18379"/>
                    <a:pt x="27400" y="18928"/>
                    <a:pt x="27107" y="19788"/>
                  </a:cubicBezTo>
                  <a:cubicBezTo>
                    <a:pt x="26445" y="21749"/>
                    <a:pt x="24632" y="23293"/>
                    <a:pt x="22597" y="23660"/>
                  </a:cubicBezTo>
                  <a:cubicBezTo>
                    <a:pt x="22313" y="23705"/>
                    <a:pt x="22025" y="23727"/>
                    <a:pt x="21737" y="23727"/>
                  </a:cubicBezTo>
                  <a:cubicBezTo>
                    <a:pt x="20287" y="23727"/>
                    <a:pt x="18828" y="23175"/>
                    <a:pt x="17745" y="22214"/>
                  </a:cubicBezTo>
                  <a:cubicBezTo>
                    <a:pt x="18725" y="19592"/>
                    <a:pt x="18554" y="16724"/>
                    <a:pt x="18259" y="14347"/>
                  </a:cubicBezTo>
                  <a:cubicBezTo>
                    <a:pt x="18701" y="14273"/>
                    <a:pt x="19166" y="14200"/>
                    <a:pt x="19607" y="14102"/>
                  </a:cubicBezTo>
                  <a:cubicBezTo>
                    <a:pt x="21250" y="13710"/>
                    <a:pt x="22499" y="13072"/>
                    <a:pt x="23455" y="12166"/>
                  </a:cubicBezTo>
                  <a:cubicBezTo>
                    <a:pt x="25735" y="9935"/>
                    <a:pt x="25931" y="6063"/>
                    <a:pt x="23896" y="3318"/>
                  </a:cubicBezTo>
                  <a:cubicBezTo>
                    <a:pt x="22287" y="1186"/>
                    <a:pt x="19731" y="1"/>
                    <a:pt x="167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623;p84"/>
            <p:cNvSpPr/>
            <p:nvPr/>
          </p:nvSpPr>
          <p:spPr>
            <a:xfrm>
              <a:off x="1857875" y="238150"/>
              <a:ext cx="3858300" cy="5228325"/>
            </a:xfrm>
            <a:custGeom>
              <a:avLst/>
              <a:gdLst/>
              <a:ahLst/>
              <a:cxnLst/>
              <a:rect l="l" t="t" r="r" b="b"/>
              <a:pathLst>
                <a:path w="154332" h="209133" extrusionOk="0">
                  <a:moveTo>
                    <a:pt x="43626" y="20562"/>
                  </a:moveTo>
                  <a:cubicBezTo>
                    <a:pt x="50513" y="25120"/>
                    <a:pt x="55856" y="32056"/>
                    <a:pt x="58478" y="39875"/>
                  </a:cubicBezTo>
                  <a:cubicBezTo>
                    <a:pt x="56566" y="40733"/>
                    <a:pt x="54704" y="41688"/>
                    <a:pt x="52914" y="42791"/>
                  </a:cubicBezTo>
                  <a:cubicBezTo>
                    <a:pt x="51493" y="43649"/>
                    <a:pt x="50194" y="44556"/>
                    <a:pt x="49018" y="45463"/>
                  </a:cubicBezTo>
                  <a:cubicBezTo>
                    <a:pt x="43552" y="43870"/>
                    <a:pt x="38846" y="40120"/>
                    <a:pt x="36077" y="35145"/>
                  </a:cubicBezTo>
                  <a:cubicBezTo>
                    <a:pt x="36077" y="35145"/>
                    <a:pt x="36077" y="35145"/>
                    <a:pt x="36077" y="35120"/>
                  </a:cubicBezTo>
                  <a:cubicBezTo>
                    <a:pt x="39067" y="30537"/>
                    <a:pt x="41591" y="25660"/>
                    <a:pt x="43626" y="20562"/>
                  </a:cubicBezTo>
                  <a:close/>
                  <a:moveTo>
                    <a:pt x="113206" y="21567"/>
                  </a:moveTo>
                  <a:cubicBezTo>
                    <a:pt x="114235" y="25022"/>
                    <a:pt x="115412" y="28478"/>
                    <a:pt x="117005" y="31811"/>
                  </a:cubicBezTo>
                  <a:cubicBezTo>
                    <a:pt x="118475" y="34875"/>
                    <a:pt x="120216" y="37669"/>
                    <a:pt x="122176" y="40193"/>
                  </a:cubicBezTo>
                  <a:cubicBezTo>
                    <a:pt x="119505" y="42889"/>
                    <a:pt x="115976" y="44752"/>
                    <a:pt x="112226" y="45438"/>
                  </a:cubicBezTo>
                  <a:cubicBezTo>
                    <a:pt x="111981" y="45487"/>
                    <a:pt x="111760" y="45585"/>
                    <a:pt x="111539" y="45708"/>
                  </a:cubicBezTo>
                  <a:cubicBezTo>
                    <a:pt x="108500" y="43036"/>
                    <a:pt x="104947" y="40831"/>
                    <a:pt x="101001" y="39090"/>
                  </a:cubicBezTo>
                  <a:cubicBezTo>
                    <a:pt x="104113" y="32473"/>
                    <a:pt x="107716" y="25905"/>
                    <a:pt x="113206" y="21567"/>
                  </a:cubicBezTo>
                  <a:close/>
                  <a:moveTo>
                    <a:pt x="120202" y="4112"/>
                  </a:moveTo>
                  <a:cubicBezTo>
                    <a:pt x="122580" y="4112"/>
                    <a:pt x="125104" y="4608"/>
                    <a:pt x="127715" y="5121"/>
                  </a:cubicBezTo>
                  <a:cubicBezTo>
                    <a:pt x="128696" y="5293"/>
                    <a:pt x="129700" y="5489"/>
                    <a:pt x="130681" y="5661"/>
                  </a:cubicBezTo>
                  <a:cubicBezTo>
                    <a:pt x="131171" y="5734"/>
                    <a:pt x="131661" y="5832"/>
                    <a:pt x="132151" y="5906"/>
                  </a:cubicBezTo>
                  <a:cubicBezTo>
                    <a:pt x="134725" y="6298"/>
                    <a:pt x="137176" y="6690"/>
                    <a:pt x="139063" y="7940"/>
                  </a:cubicBezTo>
                  <a:cubicBezTo>
                    <a:pt x="140925" y="9190"/>
                    <a:pt x="142200" y="11273"/>
                    <a:pt x="143327" y="13332"/>
                  </a:cubicBezTo>
                  <a:cubicBezTo>
                    <a:pt x="145999" y="18332"/>
                    <a:pt x="147984" y="23674"/>
                    <a:pt x="149209" y="29213"/>
                  </a:cubicBezTo>
                  <a:cubicBezTo>
                    <a:pt x="149675" y="31370"/>
                    <a:pt x="150190" y="34189"/>
                    <a:pt x="149945" y="36958"/>
                  </a:cubicBezTo>
                  <a:cubicBezTo>
                    <a:pt x="149700" y="39556"/>
                    <a:pt x="148793" y="41860"/>
                    <a:pt x="147347" y="43453"/>
                  </a:cubicBezTo>
                  <a:cubicBezTo>
                    <a:pt x="145596" y="45370"/>
                    <a:pt x="142861" y="46427"/>
                    <a:pt x="139933" y="46427"/>
                  </a:cubicBezTo>
                  <a:cubicBezTo>
                    <a:pt x="138968" y="46427"/>
                    <a:pt x="137982" y="46312"/>
                    <a:pt x="137004" y="46075"/>
                  </a:cubicBezTo>
                  <a:cubicBezTo>
                    <a:pt x="133524" y="45242"/>
                    <a:pt x="130166" y="43036"/>
                    <a:pt x="126980" y="39507"/>
                  </a:cubicBezTo>
                  <a:cubicBezTo>
                    <a:pt x="124529" y="36811"/>
                    <a:pt x="122421" y="33625"/>
                    <a:pt x="120706" y="30047"/>
                  </a:cubicBezTo>
                  <a:cubicBezTo>
                    <a:pt x="118157" y="24679"/>
                    <a:pt x="116637" y="18748"/>
                    <a:pt x="115167" y="13013"/>
                  </a:cubicBezTo>
                  <a:cubicBezTo>
                    <a:pt x="114918" y="12081"/>
                    <a:pt x="114074" y="11481"/>
                    <a:pt x="113167" y="11481"/>
                  </a:cubicBezTo>
                  <a:cubicBezTo>
                    <a:pt x="113001" y="11481"/>
                    <a:pt x="112833" y="11501"/>
                    <a:pt x="112667" y="11543"/>
                  </a:cubicBezTo>
                  <a:cubicBezTo>
                    <a:pt x="111564" y="11812"/>
                    <a:pt x="110902" y="12940"/>
                    <a:pt x="111172" y="14043"/>
                  </a:cubicBezTo>
                  <a:cubicBezTo>
                    <a:pt x="111466" y="15121"/>
                    <a:pt x="111736" y="16224"/>
                    <a:pt x="112030" y="17327"/>
                  </a:cubicBezTo>
                  <a:cubicBezTo>
                    <a:pt x="104996" y="22253"/>
                    <a:pt x="100756" y="29949"/>
                    <a:pt x="97177" y="37595"/>
                  </a:cubicBezTo>
                  <a:cubicBezTo>
                    <a:pt x="96123" y="37228"/>
                    <a:pt x="95045" y="36909"/>
                    <a:pt x="93942" y="36615"/>
                  </a:cubicBezTo>
                  <a:cubicBezTo>
                    <a:pt x="97545" y="28699"/>
                    <a:pt x="102030" y="20880"/>
                    <a:pt x="107618" y="12744"/>
                  </a:cubicBezTo>
                  <a:cubicBezTo>
                    <a:pt x="109824" y="9533"/>
                    <a:pt x="112250" y="6298"/>
                    <a:pt x="115632" y="4925"/>
                  </a:cubicBezTo>
                  <a:cubicBezTo>
                    <a:pt x="117079" y="4335"/>
                    <a:pt x="118608" y="4112"/>
                    <a:pt x="120202" y="4112"/>
                  </a:cubicBezTo>
                  <a:close/>
                  <a:moveTo>
                    <a:pt x="39487" y="4970"/>
                  </a:moveTo>
                  <a:cubicBezTo>
                    <a:pt x="40174" y="4970"/>
                    <a:pt x="40851" y="4972"/>
                    <a:pt x="41518" y="4974"/>
                  </a:cubicBezTo>
                  <a:cubicBezTo>
                    <a:pt x="43479" y="4974"/>
                    <a:pt x="45170" y="5048"/>
                    <a:pt x="46395" y="5783"/>
                  </a:cubicBezTo>
                  <a:cubicBezTo>
                    <a:pt x="47425" y="6420"/>
                    <a:pt x="48184" y="7597"/>
                    <a:pt x="49067" y="9018"/>
                  </a:cubicBezTo>
                  <a:cubicBezTo>
                    <a:pt x="54704" y="18234"/>
                    <a:pt x="59875" y="27841"/>
                    <a:pt x="64483" y="37620"/>
                  </a:cubicBezTo>
                  <a:cubicBezTo>
                    <a:pt x="63747" y="37841"/>
                    <a:pt x="63012" y="38086"/>
                    <a:pt x="62277" y="38355"/>
                  </a:cubicBezTo>
                  <a:cubicBezTo>
                    <a:pt x="59238" y="29459"/>
                    <a:pt x="53037" y="21640"/>
                    <a:pt x="45096" y="16640"/>
                  </a:cubicBezTo>
                  <a:cubicBezTo>
                    <a:pt x="45415" y="15685"/>
                    <a:pt x="45733" y="14704"/>
                    <a:pt x="46028" y="13724"/>
                  </a:cubicBezTo>
                  <a:cubicBezTo>
                    <a:pt x="46346" y="12646"/>
                    <a:pt x="45733" y="11518"/>
                    <a:pt x="44655" y="11175"/>
                  </a:cubicBezTo>
                  <a:cubicBezTo>
                    <a:pt x="44462" y="11118"/>
                    <a:pt x="44266" y="11091"/>
                    <a:pt x="44074" y="11091"/>
                  </a:cubicBezTo>
                  <a:cubicBezTo>
                    <a:pt x="43191" y="11091"/>
                    <a:pt x="42368" y="11662"/>
                    <a:pt x="42106" y="12547"/>
                  </a:cubicBezTo>
                  <a:cubicBezTo>
                    <a:pt x="39263" y="21959"/>
                    <a:pt x="34753" y="30659"/>
                    <a:pt x="28700" y="38380"/>
                  </a:cubicBezTo>
                  <a:cubicBezTo>
                    <a:pt x="26445" y="41272"/>
                    <a:pt x="23357" y="44826"/>
                    <a:pt x="19362" y="46835"/>
                  </a:cubicBezTo>
                  <a:cubicBezTo>
                    <a:pt x="17808" y="47605"/>
                    <a:pt x="15849" y="48192"/>
                    <a:pt x="13916" y="48192"/>
                  </a:cubicBezTo>
                  <a:cubicBezTo>
                    <a:pt x="12526" y="48192"/>
                    <a:pt x="11150" y="47888"/>
                    <a:pt x="9951" y="47129"/>
                  </a:cubicBezTo>
                  <a:cubicBezTo>
                    <a:pt x="8088" y="45953"/>
                    <a:pt x="7059" y="43968"/>
                    <a:pt x="6519" y="42522"/>
                  </a:cubicBezTo>
                  <a:cubicBezTo>
                    <a:pt x="4314" y="36493"/>
                    <a:pt x="6470" y="29606"/>
                    <a:pt x="8578" y="24263"/>
                  </a:cubicBezTo>
                  <a:cubicBezTo>
                    <a:pt x="10612" y="19116"/>
                    <a:pt x="13063" y="14067"/>
                    <a:pt x="15857" y="9288"/>
                  </a:cubicBezTo>
                  <a:cubicBezTo>
                    <a:pt x="16543" y="8136"/>
                    <a:pt x="17230" y="7058"/>
                    <a:pt x="18112" y="6567"/>
                  </a:cubicBezTo>
                  <a:cubicBezTo>
                    <a:pt x="18700" y="6249"/>
                    <a:pt x="19485" y="6126"/>
                    <a:pt x="20367" y="6004"/>
                  </a:cubicBezTo>
                  <a:cubicBezTo>
                    <a:pt x="26808" y="5102"/>
                    <a:pt x="33506" y="4970"/>
                    <a:pt x="39487" y="4970"/>
                  </a:cubicBezTo>
                  <a:close/>
                  <a:moveTo>
                    <a:pt x="84321" y="39265"/>
                  </a:moveTo>
                  <a:cubicBezTo>
                    <a:pt x="85558" y="39265"/>
                    <a:pt x="86781" y="39331"/>
                    <a:pt x="88011" y="39532"/>
                  </a:cubicBezTo>
                  <a:cubicBezTo>
                    <a:pt x="96295" y="40880"/>
                    <a:pt x="103476" y="44090"/>
                    <a:pt x="108844" y="48796"/>
                  </a:cubicBezTo>
                  <a:cubicBezTo>
                    <a:pt x="115461" y="54605"/>
                    <a:pt x="119186" y="62913"/>
                    <a:pt x="118770" y="70780"/>
                  </a:cubicBezTo>
                  <a:cubicBezTo>
                    <a:pt x="116735" y="71074"/>
                    <a:pt x="114677" y="71418"/>
                    <a:pt x="112667" y="71785"/>
                  </a:cubicBezTo>
                  <a:cubicBezTo>
                    <a:pt x="111539" y="72006"/>
                    <a:pt x="110804" y="73060"/>
                    <a:pt x="111025" y="74187"/>
                  </a:cubicBezTo>
                  <a:cubicBezTo>
                    <a:pt x="111196" y="75167"/>
                    <a:pt x="112054" y="75854"/>
                    <a:pt x="113035" y="75854"/>
                  </a:cubicBezTo>
                  <a:cubicBezTo>
                    <a:pt x="113157" y="75854"/>
                    <a:pt x="113280" y="75854"/>
                    <a:pt x="113402" y="75829"/>
                  </a:cubicBezTo>
                  <a:cubicBezTo>
                    <a:pt x="114971" y="75535"/>
                    <a:pt x="116564" y="75265"/>
                    <a:pt x="118157" y="75020"/>
                  </a:cubicBezTo>
                  <a:lnTo>
                    <a:pt x="118157" y="75020"/>
                  </a:lnTo>
                  <a:cubicBezTo>
                    <a:pt x="117716" y="76883"/>
                    <a:pt x="117029" y="78746"/>
                    <a:pt x="116147" y="80584"/>
                  </a:cubicBezTo>
                  <a:cubicBezTo>
                    <a:pt x="113476" y="80241"/>
                    <a:pt x="110780" y="79996"/>
                    <a:pt x="108059" y="79849"/>
                  </a:cubicBezTo>
                  <a:cubicBezTo>
                    <a:pt x="108014" y="79846"/>
                    <a:pt x="107970" y="79844"/>
                    <a:pt x="107925" y="79844"/>
                  </a:cubicBezTo>
                  <a:cubicBezTo>
                    <a:pt x="106834" y="79844"/>
                    <a:pt x="105950" y="80701"/>
                    <a:pt x="105902" y="81785"/>
                  </a:cubicBezTo>
                  <a:cubicBezTo>
                    <a:pt x="105829" y="82912"/>
                    <a:pt x="106711" y="83868"/>
                    <a:pt x="107839" y="83942"/>
                  </a:cubicBezTo>
                  <a:cubicBezTo>
                    <a:pt x="109897" y="84040"/>
                    <a:pt x="111932" y="84236"/>
                    <a:pt x="113966" y="84456"/>
                  </a:cubicBezTo>
                  <a:cubicBezTo>
                    <a:pt x="111196" y="88672"/>
                    <a:pt x="107520" y="92250"/>
                    <a:pt x="103182" y="94848"/>
                  </a:cubicBezTo>
                  <a:cubicBezTo>
                    <a:pt x="97913" y="98034"/>
                    <a:pt x="91246" y="100044"/>
                    <a:pt x="83428" y="100804"/>
                  </a:cubicBezTo>
                  <a:cubicBezTo>
                    <a:pt x="81321" y="101003"/>
                    <a:pt x="79274" y="101102"/>
                    <a:pt x="77290" y="101102"/>
                  </a:cubicBezTo>
                  <a:cubicBezTo>
                    <a:pt x="71216" y="101102"/>
                    <a:pt x="65726" y="100169"/>
                    <a:pt x="60904" y="98304"/>
                  </a:cubicBezTo>
                  <a:cubicBezTo>
                    <a:pt x="55169" y="96049"/>
                    <a:pt x="50317" y="92373"/>
                    <a:pt x="47081" y="87887"/>
                  </a:cubicBezTo>
                  <a:cubicBezTo>
                    <a:pt x="47621" y="87887"/>
                    <a:pt x="48184" y="87912"/>
                    <a:pt x="48723" y="87936"/>
                  </a:cubicBezTo>
                  <a:cubicBezTo>
                    <a:pt x="48739" y="87937"/>
                    <a:pt x="48755" y="87937"/>
                    <a:pt x="48770" y="87937"/>
                  </a:cubicBezTo>
                  <a:cubicBezTo>
                    <a:pt x="49901" y="87937"/>
                    <a:pt x="50807" y="87063"/>
                    <a:pt x="50856" y="85951"/>
                  </a:cubicBezTo>
                  <a:cubicBezTo>
                    <a:pt x="50880" y="84824"/>
                    <a:pt x="49998" y="83868"/>
                    <a:pt x="48871" y="83844"/>
                  </a:cubicBezTo>
                  <a:cubicBezTo>
                    <a:pt x="47848" y="83808"/>
                    <a:pt x="46825" y="83785"/>
                    <a:pt x="45803" y="83785"/>
                  </a:cubicBezTo>
                  <a:cubicBezTo>
                    <a:pt x="45428" y="83785"/>
                    <a:pt x="45054" y="83788"/>
                    <a:pt x="44680" y="83794"/>
                  </a:cubicBezTo>
                  <a:cubicBezTo>
                    <a:pt x="43920" y="82128"/>
                    <a:pt x="43381" y="80437"/>
                    <a:pt x="42988" y="78746"/>
                  </a:cubicBezTo>
                  <a:lnTo>
                    <a:pt x="42988" y="78746"/>
                  </a:lnTo>
                  <a:cubicBezTo>
                    <a:pt x="43895" y="78966"/>
                    <a:pt x="44778" y="79187"/>
                    <a:pt x="45684" y="79432"/>
                  </a:cubicBezTo>
                  <a:cubicBezTo>
                    <a:pt x="45856" y="79481"/>
                    <a:pt x="46028" y="79505"/>
                    <a:pt x="46224" y="79505"/>
                  </a:cubicBezTo>
                  <a:cubicBezTo>
                    <a:pt x="47130" y="79505"/>
                    <a:pt x="47939" y="78917"/>
                    <a:pt x="48184" y="77986"/>
                  </a:cubicBezTo>
                  <a:cubicBezTo>
                    <a:pt x="48478" y="76908"/>
                    <a:pt x="47841" y="75780"/>
                    <a:pt x="46763" y="75486"/>
                  </a:cubicBezTo>
                  <a:cubicBezTo>
                    <a:pt x="45292" y="75094"/>
                    <a:pt x="43846" y="74726"/>
                    <a:pt x="42376" y="74383"/>
                  </a:cubicBezTo>
                  <a:cubicBezTo>
                    <a:pt x="42057" y="69923"/>
                    <a:pt x="42670" y="65658"/>
                    <a:pt x="43430" y="62325"/>
                  </a:cubicBezTo>
                  <a:cubicBezTo>
                    <a:pt x="44287" y="58624"/>
                    <a:pt x="45390" y="55879"/>
                    <a:pt x="46861" y="53649"/>
                  </a:cubicBezTo>
                  <a:cubicBezTo>
                    <a:pt x="48625" y="50977"/>
                    <a:pt x="51297" y="48575"/>
                    <a:pt x="55047" y="46296"/>
                  </a:cubicBezTo>
                  <a:cubicBezTo>
                    <a:pt x="58919" y="43919"/>
                    <a:pt x="63135" y="42154"/>
                    <a:pt x="67595" y="41002"/>
                  </a:cubicBezTo>
                  <a:cubicBezTo>
                    <a:pt x="71370" y="40022"/>
                    <a:pt x="75193" y="39654"/>
                    <a:pt x="79752" y="39434"/>
                  </a:cubicBezTo>
                  <a:lnTo>
                    <a:pt x="80732" y="39385"/>
                  </a:lnTo>
                  <a:cubicBezTo>
                    <a:pt x="81952" y="39325"/>
                    <a:pt x="83142" y="39265"/>
                    <a:pt x="84321" y="39265"/>
                  </a:cubicBezTo>
                  <a:close/>
                  <a:moveTo>
                    <a:pt x="53576" y="99235"/>
                  </a:moveTo>
                  <a:cubicBezTo>
                    <a:pt x="54679" y="99897"/>
                    <a:pt x="55831" y="100509"/>
                    <a:pt x="57007" y="101073"/>
                  </a:cubicBezTo>
                  <a:cubicBezTo>
                    <a:pt x="50219" y="108303"/>
                    <a:pt x="45023" y="115288"/>
                    <a:pt x="41199" y="122420"/>
                  </a:cubicBezTo>
                  <a:cubicBezTo>
                    <a:pt x="37915" y="128474"/>
                    <a:pt x="35660" y="134601"/>
                    <a:pt x="34386" y="140704"/>
                  </a:cubicBezTo>
                  <a:cubicBezTo>
                    <a:pt x="31910" y="140140"/>
                    <a:pt x="29631" y="138645"/>
                    <a:pt x="28087" y="136635"/>
                  </a:cubicBezTo>
                  <a:cubicBezTo>
                    <a:pt x="26568" y="134626"/>
                    <a:pt x="25734" y="132028"/>
                    <a:pt x="25832" y="129479"/>
                  </a:cubicBezTo>
                  <a:cubicBezTo>
                    <a:pt x="25930" y="126807"/>
                    <a:pt x="27009" y="123940"/>
                    <a:pt x="29165" y="120509"/>
                  </a:cubicBezTo>
                  <a:cubicBezTo>
                    <a:pt x="34067" y="112764"/>
                    <a:pt x="42866" y="105044"/>
                    <a:pt x="53331" y="99382"/>
                  </a:cubicBezTo>
                  <a:cubicBezTo>
                    <a:pt x="53429" y="99333"/>
                    <a:pt x="53503" y="99284"/>
                    <a:pt x="53576" y="99235"/>
                  </a:cubicBezTo>
                  <a:close/>
                  <a:moveTo>
                    <a:pt x="104187" y="99014"/>
                  </a:moveTo>
                  <a:cubicBezTo>
                    <a:pt x="112079" y="103573"/>
                    <a:pt x="120216" y="108646"/>
                    <a:pt x="125657" y="116048"/>
                  </a:cubicBezTo>
                  <a:cubicBezTo>
                    <a:pt x="127911" y="119161"/>
                    <a:pt x="129382" y="122273"/>
                    <a:pt x="129995" y="125288"/>
                  </a:cubicBezTo>
                  <a:cubicBezTo>
                    <a:pt x="130705" y="128719"/>
                    <a:pt x="130289" y="132077"/>
                    <a:pt x="128843" y="134748"/>
                  </a:cubicBezTo>
                  <a:cubicBezTo>
                    <a:pt x="127225" y="137763"/>
                    <a:pt x="124186" y="139993"/>
                    <a:pt x="120730" y="140753"/>
                  </a:cubicBezTo>
                  <a:cubicBezTo>
                    <a:pt x="117912" y="125901"/>
                    <a:pt x="110706" y="111833"/>
                    <a:pt x="100192" y="100951"/>
                  </a:cubicBezTo>
                  <a:cubicBezTo>
                    <a:pt x="101564" y="100387"/>
                    <a:pt x="102912" y="99725"/>
                    <a:pt x="104187" y="99014"/>
                  </a:cubicBezTo>
                  <a:close/>
                  <a:moveTo>
                    <a:pt x="95952" y="102495"/>
                  </a:moveTo>
                  <a:cubicBezTo>
                    <a:pt x="96001" y="102544"/>
                    <a:pt x="96050" y="102617"/>
                    <a:pt x="96099" y="102642"/>
                  </a:cubicBezTo>
                  <a:cubicBezTo>
                    <a:pt x="108794" y="115215"/>
                    <a:pt x="116686" y="132591"/>
                    <a:pt x="117838" y="150409"/>
                  </a:cubicBezTo>
                  <a:cubicBezTo>
                    <a:pt x="115191" y="151218"/>
                    <a:pt x="112642" y="152370"/>
                    <a:pt x="110363" y="153890"/>
                  </a:cubicBezTo>
                  <a:cubicBezTo>
                    <a:pt x="107348" y="155850"/>
                    <a:pt x="104530" y="158546"/>
                    <a:pt x="101932" y="161904"/>
                  </a:cubicBezTo>
                  <a:cubicBezTo>
                    <a:pt x="98574" y="166242"/>
                    <a:pt x="96295" y="170801"/>
                    <a:pt x="95192" y="175384"/>
                  </a:cubicBezTo>
                  <a:cubicBezTo>
                    <a:pt x="93280" y="183251"/>
                    <a:pt x="94849" y="191731"/>
                    <a:pt x="99359" y="198152"/>
                  </a:cubicBezTo>
                  <a:cubicBezTo>
                    <a:pt x="94628" y="200089"/>
                    <a:pt x="90045" y="201167"/>
                    <a:pt x="85707" y="201388"/>
                  </a:cubicBezTo>
                  <a:cubicBezTo>
                    <a:pt x="85101" y="201419"/>
                    <a:pt x="84492" y="201433"/>
                    <a:pt x="83882" y="201433"/>
                  </a:cubicBezTo>
                  <a:cubicBezTo>
                    <a:pt x="79711" y="201433"/>
                    <a:pt x="75475" y="200755"/>
                    <a:pt x="71370" y="200113"/>
                  </a:cubicBezTo>
                  <a:cubicBezTo>
                    <a:pt x="67914" y="199574"/>
                    <a:pt x="64336" y="199010"/>
                    <a:pt x="61296" y="197466"/>
                  </a:cubicBezTo>
                  <a:cubicBezTo>
                    <a:pt x="65438" y="191143"/>
                    <a:pt x="66835" y="182981"/>
                    <a:pt x="64997" y="175384"/>
                  </a:cubicBezTo>
                  <a:cubicBezTo>
                    <a:pt x="63870" y="170801"/>
                    <a:pt x="61615" y="166267"/>
                    <a:pt x="58233" y="161904"/>
                  </a:cubicBezTo>
                  <a:cubicBezTo>
                    <a:pt x="55659" y="158546"/>
                    <a:pt x="52816" y="155850"/>
                    <a:pt x="49802" y="153890"/>
                  </a:cubicBezTo>
                  <a:cubicBezTo>
                    <a:pt x="46126" y="151463"/>
                    <a:pt x="41812" y="149919"/>
                    <a:pt x="37376" y="149380"/>
                  </a:cubicBezTo>
                  <a:cubicBezTo>
                    <a:pt x="37817" y="141219"/>
                    <a:pt x="40366" y="132591"/>
                    <a:pt x="44802" y="124357"/>
                  </a:cubicBezTo>
                  <a:cubicBezTo>
                    <a:pt x="48674" y="117200"/>
                    <a:pt x="53993" y="110117"/>
                    <a:pt x="61100" y="102715"/>
                  </a:cubicBezTo>
                  <a:cubicBezTo>
                    <a:pt x="65978" y="104382"/>
                    <a:pt x="71370" y="105215"/>
                    <a:pt x="77276" y="105215"/>
                  </a:cubicBezTo>
                  <a:cubicBezTo>
                    <a:pt x="79384" y="105215"/>
                    <a:pt x="81565" y="105093"/>
                    <a:pt x="83820" y="104872"/>
                  </a:cubicBezTo>
                  <a:cubicBezTo>
                    <a:pt x="88207" y="104455"/>
                    <a:pt x="92251" y="103671"/>
                    <a:pt x="95952" y="102495"/>
                  </a:cubicBezTo>
                  <a:close/>
                  <a:moveTo>
                    <a:pt x="34092" y="153301"/>
                  </a:moveTo>
                  <a:cubicBezTo>
                    <a:pt x="34704" y="153301"/>
                    <a:pt x="35342" y="153326"/>
                    <a:pt x="35954" y="153375"/>
                  </a:cubicBezTo>
                  <a:cubicBezTo>
                    <a:pt x="36052" y="156022"/>
                    <a:pt x="36150" y="158718"/>
                    <a:pt x="36298" y="161389"/>
                  </a:cubicBezTo>
                  <a:cubicBezTo>
                    <a:pt x="36347" y="162468"/>
                    <a:pt x="37253" y="163325"/>
                    <a:pt x="38332" y="163325"/>
                  </a:cubicBezTo>
                  <a:lnTo>
                    <a:pt x="38454" y="163325"/>
                  </a:lnTo>
                  <a:cubicBezTo>
                    <a:pt x="39582" y="163252"/>
                    <a:pt x="40440" y="162296"/>
                    <a:pt x="40391" y="161169"/>
                  </a:cubicBezTo>
                  <a:cubicBezTo>
                    <a:pt x="40268" y="158791"/>
                    <a:pt x="40170" y="156414"/>
                    <a:pt x="40096" y="154037"/>
                  </a:cubicBezTo>
                  <a:lnTo>
                    <a:pt x="40096" y="154037"/>
                  </a:lnTo>
                  <a:cubicBezTo>
                    <a:pt x="42694" y="154698"/>
                    <a:pt x="45243" y="155777"/>
                    <a:pt x="47547" y="157296"/>
                  </a:cubicBezTo>
                  <a:cubicBezTo>
                    <a:pt x="50170" y="159036"/>
                    <a:pt x="52669" y="161414"/>
                    <a:pt x="54998" y="164404"/>
                  </a:cubicBezTo>
                  <a:cubicBezTo>
                    <a:pt x="58012" y="168301"/>
                    <a:pt x="60022" y="172320"/>
                    <a:pt x="61002" y="176364"/>
                  </a:cubicBezTo>
                  <a:cubicBezTo>
                    <a:pt x="62669" y="183202"/>
                    <a:pt x="61272" y="190555"/>
                    <a:pt x="57302" y="196045"/>
                  </a:cubicBezTo>
                  <a:cubicBezTo>
                    <a:pt x="53258" y="201608"/>
                    <a:pt x="46665" y="205039"/>
                    <a:pt x="39998" y="205039"/>
                  </a:cubicBezTo>
                  <a:lnTo>
                    <a:pt x="39753" y="205039"/>
                  </a:lnTo>
                  <a:cubicBezTo>
                    <a:pt x="36567" y="204990"/>
                    <a:pt x="33087" y="204182"/>
                    <a:pt x="29116" y="202589"/>
                  </a:cubicBezTo>
                  <a:cubicBezTo>
                    <a:pt x="25342" y="201069"/>
                    <a:pt x="22401" y="199304"/>
                    <a:pt x="20073" y="197246"/>
                  </a:cubicBezTo>
                  <a:cubicBezTo>
                    <a:pt x="15048" y="192760"/>
                    <a:pt x="12058" y="185628"/>
                    <a:pt x="12058" y="178153"/>
                  </a:cubicBezTo>
                  <a:cubicBezTo>
                    <a:pt x="12083" y="174624"/>
                    <a:pt x="12696" y="171193"/>
                    <a:pt x="13897" y="168031"/>
                  </a:cubicBezTo>
                  <a:cubicBezTo>
                    <a:pt x="15637" y="169306"/>
                    <a:pt x="17499" y="170433"/>
                    <a:pt x="19436" y="171413"/>
                  </a:cubicBezTo>
                  <a:cubicBezTo>
                    <a:pt x="19730" y="171560"/>
                    <a:pt x="20048" y="171634"/>
                    <a:pt x="20342" y="171634"/>
                  </a:cubicBezTo>
                  <a:cubicBezTo>
                    <a:pt x="21102" y="171634"/>
                    <a:pt x="21813" y="171217"/>
                    <a:pt x="22180" y="170482"/>
                  </a:cubicBezTo>
                  <a:cubicBezTo>
                    <a:pt x="22695" y="169477"/>
                    <a:pt x="22279" y="168252"/>
                    <a:pt x="21249" y="167737"/>
                  </a:cubicBezTo>
                  <a:cubicBezTo>
                    <a:pt x="19313" y="166757"/>
                    <a:pt x="17450" y="165605"/>
                    <a:pt x="15735" y="164306"/>
                  </a:cubicBezTo>
                  <a:cubicBezTo>
                    <a:pt x="15710" y="164281"/>
                    <a:pt x="15710" y="164281"/>
                    <a:pt x="15686" y="164281"/>
                  </a:cubicBezTo>
                  <a:cubicBezTo>
                    <a:pt x="15784" y="164110"/>
                    <a:pt x="15857" y="163963"/>
                    <a:pt x="15955" y="163791"/>
                  </a:cubicBezTo>
                  <a:cubicBezTo>
                    <a:pt x="17377" y="161463"/>
                    <a:pt x="19141" y="159380"/>
                    <a:pt x="21200" y="157639"/>
                  </a:cubicBezTo>
                  <a:cubicBezTo>
                    <a:pt x="21421" y="157468"/>
                    <a:pt x="21641" y="157296"/>
                    <a:pt x="21862" y="157125"/>
                  </a:cubicBezTo>
                  <a:cubicBezTo>
                    <a:pt x="22989" y="159232"/>
                    <a:pt x="24068" y="161365"/>
                    <a:pt x="25122" y="163497"/>
                  </a:cubicBezTo>
                  <a:cubicBezTo>
                    <a:pt x="25465" y="164232"/>
                    <a:pt x="26200" y="164649"/>
                    <a:pt x="26960" y="164649"/>
                  </a:cubicBezTo>
                  <a:cubicBezTo>
                    <a:pt x="27254" y="164649"/>
                    <a:pt x="27572" y="164575"/>
                    <a:pt x="27867" y="164453"/>
                  </a:cubicBezTo>
                  <a:cubicBezTo>
                    <a:pt x="28871" y="163938"/>
                    <a:pt x="29313" y="162713"/>
                    <a:pt x="28798" y="161708"/>
                  </a:cubicBezTo>
                  <a:cubicBezTo>
                    <a:pt x="27719" y="159478"/>
                    <a:pt x="26592" y="157247"/>
                    <a:pt x="25416" y="155041"/>
                  </a:cubicBezTo>
                  <a:cubicBezTo>
                    <a:pt x="28063" y="153890"/>
                    <a:pt x="31028" y="153301"/>
                    <a:pt x="34092" y="153301"/>
                  </a:cubicBezTo>
                  <a:close/>
                  <a:moveTo>
                    <a:pt x="126073" y="153301"/>
                  </a:moveTo>
                  <a:cubicBezTo>
                    <a:pt x="129137" y="153301"/>
                    <a:pt x="132127" y="153890"/>
                    <a:pt x="134774" y="155041"/>
                  </a:cubicBezTo>
                  <a:cubicBezTo>
                    <a:pt x="133597" y="157247"/>
                    <a:pt x="132445" y="159478"/>
                    <a:pt x="131367" y="161708"/>
                  </a:cubicBezTo>
                  <a:cubicBezTo>
                    <a:pt x="130877" y="162713"/>
                    <a:pt x="131294" y="163938"/>
                    <a:pt x="132323" y="164453"/>
                  </a:cubicBezTo>
                  <a:cubicBezTo>
                    <a:pt x="132593" y="164575"/>
                    <a:pt x="132911" y="164649"/>
                    <a:pt x="133205" y="164649"/>
                  </a:cubicBezTo>
                  <a:cubicBezTo>
                    <a:pt x="133965" y="164649"/>
                    <a:pt x="134700" y="164232"/>
                    <a:pt x="135043" y="163497"/>
                  </a:cubicBezTo>
                  <a:cubicBezTo>
                    <a:pt x="136097" y="161365"/>
                    <a:pt x="137176" y="159232"/>
                    <a:pt x="138303" y="157125"/>
                  </a:cubicBezTo>
                  <a:cubicBezTo>
                    <a:pt x="138524" y="157296"/>
                    <a:pt x="138744" y="157468"/>
                    <a:pt x="138965" y="157639"/>
                  </a:cubicBezTo>
                  <a:cubicBezTo>
                    <a:pt x="141024" y="159380"/>
                    <a:pt x="142788" y="161463"/>
                    <a:pt x="144210" y="163791"/>
                  </a:cubicBezTo>
                  <a:cubicBezTo>
                    <a:pt x="144308" y="163963"/>
                    <a:pt x="144406" y="164110"/>
                    <a:pt x="144479" y="164281"/>
                  </a:cubicBezTo>
                  <a:cubicBezTo>
                    <a:pt x="144479" y="164281"/>
                    <a:pt x="144455" y="164281"/>
                    <a:pt x="144430" y="164306"/>
                  </a:cubicBezTo>
                  <a:cubicBezTo>
                    <a:pt x="142715" y="165605"/>
                    <a:pt x="140852" y="166757"/>
                    <a:pt x="138916" y="167737"/>
                  </a:cubicBezTo>
                  <a:cubicBezTo>
                    <a:pt x="137911" y="168252"/>
                    <a:pt x="137494" y="169477"/>
                    <a:pt x="137984" y="170482"/>
                  </a:cubicBezTo>
                  <a:cubicBezTo>
                    <a:pt x="138352" y="171217"/>
                    <a:pt x="139087" y="171634"/>
                    <a:pt x="139823" y="171634"/>
                  </a:cubicBezTo>
                  <a:cubicBezTo>
                    <a:pt x="140141" y="171634"/>
                    <a:pt x="140460" y="171560"/>
                    <a:pt x="140754" y="171413"/>
                  </a:cubicBezTo>
                  <a:cubicBezTo>
                    <a:pt x="142666" y="170433"/>
                    <a:pt x="144528" y="169306"/>
                    <a:pt x="146268" y="168031"/>
                  </a:cubicBezTo>
                  <a:cubicBezTo>
                    <a:pt x="147469" y="171193"/>
                    <a:pt x="148107" y="174624"/>
                    <a:pt x="148107" y="178153"/>
                  </a:cubicBezTo>
                  <a:cubicBezTo>
                    <a:pt x="148131" y="185628"/>
                    <a:pt x="145116" y="192760"/>
                    <a:pt x="140092" y="197246"/>
                  </a:cubicBezTo>
                  <a:cubicBezTo>
                    <a:pt x="137788" y="199304"/>
                    <a:pt x="134823" y="201069"/>
                    <a:pt x="131048" y="202589"/>
                  </a:cubicBezTo>
                  <a:cubicBezTo>
                    <a:pt x="127103" y="204182"/>
                    <a:pt x="123622" y="204990"/>
                    <a:pt x="120412" y="205039"/>
                  </a:cubicBezTo>
                  <a:cubicBezTo>
                    <a:pt x="120319" y="205041"/>
                    <a:pt x="120226" y="205041"/>
                    <a:pt x="120133" y="205041"/>
                  </a:cubicBezTo>
                  <a:cubicBezTo>
                    <a:pt x="113510" y="205041"/>
                    <a:pt x="106900" y="201604"/>
                    <a:pt x="102888" y="196045"/>
                  </a:cubicBezTo>
                  <a:cubicBezTo>
                    <a:pt x="98893" y="190555"/>
                    <a:pt x="97520" y="183202"/>
                    <a:pt x="99163" y="176364"/>
                  </a:cubicBezTo>
                  <a:cubicBezTo>
                    <a:pt x="100143" y="172320"/>
                    <a:pt x="102177" y="168301"/>
                    <a:pt x="105192" y="164404"/>
                  </a:cubicBezTo>
                  <a:cubicBezTo>
                    <a:pt x="107496" y="161414"/>
                    <a:pt x="109995" y="159036"/>
                    <a:pt x="112618" y="157296"/>
                  </a:cubicBezTo>
                  <a:cubicBezTo>
                    <a:pt x="114922" y="155777"/>
                    <a:pt x="117471" y="154698"/>
                    <a:pt x="120093" y="154037"/>
                  </a:cubicBezTo>
                  <a:lnTo>
                    <a:pt x="120093" y="154037"/>
                  </a:lnTo>
                  <a:cubicBezTo>
                    <a:pt x="119995" y="156414"/>
                    <a:pt x="119921" y="158816"/>
                    <a:pt x="119774" y="161169"/>
                  </a:cubicBezTo>
                  <a:cubicBezTo>
                    <a:pt x="119725" y="162296"/>
                    <a:pt x="120583" y="163252"/>
                    <a:pt x="121711" y="163325"/>
                  </a:cubicBezTo>
                  <a:lnTo>
                    <a:pt x="121833" y="163325"/>
                  </a:lnTo>
                  <a:cubicBezTo>
                    <a:pt x="122912" y="163325"/>
                    <a:pt x="123818" y="162468"/>
                    <a:pt x="123867" y="161389"/>
                  </a:cubicBezTo>
                  <a:cubicBezTo>
                    <a:pt x="124014" y="158742"/>
                    <a:pt x="124137" y="156046"/>
                    <a:pt x="124211" y="153375"/>
                  </a:cubicBezTo>
                  <a:cubicBezTo>
                    <a:pt x="124823" y="153326"/>
                    <a:pt x="125460" y="153301"/>
                    <a:pt x="126073" y="153301"/>
                  </a:cubicBezTo>
                  <a:close/>
                  <a:moveTo>
                    <a:pt x="120216" y="1"/>
                  </a:moveTo>
                  <a:cubicBezTo>
                    <a:pt x="118150" y="1"/>
                    <a:pt x="116091" y="301"/>
                    <a:pt x="114064" y="1126"/>
                  </a:cubicBezTo>
                  <a:cubicBezTo>
                    <a:pt x="109652" y="2916"/>
                    <a:pt x="106687" y="6861"/>
                    <a:pt x="104236" y="10415"/>
                  </a:cubicBezTo>
                  <a:cubicBezTo>
                    <a:pt x="98329" y="19018"/>
                    <a:pt x="93624" y="27302"/>
                    <a:pt x="89874" y="35708"/>
                  </a:cubicBezTo>
                  <a:cubicBezTo>
                    <a:pt x="89482" y="35635"/>
                    <a:pt x="89089" y="35537"/>
                    <a:pt x="88673" y="35488"/>
                  </a:cubicBezTo>
                  <a:cubicBezTo>
                    <a:pt x="87164" y="35240"/>
                    <a:pt x="85730" y="35159"/>
                    <a:pt x="84311" y="35159"/>
                  </a:cubicBezTo>
                  <a:cubicBezTo>
                    <a:pt x="83056" y="35159"/>
                    <a:pt x="81812" y="35223"/>
                    <a:pt x="80536" y="35292"/>
                  </a:cubicBezTo>
                  <a:lnTo>
                    <a:pt x="79531" y="35341"/>
                  </a:lnTo>
                  <a:cubicBezTo>
                    <a:pt x="75512" y="35537"/>
                    <a:pt x="72007" y="35831"/>
                    <a:pt x="68527" y="36566"/>
                  </a:cubicBezTo>
                  <a:cubicBezTo>
                    <a:pt x="63772" y="26419"/>
                    <a:pt x="58404" y="16444"/>
                    <a:pt x="52571" y="6886"/>
                  </a:cubicBezTo>
                  <a:cubicBezTo>
                    <a:pt x="51689" y="5464"/>
                    <a:pt x="50488" y="3504"/>
                    <a:pt x="48527" y="2303"/>
                  </a:cubicBezTo>
                  <a:cubicBezTo>
                    <a:pt x="46248" y="906"/>
                    <a:pt x="43528" y="881"/>
                    <a:pt x="41542" y="881"/>
                  </a:cubicBezTo>
                  <a:cubicBezTo>
                    <a:pt x="40642" y="875"/>
                    <a:pt x="39721" y="870"/>
                    <a:pt x="38783" y="870"/>
                  </a:cubicBezTo>
                  <a:cubicBezTo>
                    <a:pt x="32852" y="870"/>
                    <a:pt x="26233" y="1046"/>
                    <a:pt x="19779" y="1935"/>
                  </a:cubicBezTo>
                  <a:cubicBezTo>
                    <a:pt x="18602" y="2107"/>
                    <a:pt x="17328" y="2327"/>
                    <a:pt x="16151" y="2965"/>
                  </a:cubicBezTo>
                  <a:cubicBezTo>
                    <a:pt x="14338" y="3945"/>
                    <a:pt x="13259" y="5612"/>
                    <a:pt x="12328" y="7229"/>
                  </a:cubicBezTo>
                  <a:cubicBezTo>
                    <a:pt x="9411" y="12180"/>
                    <a:pt x="6863" y="17400"/>
                    <a:pt x="4755" y="22768"/>
                  </a:cubicBezTo>
                  <a:cubicBezTo>
                    <a:pt x="2377" y="28772"/>
                    <a:pt x="0" y="36615"/>
                    <a:pt x="2672" y="43919"/>
                  </a:cubicBezTo>
                  <a:cubicBezTo>
                    <a:pt x="3431" y="45977"/>
                    <a:pt x="4926" y="48820"/>
                    <a:pt x="7769" y="50610"/>
                  </a:cubicBezTo>
                  <a:cubicBezTo>
                    <a:pt x="9558" y="51737"/>
                    <a:pt x="11691" y="52301"/>
                    <a:pt x="13946" y="52301"/>
                  </a:cubicBezTo>
                  <a:cubicBezTo>
                    <a:pt x="16298" y="52301"/>
                    <a:pt x="18774" y="51713"/>
                    <a:pt x="21200" y="50487"/>
                  </a:cubicBezTo>
                  <a:cubicBezTo>
                    <a:pt x="25906" y="48134"/>
                    <a:pt x="29411" y="44139"/>
                    <a:pt x="31935" y="40929"/>
                  </a:cubicBezTo>
                  <a:cubicBezTo>
                    <a:pt x="32474" y="40218"/>
                    <a:pt x="32989" y="39507"/>
                    <a:pt x="33528" y="38796"/>
                  </a:cubicBezTo>
                  <a:cubicBezTo>
                    <a:pt x="36445" y="43208"/>
                    <a:pt x="40709" y="46664"/>
                    <a:pt x="45611" y="48624"/>
                  </a:cubicBezTo>
                  <a:cubicBezTo>
                    <a:pt x="44778" y="49507"/>
                    <a:pt x="44067" y="50438"/>
                    <a:pt x="43430" y="51394"/>
                  </a:cubicBezTo>
                  <a:cubicBezTo>
                    <a:pt x="41689" y="54041"/>
                    <a:pt x="40415" y="57202"/>
                    <a:pt x="39459" y="61393"/>
                  </a:cubicBezTo>
                  <a:cubicBezTo>
                    <a:pt x="38650" y="64776"/>
                    <a:pt x="38038" y="68991"/>
                    <a:pt x="38209" y="73501"/>
                  </a:cubicBezTo>
                  <a:cubicBezTo>
                    <a:pt x="33479" y="72594"/>
                    <a:pt x="28675" y="71957"/>
                    <a:pt x="23847" y="71638"/>
                  </a:cubicBezTo>
                  <a:cubicBezTo>
                    <a:pt x="23802" y="71635"/>
                    <a:pt x="23757" y="71634"/>
                    <a:pt x="23712" y="71634"/>
                  </a:cubicBezTo>
                  <a:cubicBezTo>
                    <a:pt x="22643" y="71634"/>
                    <a:pt x="21736" y="72468"/>
                    <a:pt x="21666" y="73550"/>
                  </a:cubicBezTo>
                  <a:cubicBezTo>
                    <a:pt x="21592" y="74677"/>
                    <a:pt x="22450" y="75658"/>
                    <a:pt x="23577" y="75731"/>
                  </a:cubicBezTo>
                  <a:cubicBezTo>
                    <a:pt x="28626" y="76074"/>
                    <a:pt x="33675" y="76760"/>
                    <a:pt x="38650" y="77765"/>
                  </a:cubicBezTo>
                  <a:cubicBezTo>
                    <a:pt x="38969" y="79824"/>
                    <a:pt x="39508" y="81907"/>
                    <a:pt x="40292" y="83942"/>
                  </a:cubicBezTo>
                  <a:cubicBezTo>
                    <a:pt x="34582" y="84285"/>
                    <a:pt x="28896" y="85142"/>
                    <a:pt x="23332" y="86539"/>
                  </a:cubicBezTo>
                  <a:cubicBezTo>
                    <a:pt x="22230" y="86809"/>
                    <a:pt x="21568" y="87936"/>
                    <a:pt x="21837" y="89039"/>
                  </a:cubicBezTo>
                  <a:cubicBezTo>
                    <a:pt x="22082" y="89971"/>
                    <a:pt x="22916" y="90583"/>
                    <a:pt x="23823" y="90583"/>
                  </a:cubicBezTo>
                  <a:cubicBezTo>
                    <a:pt x="23994" y="90583"/>
                    <a:pt x="24166" y="90559"/>
                    <a:pt x="24337" y="90510"/>
                  </a:cubicBezTo>
                  <a:cubicBezTo>
                    <a:pt x="30195" y="89039"/>
                    <a:pt x="36200" y="88206"/>
                    <a:pt x="42229" y="87961"/>
                  </a:cubicBezTo>
                  <a:cubicBezTo>
                    <a:pt x="44140" y="91196"/>
                    <a:pt x="46738" y="94162"/>
                    <a:pt x="49851" y="96637"/>
                  </a:cubicBezTo>
                  <a:cubicBezTo>
                    <a:pt x="39459" y="102544"/>
                    <a:pt x="30710" y="110387"/>
                    <a:pt x="25710" y="118327"/>
                  </a:cubicBezTo>
                  <a:cubicBezTo>
                    <a:pt x="23136" y="122396"/>
                    <a:pt x="21862" y="125901"/>
                    <a:pt x="21739" y="129332"/>
                  </a:cubicBezTo>
                  <a:cubicBezTo>
                    <a:pt x="21592" y="132837"/>
                    <a:pt x="22695" y="136317"/>
                    <a:pt x="24827" y="139135"/>
                  </a:cubicBezTo>
                  <a:cubicBezTo>
                    <a:pt x="26984" y="141929"/>
                    <a:pt x="30048" y="143915"/>
                    <a:pt x="33479" y="144723"/>
                  </a:cubicBezTo>
                  <a:lnTo>
                    <a:pt x="33675" y="144748"/>
                  </a:lnTo>
                  <a:cubicBezTo>
                    <a:pt x="33675" y="144772"/>
                    <a:pt x="33675" y="144772"/>
                    <a:pt x="33700" y="144772"/>
                  </a:cubicBezTo>
                  <a:cubicBezTo>
                    <a:pt x="33504" y="146243"/>
                    <a:pt x="33356" y="147713"/>
                    <a:pt x="33283" y="149208"/>
                  </a:cubicBezTo>
                  <a:cubicBezTo>
                    <a:pt x="27621" y="149331"/>
                    <a:pt x="22548" y="151169"/>
                    <a:pt x="18578" y="154502"/>
                  </a:cubicBezTo>
                  <a:cubicBezTo>
                    <a:pt x="16151" y="156537"/>
                    <a:pt x="14093" y="158963"/>
                    <a:pt x="12451" y="161683"/>
                  </a:cubicBezTo>
                  <a:cubicBezTo>
                    <a:pt x="9534" y="166536"/>
                    <a:pt x="7965" y="172222"/>
                    <a:pt x="7965" y="178129"/>
                  </a:cubicBezTo>
                  <a:cubicBezTo>
                    <a:pt x="7941" y="186780"/>
                    <a:pt x="11446" y="195064"/>
                    <a:pt x="17352" y="200309"/>
                  </a:cubicBezTo>
                  <a:cubicBezTo>
                    <a:pt x="20024" y="202687"/>
                    <a:pt x="23357" y="204672"/>
                    <a:pt x="27572" y="206387"/>
                  </a:cubicBezTo>
                  <a:cubicBezTo>
                    <a:pt x="32033" y="208177"/>
                    <a:pt x="35979" y="209083"/>
                    <a:pt x="39704" y="209132"/>
                  </a:cubicBezTo>
                  <a:lnTo>
                    <a:pt x="39998" y="209132"/>
                  </a:lnTo>
                  <a:cubicBezTo>
                    <a:pt x="46983" y="209132"/>
                    <a:pt x="53919" y="205995"/>
                    <a:pt x="58748" y="200750"/>
                  </a:cubicBezTo>
                  <a:cubicBezTo>
                    <a:pt x="62546" y="202858"/>
                    <a:pt x="66884" y="203544"/>
                    <a:pt x="70732" y="204157"/>
                  </a:cubicBezTo>
                  <a:cubicBezTo>
                    <a:pt x="74997" y="204843"/>
                    <a:pt x="79408" y="205530"/>
                    <a:pt x="83869" y="205530"/>
                  </a:cubicBezTo>
                  <a:cubicBezTo>
                    <a:pt x="84555" y="205530"/>
                    <a:pt x="85217" y="205530"/>
                    <a:pt x="85903" y="205481"/>
                  </a:cubicBezTo>
                  <a:cubicBezTo>
                    <a:pt x="91075" y="205235"/>
                    <a:pt x="96516" y="203863"/>
                    <a:pt x="102104" y="201437"/>
                  </a:cubicBezTo>
                  <a:cubicBezTo>
                    <a:pt x="106883" y="206265"/>
                    <a:pt x="113500" y="209132"/>
                    <a:pt x="120167" y="209132"/>
                  </a:cubicBezTo>
                  <a:lnTo>
                    <a:pt x="120485" y="209132"/>
                  </a:lnTo>
                  <a:cubicBezTo>
                    <a:pt x="124186" y="209083"/>
                    <a:pt x="128156" y="208177"/>
                    <a:pt x="132593" y="206387"/>
                  </a:cubicBezTo>
                  <a:cubicBezTo>
                    <a:pt x="136808" y="204672"/>
                    <a:pt x="140141" y="202687"/>
                    <a:pt x="142813" y="200309"/>
                  </a:cubicBezTo>
                  <a:cubicBezTo>
                    <a:pt x="148719" y="195064"/>
                    <a:pt x="152224" y="186780"/>
                    <a:pt x="152200" y="178129"/>
                  </a:cubicBezTo>
                  <a:cubicBezTo>
                    <a:pt x="152200" y="172222"/>
                    <a:pt x="150655" y="166536"/>
                    <a:pt x="147714" y="161683"/>
                  </a:cubicBezTo>
                  <a:cubicBezTo>
                    <a:pt x="146072" y="158963"/>
                    <a:pt x="144014" y="156537"/>
                    <a:pt x="141612" y="154502"/>
                  </a:cubicBezTo>
                  <a:cubicBezTo>
                    <a:pt x="137470" y="151022"/>
                    <a:pt x="132127" y="149184"/>
                    <a:pt x="126196" y="149184"/>
                  </a:cubicBezTo>
                  <a:lnTo>
                    <a:pt x="126073" y="149184"/>
                  </a:lnTo>
                  <a:cubicBezTo>
                    <a:pt x="124676" y="149184"/>
                    <a:pt x="123279" y="149306"/>
                    <a:pt x="121907" y="149503"/>
                  </a:cubicBezTo>
                  <a:cubicBezTo>
                    <a:pt x="121784" y="147934"/>
                    <a:pt x="121613" y="146365"/>
                    <a:pt x="121392" y="144821"/>
                  </a:cubicBezTo>
                  <a:cubicBezTo>
                    <a:pt x="126073" y="143841"/>
                    <a:pt x="130240" y="140802"/>
                    <a:pt x="132445" y="136709"/>
                  </a:cubicBezTo>
                  <a:cubicBezTo>
                    <a:pt x="134357" y="133180"/>
                    <a:pt x="134896" y="128842"/>
                    <a:pt x="134014" y="124479"/>
                  </a:cubicBezTo>
                  <a:cubicBezTo>
                    <a:pt x="133279" y="120852"/>
                    <a:pt x="131588" y="117224"/>
                    <a:pt x="128965" y="113646"/>
                  </a:cubicBezTo>
                  <a:cubicBezTo>
                    <a:pt x="123475" y="106171"/>
                    <a:pt x="115755" y="101049"/>
                    <a:pt x="108059" y="96539"/>
                  </a:cubicBezTo>
                  <a:cubicBezTo>
                    <a:pt x="112250" y="93475"/>
                    <a:pt x="115779" y="89554"/>
                    <a:pt x="118426" y="85069"/>
                  </a:cubicBezTo>
                  <a:cubicBezTo>
                    <a:pt x="124554" y="86049"/>
                    <a:pt x="130607" y="87569"/>
                    <a:pt x="136489" y="89652"/>
                  </a:cubicBezTo>
                  <a:cubicBezTo>
                    <a:pt x="136710" y="89726"/>
                    <a:pt x="136931" y="89775"/>
                    <a:pt x="137151" y="89775"/>
                  </a:cubicBezTo>
                  <a:cubicBezTo>
                    <a:pt x="138009" y="89775"/>
                    <a:pt x="138793" y="89235"/>
                    <a:pt x="139087" y="88402"/>
                  </a:cubicBezTo>
                  <a:cubicBezTo>
                    <a:pt x="139479" y="87324"/>
                    <a:pt x="138916" y="86147"/>
                    <a:pt x="137837" y="85780"/>
                  </a:cubicBezTo>
                  <a:cubicBezTo>
                    <a:pt x="132151" y="83770"/>
                    <a:pt x="126318" y="82250"/>
                    <a:pt x="120363" y="81246"/>
                  </a:cubicBezTo>
                  <a:cubicBezTo>
                    <a:pt x="121343" y="78966"/>
                    <a:pt x="122054" y="76687"/>
                    <a:pt x="122470" y="74408"/>
                  </a:cubicBezTo>
                  <a:cubicBezTo>
                    <a:pt x="127813" y="73746"/>
                    <a:pt x="133205" y="73354"/>
                    <a:pt x="138597" y="73231"/>
                  </a:cubicBezTo>
                  <a:cubicBezTo>
                    <a:pt x="139725" y="73207"/>
                    <a:pt x="140631" y="72275"/>
                    <a:pt x="140607" y="71148"/>
                  </a:cubicBezTo>
                  <a:cubicBezTo>
                    <a:pt x="140582" y="70021"/>
                    <a:pt x="139651" y="69138"/>
                    <a:pt x="138548" y="69138"/>
                  </a:cubicBezTo>
                  <a:lnTo>
                    <a:pt x="138499" y="69138"/>
                  </a:lnTo>
                  <a:cubicBezTo>
                    <a:pt x="133303" y="69236"/>
                    <a:pt x="128083" y="69604"/>
                    <a:pt x="122912" y="70241"/>
                  </a:cubicBezTo>
                  <a:cubicBezTo>
                    <a:pt x="123059" y="62815"/>
                    <a:pt x="120118" y="55119"/>
                    <a:pt x="114848" y="49041"/>
                  </a:cubicBezTo>
                  <a:cubicBezTo>
                    <a:pt x="118623" y="48012"/>
                    <a:pt x="122103" y="46002"/>
                    <a:pt x="124897" y="43281"/>
                  </a:cubicBezTo>
                  <a:cubicBezTo>
                    <a:pt x="128377" y="46835"/>
                    <a:pt x="132102" y="49115"/>
                    <a:pt x="136048" y="50070"/>
                  </a:cubicBezTo>
                  <a:cubicBezTo>
                    <a:pt x="137323" y="50389"/>
                    <a:pt x="138622" y="50536"/>
                    <a:pt x="139896" y="50536"/>
                  </a:cubicBezTo>
                  <a:cubicBezTo>
                    <a:pt x="143989" y="50536"/>
                    <a:pt x="147861" y="48992"/>
                    <a:pt x="150386" y="46198"/>
                  </a:cubicBezTo>
                  <a:cubicBezTo>
                    <a:pt x="152984" y="43331"/>
                    <a:pt x="153817" y="39801"/>
                    <a:pt x="154038" y="37326"/>
                  </a:cubicBezTo>
                  <a:cubicBezTo>
                    <a:pt x="154332" y="33993"/>
                    <a:pt x="153744" y="30782"/>
                    <a:pt x="153204" y="28356"/>
                  </a:cubicBezTo>
                  <a:cubicBezTo>
                    <a:pt x="151905" y="22425"/>
                    <a:pt x="149798" y="16714"/>
                    <a:pt x="146930" y="11396"/>
                  </a:cubicBezTo>
                  <a:cubicBezTo>
                    <a:pt x="145631" y="8969"/>
                    <a:pt x="143940" y="6273"/>
                    <a:pt x="141342" y="4533"/>
                  </a:cubicBezTo>
                  <a:cubicBezTo>
                    <a:pt x="138695" y="2768"/>
                    <a:pt x="135681" y="2303"/>
                    <a:pt x="132764" y="1837"/>
                  </a:cubicBezTo>
                  <a:cubicBezTo>
                    <a:pt x="132298" y="1764"/>
                    <a:pt x="131833" y="1690"/>
                    <a:pt x="131367" y="1617"/>
                  </a:cubicBezTo>
                  <a:cubicBezTo>
                    <a:pt x="130436" y="1470"/>
                    <a:pt x="129504" y="1273"/>
                    <a:pt x="128524" y="1077"/>
                  </a:cubicBezTo>
                  <a:cubicBezTo>
                    <a:pt x="125783" y="543"/>
                    <a:pt x="122993" y="1"/>
                    <a:pt x="1202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624;p84"/>
            <p:cNvSpPr/>
            <p:nvPr/>
          </p:nvSpPr>
          <p:spPr>
            <a:xfrm>
              <a:off x="3397025" y="1640875"/>
              <a:ext cx="227325" cy="211775"/>
            </a:xfrm>
            <a:custGeom>
              <a:avLst/>
              <a:gdLst/>
              <a:ahLst/>
              <a:cxnLst/>
              <a:rect l="l" t="t" r="r" b="b"/>
              <a:pathLst>
                <a:path w="9093" h="8471" extrusionOk="0">
                  <a:moveTo>
                    <a:pt x="4782" y="1"/>
                  </a:moveTo>
                  <a:cubicBezTo>
                    <a:pt x="4464" y="1"/>
                    <a:pt x="4143" y="38"/>
                    <a:pt x="3823" y="113"/>
                  </a:cubicBezTo>
                  <a:cubicBezTo>
                    <a:pt x="2377" y="432"/>
                    <a:pt x="1152" y="1437"/>
                    <a:pt x="539" y="2809"/>
                  </a:cubicBezTo>
                  <a:lnTo>
                    <a:pt x="539" y="2834"/>
                  </a:lnTo>
                  <a:cubicBezTo>
                    <a:pt x="74" y="3863"/>
                    <a:pt x="0" y="4843"/>
                    <a:pt x="294" y="5726"/>
                  </a:cubicBezTo>
                  <a:cubicBezTo>
                    <a:pt x="588" y="6632"/>
                    <a:pt x="1275" y="7392"/>
                    <a:pt x="2255" y="7882"/>
                  </a:cubicBezTo>
                  <a:cubicBezTo>
                    <a:pt x="3015" y="8275"/>
                    <a:pt x="3823" y="8471"/>
                    <a:pt x="4632" y="8471"/>
                  </a:cubicBezTo>
                  <a:cubicBezTo>
                    <a:pt x="5637" y="8471"/>
                    <a:pt x="6617" y="8152"/>
                    <a:pt x="7402" y="7539"/>
                  </a:cubicBezTo>
                  <a:cubicBezTo>
                    <a:pt x="8382" y="6804"/>
                    <a:pt x="8970" y="5603"/>
                    <a:pt x="9019" y="4402"/>
                  </a:cubicBezTo>
                  <a:cubicBezTo>
                    <a:pt x="9093" y="3152"/>
                    <a:pt x="8554" y="1902"/>
                    <a:pt x="7622" y="1093"/>
                  </a:cubicBezTo>
                  <a:cubicBezTo>
                    <a:pt x="6800" y="383"/>
                    <a:pt x="5806" y="1"/>
                    <a:pt x="47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625;p84"/>
            <p:cNvSpPr/>
            <p:nvPr/>
          </p:nvSpPr>
          <p:spPr>
            <a:xfrm>
              <a:off x="4091850" y="1640875"/>
              <a:ext cx="226725" cy="211775"/>
            </a:xfrm>
            <a:custGeom>
              <a:avLst/>
              <a:gdLst/>
              <a:ahLst/>
              <a:cxnLst/>
              <a:rect l="l" t="t" r="r" b="b"/>
              <a:pathLst>
                <a:path w="9069" h="8471" extrusionOk="0">
                  <a:moveTo>
                    <a:pt x="4307" y="1"/>
                  </a:moveTo>
                  <a:cubicBezTo>
                    <a:pt x="3278" y="1"/>
                    <a:pt x="2275" y="383"/>
                    <a:pt x="1471" y="1093"/>
                  </a:cubicBezTo>
                  <a:cubicBezTo>
                    <a:pt x="515" y="1902"/>
                    <a:pt x="0" y="3152"/>
                    <a:pt x="49" y="4402"/>
                  </a:cubicBezTo>
                  <a:cubicBezTo>
                    <a:pt x="98" y="5603"/>
                    <a:pt x="711" y="6804"/>
                    <a:pt x="1667" y="7539"/>
                  </a:cubicBezTo>
                  <a:cubicBezTo>
                    <a:pt x="2451" y="8152"/>
                    <a:pt x="3431" y="8471"/>
                    <a:pt x="4461" y="8471"/>
                  </a:cubicBezTo>
                  <a:cubicBezTo>
                    <a:pt x="5245" y="8471"/>
                    <a:pt x="6054" y="8275"/>
                    <a:pt x="6813" y="7882"/>
                  </a:cubicBezTo>
                  <a:cubicBezTo>
                    <a:pt x="7794" y="7392"/>
                    <a:pt x="8480" y="6632"/>
                    <a:pt x="8774" y="5726"/>
                  </a:cubicBezTo>
                  <a:cubicBezTo>
                    <a:pt x="9068" y="4843"/>
                    <a:pt x="8995" y="3863"/>
                    <a:pt x="8529" y="2809"/>
                  </a:cubicBezTo>
                  <a:cubicBezTo>
                    <a:pt x="7916" y="1437"/>
                    <a:pt x="6691" y="432"/>
                    <a:pt x="5269" y="113"/>
                  </a:cubicBezTo>
                  <a:cubicBezTo>
                    <a:pt x="4950" y="38"/>
                    <a:pt x="4627" y="1"/>
                    <a:pt x="430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626;p84"/>
            <p:cNvSpPr/>
            <p:nvPr/>
          </p:nvSpPr>
          <p:spPr>
            <a:xfrm>
              <a:off x="2338225" y="4382625"/>
              <a:ext cx="957100" cy="896975"/>
            </a:xfrm>
            <a:custGeom>
              <a:avLst/>
              <a:gdLst/>
              <a:ahLst/>
              <a:cxnLst/>
              <a:rect l="l" t="t" r="r" b="b"/>
              <a:pathLst>
                <a:path w="38284" h="35879" extrusionOk="0">
                  <a:moveTo>
                    <a:pt x="22255" y="4115"/>
                  </a:moveTo>
                  <a:cubicBezTo>
                    <a:pt x="23774" y="4115"/>
                    <a:pt x="25269" y="4311"/>
                    <a:pt x="26691" y="4875"/>
                  </a:cubicBezTo>
                  <a:cubicBezTo>
                    <a:pt x="29460" y="6002"/>
                    <a:pt x="31715" y="8208"/>
                    <a:pt x="32916" y="10953"/>
                  </a:cubicBezTo>
                  <a:cubicBezTo>
                    <a:pt x="33799" y="12938"/>
                    <a:pt x="34117" y="15242"/>
                    <a:pt x="33897" y="17644"/>
                  </a:cubicBezTo>
                  <a:cubicBezTo>
                    <a:pt x="33700" y="19923"/>
                    <a:pt x="33014" y="22178"/>
                    <a:pt x="31862" y="24359"/>
                  </a:cubicBezTo>
                  <a:cubicBezTo>
                    <a:pt x="30490" y="26981"/>
                    <a:pt x="28652" y="29016"/>
                    <a:pt x="26568" y="30241"/>
                  </a:cubicBezTo>
                  <a:cubicBezTo>
                    <a:pt x="24807" y="31262"/>
                    <a:pt x="22686" y="31792"/>
                    <a:pt x="20486" y="31792"/>
                  </a:cubicBezTo>
                  <a:cubicBezTo>
                    <a:pt x="19992" y="31792"/>
                    <a:pt x="19494" y="31766"/>
                    <a:pt x="18995" y="31712"/>
                  </a:cubicBezTo>
                  <a:cubicBezTo>
                    <a:pt x="16471" y="31418"/>
                    <a:pt x="13848" y="30437"/>
                    <a:pt x="11422" y="28844"/>
                  </a:cubicBezTo>
                  <a:cubicBezTo>
                    <a:pt x="7991" y="26589"/>
                    <a:pt x="5638" y="23501"/>
                    <a:pt x="5001" y="20340"/>
                  </a:cubicBezTo>
                  <a:cubicBezTo>
                    <a:pt x="4290" y="16982"/>
                    <a:pt x="5417" y="13061"/>
                    <a:pt x="7942" y="10144"/>
                  </a:cubicBezTo>
                  <a:cubicBezTo>
                    <a:pt x="10295" y="7448"/>
                    <a:pt x="13701" y="5316"/>
                    <a:pt x="16691" y="4752"/>
                  </a:cubicBezTo>
                  <a:cubicBezTo>
                    <a:pt x="18456" y="4409"/>
                    <a:pt x="20368" y="4115"/>
                    <a:pt x="22255" y="4115"/>
                  </a:cubicBezTo>
                  <a:close/>
                  <a:moveTo>
                    <a:pt x="22288" y="0"/>
                  </a:moveTo>
                  <a:cubicBezTo>
                    <a:pt x="20071" y="0"/>
                    <a:pt x="17907" y="356"/>
                    <a:pt x="15907" y="733"/>
                  </a:cubicBezTo>
                  <a:cubicBezTo>
                    <a:pt x="12035" y="1468"/>
                    <a:pt x="7795" y="4041"/>
                    <a:pt x="4854" y="7473"/>
                  </a:cubicBezTo>
                  <a:cubicBezTo>
                    <a:pt x="1447" y="11394"/>
                    <a:pt x="1" y="16516"/>
                    <a:pt x="981" y="21173"/>
                  </a:cubicBezTo>
                  <a:cubicBezTo>
                    <a:pt x="1864" y="25437"/>
                    <a:pt x="4780" y="29383"/>
                    <a:pt x="9167" y="32275"/>
                  </a:cubicBezTo>
                  <a:cubicBezTo>
                    <a:pt x="12133" y="34212"/>
                    <a:pt x="15368" y="35437"/>
                    <a:pt x="18554" y="35780"/>
                  </a:cubicBezTo>
                  <a:cubicBezTo>
                    <a:pt x="19191" y="35854"/>
                    <a:pt x="19853" y="35878"/>
                    <a:pt x="20515" y="35878"/>
                  </a:cubicBezTo>
                  <a:cubicBezTo>
                    <a:pt x="23431" y="35878"/>
                    <a:pt x="26250" y="35167"/>
                    <a:pt x="28627" y="33795"/>
                  </a:cubicBezTo>
                  <a:cubicBezTo>
                    <a:pt x="31372" y="32177"/>
                    <a:pt x="33750" y="29579"/>
                    <a:pt x="35490" y="26246"/>
                  </a:cubicBezTo>
                  <a:cubicBezTo>
                    <a:pt x="36887" y="23599"/>
                    <a:pt x="37720" y="20830"/>
                    <a:pt x="37990" y="18036"/>
                  </a:cubicBezTo>
                  <a:cubicBezTo>
                    <a:pt x="38284" y="14948"/>
                    <a:pt x="37818" y="11909"/>
                    <a:pt x="36691" y="9311"/>
                  </a:cubicBezTo>
                  <a:cubicBezTo>
                    <a:pt x="35048" y="5610"/>
                    <a:pt x="31985" y="2595"/>
                    <a:pt x="28235" y="1076"/>
                  </a:cubicBezTo>
                  <a:cubicBezTo>
                    <a:pt x="26264" y="281"/>
                    <a:pt x="24256" y="0"/>
                    <a:pt x="222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627;p84"/>
            <p:cNvSpPr/>
            <p:nvPr/>
          </p:nvSpPr>
          <p:spPr>
            <a:xfrm>
              <a:off x="4425150" y="4382625"/>
              <a:ext cx="956475" cy="896975"/>
            </a:xfrm>
            <a:custGeom>
              <a:avLst/>
              <a:gdLst/>
              <a:ahLst/>
              <a:cxnLst/>
              <a:rect l="l" t="t" r="r" b="b"/>
              <a:pathLst>
                <a:path w="38259" h="35879" extrusionOk="0">
                  <a:moveTo>
                    <a:pt x="16030" y="4115"/>
                  </a:moveTo>
                  <a:cubicBezTo>
                    <a:pt x="17917" y="4115"/>
                    <a:pt x="19828" y="4409"/>
                    <a:pt x="21593" y="4752"/>
                  </a:cubicBezTo>
                  <a:cubicBezTo>
                    <a:pt x="24559" y="5316"/>
                    <a:pt x="27990" y="7448"/>
                    <a:pt x="30318" y="10144"/>
                  </a:cubicBezTo>
                  <a:cubicBezTo>
                    <a:pt x="32843" y="13061"/>
                    <a:pt x="33970" y="16982"/>
                    <a:pt x="33284" y="20340"/>
                  </a:cubicBezTo>
                  <a:cubicBezTo>
                    <a:pt x="32622" y="23501"/>
                    <a:pt x="30269" y="26589"/>
                    <a:pt x="26862" y="28844"/>
                  </a:cubicBezTo>
                  <a:cubicBezTo>
                    <a:pt x="24436" y="30437"/>
                    <a:pt x="21814" y="31418"/>
                    <a:pt x="19265" y="31712"/>
                  </a:cubicBezTo>
                  <a:cubicBezTo>
                    <a:pt x="18766" y="31766"/>
                    <a:pt x="18268" y="31792"/>
                    <a:pt x="17774" y="31792"/>
                  </a:cubicBezTo>
                  <a:cubicBezTo>
                    <a:pt x="15574" y="31792"/>
                    <a:pt x="13453" y="31262"/>
                    <a:pt x="11691" y="30241"/>
                  </a:cubicBezTo>
                  <a:cubicBezTo>
                    <a:pt x="9608" y="29016"/>
                    <a:pt x="7795" y="26981"/>
                    <a:pt x="6398" y="24359"/>
                  </a:cubicBezTo>
                  <a:cubicBezTo>
                    <a:pt x="5270" y="22178"/>
                    <a:pt x="4584" y="19923"/>
                    <a:pt x="4363" y="17644"/>
                  </a:cubicBezTo>
                  <a:cubicBezTo>
                    <a:pt x="4143" y="15242"/>
                    <a:pt x="4486" y="12938"/>
                    <a:pt x="5344" y="10953"/>
                  </a:cubicBezTo>
                  <a:cubicBezTo>
                    <a:pt x="6545" y="8208"/>
                    <a:pt x="8824" y="6002"/>
                    <a:pt x="11593" y="4875"/>
                  </a:cubicBezTo>
                  <a:cubicBezTo>
                    <a:pt x="12990" y="4311"/>
                    <a:pt x="14510" y="4115"/>
                    <a:pt x="16030" y="4115"/>
                  </a:cubicBezTo>
                  <a:close/>
                  <a:moveTo>
                    <a:pt x="15975" y="0"/>
                  </a:moveTo>
                  <a:cubicBezTo>
                    <a:pt x="14011" y="0"/>
                    <a:pt x="12009" y="281"/>
                    <a:pt x="10049" y="1076"/>
                  </a:cubicBezTo>
                  <a:cubicBezTo>
                    <a:pt x="6300" y="2595"/>
                    <a:pt x="3211" y="5610"/>
                    <a:pt x="1594" y="9311"/>
                  </a:cubicBezTo>
                  <a:cubicBezTo>
                    <a:pt x="442" y="11909"/>
                    <a:pt x="1" y="14948"/>
                    <a:pt x="295" y="18036"/>
                  </a:cubicBezTo>
                  <a:cubicBezTo>
                    <a:pt x="540" y="20830"/>
                    <a:pt x="1373" y="23599"/>
                    <a:pt x="2770" y="26246"/>
                  </a:cubicBezTo>
                  <a:cubicBezTo>
                    <a:pt x="4510" y="29579"/>
                    <a:pt x="6888" y="32177"/>
                    <a:pt x="9657" y="33795"/>
                  </a:cubicBezTo>
                  <a:cubicBezTo>
                    <a:pt x="12010" y="35167"/>
                    <a:pt x="14853" y="35878"/>
                    <a:pt x="17770" y="35878"/>
                  </a:cubicBezTo>
                  <a:cubicBezTo>
                    <a:pt x="18407" y="35878"/>
                    <a:pt x="19069" y="35854"/>
                    <a:pt x="19730" y="35780"/>
                  </a:cubicBezTo>
                  <a:cubicBezTo>
                    <a:pt x="22892" y="35437"/>
                    <a:pt x="26127" y="34212"/>
                    <a:pt x="29093" y="32275"/>
                  </a:cubicBezTo>
                  <a:cubicBezTo>
                    <a:pt x="33504" y="29383"/>
                    <a:pt x="36396" y="25437"/>
                    <a:pt x="37303" y="21173"/>
                  </a:cubicBezTo>
                  <a:cubicBezTo>
                    <a:pt x="38259" y="16516"/>
                    <a:pt x="36813" y="11394"/>
                    <a:pt x="33431" y="7473"/>
                  </a:cubicBezTo>
                  <a:cubicBezTo>
                    <a:pt x="30490" y="4041"/>
                    <a:pt x="26250" y="1468"/>
                    <a:pt x="22353" y="733"/>
                  </a:cubicBezTo>
                  <a:cubicBezTo>
                    <a:pt x="20353" y="356"/>
                    <a:pt x="18189" y="0"/>
                    <a:pt x="159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628;p84"/>
            <p:cNvSpPr/>
            <p:nvPr/>
          </p:nvSpPr>
          <p:spPr>
            <a:xfrm>
              <a:off x="3197875" y="3075050"/>
              <a:ext cx="1300825" cy="1315475"/>
            </a:xfrm>
            <a:custGeom>
              <a:avLst/>
              <a:gdLst/>
              <a:ahLst/>
              <a:cxnLst/>
              <a:rect l="l" t="t" r="r" b="b"/>
              <a:pathLst>
                <a:path w="52033" h="52619" extrusionOk="0">
                  <a:moveTo>
                    <a:pt x="26869" y="4090"/>
                  </a:moveTo>
                  <a:cubicBezTo>
                    <a:pt x="28490" y="4090"/>
                    <a:pt x="30131" y="4319"/>
                    <a:pt x="31789" y="4778"/>
                  </a:cubicBezTo>
                  <a:cubicBezTo>
                    <a:pt x="37279" y="6297"/>
                    <a:pt x="42082" y="10268"/>
                    <a:pt x="44656" y="15439"/>
                  </a:cubicBezTo>
                  <a:cubicBezTo>
                    <a:pt x="47719" y="21566"/>
                    <a:pt x="47744" y="29458"/>
                    <a:pt x="44729" y="36051"/>
                  </a:cubicBezTo>
                  <a:cubicBezTo>
                    <a:pt x="42818" y="40242"/>
                    <a:pt x="39852" y="43649"/>
                    <a:pt x="36372" y="45658"/>
                  </a:cubicBezTo>
                  <a:cubicBezTo>
                    <a:pt x="33235" y="47497"/>
                    <a:pt x="29387" y="48452"/>
                    <a:pt x="24902" y="48526"/>
                  </a:cubicBezTo>
                  <a:cubicBezTo>
                    <a:pt x="24751" y="48528"/>
                    <a:pt x="24600" y="48529"/>
                    <a:pt x="24450" y="48529"/>
                  </a:cubicBezTo>
                  <a:cubicBezTo>
                    <a:pt x="18243" y="48529"/>
                    <a:pt x="12862" y="46556"/>
                    <a:pt x="9584" y="43110"/>
                  </a:cubicBezTo>
                  <a:cubicBezTo>
                    <a:pt x="6618" y="39948"/>
                    <a:pt x="5491" y="35855"/>
                    <a:pt x="5074" y="32987"/>
                  </a:cubicBezTo>
                  <a:cubicBezTo>
                    <a:pt x="4192" y="26885"/>
                    <a:pt x="5564" y="20414"/>
                    <a:pt x="8848" y="15194"/>
                  </a:cubicBezTo>
                  <a:cubicBezTo>
                    <a:pt x="10687" y="12302"/>
                    <a:pt x="13162" y="9729"/>
                    <a:pt x="16005" y="7743"/>
                  </a:cubicBezTo>
                  <a:cubicBezTo>
                    <a:pt x="19478" y="5314"/>
                    <a:pt x="23119" y="4090"/>
                    <a:pt x="26869" y="4090"/>
                  </a:cubicBezTo>
                  <a:close/>
                  <a:moveTo>
                    <a:pt x="26890" y="1"/>
                  </a:moveTo>
                  <a:cubicBezTo>
                    <a:pt x="22300" y="1"/>
                    <a:pt x="17815" y="1471"/>
                    <a:pt x="13677" y="4361"/>
                  </a:cubicBezTo>
                  <a:cubicBezTo>
                    <a:pt x="10368" y="6690"/>
                    <a:pt x="7500" y="9680"/>
                    <a:pt x="5393" y="13013"/>
                  </a:cubicBezTo>
                  <a:cubicBezTo>
                    <a:pt x="1594" y="19042"/>
                    <a:pt x="1" y="26517"/>
                    <a:pt x="1030" y="33576"/>
                  </a:cubicBezTo>
                  <a:cubicBezTo>
                    <a:pt x="1741" y="38551"/>
                    <a:pt x="3677" y="42815"/>
                    <a:pt x="6618" y="45928"/>
                  </a:cubicBezTo>
                  <a:cubicBezTo>
                    <a:pt x="8995" y="48452"/>
                    <a:pt x="14461" y="52619"/>
                    <a:pt x="24411" y="52619"/>
                  </a:cubicBezTo>
                  <a:lnTo>
                    <a:pt x="24975" y="52619"/>
                  </a:lnTo>
                  <a:cubicBezTo>
                    <a:pt x="30171" y="52545"/>
                    <a:pt x="34681" y="51394"/>
                    <a:pt x="38430" y="49212"/>
                  </a:cubicBezTo>
                  <a:cubicBezTo>
                    <a:pt x="42621" y="46761"/>
                    <a:pt x="46175" y="42693"/>
                    <a:pt x="48455" y="37767"/>
                  </a:cubicBezTo>
                  <a:cubicBezTo>
                    <a:pt x="52033" y="29948"/>
                    <a:pt x="51984" y="20929"/>
                    <a:pt x="48332" y="13601"/>
                  </a:cubicBezTo>
                  <a:cubicBezTo>
                    <a:pt x="45244" y="7425"/>
                    <a:pt x="39460" y="2646"/>
                    <a:pt x="32892" y="832"/>
                  </a:cubicBezTo>
                  <a:cubicBezTo>
                    <a:pt x="30884" y="276"/>
                    <a:pt x="28877" y="1"/>
                    <a:pt x="2689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4682;p84"/>
          <p:cNvGrpSpPr/>
          <p:nvPr/>
        </p:nvGrpSpPr>
        <p:grpSpPr>
          <a:xfrm>
            <a:off x="1005252" y="4087896"/>
            <a:ext cx="463119" cy="500336"/>
            <a:chOff x="1389750" y="238300"/>
            <a:chExt cx="4839275" cy="5228175"/>
          </a:xfrm>
        </p:grpSpPr>
        <p:sp>
          <p:nvSpPr>
            <p:cNvPr id="85" name="Google Shape;4683;p84"/>
            <p:cNvSpPr/>
            <p:nvPr/>
          </p:nvSpPr>
          <p:spPr>
            <a:xfrm>
              <a:off x="3207675" y="1247300"/>
              <a:ext cx="1344950" cy="1208275"/>
            </a:xfrm>
            <a:custGeom>
              <a:avLst/>
              <a:gdLst/>
              <a:ahLst/>
              <a:cxnLst/>
              <a:rect l="l" t="t" r="r" b="b"/>
              <a:pathLst>
                <a:path w="53798" h="48331" extrusionOk="0">
                  <a:moveTo>
                    <a:pt x="26372" y="4092"/>
                  </a:moveTo>
                  <a:cubicBezTo>
                    <a:pt x="29706" y="4092"/>
                    <a:pt x="33112" y="4852"/>
                    <a:pt x="36200" y="6322"/>
                  </a:cubicBezTo>
                  <a:cubicBezTo>
                    <a:pt x="36102" y="6616"/>
                    <a:pt x="36078" y="6935"/>
                    <a:pt x="36127" y="7278"/>
                  </a:cubicBezTo>
                  <a:cubicBezTo>
                    <a:pt x="36494" y="9582"/>
                    <a:pt x="35637" y="12082"/>
                    <a:pt x="33921" y="13675"/>
                  </a:cubicBezTo>
                  <a:cubicBezTo>
                    <a:pt x="31691" y="15734"/>
                    <a:pt x="28333" y="16199"/>
                    <a:pt x="25907" y="16224"/>
                  </a:cubicBezTo>
                  <a:cubicBezTo>
                    <a:pt x="25835" y="16224"/>
                    <a:pt x="25762" y="16225"/>
                    <a:pt x="25689" y="16225"/>
                  </a:cubicBezTo>
                  <a:cubicBezTo>
                    <a:pt x="23160" y="16225"/>
                    <a:pt x="19760" y="15795"/>
                    <a:pt x="17402" y="13699"/>
                  </a:cubicBezTo>
                  <a:cubicBezTo>
                    <a:pt x="15613" y="12131"/>
                    <a:pt x="14584" y="9092"/>
                    <a:pt x="15785" y="6984"/>
                  </a:cubicBezTo>
                  <a:cubicBezTo>
                    <a:pt x="16030" y="6837"/>
                    <a:pt x="16299" y="6690"/>
                    <a:pt x="16544" y="6543"/>
                  </a:cubicBezTo>
                  <a:cubicBezTo>
                    <a:pt x="19559" y="4876"/>
                    <a:pt x="22941" y="4092"/>
                    <a:pt x="26372" y="4092"/>
                  </a:cubicBezTo>
                  <a:close/>
                  <a:moveTo>
                    <a:pt x="40293" y="8798"/>
                  </a:moveTo>
                  <a:cubicBezTo>
                    <a:pt x="41078" y="9386"/>
                    <a:pt x="41837" y="10023"/>
                    <a:pt x="42524" y="10734"/>
                  </a:cubicBezTo>
                  <a:cubicBezTo>
                    <a:pt x="47278" y="15439"/>
                    <a:pt x="49509" y="22424"/>
                    <a:pt x="48210" y="28527"/>
                  </a:cubicBezTo>
                  <a:cubicBezTo>
                    <a:pt x="47033" y="33993"/>
                    <a:pt x="43161" y="38894"/>
                    <a:pt x="37842" y="41639"/>
                  </a:cubicBezTo>
                  <a:cubicBezTo>
                    <a:pt x="34565" y="43343"/>
                    <a:pt x="30719" y="44219"/>
                    <a:pt x="26766" y="44219"/>
                  </a:cubicBezTo>
                  <a:cubicBezTo>
                    <a:pt x="24747" y="44219"/>
                    <a:pt x="22700" y="43991"/>
                    <a:pt x="20686" y="43527"/>
                  </a:cubicBezTo>
                  <a:cubicBezTo>
                    <a:pt x="13873" y="41958"/>
                    <a:pt x="8383" y="37840"/>
                    <a:pt x="6006" y="32547"/>
                  </a:cubicBezTo>
                  <a:cubicBezTo>
                    <a:pt x="4560" y="29287"/>
                    <a:pt x="4192" y="25439"/>
                    <a:pt x="5001" y="21714"/>
                  </a:cubicBezTo>
                  <a:cubicBezTo>
                    <a:pt x="5736" y="18184"/>
                    <a:pt x="7525" y="14729"/>
                    <a:pt x="10123" y="11763"/>
                  </a:cubicBezTo>
                  <a:cubicBezTo>
                    <a:pt x="10491" y="11322"/>
                    <a:pt x="10883" y="10930"/>
                    <a:pt x="11275" y="10538"/>
                  </a:cubicBezTo>
                  <a:cubicBezTo>
                    <a:pt x="11667" y="12964"/>
                    <a:pt x="12966" y="15243"/>
                    <a:pt x="14706" y="16787"/>
                  </a:cubicBezTo>
                  <a:cubicBezTo>
                    <a:pt x="17329" y="19091"/>
                    <a:pt x="21103" y="20317"/>
                    <a:pt x="25637" y="20317"/>
                  </a:cubicBezTo>
                  <a:lnTo>
                    <a:pt x="25956" y="20317"/>
                  </a:lnTo>
                  <a:cubicBezTo>
                    <a:pt x="30465" y="20268"/>
                    <a:pt x="34191" y="18993"/>
                    <a:pt x="36691" y="16665"/>
                  </a:cubicBezTo>
                  <a:cubicBezTo>
                    <a:pt x="38896" y="14655"/>
                    <a:pt x="40171" y="11763"/>
                    <a:pt x="40293" y="8798"/>
                  </a:cubicBezTo>
                  <a:close/>
                  <a:moveTo>
                    <a:pt x="26350" y="0"/>
                  </a:moveTo>
                  <a:cubicBezTo>
                    <a:pt x="22233" y="0"/>
                    <a:pt x="18161" y="966"/>
                    <a:pt x="14559" y="2965"/>
                  </a:cubicBezTo>
                  <a:cubicBezTo>
                    <a:pt x="11716" y="4533"/>
                    <a:pt x="9192" y="6592"/>
                    <a:pt x="7035" y="9067"/>
                  </a:cubicBezTo>
                  <a:cubicBezTo>
                    <a:pt x="3971" y="12572"/>
                    <a:pt x="1888" y="16640"/>
                    <a:pt x="981" y="20856"/>
                  </a:cubicBezTo>
                  <a:cubicBezTo>
                    <a:pt x="1" y="25439"/>
                    <a:pt x="467" y="30169"/>
                    <a:pt x="2256" y="34213"/>
                  </a:cubicBezTo>
                  <a:cubicBezTo>
                    <a:pt x="5148" y="40684"/>
                    <a:pt x="11716" y="45659"/>
                    <a:pt x="19779" y="47521"/>
                  </a:cubicBezTo>
                  <a:cubicBezTo>
                    <a:pt x="22132" y="48061"/>
                    <a:pt x="24510" y="48330"/>
                    <a:pt x="26838" y="48330"/>
                  </a:cubicBezTo>
                  <a:cubicBezTo>
                    <a:pt x="31397" y="48330"/>
                    <a:pt x="35833" y="47301"/>
                    <a:pt x="39730" y="45267"/>
                  </a:cubicBezTo>
                  <a:cubicBezTo>
                    <a:pt x="46126" y="41958"/>
                    <a:pt x="50783" y="36027"/>
                    <a:pt x="52205" y="29385"/>
                  </a:cubicBezTo>
                  <a:cubicBezTo>
                    <a:pt x="53798" y="21934"/>
                    <a:pt x="51126" y="13479"/>
                    <a:pt x="45416" y="7817"/>
                  </a:cubicBezTo>
                  <a:cubicBezTo>
                    <a:pt x="40260" y="2708"/>
                    <a:pt x="33242" y="0"/>
                    <a:pt x="263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684;p84"/>
            <p:cNvSpPr/>
            <p:nvPr/>
          </p:nvSpPr>
          <p:spPr>
            <a:xfrm>
              <a:off x="3616375" y="1993550"/>
              <a:ext cx="503675" cy="189975"/>
            </a:xfrm>
            <a:custGeom>
              <a:avLst/>
              <a:gdLst/>
              <a:ahLst/>
              <a:cxnLst/>
              <a:rect l="l" t="t" r="r" b="b"/>
              <a:pathLst>
                <a:path w="20147" h="7599" extrusionOk="0">
                  <a:moveTo>
                    <a:pt x="2285" y="0"/>
                  </a:moveTo>
                  <a:cubicBezTo>
                    <a:pt x="1844" y="0"/>
                    <a:pt x="1400" y="143"/>
                    <a:pt x="1030" y="442"/>
                  </a:cubicBezTo>
                  <a:cubicBezTo>
                    <a:pt x="147" y="1153"/>
                    <a:pt x="0" y="2452"/>
                    <a:pt x="686" y="3334"/>
                  </a:cubicBezTo>
                  <a:cubicBezTo>
                    <a:pt x="2353" y="5417"/>
                    <a:pt x="5000" y="6765"/>
                    <a:pt x="8578" y="7353"/>
                  </a:cubicBezTo>
                  <a:cubicBezTo>
                    <a:pt x="9608" y="7500"/>
                    <a:pt x="10564" y="7598"/>
                    <a:pt x="11470" y="7598"/>
                  </a:cubicBezTo>
                  <a:cubicBezTo>
                    <a:pt x="12426" y="7598"/>
                    <a:pt x="13308" y="7500"/>
                    <a:pt x="14166" y="7329"/>
                  </a:cubicBezTo>
                  <a:cubicBezTo>
                    <a:pt x="16323" y="6839"/>
                    <a:pt x="18210" y="5736"/>
                    <a:pt x="19436" y="4192"/>
                  </a:cubicBezTo>
                  <a:cubicBezTo>
                    <a:pt x="20146" y="3309"/>
                    <a:pt x="19999" y="2010"/>
                    <a:pt x="19117" y="1300"/>
                  </a:cubicBezTo>
                  <a:cubicBezTo>
                    <a:pt x="18734" y="1010"/>
                    <a:pt x="18286" y="869"/>
                    <a:pt x="17842" y="869"/>
                  </a:cubicBezTo>
                  <a:cubicBezTo>
                    <a:pt x="17234" y="869"/>
                    <a:pt x="16636" y="1133"/>
                    <a:pt x="16225" y="1643"/>
                  </a:cubicBezTo>
                  <a:cubicBezTo>
                    <a:pt x="15588" y="2452"/>
                    <a:pt x="14534" y="3040"/>
                    <a:pt x="13284" y="3309"/>
                  </a:cubicBezTo>
                  <a:cubicBezTo>
                    <a:pt x="12734" y="3429"/>
                    <a:pt x="12137" y="3490"/>
                    <a:pt x="11482" y="3490"/>
                  </a:cubicBezTo>
                  <a:cubicBezTo>
                    <a:pt x="10795" y="3490"/>
                    <a:pt x="10044" y="3423"/>
                    <a:pt x="9216" y="3285"/>
                  </a:cubicBezTo>
                  <a:cubicBezTo>
                    <a:pt x="6691" y="2893"/>
                    <a:pt x="4902" y="2035"/>
                    <a:pt x="3897" y="785"/>
                  </a:cubicBezTo>
                  <a:cubicBezTo>
                    <a:pt x="3499" y="273"/>
                    <a:pt x="2895" y="0"/>
                    <a:pt x="22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685;p84"/>
            <p:cNvSpPr/>
            <p:nvPr/>
          </p:nvSpPr>
          <p:spPr>
            <a:xfrm>
              <a:off x="3312450" y="1012175"/>
              <a:ext cx="230425" cy="203250"/>
            </a:xfrm>
            <a:custGeom>
              <a:avLst/>
              <a:gdLst/>
              <a:ahLst/>
              <a:cxnLst/>
              <a:rect l="l" t="t" r="r" b="b"/>
              <a:pathLst>
                <a:path w="9217" h="8130" extrusionOk="0">
                  <a:moveTo>
                    <a:pt x="4878" y="1"/>
                  </a:moveTo>
                  <a:cubicBezTo>
                    <a:pt x="4169" y="1"/>
                    <a:pt x="3614" y="231"/>
                    <a:pt x="3261" y="385"/>
                  </a:cubicBezTo>
                  <a:cubicBezTo>
                    <a:pt x="1006" y="1316"/>
                    <a:pt x="1" y="3326"/>
                    <a:pt x="761" y="5409"/>
                  </a:cubicBezTo>
                  <a:cubicBezTo>
                    <a:pt x="1349" y="7051"/>
                    <a:pt x="3015" y="8129"/>
                    <a:pt x="4707" y="8129"/>
                  </a:cubicBezTo>
                  <a:cubicBezTo>
                    <a:pt x="5123" y="8129"/>
                    <a:pt x="5515" y="8056"/>
                    <a:pt x="5932" y="7933"/>
                  </a:cubicBezTo>
                  <a:cubicBezTo>
                    <a:pt x="7991" y="7247"/>
                    <a:pt x="9216" y="4919"/>
                    <a:pt x="8603" y="2836"/>
                  </a:cubicBezTo>
                  <a:cubicBezTo>
                    <a:pt x="8285" y="1733"/>
                    <a:pt x="7427" y="777"/>
                    <a:pt x="6300" y="311"/>
                  </a:cubicBezTo>
                  <a:cubicBezTo>
                    <a:pt x="5778" y="82"/>
                    <a:pt x="5301" y="1"/>
                    <a:pt x="48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686;p84"/>
            <p:cNvSpPr/>
            <p:nvPr/>
          </p:nvSpPr>
          <p:spPr>
            <a:xfrm>
              <a:off x="4160475" y="1012175"/>
              <a:ext cx="230400" cy="203250"/>
            </a:xfrm>
            <a:custGeom>
              <a:avLst/>
              <a:gdLst/>
              <a:ahLst/>
              <a:cxnLst/>
              <a:rect l="l" t="t" r="r" b="b"/>
              <a:pathLst>
                <a:path w="9216" h="8130" extrusionOk="0">
                  <a:moveTo>
                    <a:pt x="4867" y="1"/>
                  </a:moveTo>
                  <a:cubicBezTo>
                    <a:pt x="4159" y="1"/>
                    <a:pt x="3613" y="231"/>
                    <a:pt x="3260" y="385"/>
                  </a:cubicBezTo>
                  <a:cubicBezTo>
                    <a:pt x="1005" y="1316"/>
                    <a:pt x="0" y="3326"/>
                    <a:pt x="760" y="5409"/>
                  </a:cubicBezTo>
                  <a:cubicBezTo>
                    <a:pt x="1348" y="7051"/>
                    <a:pt x="3015" y="8129"/>
                    <a:pt x="4706" y="8129"/>
                  </a:cubicBezTo>
                  <a:cubicBezTo>
                    <a:pt x="5098" y="8129"/>
                    <a:pt x="5514" y="8056"/>
                    <a:pt x="5931" y="7933"/>
                  </a:cubicBezTo>
                  <a:cubicBezTo>
                    <a:pt x="7990" y="7247"/>
                    <a:pt x="9215" y="4919"/>
                    <a:pt x="8603" y="2836"/>
                  </a:cubicBezTo>
                  <a:cubicBezTo>
                    <a:pt x="8284" y="1733"/>
                    <a:pt x="7426" y="777"/>
                    <a:pt x="6299" y="311"/>
                  </a:cubicBezTo>
                  <a:cubicBezTo>
                    <a:pt x="5768" y="82"/>
                    <a:pt x="5289" y="1"/>
                    <a:pt x="48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687;p84"/>
            <p:cNvSpPr/>
            <p:nvPr/>
          </p:nvSpPr>
          <p:spPr>
            <a:xfrm>
              <a:off x="1938125" y="4297425"/>
              <a:ext cx="886025" cy="965625"/>
            </a:xfrm>
            <a:custGeom>
              <a:avLst/>
              <a:gdLst/>
              <a:ahLst/>
              <a:cxnLst/>
              <a:rect l="l" t="t" r="r" b="b"/>
              <a:pathLst>
                <a:path w="35441" h="38625" extrusionOk="0">
                  <a:moveTo>
                    <a:pt x="18970" y="4165"/>
                  </a:moveTo>
                  <a:cubicBezTo>
                    <a:pt x="21078" y="4165"/>
                    <a:pt x="23211" y="4729"/>
                    <a:pt x="25220" y="5930"/>
                  </a:cubicBezTo>
                  <a:cubicBezTo>
                    <a:pt x="28921" y="8136"/>
                    <a:pt x="31274" y="13331"/>
                    <a:pt x="30931" y="18601"/>
                  </a:cubicBezTo>
                  <a:cubicBezTo>
                    <a:pt x="30612" y="23552"/>
                    <a:pt x="27990" y="28478"/>
                    <a:pt x="24093" y="31492"/>
                  </a:cubicBezTo>
                  <a:cubicBezTo>
                    <a:pt x="21536" y="33451"/>
                    <a:pt x="18581" y="34525"/>
                    <a:pt x="15781" y="34525"/>
                  </a:cubicBezTo>
                  <a:cubicBezTo>
                    <a:pt x="15253" y="34525"/>
                    <a:pt x="14730" y="34487"/>
                    <a:pt x="14216" y="34409"/>
                  </a:cubicBezTo>
                  <a:cubicBezTo>
                    <a:pt x="10785" y="33894"/>
                    <a:pt x="7623" y="31566"/>
                    <a:pt x="5981" y="28306"/>
                  </a:cubicBezTo>
                  <a:cubicBezTo>
                    <a:pt x="4657" y="25684"/>
                    <a:pt x="4167" y="22351"/>
                    <a:pt x="4633" y="18944"/>
                  </a:cubicBezTo>
                  <a:cubicBezTo>
                    <a:pt x="4951" y="16419"/>
                    <a:pt x="5809" y="13920"/>
                    <a:pt x="7133" y="11738"/>
                  </a:cubicBezTo>
                  <a:cubicBezTo>
                    <a:pt x="10049" y="6837"/>
                    <a:pt x="14461" y="4165"/>
                    <a:pt x="18970" y="4165"/>
                  </a:cubicBezTo>
                  <a:close/>
                  <a:moveTo>
                    <a:pt x="18851" y="0"/>
                  </a:moveTo>
                  <a:cubicBezTo>
                    <a:pt x="12980" y="0"/>
                    <a:pt x="7339" y="3383"/>
                    <a:pt x="3603" y="9631"/>
                  </a:cubicBezTo>
                  <a:cubicBezTo>
                    <a:pt x="2010" y="12302"/>
                    <a:pt x="957" y="15341"/>
                    <a:pt x="564" y="18405"/>
                  </a:cubicBezTo>
                  <a:cubicBezTo>
                    <a:pt x="1" y="22620"/>
                    <a:pt x="613" y="26811"/>
                    <a:pt x="2305" y="30144"/>
                  </a:cubicBezTo>
                  <a:cubicBezTo>
                    <a:pt x="4559" y="34580"/>
                    <a:pt x="8873" y="37767"/>
                    <a:pt x="13628" y="38477"/>
                  </a:cubicBezTo>
                  <a:cubicBezTo>
                    <a:pt x="14338" y="38575"/>
                    <a:pt x="15049" y="38624"/>
                    <a:pt x="15760" y="38624"/>
                  </a:cubicBezTo>
                  <a:cubicBezTo>
                    <a:pt x="19485" y="38624"/>
                    <a:pt x="23309" y="37276"/>
                    <a:pt x="26593" y="34752"/>
                  </a:cubicBezTo>
                  <a:cubicBezTo>
                    <a:pt x="31470" y="30978"/>
                    <a:pt x="34632" y="25047"/>
                    <a:pt x="35024" y="18870"/>
                  </a:cubicBezTo>
                  <a:cubicBezTo>
                    <a:pt x="35440" y="12130"/>
                    <a:pt x="32279" y="5366"/>
                    <a:pt x="27328" y="2425"/>
                  </a:cubicBezTo>
                  <a:cubicBezTo>
                    <a:pt x="24575" y="789"/>
                    <a:pt x="21686" y="0"/>
                    <a:pt x="188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688;p84"/>
            <p:cNvSpPr/>
            <p:nvPr/>
          </p:nvSpPr>
          <p:spPr>
            <a:xfrm>
              <a:off x="1389750" y="238300"/>
              <a:ext cx="4839275" cy="5228175"/>
            </a:xfrm>
            <a:custGeom>
              <a:avLst/>
              <a:gdLst/>
              <a:ahLst/>
              <a:cxnLst/>
              <a:rect l="l" t="t" r="r" b="b"/>
              <a:pathLst>
                <a:path w="193571" h="209127" extrusionOk="0">
                  <a:moveTo>
                    <a:pt x="137984" y="13735"/>
                  </a:moveTo>
                  <a:cubicBezTo>
                    <a:pt x="139610" y="13735"/>
                    <a:pt x="141099" y="14069"/>
                    <a:pt x="142347" y="14723"/>
                  </a:cubicBezTo>
                  <a:cubicBezTo>
                    <a:pt x="143965" y="15581"/>
                    <a:pt x="145190" y="17027"/>
                    <a:pt x="145631" y="18571"/>
                  </a:cubicBezTo>
                  <a:cubicBezTo>
                    <a:pt x="146195" y="20678"/>
                    <a:pt x="145362" y="23252"/>
                    <a:pt x="143524" y="25139"/>
                  </a:cubicBezTo>
                  <a:cubicBezTo>
                    <a:pt x="141931" y="26781"/>
                    <a:pt x="139627" y="28007"/>
                    <a:pt x="136514" y="28889"/>
                  </a:cubicBezTo>
                  <a:cubicBezTo>
                    <a:pt x="134406" y="25923"/>
                    <a:pt x="131931" y="23178"/>
                    <a:pt x="129162" y="20727"/>
                  </a:cubicBezTo>
                  <a:cubicBezTo>
                    <a:pt x="129162" y="20654"/>
                    <a:pt x="129186" y="20580"/>
                    <a:pt x="129186" y="20482"/>
                  </a:cubicBezTo>
                  <a:cubicBezTo>
                    <a:pt x="129113" y="18865"/>
                    <a:pt x="129970" y="17076"/>
                    <a:pt x="131392" y="15875"/>
                  </a:cubicBezTo>
                  <a:cubicBezTo>
                    <a:pt x="133132" y="14380"/>
                    <a:pt x="135313" y="13914"/>
                    <a:pt x="136808" y="13791"/>
                  </a:cubicBezTo>
                  <a:cubicBezTo>
                    <a:pt x="137207" y="13754"/>
                    <a:pt x="137599" y="13735"/>
                    <a:pt x="137984" y="13735"/>
                  </a:cubicBezTo>
                  <a:close/>
                  <a:moveTo>
                    <a:pt x="59427" y="12840"/>
                  </a:moveTo>
                  <a:cubicBezTo>
                    <a:pt x="63309" y="12840"/>
                    <a:pt x="67241" y="15580"/>
                    <a:pt x="68429" y="19257"/>
                  </a:cubicBezTo>
                  <a:cubicBezTo>
                    <a:pt x="68478" y="19404"/>
                    <a:pt x="68551" y="19551"/>
                    <a:pt x="68625" y="19674"/>
                  </a:cubicBezTo>
                  <a:cubicBezTo>
                    <a:pt x="65365" y="22419"/>
                    <a:pt x="62473" y="25629"/>
                    <a:pt x="60022" y="29158"/>
                  </a:cubicBezTo>
                  <a:cubicBezTo>
                    <a:pt x="57596" y="28938"/>
                    <a:pt x="55194" y="27320"/>
                    <a:pt x="53920" y="25041"/>
                  </a:cubicBezTo>
                  <a:cubicBezTo>
                    <a:pt x="52670" y="22786"/>
                    <a:pt x="52449" y="19845"/>
                    <a:pt x="53307" y="17223"/>
                  </a:cubicBezTo>
                  <a:cubicBezTo>
                    <a:pt x="53748" y="15875"/>
                    <a:pt x="54410" y="14821"/>
                    <a:pt x="55219" y="14159"/>
                  </a:cubicBezTo>
                  <a:cubicBezTo>
                    <a:pt x="56272" y="13277"/>
                    <a:pt x="57620" y="12983"/>
                    <a:pt x="58576" y="12885"/>
                  </a:cubicBezTo>
                  <a:cubicBezTo>
                    <a:pt x="58859" y="12855"/>
                    <a:pt x="59143" y="12840"/>
                    <a:pt x="59427" y="12840"/>
                  </a:cubicBezTo>
                  <a:close/>
                  <a:moveTo>
                    <a:pt x="59113" y="4111"/>
                  </a:moveTo>
                  <a:cubicBezTo>
                    <a:pt x="63184" y="4111"/>
                    <a:pt x="67294" y="5577"/>
                    <a:pt x="70218" y="8350"/>
                  </a:cubicBezTo>
                  <a:cubicBezTo>
                    <a:pt x="72154" y="10189"/>
                    <a:pt x="73527" y="12492"/>
                    <a:pt x="74041" y="14821"/>
                  </a:cubicBezTo>
                  <a:cubicBezTo>
                    <a:pt x="74115" y="15115"/>
                    <a:pt x="74237" y="15360"/>
                    <a:pt x="74384" y="15581"/>
                  </a:cubicBezTo>
                  <a:cubicBezTo>
                    <a:pt x="73576" y="16071"/>
                    <a:pt x="72791" y="16585"/>
                    <a:pt x="72007" y="17100"/>
                  </a:cubicBezTo>
                  <a:cubicBezTo>
                    <a:pt x="69960" y="12186"/>
                    <a:pt x="64723" y="8729"/>
                    <a:pt x="59395" y="8729"/>
                  </a:cubicBezTo>
                  <a:cubicBezTo>
                    <a:pt x="58983" y="8729"/>
                    <a:pt x="58571" y="8749"/>
                    <a:pt x="58160" y="8792"/>
                  </a:cubicBezTo>
                  <a:cubicBezTo>
                    <a:pt x="55978" y="9012"/>
                    <a:pt x="54042" y="9797"/>
                    <a:pt x="52596" y="10997"/>
                  </a:cubicBezTo>
                  <a:cubicBezTo>
                    <a:pt x="51175" y="12174"/>
                    <a:pt x="50096" y="13840"/>
                    <a:pt x="49410" y="15948"/>
                  </a:cubicBezTo>
                  <a:cubicBezTo>
                    <a:pt x="48209" y="19649"/>
                    <a:pt x="48552" y="23791"/>
                    <a:pt x="50341" y="27026"/>
                  </a:cubicBezTo>
                  <a:cubicBezTo>
                    <a:pt x="51934" y="29918"/>
                    <a:pt x="54655" y="32026"/>
                    <a:pt x="57719" y="32884"/>
                  </a:cubicBezTo>
                  <a:cubicBezTo>
                    <a:pt x="57253" y="33693"/>
                    <a:pt x="56812" y="34526"/>
                    <a:pt x="56395" y="35359"/>
                  </a:cubicBezTo>
                  <a:cubicBezTo>
                    <a:pt x="50219" y="34183"/>
                    <a:pt x="44827" y="28791"/>
                    <a:pt x="43724" y="22566"/>
                  </a:cubicBezTo>
                  <a:cubicBezTo>
                    <a:pt x="42597" y="16144"/>
                    <a:pt x="46077" y="8963"/>
                    <a:pt x="51812" y="5875"/>
                  </a:cubicBezTo>
                  <a:cubicBezTo>
                    <a:pt x="54030" y="4686"/>
                    <a:pt x="56564" y="4111"/>
                    <a:pt x="59113" y="4111"/>
                  </a:cubicBezTo>
                  <a:close/>
                  <a:moveTo>
                    <a:pt x="138569" y="4386"/>
                  </a:moveTo>
                  <a:cubicBezTo>
                    <a:pt x="139284" y="4386"/>
                    <a:pt x="140013" y="4416"/>
                    <a:pt x="140754" y="4478"/>
                  </a:cubicBezTo>
                  <a:cubicBezTo>
                    <a:pt x="144259" y="4772"/>
                    <a:pt x="147347" y="5655"/>
                    <a:pt x="149871" y="7150"/>
                  </a:cubicBezTo>
                  <a:cubicBezTo>
                    <a:pt x="152665" y="8816"/>
                    <a:pt x="154749" y="11194"/>
                    <a:pt x="155754" y="13889"/>
                  </a:cubicBezTo>
                  <a:cubicBezTo>
                    <a:pt x="156293" y="15360"/>
                    <a:pt x="156587" y="17076"/>
                    <a:pt x="156660" y="19281"/>
                  </a:cubicBezTo>
                  <a:cubicBezTo>
                    <a:pt x="156734" y="21781"/>
                    <a:pt x="156489" y="23889"/>
                    <a:pt x="155925" y="25703"/>
                  </a:cubicBezTo>
                  <a:cubicBezTo>
                    <a:pt x="155312" y="27541"/>
                    <a:pt x="154283" y="29330"/>
                    <a:pt x="152911" y="30899"/>
                  </a:cubicBezTo>
                  <a:cubicBezTo>
                    <a:pt x="149921" y="34256"/>
                    <a:pt x="145435" y="36315"/>
                    <a:pt x="140950" y="36389"/>
                  </a:cubicBezTo>
                  <a:cubicBezTo>
                    <a:pt x="140313" y="35041"/>
                    <a:pt x="139602" y="33742"/>
                    <a:pt x="138867" y="32467"/>
                  </a:cubicBezTo>
                  <a:cubicBezTo>
                    <a:pt x="142078" y="31413"/>
                    <a:pt x="144578" y="29943"/>
                    <a:pt x="146465" y="28007"/>
                  </a:cubicBezTo>
                  <a:cubicBezTo>
                    <a:pt x="149332" y="25041"/>
                    <a:pt x="150533" y="21022"/>
                    <a:pt x="149577" y="17492"/>
                  </a:cubicBezTo>
                  <a:cubicBezTo>
                    <a:pt x="148842" y="14821"/>
                    <a:pt x="146906" y="12492"/>
                    <a:pt x="144259" y="11095"/>
                  </a:cubicBezTo>
                  <a:cubicBezTo>
                    <a:pt x="142408" y="10130"/>
                    <a:pt x="140259" y="9626"/>
                    <a:pt x="137962" y="9626"/>
                  </a:cubicBezTo>
                  <a:cubicBezTo>
                    <a:pt x="137462" y="9626"/>
                    <a:pt x="136954" y="9650"/>
                    <a:pt x="136441" y="9698"/>
                  </a:cubicBezTo>
                  <a:cubicBezTo>
                    <a:pt x="133426" y="9968"/>
                    <a:pt x="130755" y="11022"/>
                    <a:pt x="128745" y="12738"/>
                  </a:cubicBezTo>
                  <a:cubicBezTo>
                    <a:pt x="127127" y="14110"/>
                    <a:pt x="126000" y="15875"/>
                    <a:pt x="125461" y="17737"/>
                  </a:cubicBezTo>
                  <a:cubicBezTo>
                    <a:pt x="124480" y="17051"/>
                    <a:pt x="123500" y="16389"/>
                    <a:pt x="122495" y="15752"/>
                  </a:cubicBezTo>
                  <a:cubicBezTo>
                    <a:pt x="122569" y="15605"/>
                    <a:pt x="122618" y="15434"/>
                    <a:pt x="122642" y="15262"/>
                  </a:cubicBezTo>
                  <a:cubicBezTo>
                    <a:pt x="123181" y="11831"/>
                    <a:pt x="125681" y="8498"/>
                    <a:pt x="129186" y="6586"/>
                  </a:cubicBezTo>
                  <a:cubicBezTo>
                    <a:pt x="131817" y="5138"/>
                    <a:pt x="135024" y="4386"/>
                    <a:pt x="138569" y="4386"/>
                  </a:cubicBezTo>
                  <a:close/>
                  <a:moveTo>
                    <a:pt x="99457" y="12419"/>
                  </a:moveTo>
                  <a:cubicBezTo>
                    <a:pt x="101540" y="12419"/>
                    <a:pt x="103525" y="12615"/>
                    <a:pt x="105315" y="13032"/>
                  </a:cubicBezTo>
                  <a:cubicBezTo>
                    <a:pt x="113084" y="14796"/>
                    <a:pt x="120338" y="18448"/>
                    <a:pt x="126270" y="23644"/>
                  </a:cubicBezTo>
                  <a:cubicBezTo>
                    <a:pt x="136931" y="32957"/>
                    <a:pt x="142568" y="46829"/>
                    <a:pt x="140950" y="59819"/>
                  </a:cubicBezTo>
                  <a:cubicBezTo>
                    <a:pt x="140411" y="64353"/>
                    <a:pt x="138990" y="68716"/>
                    <a:pt x="136857" y="72441"/>
                  </a:cubicBezTo>
                  <a:cubicBezTo>
                    <a:pt x="134431" y="76632"/>
                    <a:pt x="131000" y="80382"/>
                    <a:pt x="126613" y="83568"/>
                  </a:cubicBezTo>
                  <a:cubicBezTo>
                    <a:pt x="119204" y="88943"/>
                    <a:pt x="110073" y="91902"/>
                    <a:pt x="100945" y="91902"/>
                  </a:cubicBezTo>
                  <a:cubicBezTo>
                    <a:pt x="100833" y="91902"/>
                    <a:pt x="100721" y="91902"/>
                    <a:pt x="100609" y="91901"/>
                  </a:cubicBezTo>
                  <a:cubicBezTo>
                    <a:pt x="94261" y="91852"/>
                    <a:pt x="87399" y="90406"/>
                    <a:pt x="79654" y="87514"/>
                  </a:cubicBezTo>
                  <a:cubicBezTo>
                    <a:pt x="73135" y="85063"/>
                    <a:pt x="68698" y="82563"/>
                    <a:pt x="65267" y="79377"/>
                  </a:cubicBezTo>
                  <a:cubicBezTo>
                    <a:pt x="57768" y="72441"/>
                    <a:pt x="54287" y="60873"/>
                    <a:pt x="56223" y="49182"/>
                  </a:cubicBezTo>
                  <a:cubicBezTo>
                    <a:pt x="57939" y="38790"/>
                    <a:pt x="63601" y="29011"/>
                    <a:pt x="71787" y="22394"/>
                  </a:cubicBezTo>
                  <a:cubicBezTo>
                    <a:pt x="75267" y="19576"/>
                    <a:pt x="79213" y="17296"/>
                    <a:pt x="83502" y="15654"/>
                  </a:cubicBezTo>
                  <a:cubicBezTo>
                    <a:pt x="88992" y="13522"/>
                    <a:pt x="94531" y="12419"/>
                    <a:pt x="99457" y="12419"/>
                  </a:cubicBezTo>
                  <a:close/>
                  <a:moveTo>
                    <a:pt x="60684" y="80578"/>
                  </a:moveTo>
                  <a:cubicBezTo>
                    <a:pt x="61248" y="81191"/>
                    <a:pt x="61860" y="81803"/>
                    <a:pt x="62473" y="82391"/>
                  </a:cubicBezTo>
                  <a:cubicBezTo>
                    <a:pt x="66321" y="85945"/>
                    <a:pt x="71174" y="88715"/>
                    <a:pt x="78208" y="91337"/>
                  </a:cubicBezTo>
                  <a:cubicBezTo>
                    <a:pt x="86418" y="94425"/>
                    <a:pt x="93722" y="95945"/>
                    <a:pt x="100560" y="95994"/>
                  </a:cubicBezTo>
                  <a:lnTo>
                    <a:pt x="100927" y="95994"/>
                  </a:lnTo>
                  <a:cubicBezTo>
                    <a:pt x="110952" y="95994"/>
                    <a:pt x="120902" y="92759"/>
                    <a:pt x="129015" y="86877"/>
                  </a:cubicBezTo>
                  <a:cubicBezTo>
                    <a:pt x="130583" y="85749"/>
                    <a:pt x="132029" y="84548"/>
                    <a:pt x="133353" y="83298"/>
                  </a:cubicBezTo>
                  <a:cubicBezTo>
                    <a:pt x="134799" y="85480"/>
                    <a:pt x="136049" y="87832"/>
                    <a:pt x="136269" y="90308"/>
                  </a:cubicBezTo>
                  <a:cubicBezTo>
                    <a:pt x="136539" y="93518"/>
                    <a:pt x="134946" y="97023"/>
                    <a:pt x="132005" y="99670"/>
                  </a:cubicBezTo>
                  <a:cubicBezTo>
                    <a:pt x="128941" y="102440"/>
                    <a:pt x="124897" y="104008"/>
                    <a:pt x="121711" y="105062"/>
                  </a:cubicBezTo>
                  <a:cubicBezTo>
                    <a:pt x="113560" y="107779"/>
                    <a:pt x="104617" y="109153"/>
                    <a:pt x="95346" y="109153"/>
                  </a:cubicBezTo>
                  <a:cubicBezTo>
                    <a:pt x="91069" y="109153"/>
                    <a:pt x="86721" y="108861"/>
                    <a:pt x="82350" y="108273"/>
                  </a:cubicBezTo>
                  <a:cubicBezTo>
                    <a:pt x="77938" y="107685"/>
                    <a:pt x="72228" y="106631"/>
                    <a:pt x="67228" y="103935"/>
                  </a:cubicBezTo>
                  <a:cubicBezTo>
                    <a:pt x="62424" y="101312"/>
                    <a:pt x="58919" y="97317"/>
                    <a:pt x="57620" y="92955"/>
                  </a:cubicBezTo>
                  <a:cubicBezTo>
                    <a:pt x="56272" y="88445"/>
                    <a:pt x="57571" y="83347"/>
                    <a:pt x="60684" y="80578"/>
                  </a:cubicBezTo>
                  <a:close/>
                  <a:moveTo>
                    <a:pt x="138205" y="98518"/>
                  </a:moveTo>
                  <a:cubicBezTo>
                    <a:pt x="145313" y="101557"/>
                    <a:pt x="150558" y="105283"/>
                    <a:pt x="154210" y="109890"/>
                  </a:cubicBezTo>
                  <a:cubicBezTo>
                    <a:pt x="158793" y="115674"/>
                    <a:pt x="160459" y="123003"/>
                    <a:pt x="158597" y="128983"/>
                  </a:cubicBezTo>
                  <a:cubicBezTo>
                    <a:pt x="157935" y="131139"/>
                    <a:pt x="156881" y="132806"/>
                    <a:pt x="155582" y="133860"/>
                  </a:cubicBezTo>
                  <a:cubicBezTo>
                    <a:pt x="153768" y="135306"/>
                    <a:pt x="151195" y="135796"/>
                    <a:pt x="148842" y="136213"/>
                  </a:cubicBezTo>
                  <a:cubicBezTo>
                    <a:pt x="147788" y="133272"/>
                    <a:pt x="146489" y="130502"/>
                    <a:pt x="145337" y="128051"/>
                  </a:cubicBezTo>
                  <a:cubicBezTo>
                    <a:pt x="141195" y="119302"/>
                    <a:pt x="137200" y="111483"/>
                    <a:pt x="130902" y="105528"/>
                  </a:cubicBezTo>
                  <a:cubicBezTo>
                    <a:pt x="132250" y="104719"/>
                    <a:pt x="133549" y="103812"/>
                    <a:pt x="134750" y="102709"/>
                  </a:cubicBezTo>
                  <a:cubicBezTo>
                    <a:pt x="136147" y="101459"/>
                    <a:pt x="137298" y="100038"/>
                    <a:pt x="138205" y="98518"/>
                  </a:cubicBezTo>
                  <a:close/>
                  <a:moveTo>
                    <a:pt x="56591" y="99989"/>
                  </a:moveTo>
                  <a:cubicBezTo>
                    <a:pt x="58380" y="102489"/>
                    <a:pt x="60782" y="104743"/>
                    <a:pt x="63625" y="106557"/>
                  </a:cubicBezTo>
                  <a:cubicBezTo>
                    <a:pt x="56420" y="116116"/>
                    <a:pt x="50832" y="126973"/>
                    <a:pt x="47204" y="138419"/>
                  </a:cubicBezTo>
                  <a:cubicBezTo>
                    <a:pt x="43650" y="137585"/>
                    <a:pt x="40464" y="135379"/>
                    <a:pt x="38455" y="132340"/>
                  </a:cubicBezTo>
                  <a:cubicBezTo>
                    <a:pt x="36371" y="129179"/>
                    <a:pt x="35612" y="125257"/>
                    <a:pt x="36371" y="121557"/>
                  </a:cubicBezTo>
                  <a:cubicBezTo>
                    <a:pt x="36911" y="118934"/>
                    <a:pt x="38210" y="116238"/>
                    <a:pt x="40366" y="113248"/>
                  </a:cubicBezTo>
                  <a:cubicBezTo>
                    <a:pt x="44533" y="107513"/>
                    <a:pt x="50145" y="102930"/>
                    <a:pt x="56591" y="99989"/>
                  </a:cubicBezTo>
                  <a:close/>
                  <a:moveTo>
                    <a:pt x="108133" y="112390"/>
                  </a:moveTo>
                  <a:lnTo>
                    <a:pt x="111711" y="138566"/>
                  </a:lnTo>
                  <a:cubicBezTo>
                    <a:pt x="112716" y="145771"/>
                    <a:pt x="113721" y="153222"/>
                    <a:pt x="113746" y="160550"/>
                  </a:cubicBezTo>
                  <a:cubicBezTo>
                    <a:pt x="106319" y="161310"/>
                    <a:pt x="98673" y="161359"/>
                    <a:pt x="91271" y="161408"/>
                  </a:cubicBezTo>
                  <a:lnTo>
                    <a:pt x="80365" y="161481"/>
                  </a:lnTo>
                  <a:lnTo>
                    <a:pt x="80365" y="161481"/>
                  </a:lnTo>
                  <a:lnTo>
                    <a:pt x="83673" y="112562"/>
                  </a:lnTo>
                  <a:cubicBezTo>
                    <a:pt x="87595" y="113027"/>
                    <a:pt x="91492" y="113248"/>
                    <a:pt x="95339" y="113248"/>
                  </a:cubicBezTo>
                  <a:cubicBezTo>
                    <a:pt x="99678" y="113248"/>
                    <a:pt x="103967" y="112954"/>
                    <a:pt x="108133" y="112390"/>
                  </a:cubicBezTo>
                  <a:close/>
                  <a:moveTo>
                    <a:pt x="30025" y="147063"/>
                  </a:moveTo>
                  <a:cubicBezTo>
                    <a:pt x="31495" y="147063"/>
                    <a:pt x="33012" y="147204"/>
                    <a:pt x="34558" y="147487"/>
                  </a:cubicBezTo>
                  <a:cubicBezTo>
                    <a:pt x="34558" y="147634"/>
                    <a:pt x="34558" y="147781"/>
                    <a:pt x="34582" y="147903"/>
                  </a:cubicBezTo>
                  <a:cubicBezTo>
                    <a:pt x="34925" y="150795"/>
                    <a:pt x="34950" y="153712"/>
                    <a:pt x="34631" y="156580"/>
                  </a:cubicBezTo>
                  <a:cubicBezTo>
                    <a:pt x="34509" y="157707"/>
                    <a:pt x="35317" y="158712"/>
                    <a:pt x="36445" y="158834"/>
                  </a:cubicBezTo>
                  <a:cubicBezTo>
                    <a:pt x="36518" y="158859"/>
                    <a:pt x="36592" y="158859"/>
                    <a:pt x="36665" y="158859"/>
                  </a:cubicBezTo>
                  <a:cubicBezTo>
                    <a:pt x="37695" y="158859"/>
                    <a:pt x="38577" y="158075"/>
                    <a:pt x="38700" y="157021"/>
                  </a:cubicBezTo>
                  <a:cubicBezTo>
                    <a:pt x="39018" y="154227"/>
                    <a:pt x="39043" y="151384"/>
                    <a:pt x="38773" y="148565"/>
                  </a:cubicBezTo>
                  <a:lnTo>
                    <a:pt x="38773" y="148565"/>
                  </a:lnTo>
                  <a:cubicBezTo>
                    <a:pt x="41861" y="149595"/>
                    <a:pt x="45023" y="151114"/>
                    <a:pt x="48087" y="153124"/>
                  </a:cubicBezTo>
                  <a:cubicBezTo>
                    <a:pt x="54312" y="157217"/>
                    <a:pt x="58356" y="162045"/>
                    <a:pt x="60414" y="167854"/>
                  </a:cubicBezTo>
                  <a:cubicBezTo>
                    <a:pt x="62032" y="172412"/>
                    <a:pt x="62571" y="177682"/>
                    <a:pt x="61983" y="183074"/>
                  </a:cubicBezTo>
                  <a:cubicBezTo>
                    <a:pt x="61370" y="188539"/>
                    <a:pt x="59728" y="193147"/>
                    <a:pt x="57106" y="196774"/>
                  </a:cubicBezTo>
                  <a:cubicBezTo>
                    <a:pt x="52719" y="202852"/>
                    <a:pt x="46175" y="204372"/>
                    <a:pt x="41469" y="204592"/>
                  </a:cubicBezTo>
                  <a:cubicBezTo>
                    <a:pt x="40855" y="204622"/>
                    <a:pt x="40235" y="204637"/>
                    <a:pt x="39611" y="204637"/>
                  </a:cubicBezTo>
                  <a:cubicBezTo>
                    <a:pt x="34065" y="204637"/>
                    <a:pt x="28224" y="203475"/>
                    <a:pt x="23333" y="201382"/>
                  </a:cubicBezTo>
                  <a:cubicBezTo>
                    <a:pt x="11250" y="196210"/>
                    <a:pt x="4436" y="182069"/>
                    <a:pt x="7476" y="168466"/>
                  </a:cubicBezTo>
                  <a:cubicBezTo>
                    <a:pt x="7500" y="168417"/>
                    <a:pt x="7500" y="168344"/>
                    <a:pt x="7525" y="168295"/>
                  </a:cubicBezTo>
                  <a:cubicBezTo>
                    <a:pt x="10147" y="169202"/>
                    <a:pt x="12622" y="170427"/>
                    <a:pt x="14902" y="171996"/>
                  </a:cubicBezTo>
                  <a:cubicBezTo>
                    <a:pt x="15269" y="172241"/>
                    <a:pt x="15661" y="172363"/>
                    <a:pt x="16054" y="172363"/>
                  </a:cubicBezTo>
                  <a:cubicBezTo>
                    <a:pt x="16715" y="172363"/>
                    <a:pt x="17353" y="172045"/>
                    <a:pt x="17745" y="171481"/>
                  </a:cubicBezTo>
                  <a:cubicBezTo>
                    <a:pt x="18406" y="170550"/>
                    <a:pt x="18161" y="169275"/>
                    <a:pt x="17230" y="168613"/>
                  </a:cubicBezTo>
                  <a:cubicBezTo>
                    <a:pt x="14608" y="166824"/>
                    <a:pt x="11765" y="165403"/>
                    <a:pt x="8750" y="164398"/>
                  </a:cubicBezTo>
                  <a:cubicBezTo>
                    <a:pt x="9926" y="161481"/>
                    <a:pt x="11618" y="158516"/>
                    <a:pt x="13725" y="155722"/>
                  </a:cubicBezTo>
                  <a:cubicBezTo>
                    <a:pt x="14681" y="154472"/>
                    <a:pt x="15686" y="153344"/>
                    <a:pt x="16764" y="152340"/>
                  </a:cubicBezTo>
                  <a:cubicBezTo>
                    <a:pt x="18725" y="155379"/>
                    <a:pt x="21053" y="158173"/>
                    <a:pt x="23651" y="160648"/>
                  </a:cubicBezTo>
                  <a:cubicBezTo>
                    <a:pt x="24043" y="161040"/>
                    <a:pt x="24558" y="161212"/>
                    <a:pt x="25073" y="161212"/>
                  </a:cubicBezTo>
                  <a:cubicBezTo>
                    <a:pt x="25612" y="161212"/>
                    <a:pt x="26151" y="161016"/>
                    <a:pt x="26568" y="160574"/>
                  </a:cubicBezTo>
                  <a:cubicBezTo>
                    <a:pt x="27328" y="159766"/>
                    <a:pt x="27303" y="158467"/>
                    <a:pt x="26494" y="157682"/>
                  </a:cubicBezTo>
                  <a:cubicBezTo>
                    <a:pt x="24019" y="155330"/>
                    <a:pt x="21838" y="152707"/>
                    <a:pt x="20024" y="149815"/>
                  </a:cubicBezTo>
                  <a:cubicBezTo>
                    <a:pt x="21127" y="149129"/>
                    <a:pt x="22254" y="148590"/>
                    <a:pt x="23406" y="148149"/>
                  </a:cubicBezTo>
                  <a:cubicBezTo>
                    <a:pt x="25442" y="147425"/>
                    <a:pt x="27673" y="147063"/>
                    <a:pt x="30025" y="147063"/>
                  </a:cubicBezTo>
                  <a:close/>
                  <a:moveTo>
                    <a:pt x="163572" y="147070"/>
                  </a:moveTo>
                  <a:cubicBezTo>
                    <a:pt x="165925" y="147070"/>
                    <a:pt x="168155" y="147413"/>
                    <a:pt x="170189" y="148149"/>
                  </a:cubicBezTo>
                  <a:cubicBezTo>
                    <a:pt x="171341" y="148590"/>
                    <a:pt x="172469" y="149129"/>
                    <a:pt x="173571" y="149815"/>
                  </a:cubicBezTo>
                  <a:cubicBezTo>
                    <a:pt x="171733" y="152707"/>
                    <a:pt x="169577" y="155330"/>
                    <a:pt x="167101" y="157682"/>
                  </a:cubicBezTo>
                  <a:cubicBezTo>
                    <a:pt x="166292" y="158467"/>
                    <a:pt x="166243" y="159766"/>
                    <a:pt x="167028" y="160574"/>
                  </a:cubicBezTo>
                  <a:cubicBezTo>
                    <a:pt x="167444" y="161016"/>
                    <a:pt x="167983" y="161212"/>
                    <a:pt x="168523" y="161212"/>
                  </a:cubicBezTo>
                  <a:cubicBezTo>
                    <a:pt x="169013" y="161212"/>
                    <a:pt x="169528" y="161040"/>
                    <a:pt x="169920" y="160648"/>
                  </a:cubicBezTo>
                  <a:cubicBezTo>
                    <a:pt x="172542" y="158173"/>
                    <a:pt x="174870" y="155379"/>
                    <a:pt x="176807" y="152340"/>
                  </a:cubicBezTo>
                  <a:cubicBezTo>
                    <a:pt x="177885" y="153344"/>
                    <a:pt x="178914" y="154472"/>
                    <a:pt x="179870" y="155722"/>
                  </a:cubicBezTo>
                  <a:cubicBezTo>
                    <a:pt x="181978" y="158516"/>
                    <a:pt x="183669" y="161481"/>
                    <a:pt x="184821" y="164398"/>
                  </a:cubicBezTo>
                  <a:cubicBezTo>
                    <a:pt x="181831" y="165403"/>
                    <a:pt x="178988" y="166824"/>
                    <a:pt x="176365" y="168613"/>
                  </a:cubicBezTo>
                  <a:cubicBezTo>
                    <a:pt x="175434" y="169275"/>
                    <a:pt x="175189" y="170550"/>
                    <a:pt x="175826" y="171481"/>
                  </a:cubicBezTo>
                  <a:cubicBezTo>
                    <a:pt x="176218" y="172045"/>
                    <a:pt x="176880" y="172363"/>
                    <a:pt x="177517" y="172363"/>
                  </a:cubicBezTo>
                  <a:cubicBezTo>
                    <a:pt x="177934" y="172363"/>
                    <a:pt x="178326" y="172241"/>
                    <a:pt x="178694" y="171996"/>
                  </a:cubicBezTo>
                  <a:cubicBezTo>
                    <a:pt x="180973" y="170427"/>
                    <a:pt x="183449" y="169202"/>
                    <a:pt x="186071" y="168295"/>
                  </a:cubicBezTo>
                  <a:cubicBezTo>
                    <a:pt x="186095" y="168344"/>
                    <a:pt x="186095" y="168417"/>
                    <a:pt x="186120" y="168466"/>
                  </a:cubicBezTo>
                  <a:cubicBezTo>
                    <a:pt x="189159" y="182069"/>
                    <a:pt x="182346" y="196210"/>
                    <a:pt x="170263" y="201382"/>
                  </a:cubicBezTo>
                  <a:cubicBezTo>
                    <a:pt x="165350" y="203475"/>
                    <a:pt x="159506" y="204637"/>
                    <a:pt x="153978" y="204637"/>
                  </a:cubicBezTo>
                  <a:cubicBezTo>
                    <a:pt x="153356" y="204637"/>
                    <a:pt x="152738" y="204622"/>
                    <a:pt x="152126" y="204592"/>
                  </a:cubicBezTo>
                  <a:cubicBezTo>
                    <a:pt x="147421" y="204372"/>
                    <a:pt x="140877" y="202852"/>
                    <a:pt x="136465" y="196774"/>
                  </a:cubicBezTo>
                  <a:cubicBezTo>
                    <a:pt x="133843" y="193147"/>
                    <a:pt x="132225" y="188539"/>
                    <a:pt x="131612" y="183074"/>
                  </a:cubicBezTo>
                  <a:cubicBezTo>
                    <a:pt x="131000" y="177682"/>
                    <a:pt x="131539" y="172412"/>
                    <a:pt x="133157" y="167854"/>
                  </a:cubicBezTo>
                  <a:cubicBezTo>
                    <a:pt x="135240" y="162045"/>
                    <a:pt x="139259" y="157217"/>
                    <a:pt x="145484" y="153124"/>
                  </a:cubicBezTo>
                  <a:cubicBezTo>
                    <a:pt x="148548" y="151114"/>
                    <a:pt x="151710" y="149595"/>
                    <a:pt x="154822" y="148565"/>
                  </a:cubicBezTo>
                  <a:lnTo>
                    <a:pt x="154822" y="148565"/>
                  </a:lnTo>
                  <a:cubicBezTo>
                    <a:pt x="154553" y="151384"/>
                    <a:pt x="154577" y="154227"/>
                    <a:pt x="154896" y="157021"/>
                  </a:cubicBezTo>
                  <a:cubicBezTo>
                    <a:pt x="154994" y="158075"/>
                    <a:pt x="155901" y="158859"/>
                    <a:pt x="156930" y="158859"/>
                  </a:cubicBezTo>
                  <a:cubicBezTo>
                    <a:pt x="157004" y="158859"/>
                    <a:pt x="157077" y="158859"/>
                    <a:pt x="157151" y="158834"/>
                  </a:cubicBezTo>
                  <a:cubicBezTo>
                    <a:pt x="158278" y="158712"/>
                    <a:pt x="159087" y="157707"/>
                    <a:pt x="158964" y="156580"/>
                  </a:cubicBezTo>
                  <a:cubicBezTo>
                    <a:pt x="158646" y="153712"/>
                    <a:pt x="158670" y="150795"/>
                    <a:pt x="159013" y="147903"/>
                  </a:cubicBezTo>
                  <a:cubicBezTo>
                    <a:pt x="159038" y="147756"/>
                    <a:pt x="159038" y="147634"/>
                    <a:pt x="159013" y="147487"/>
                  </a:cubicBezTo>
                  <a:cubicBezTo>
                    <a:pt x="160582" y="147217"/>
                    <a:pt x="162101" y="147070"/>
                    <a:pt x="163572" y="147070"/>
                  </a:cubicBezTo>
                  <a:close/>
                  <a:moveTo>
                    <a:pt x="126956" y="107488"/>
                  </a:moveTo>
                  <a:cubicBezTo>
                    <a:pt x="133402" y="113076"/>
                    <a:pt x="137421" y="120895"/>
                    <a:pt x="141637" y="129816"/>
                  </a:cubicBezTo>
                  <a:cubicBezTo>
                    <a:pt x="144357" y="135625"/>
                    <a:pt x="146489" y="140502"/>
                    <a:pt x="146710" y="145747"/>
                  </a:cubicBezTo>
                  <a:cubicBezTo>
                    <a:pt x="146734" y="146359"/>
                    <a:pt x="147004" y="146874"/>
                    <a:pt x="147421" y="147242"/>
                  </a:cubicBezTo>
                  <a:cubicBezTo>
                    <a:pt x="146073" y="147952"/>
                    <a:pt x="144676" y="148761"/>
                    <a:pt x="143230" y="149717"/>
                  </a:cubicBezTo>
                  <a:cubicBezTo>
                    <a:pt x="136343" y="154251"/>
                    <a:pt x="131637" y="159888"/>
                    <a:pt x="129309" y="166481"/>
                  </a:cubicBezTo>
                  <a:cubicBezTo>
                    <a:pt x="127470" y="171628"/>
                    <a:pt x="126858" y="177510"/>
                    <a:pt x="127519" y="183539"/>
                  </a:cubicBezTo>
                  <a:cubicBezTo>
                    <a:pt x="128132" y="188882"/>
                    <a:pt x="129627" y="193539"/>
                    <a:pt x="131980" y="197387"/>
                  </a:cubicBezTo>
                  <a:cubicBezTo>
                    <a:pt x="120789" y="202447"/>
                    <a:pt x="108409" y="205000"/>
                    <a:pt x="96049" y="205000"/>
                  </a:cubicBezTo>
                  <a:cubicBezTo>
                    <a:pt x="85481" y="205000"/>
                    <a:pt x="74927" y="203134"/>
                    <a:pt x="65145" y="199372"/>
                  </a:cubicBezTo>
                  <a:cubicBezTo>
                    <a:pt x="63968" y="198931"/>
                    <a:pt x="62669" y="198392"/>
                    <a:pt x="61395" y="197754"/>
                  </a:cubicBezTo>
                  <a:cubicBezTo>
                    <a:pt x="63870" y="193808"/>
                    <a:pt x="65439" y="189029"/>
                    <a:pt x="66051" y="183539"/>
                  </a:cubicBezTo>
                  <a:cubicBezTo>
                    <a:pt x="66738" y="177510"/>
                    <a:pt x="66125" y="171628"/>
                    <a:pt x="64287" y="166481"/>
                  </a:cubicBezTo>
                  <a:cubicBezTo>
                    <a:pt x="61934" y="159888"/>
                    <a:pt x="57253" y="154251"/>
                    <a:pt x="50341" y="149717"/>
                  </a:cubicBezTo>
                  <a:cubicBezTo>
                    <a:pt x="49802" y="149349"/>
                    <a:pt x="49238" y="149006"/>
                    <a:pt x="48699" y="148663"/>
                  </a:cubicBezTo>
                  <a:cubicBezTo>
                    <a:pt x="51861" y="134179"/>
                    <a:pt x="58258" y="120307"/>
                    <a:pt x="67277" y="108518"/>
                  </a:cubicBezTo>
                  <a:cubicBezTo>
                    <a:pt x="71443" y="110430"/>
                    <a:pt x="75830" y="111410"/>
                    <a:pt x="79605" y="112023"/>
                  </a:cubicBezTo>
                  <a:lnTo>
                    <a:pt x="76223" y="162168"/>
                  </a:lnTo>
                  <a:cubicBezTo>
                    <a:pt x="76174" y="162609"/>
                    <a:pt x="76100" y="163981"/>
                    <a:pt x="77178" y="164913"/>
                  </a:cubicBezTo>
                  <a:cubicBezTo>
                    <a:pt x="77938" y="165550"/>
                    <a:pt x="78796" y="165574"/>
                    <a:pt x="79237" y="165574"/>
                  </a:cubicBezTo>
                  <a:lnTo>
                    <a:pt x="79335" y="165574"/>
                  </a:lnTo>
                  <a:lnTo>
                    <a:pt x="91320" y="165501"/>
                  </a:lnTo>
                  <a:cubicBezTo>
                    <a:pt x="98795" y="165452"/>
                    <a:pt x="106540" y="165403"/>
                    <a:pt x="114162" y="164643"/>
                  </a:cubicBezTo>
                  <a:cubicBezTo>
                    <a:pt x="114775" y="164569"/>
                    <a:pt x="116221" y="164447"/>
                    <a:pt x="117128" y="163270"/>
                  </a:cubicBezTo>
                  <a:cubicBezTo>
                    <a:pt x="117863" y="162315"/>
                    <a:pt x="117863" y="161212"/>
                    <a:pt x="117863" y="160673"/>
                  </a:cubicBezTo>
                  <a:cubicBezTo>
                    <a:pt x="117839" y="153026"/>
                    <a:pt x="116785" y="145379"/>
                    <a:pt x="115780" y="138002"/>
                  </a:cubicBezTo>
                  <a:lnTo>
                    <a:pt x="112177" y="111728"/>
                  </a:lnTo>
                  <a:cubicBezTo>
                    <a:pt x="115902" y="111042"/>
                    <a:pt x="119505" y="110111"/>
                    <a:pt x="123010" y="108959"/>
                  </a:cubicBezTo>
                  <a:cubicBezTo>
                    <a:pt x="124235" y="108567"/>
                    <a:pt x="125583" y="108077"/>
                    <a:pt x="126956" y="107488"/>
                  </a:cubicBezTo>
                  <a:close/>
                  <a:moveTo>
                    <a:pt x="59157" y="1"/>
                  </a:moveTo>
                  <a:cubicBezTo>
                    <a:pt x="55939" y="1"/>
                    <a:pt x="52727" y="742"/>
                    <a:pt x="49876" y="2272"/>
                  </a:cubicBezTo>
                  <a:cubicBezTo>
                    <a:pt x="42523" y="6218"/>
                    <a:pt x="38234" y="15066"/>
                    <a:pt x="39680" y="23276"/>
                  </a:cubicBezTo>
                  <a:cubicBezTo>
                    <a:pt x="41028" y="30923"/>
                    <a:pt x="47229" y="37369"/>
                    <a:pt x="54728" y="39207"/>
                  </a:cubicBezTo>
                  <a:cubicBezTo>
                    <a:pt x="53552" y="42222"/>
                    <a:pt x="52694" y="45334"/>
                    <a:pt x="52180" y="48520"/>
                  </a:cubicBezTo>
                  <a:cubicBezTo>
                    <a:pt x="50439" y="59059"/>
                    <a:pt x="52694" y="69573"/>
                    <a:pt x="58111" y="77367"/>
                  </a:cubicBezTo>
                  <a:cubicBezTo>
                    <a:pt x="53675" y="81191"/>
                    <a:pt x="51861" y="87979"/>
                    <a:pt x="53675" y="94131"/>
                  </a:cubicBezTo>
                  <a:cubicBezTo>
                    <a:pt x="53920" y="94891"/>
                    <a:pt x="54214" y="95651"/>
                    <a:pt x="54532" y="96411"/>
                  </a:cubicBezTo>
                  <a:cubicBezTo>
                    <a:pt x="47596" y="99646"/>
                    <a:pt x="41567" y="104621"/>
                    <a:pt x="37058" y="110846"/>
                  </a:cubicBezTo>
                  <a:cubicBezTo>
                    <a:pt x="34533" y="114302"/>
                    <a:pt x="33014" y="117537"/>
                    <a:pt x="32352" y="120723"/>
                  </a:cubicBezTo>
                  <a:cubicBezTo>
                    <a:pt x="31372" y="125478"/>
                    <a:pt x="32352" y="130527"/>
                    <a:pt x="35023" y="134595"/>
                  </a:cubicBezTo>
                  <a:cubicBezTo>
                    <a:pt x="37572" y="138443"/>
                    <a:pt x="41543" y="141237"/>
                    <a:pt x="46028" y="142340"/>
                  </a:cubicBezTo>
                  <a:cubicBezTo>
                    <a:pt x="45636" y="143761"/>
                    <a:pt x="45268" y="145183"/>
                    <a:pt x="44949" y="146629"/>
                  </a:cubicBezTo>
                  <a:cubicBezTo>
                    <a:pt x="39160" y="143817"/>
                    <a:pt x="34130" y="142962"/>
                    <a:pt x="30154" y="142962"/>
                  </a:cubicBezTo>
                  <a:cubicBezTo>
                    <a:pt x="26438" y="142962"/>
                    <a:pt x="23643" y="143709"/>
                    <a:pt x="22009" y="144301"/>
                  </a:cubicBezTo>
                  <a:cubicBezTo>
                    <a:pt x="17696" y="145869"/>
                    <a:pt x="13701" y="148957"/>
                    <a:pt x="10441" y="153246"/>
                  </a:cubicBezTo>
                  <a:cubicBezTo>
                    <a:pt x="6985" y="157829"/>
                    <a:pt x="4510" y="162903"/>
                    <a:pt x="3481" y="167559"/>
                  </a:cubicBezTo>
                  <a:cubicBezTo>
                    <a:pt x="0" y="183049"/>
                    <a:pt x="7843" y="199200"/>
                    <a:pt x="21715" y="205156"/>
                  </a:cubicBezTo>
                  <a:cubicBezTo>
                    <a:pt x="27132" y="207460"/>
                    <a:pt x="33577" y="208734"/>
                    <a:pt x="39680" y="208734"/>
                  </a:cubicBezTo>
                  <a:cubicBezTo>
                    <a:pt x="40342" y="208734"/>
                    <a:pt x="41004" y="208734"/>
                    <a:pt x="41665" y="208685"/>
                  </a:cubicBezTo>
                  <a:cubicBezTo>
                    <a:pt x="48773" y="208367"/>
                    <a:pt x="54679" y="205744"/>
                    <a:pt x="58895" y="201087"/>
                  </a:cubicBezTo>
                  <a:cubicBezTo>
                    <a:pt x="60537" y="201970"/>
                    <a:pt x="62228" y="202656"/>
                    <a:pt x="63674" y="203195"/>
                  </a:cubicBezTo>
                  <a:cubicBezTo>
                    <a:pt x="73821" y="207117"/>
                    <a:pt x="84997" y="209126"/>
                    <a:pt x="96148" y="209126"/>
                  </a:cubicBezTo>
                  <a:cubicBezTo>
                    <a:pt x="97349" y="209126"/>
                    <a:pt x="98526" y="209102"/>
                    <a:pt x="99702" y="209077"/>
                  </a:cubicBezTo>
                  <a:cubicBezTo>
                    <a:pt x="111760" y="208587"/>
                    <a:pt x="123745" y="205720"/>
                    <a:pt x="134431" y="200769"/>
                  </a:cubicBezTo>
                  <a:cubicBezTo>
                    <a:pt x="138671" y="205622"/>
                    <a:pt x="144651" y="208367"/>
                    <a:pt x="151930" y="208685"/>
                  </a:cubicBezTo>
                  <a:cubicBezTo>
                    <a:pt x="152592" y="208734"/>
                    <a:pt x="153254" y="208734"/>
                    <a:pt x="153915" y="208734"/>
                  </a:cubicBezTo>
                  <a:cubicBezTo>
                    <a:pt x="160018" y="208734"/>
                    <a:pt x="166464" y="207460"/>
                    <a:pt x="171856" y="205156"/>
                  </a:cubicBezTo>
                  <a:cubicBezTo>
                    <a:pt x="185728" y="199200"/>
                    <a:pt x="193571" y="183049"/>
                    <a:pt x="190115" y="167559"/>
                  </a:cubicBezTo>
                  <a:cubicBezTo>
                    <a:pt x="189061" y="162903"/>
                    <a:pt x="186586" y="157829"/>
                    <a:pt x="183130" y="153246"/>
                  </a:cubicBezTo>
                  <a:cubicBezTo>
                    <a:pt x="179895" y="148957"/>
                    <a:pt x="175900" y="145869"/>
                    <a:pt x="171586" y="144301"/>
                  </a:cubicBezTo>
                  <a:cubicBezTo>
                    <a:pt x="169952" y="143705"/>
                    <a:pt x="167153" y="142960"/>
                    <a:pt x="163436" y="142960"/>
                  </a:cubicBezTo>
                  <a:cubicBezTo>
                    <a:pt x="159961" y="142960"/>
                    <a:pt x="155682" y="143612"/>
                    <a:pt x="150803" y="145649"/>
                  </a:cubicBezTo>
                  <a:cubicBezTo>
                    <a:pt x="150803" y="145624"/>
                    <a:pt x="150803" y="145600"/>
                    <a:pt x="150803" y="145600"/>
                  </a:cubicBezTo>
                  <a:cubicBezTo>
                    <a:pt x="150729" y="143737"/>
                    <a:pt x="150435" y="141948"/>
                    <a:pt x="150019" y="140183"/>
                  </a:cubicBezTo>
                  <a:cubicBezTo>
                    <a:pt x="152641" y="139693"/>
                    <a:pt x="155680" y="139007"/>
                    <a:pt x="158131" y="137071"/>
                  </a:cubicBezTo>
                  <a:cubicBezTo>
                    <a:pt x="160116" y="135477"/>
                    <a:pt x="161587" y="133174"/>
                    <a:pt x="162518" y="130208"/>
                  </a:cubicBezTo>
                  <a:cubicBezTo>
                    <a:pt x="164773" y="122929"/>
                    <a:pt x="162837" y="114179"/>
                    <a:pt x="157420" y="107341"/>
                  </a:cubicBezTo>
                  <a:cubicBezTo>
                    <a:pt x="153352" y="102195"/>
                    <a:pt x="147592" y="98077"/>
                    <a:pt x="139847" y="94768"/>
                  </a:cubicBezTo>
                  <a:cubicBezTo>
                    <a:pt x="140289" y="93175"/>
                    <a:pt x="140485" y="91558"/>
                    <a:pt x="140338" y="89965"/>
                  </a:cubicBezTo>
                  <a:cubicBezTo>
                    <a:pt x="140043" y="86288"/>
                    <a:pt x="138230" y="83127"/>
                    <a:pt x="136269" y="80284"/>
                  </a:cubicBezTo>
                  <a:cubicBezTo>
                    <a:pt x="137862" y="78446"/>
                    <a:pt x="139235" y="76509"/>
                    <a:pt x="140411" y="74475"/>
                  </a:cubicBezTo>
                  <a:cubicBezTo>
                    <a:pt x="142813" y="70284"/>
                    <a:pt x="144406" y="65382"/>
                    <a:pt x="145043" y="60309"/>
                  </a:cubicBezTo>
                  <a:cubicBezTo>
                    <a:pt x="145852" y="53667"/>
                    <a:pt x="144970" y="46829"/>
                    <a:pt x="142617" y="40383"/>
                  </a:cubicBezTo>
                  <a:cubicBezTo>
                    <a:pt x="147690" y="39869"/>
                    <a:pt x="152592" y="37418"/>
                    <a:pt x="155974" y="33619"/>
                  </a:cubicBezTo>
                  <a:cubicBezTo>
                    <a:pt x="157714" y="31634"/>
                    <a:pt x="159062" y="29330"/>
                    <a:pt x="159822" y="26953"/>
                  </a:cubicBezTo>
                  <a:cubicBezTo>
                    <a:pt x="160557" y="24698"/>
                    <a:pt x="160851" y="22149"/>
                    <a:pt x="160753" y="19134"/>
                  </a:cubicBezTo>
                  <a:cubicBezTo>
                    <a:pt x="160680" y="16487"/>
                    <a:pt x="160312" y="14355"/>
                    <a:pt x="159601" y="12468"/>
                  </a:cubicBezTo>
                  <a:cubicBezTo>
                    <a:pt x="158278" y="8890"/>
                    <a:pt x="155558" y="5753"/>
                    <a:pt x="151955" y="3620"/>
                  </a:cubicBezTo>
                  <a:cubicBezTo>
                    <a:pt x="148891" y="1807"/>
                    <a:pt x="145215" y="728"/>
                    <a:pt x="141073" y="385"/>
                  </a:cubicBezTo>
                  <a:cubicBezTo>
                    <a:pt x="140249" y="319"/>
                    <a:pt x="139435" y="286"/>
                    <a:pt x="138633" y="286"/>
                  </a:cubicBezTo>
                  <a:cubicBezTo>
                    <a:pt x="134377" y="286"/>
                    <a:pt x="130459" y="1210"/>
                    <a:pt x="127201" y="2983"/>
                  </a:cubicBezTo>
                  <a:cubicBezTo>
                    <a:pt x="122887" y="5360"/>
                    <a:pt x="119799" y="9282"/>
                    <a:pt x="118794" y="13644"/>
                  </a:cubicBezTo>
                  <a:cubicBezTo>
                    <a:pt x="114824" y="11586"/>
                    <a:pt x="110608" y="10017"/>
                    <a:pt x="106221" y="9037"/>
                  </a:cubicBezTo>
                  <a:cubicBezTo>
                    <a:pt x="104141" y="8565"/>
                    <a:pt x="101873" y="8334"/>
                    <a:pt x="99483" y="8334"/>
                  </a:cubicBezTo>
                  <a:cubicBezTo>
                    <a:pt x="94043" y="8334"/>
                    <a:pt x="87966" y="9532"/>
                    <a:pt x="82007" y="11831"/>
                  </a:cubicBezTo>
                  <a:cubicBezTo>
                    <a:pt x="80634" y="12345"/>
                    <a:pt x="79286" y="12958"/>
                    <a:pt x="77963" y="13595"/>
                  </a:cubicBezTo>
                  <a:cubicBezTo>
                    <a:pt x="77203" y="10581"/>
                    <a:pt x="75512" y="7738"/>
                    <a:pt x="73036" y="5360"/>
                  </a:cubicBezTo>
                  <a:cubicBezTo>
                    <a:pt x="69330" y="1849"/>
                    <a:pt x="64237" y="1"/>
                    <a:pt x="5915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689;p84"/>
            <p:cNvSpPr/>
            <p:nvPr/>
          </p:nvSpPr>
          <p:spPr>
            <a:xfrm>
              <a:off x="4794625" y="4297425"/>
              <a:ext cx="886625" cy="965625"/>
            </a:xfrm>
            <a:custGeom>
              <a:avLst/>
              <a:gdLst/>
              <a:ahLst/>
              <a:cxnLst/>
              <a:rect l="l" t="t" r="r" b="b"/>
              <a:pathLst>
                <a:path w="35465" h="38625" extrusionOk="0">
                  <a:moveTo>
                    <a:pt x="16495" y="4165"/>
                  </a:moveTo>
                  <a:cubicBezTo>
                    <a:pt x="21005" y="4165"/>
                    <a:pt x="25392" y="6837"/>
                    <a:pt x="28333" y="11738"/>
                  </a:cubicBezTo>
                  <a:cubicBezTo>
                    <a:pt x="29632" y="13920"/>
                    <a:pt x="30514" y="16419"/>
                    <a:pt x="30833" y="18944"/>
                  </a:cubicBezTo>
                  <a:cubicBezTo>
                    <a:pt x="31298" y="22351"/>
                    <a:pt x="30808" y="25684"/>
                    <a:pt x="29485" y="28306"/>
                  </a:cubicBezTo>
                  <a:cubicBezTo>
                    <a:pt x="27843" y="31566"/>
                    <a:pt x="24681" y="33894"/>
                    <a:pt x="21225" y="34409"/>
                  </a:cubicBezTo>
                  <a:cubicBezTo>
                    <a:pt x="20711" y="34487"/>
                    <a:pt x="20189" y="34525"/>
                    <a:pt x="19661" y="34525"/>
                  </a:cubicBezTo>
                  <a:cubicBezTo>
                    <a:pt x="16867" y="34525"/>
                    <a:pt x="13929" y="33451"/>
                    <a:pt x="11373" y="31492"/>
                  </a:cubicBezTo>
                  <a:cubicBezTo>
                    <a:pt x="7476" y="28478"/>
                    <a:pt x="4853" y="23552"/>
                    <a:pt x="4535" y="18601"/>
                  </a:cubicBezTo>
                  <a:cubicBezTo>
                    <a:pt x="4192" y="13331"/>
                    <a:pt x="6544" y="8136"/>
                    <a:pt x="10245" y="5954"/>
                  </a:cubicBezTo>
                  <a:cubicBezTo>
                    <a:pt x="12255" y="4753"/>
                    <a:pt x="14387" y="4165"/>
                    <a:pt x="16495" y="4165"/>
                  </a:cubicBezTo>
                  <a:close/>
                  <a:moveTo>
                    <a:pt x="16603" y="0"/>
                  </a:moveTo>
                  <a:cubicBezTo>
                    <a:pt x="13769" y="0"/>
                    <a:pt x="10883" y="789"/>
                    <a:pt x="8138" y="2425"/>
                  </a:cubicBezTo>
                  <a:cubicBezTo>
                    <a:pt x="3162" y="5366"/>
                    <a:pt x="1" y="12130"/>
                    <a:pt x="442" y="18870"/>
                  </a:cubicBezTo>
                  <a:cubicBezTo>
                    <a:pt x="834" y="25047"/>
                    <a:pt x="3996" y="30978"/>
                    <a:pt x="8873" y="34752"/>
                  </a:cubicBezTo>
                  <a:cubicBezTo>
                    <a:pt x="12132" y="37276"/>
                    <a:pt x="15980" y="38624"/>
                    <a:pt x="19681" y="38624"/>
                  </a:cubicBezTo>
                  <a:cubicBezTo>
                    <a:pt x="20416" y="38624"/>
                    <a:pt x="21127" y="38575"/>
                    <a:pt x="21838" y="38477"/>
                  </a:cubicBezTo>
                  <a:cubicBezTo>
                    <a:pt x="26568" y="37767"/>
                    <a:pt x="30906" y="34580"/>
                    <a:pt x="33136" y="30144"/>
                  </a:cubicBezTo>
                  <a:cubicBezTo>
                    <a:pt x="34828" y="26811"/>
                    <a:pt x="35465" y="22620"/>
                    <a:pt x="34901" y="18405"/>
                  </a:cubicBezTo>
                  <a:cubicBezTo>
                    <a:pt x="34509" y="15341"/>
                    <a:pt x="33431" y="12302"/>
                    <a:pt x="31837" y="9631"/>
                  </a:cubicBezTo>
                  <a:cubicBezTo>
                    <a:pt x="28119" y="3383"/>
                    <a:pt x="22472" y="0"/>
                    <a:pt x="1660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4504;p84"/>
          <p:cNvSpPr/>
          <p:nvPr/>
        </p:nvSpPr>
        <p:spPr>
          <a:xfrm>
            <a:off x="8043819" y="2617734"/>
            <a:ext cx="379032" cy="539061"/>
          </a:xfrm>
          <a:custGeom>
            <a:avLst/>
            <a:gdLst/>
            <a:ahLst/>
            <a:cxnLst/>
            <a:rect l="l" t="t" r="r" b="b"/>
            <a:pathLst>
              <a:path w="147054" h="209141" extrusionOk="0">
                <a:moveTo>
                  <a:pt x="68797" y="4124"/>
                </a:moveTo>
                <a:lnTo>
                  <a:pt x="68797" y="4124"/>
                </a:lnTo>
                <a:cubicBezTo>
                  <a:pt x="76787" y="4370"/>
                  <a:pt x="84679" y="6845"/>
                  <a:pt x="91051" y="11109"/>
                </a:cubicBezTo>
                <a:cubicBezTo>
                  <a:pt x="96663" y="14859"/>
                  <a:pt x="101173" y="20006"/>
                  <a:pt x="104065" y="25864"/>
                </a:cubicBezTo>
                <a:cubicBezTo>
                  <a:pt x="99408" y="26452"/>
                  <a:pt x="94727" y="28217"/>
                  <a:pt x="90340" y="31084"/>
                </a:cubicBezTo>
                <a:cubicBezTo>
                  <a:pt x="86051" y="33878"/>
                  <a:pt x="82032" y="37677"/>
                  <a:pt x="78061" y="42701"/>
                </a:cubicBezTo>
                <a:cubicBezTo>
                  <a:pt x="75071" y="46525"/>
                  <a:pt x="72694" y="50324"/>
                  <a:pt x="70929" y="54098"/>
                </a:cubicBezTo>
                <a:cubicBezTo>
                  <a:pt x="69679" y="37579"/>
                  <a:pt x="68601" y="20741"/>
                  <a:pt x="68797" y="4124"/>
                </a:cubicBezTo>
                <a:close/>
                <a:moveTo>
                  <a:pt x="105707" y="29810"/>
                </a:moveTo>
                <a:cubicBezTo>
                  <a:pt x="106932" y="33339"/>
                  <a:pt x="107741" y="37407"/>
                  <a:pt x="108158" y="42260"/>
                </a:cubicBezTo>
                <a:cubicBezTo>
                  <a:pt x="108673" y="48510"/>
                  <a:pt x="108378" y="53853"/>
                  <a:pt x="107276" y="58583"/>
                </a:cubicBezTo>
                <a:cubicBezTo>
                  <a:pt x="107251" y="58656"/>
                  <a:pt x="107251" y="58730"/>
                  <a:pt x="107251" y="58804"/>
                </a:cubicBezTo>
                <a:cubicBezTo>
                  <a:pt x="98354" y="61181"/>
                  <a:pt x="89482" y="63705"/>
                  <a:pt x="80733" y="66475"/>
                </a:cubicBezTo>
                <a:cubicBezTo>
                  <a:pt x="78747" y="64563"/>
                  <a:pt x="76149" y="63411"/>
                  <a:pt x="73306" y="63264"/>
                </a:cubicBezTo>
                <a:cubicBezTo>
                  <a:pt x="73168" y="63256"/>
                  <a:pt x="73031" y="63253"/>
                  <a:pt x="72897" y="63253"/>
                </a:cubicBezTo>
                <a:cubicBezTo>
                  <a:pt x="72628" y="63253"/>
                  <a:pt x="72367" y="63264"/>
                  <a:pt x="72106" y="63264"/>
                </a:cubicBezTo>
                <a:cubicBezTo>
                  <a:pt x="73380" y="57431"/>
                  <a:pt x="76444" y="51377"/>
                  <a:pt x="81296" y="45250"/>
                </a:cubicBezTo>
                <a:cubicBezTo>
                  <a:pt x="84973" y="40569"/>
                  <a:pt x="88673" y="37064"/>
                  <a:pt x="92595" y="34515"/>
                </a:cubicBezTo>
                <a:cubicBezTo>
                  <a:pt x="96810" y="31746"/>
                  <a:pt x="101320" y="30128"/>
                  <a:pt x="105707" y="29810"/>
                </a:cubicBezTo>
                <a:close/>
                <a:moveTo>
                  <a:pt x="35710" y="28682"/>
                </a:moveTo>
                <a:cubicBezTo>
                  <a:pt x="34043" y="38461"/>
                  <a:pt x="35563" y="48142"/>
                  <a:pt x="40024" y="55985"/>
                </a:cubicBezTo>
                <a:cubicBezTo>
                  <a:pt x="42254" y="59882"/>
                  <a:pt x="45097" y="63166"/>
                  <a:pt x="47572" y="65862"/>
                </a:cubicBezTo>
                <a:cubicBezTo>
                  <a:pt x="48651" y="67038"/>
                  <a:pt x="49778" y="68239"/>
                  <a:pt x="51028" y="69416"/>
                </a:cubicBezTo>
                <a:cubicBezTo>
                  <a:pt x="47866" y="68411"/>
                  <a:pt x="44705" y="67333"/>
                  <a:pt x="41617" y="66254"/>
                </a:cubicBezTo>
                <a:cubicBezTo>
                  <a:pt x="38234" y="65078"/>
                  <a:pt x="34705" y="63852"/>
                  <a:pt x="31200" y="62749"/>
                </a:cubicBezTo>
                <a:cubicBezTo>
                  <a:pt x="27622" y="61647"/>
                  <a:pt x="23946" y="60642"/>
                  <a:pt x="20392" y="59661"/>
                </a:cubicBezTo>
                <a:cubicBezTo>
                  <a:pt x="15147" y="58240"/>
                  <a:pt x="9731" y="56745"/>
                  <a:pt x="4559" y="54882"/>
                </a:cubicBezTo>
                <a:cubicBezTo>
                  <a:pt x="7598" y="44809"/>
                  <a:pt x="15980" y="35863"/>
                  <a:pt x="26691" y="31378"/>
                </a:cubicBezTo>
                <a:cubicBezTo>
                  <a:pt x="29534" y="30177"/>
                  <a:pt x="32548" y="29295"/>
                  <a:pt x="35710" y="28682"/>
                </a:cubicBezTo>
                <a:close/>
                <a:moveTo>
                  <a:pt x="45927" y="27708"/>
                </a:moveTo>
                <a:cubicBezTo>
                  <a:pt x="50863" y="27708"/>
                  <a:pt x="55945" y="28343"/>
                  <a:pt x="61028" y="29614"/>
                </a:cubicBezTo>
                <a:cubicBezTo>
                  <a:pt x="62474" y="30006"/>
                  <a:pt x="64116" y="30471"/>
                  <a:pt x="65317" y="31354"/>
                </a:cubicBezTo>
                <a:cubicBezTo>
                  <a:pt x="65880" y="42432"/>
                  <a:pt x="66763" y="53461"/>
                  <a:pt x="67620" y="64294"/>
                </a:cubicBezTo>
                <a:cubicBezTo>
                  <a:pt x="65856" y="65053"/>
                  <a:pt x="64238" y="66230"/>
                  <a:pt x="62964" y="67700"/>
                </a:cubicBezTo>
                <a:cubicBezTo>
                  <a:pt x="61959" y="68901"/>
                  <a:pt x="61199" y="70225"/>
                  <a:pt x="60733" y="71646"/>
                </a:cubicBezTo>
                <a:cubicBezTo>
                  <a:pt x="60635" y="71573"/>
                  <a:pt x="60537" y="71499"/>
                  <a:pt x="60439" y="71426"/>
                </a:cubicBezTo>
                <a:cubicBezTo>
                  <a:pt x="56591" y="69342"/>
                  <a:pt x="53430" y="66181"/>
                  <a:pt x="50587" y="63093"/>
                </a:cubicBezTo>
                <a:cubicBezTo>
                  <a:pt x="48258" y="60568"/>
                  <a:pt x="45612" y="57480"/>
                  <a:pt x="43602" y="53951"/>
                </a:cubicBezTo>
                <a:cubicBezTo>
                  <a:pt x="39484" y="46770"/>
                  <a:pt x="38161" y="37824"/>
                  <a:pt x="39852" y="28756"/>
                </a:cubicBezTo>
                <a:cubicBezTo>
                  <a:pt x="39852" y="28707"/>
                  <a:pt x="39876" y="28682"/>
                  <a:pt x="39876" y="28658"/>
                </a:cubicBezTo>
                <a:cubicBezTo>
                  <a:pt x="40048" y="28462"/>
                  <a:pt x="40171" y="28241"/>
                  <a:pt x="40244" y="27996"/>
                </a:cubicBezTo>
                <a:cubicBezTo>
                  <a:pt x="42111" y="27804"/>
                  <a:pt x="44008" y="27708"/>
                  <a:pt x="45927" y="27708"/>
                </a:cubicBezTo>
                <a:close/>
                <a:moveTo>
                  <a:pt x="73086" y="67357"/>
                </a:moveTo>
                <a:cubicBezTo>
                  <a:pt x="75488" y="67504"/>
                  <a:pt x="77522" y="68632"/>
                  <a:pt x="78870" y="70568"/>
                </a:cubicBezTo>
                <a:cubicBezTo>
                  <a:pt x="80512" y="72970"/>
                  <a:pt x="80561" y="76499"/>
                  <a:pt x="78968" y="78950"/>
                </a:cubicBezTo>
                <a:cubicBezTo>
                  <a:pt x="78404" y="79832"/>
                  <a:pt x="77669" y="80543"/>
                  <a:pt x="76860" y="80984"/>
                </a:cubicBezTo>
                <a:cubicBezTo>
                  <a:pt x="75971" y="81452"/>
                  <a:pt x="74814" y="81696"/>
                  <a:pt x="73411" y="81696"/>
                </a:cubicBezTo>
                <a:cubicBezTo>
                  <a:pt x="73344" y="81696"/>
                  <a:pt x="73277" y="81696"/>
                  <a:pt x="73208" y="81695"/>
                </a:cubicBezTo>
                <a:cubicBezTo>
                  <a:pt x="71615" y="81670"/>
                  <a:pt x="69312" y="81376"/>
                  <a:pt x="67326" y="80028"/>
                </a:cubicBezTo>
                <a:cubicBezTo>
                  <a:pt x="65660" y="78901"/>
                  <a:pt x="64557" y="77185"/>
                  <a:pt x="64361" y="75445"/>
                </a:cubicBezTo>
                <a:cubicBezTo>
                  <a:pt x="64165" y="73754"/>
                  <a:pt x="64802" y="71867"/>
                  <a:pt x="66076" y="70372"/>
                </a:cubicBezTo>
                <a:cubicBezTo>
                  <a:pt x="67718" y="68460"/>
                  <a:pt x="70145" y="67357"/>
                  <a:pt x="72645" y="67357"/>
                </a:cubicBezTo>
                <a:close/>
                <a:moveTo>
                  <a:pt x="142201" y="54318"/>
                </a:moveTo>
                <a:cubicBezTo>
                  <a:pt x="142764" y="57578"/>
                  <a:pt x="142862" y="61132"/>
                  <a:pt x="142495" y="64931"/>
                </a:cubicBezTo>
                <a:cubicBezTo>
                  <a:pt x="142029" y="70004"/>
                  <a:pt x="140804" y="74563"/>
                  <a:pt x="138867" y="78435"/>
                </a:cubicBezTo>
                <a:cubicBezTo>
                  <a:pt x="136637" y="82945"/>
                  <a:pt x="133230" y="87013"/>
                  <a:pt x="128868" y="90395"/>
                </a:cubicBezTo>
                <a:cubicBezTo>
                  <a:pt x="127569" y="87234"/>
                  <a:pt x="125265" y="84562"/>
                  <a:pt x="123108" y="82258"/>
                </a:cubicBezTo>
                <a:cubicBezTo>
                  <a:pt x="121197" y="80200"/>
                  <a:pt x="118868" y="77798"/>
                  <a:pt x="116270" y="75690"/>
                </a:cubicBezTo>
                <a:cubicBezTo>
                  <a:pt x="110045" y="70641"/>
                  <a:pt x="102398" y="67529"/>
                  <a:pt x="94482" y="66597"/>
                </a:cubicBezTo>
                <a:cubicBezTo>
                  <a:pt x="110315" y="62014"/>
                  <a:pt x="126441" y="58093"/>
                  <a:pt x="142201" y="54318"/>
                </a:cubicBezTo>
                <a:close/>
                <a:moveTo>
                  <a:pt x="34166" y="68043"/>
                </a:moveTo>
                <a:cubicBezTo>
                  <a:pt x="36225" y="68730"/>
                  <a:pt x="38283" y="69440"/>
                  <a:pt x="40269" y="70127"/>
                </a:cubicBezTo>
                <a:cubicBezTo>
                  <a:pt x="46763" y="72381"/>
                  <a:pt x="53454" y="74710"/>
                  <a:pt x="60317" y="76205"/>
                </a:cubicBezTo>
                <a:cubicBezTo>
                  <a:pt x="60733" y="79023"/>
                  <a:pt x="62474" y="81695"/>
                  <a:pt x="65022" y="83410"/>
                </a:cubicBezTo>
                <a:cubicBezTo>
                  <a:pt x="65145" y="83508"/>
                  <a:pt x="65268" y="83582"/>
                  <a:pt x="65415" y="83655"/>
                </a:cubicBezTo>
                <a:cubicBezTo>
                  <a:pt x="63503" y="85616"/>
                  <a:pt x="61052" y="87405"/>
                  <a:pt x="57694" y="89317"/>
                </a:cubicBezTo>
                <a:cubicBezTo>
                  <a:pt x="50979" y="93140"/>
                  <a:pt x="44435" y="95371"/>
                  <a:pt x="38210" y="95959"/>
                </a:cubicBezTo>
                <a:cubicBezTo>
                  <a:pt x="37118" y="96063"/>
                  <a:pt x="36034" y="96114"/>
                  <a:pt x="34962" y="96114"/>
                </a:cubicBezTo>
                <a:cubicBezTo>
                  <a:pt x="29201" y="96114"/>
                  <a:pt x="23792" y="94631"/>
                  <a:pt x="19412" y="91841"/>
                </a:cubicBezTo>
                <a:cubicBezTo>
                  <a:pt x="20245" y="88165"/>
                  <a:pt x="21519" y="84513"/>
                  <a:pt x="23186" y="80935"/>
                </a:cubicBezTo>
                <a:cubicBezTo>
                  <a:pt x="26127" y="74661"/>
                  <a:pt x="29436" y="70813"/>
                  <a:pt x="34166" y="68043"/>
                </a:cubicBezTo>
                <a:close/>
                <a:moveTo>
                  <a:pt x="89566" y="70407"/>
                </a:moveTo>
                <a:cubicBezTo>
                  <a:pt x="98252" y="70407"/>
                  <a:pt x="106905" y="73379"/>
                  <a:pt x="113697" y="78876"/>
                </a:cubicBezTo>
                <a:cubicBezTo>
                  <a:pt x="116099" y="80837"/>
                  <a:pt x="118280" y="83092"/>
                  <a:pt x="120118" y="85052"/>
                </a:cubicBezTo>
                <a:cubicBezTo>
                  <a:pt x="122324" y="87405"/>
                  <a:pt x="124505" y="89954"/>
                  <a:pt x="125388" y="92822"/>
                </a:cubicBezTo>
                <a:cubicBezTo>
                  <a:pt x="124946" y="93091"/>
                  <a:pt x="124530" y="93361"/>
                  <a:pt x="124089" y="93606"/>
                </a:cubicBezTo>
                <a:cubicBezTo>
                  <a:pt x="118329" y="96964"/>
                  <a:pt x="111565" y="99268"/>
                  <a:pt x="103403" y="100689"/>
                </a:cubicBezTo>
                <a:cubicBezTo>
                  <a:pt x="103011" y="100738"/>
                  <a:pt x="102643" y="100812"/>
                  <a:pt x="102251" y="100885"/>
                </a:cubicBezTo>
                <a:cubicBezTo>
                  <a:pt x="101026" y="101081"/>
                  <a:pt x="99776" y="101277"/>
                  <a:pt x="98526" y="101571"/>
                </a:cubicBezTo>
                <a:cubicBezTo>
                  <a:pt x="95487" y="97503"/>
                  <a:pt x="92374" y="93483"/>
                  <a:pt x="89213" y="89538"/>
                </a:cubicBezTo>
                <a:lnTo>
                  <a:pt x="88306" y="88435"/>
                </a:lnTo>
                <a:cubicBezTo>
                  <a:pt x="86345" y="86008"/>
                  <a:pt x="84335" y="83508"/>
                  <a:pt x="82571" y="80910"/>
                </a:cubicBezTo>
                <a:cubicBezTo>
                  <a:pt x="84384" y="77945"/>
                  <a:pt x="84703" y="74171"/>
                  <a:pt x="83576" y="70886"/>
                </a:cubicBezTo>
                <a:cubicBezTo>
                  <a:pt x="85559" y="70565"/>
                  <a:pt x="87564" y="70407"/>
                  <a:pt x="89566" y="70407"/>
                </a:cubicBezTo>
                <a:close/>
                <a:moveTo>
                  <a:pt x="77522" y="85150"/>
                </a:moveTo>
                <a:cubicBezTo>
                  <a:pt x="77546" y="85150"/>
                  <a:pt x="77546" y="85175"/>
                  <a:pt x="77546" y="85175"/>
                </a:cubicBezTo>
                <a:cubicBezTo>
                  <a:pt x="83232" y="96939"/>
                  <a:pt x="83061" y="111448"/>
                  <a:pt x="77105" y="123041"/>
                </a:cubicBezTo>
                <a:cubicBezTo>
                  <a:pt x="75512" y="126178"/>
                  <a:pt x="73846" y="128310"/>
                  <a:pt x="71958" y="129707"/>
                </a:cubicBezTo>
                <a:cubicBezTo>
                  <a:pt x="64287" y="124463"/>
                  <a:pt x="58283" y="116816"/>
                  <a:pt x="55194" y="107993"/>
                </a:cubicBezTo>
                <a:cubicBezTo>
                  <a:pt x="55194" y="107993"/>
                  <a:pt x="55194" y="107993"/>
                  <a:pt x="55194" y="107968"/>
                </a:cubicBezTo>
                <a:lnTo>
                  <a:pt x="71199" y="85665"/>
                </a:lnTo>
                <a:cubicBezTo>
                  <a:pt x="71836" y="85739"/>
                  <a:pt x="72498" y="85788"/>
                  <a:pt x="73159" y="85788"/>
                </a:cubicBezTo>
                <a:lnTo>
                  <a:pt x="73331" y="85788"/>
                </a:lnTo>
                <a:cubicBezTo>
                  <a:pt x="74924" y="85788"/>
                  <a:pt x="76297" y="85592"/>
                  <a:pt x="77522" y="85150"/>
                </a:cubicBezTo>
                <a:close/>
                <a:moveTo>
                  <a:pt x="61934" y="91572"/>
                </a:moveTo>
                <a:lnTo>
                  <a:pt x="32744" y="132232"/>
                </a:lnTo>
                <a:cubicBezTo>
                  <a:pt x="25661" y="127232"/>
                  <a:pt x="20539" y="118948"/>
                  <a:pt x="18848" y="109684"/>
                </a:cubicBezTo>
                <a:cubicBezTo>
                  <a:pt x="18064" y="105346"/>
                  <a:pt x="18015" y="100787"/>
                  <a:pt x="18652" y="96155"/>
                </a:cubicBezTo>
                <a:lnTo>
                  <a:pt x="18652" y="96155"/>
                </a:lnTo>
                <a:cubicBezTo>
                  <a:pt x="23407" y="98826"/>
                  <a:pt x="29044" y="100223"/>
                  <a:pt x="34975" y="100223"/>
                </a:cubicBezTo>
                <a:cubicBezTo>
                  <a:pt x="36176" y="100223"/>
                  <a:pt x="37377" y="100150"/>
                  <a:pt x="38578" y="100052"/>
                </a:cubicBezTo>
                <a:cubicBezTo>
                  <a:pt x="45391" y="99415"/>
                  <a:pt x="52498" y="96988"/>
                  <a:pt x="59729" y="92871"/>
                </a:cubicBezTo>
                <a:cubicBezTo>
                  <a:pt x="60390" y="92503"/>
                  <a:pt x="61126" y="92062"/>
                  <a:pt x="61934" y="91572"/>
                </a:cubicBezTo>
                <a:close/>
                <a:moveTo>
                  <a:pt x="83478" y="88974"/>
                </a:moveTo>
                <a:cubicBezTo>
                  <a:pt x="84017" y="89660"/>
                  <a:pt x="84580" y="90346"/>
                  <a:pt x="85120" y="91008"/>
                </a:cubicBezTo>
                <a:lnTo>
                  <a:pt x="86002" y="92111"/>
                </a:lnTo>
                <a:cubicBezTo>
                  <a:pt x="96492" y="105150"/>
                  <a:pt x="106295" y="119071"/>
                  <a:pt x="115780" y="132624"/>
                </a:cubicBezTo>
                <a:cubicBezTo>
                  <a:pt x="109717" y="135628"/>
                  <a:pt x="102990" y="137154"/>
                  <a:pt x="96256" y="137154"/>
                </a:cubicBezTo>
                <a:cubicBezTo>
                  <a:pt x="91067" y="137154"/>
                  <a:pt x="85874" y="136248"/>
                  <a:pt x="80978" y="134413"/>
                </a:cubicBezTo>
                <a:cubicBezTo>
                  <a:pt x="79164" y="133702"/>
                  <a:pt x="77375" y="132894"/>
                  <a:pt x="75659" y="131962"/>
                </a:cubicBezTo>
                <a:cubicBezTo>
                  <a:pt x="77546" y="130247"/>
                  <a:pt x="79189" y="127967"/>
                  <a:pt x="80757" y="124928"/>
                </a:cubicBezTo>
                <a:cubicBezTo>
                  <a:pt x="86370" y="113973"/>
                  <a:pt x="87301" y="100665"/>
                  <a:pt x="83478" y="88974"/>
                </a:cubicBezTo>
                <a:close/>
                <a:moveTo>
                  <a:pt x="70439" y="133604"/>
                </a:moveTo>
                <a:cubicBezTo>
                  <a:pt x="72032" y="134658"/>
                  <a:pt x="73699" y="135614"/>
                  <a:pt x="75439" y="136447"/>
                </a:cubicBezTo>
                <a:cubicBezTo>
                  <a:pt x="75341" y="138751"/>
                  <a:pt x="75463" y="141030"/>
                  <a:pt x="75610" y="143016"/>
                </a:cubicBezTo>
                <a:cubicBezTo>
                  <a:pt x="76076" y="150711"/>
                  <a:pt x="76934" y="158481"/>
                  <a:pt x="77743" y="166005"/>
                </a:cubicBezTo>
                <a:cubicBezTo>
                  <a:pt x="78943" y="176936"/>
                  <a:pt x="80169" y="188259"/>
                  <a:pt x="80291" y="199386"/>
                </a:cubicBezTo>
                <a:cubicBezTo>
                  <a:pt x="80291" y="200881"/>
                  <a:pt x="80242" y="202498"/>
                  <a:pt x="79458" y="203283"/>
                </a:cubicBezTo>
                <a:cubicBezTo>
                  <a:pt x="78943" y="203797"/>
                  <a:pt x="77988" y="204067"/>
                  <a:pt x="77007" y="204263"/>
                </a:cubicBezTo>
                <a:cubicBezTo>
                  <a:pt x="74469" y="204788"/>
                  <a:pt x="71893" y="205051"/>
                  <a:pt x="69315" y="205051"/>
                </a:cubicBezTo>
                <a:cubicBezTo>
                  <a:pt x="68284" y="205051"/>
                  <a:pt x="67253" y="205009"/>
                  <a:pt x="66223" y="204925"/>
                </a:cubicBezTo>
                <a:cubicBezTo>
                  <a:pt x="66101" y="204900"/>
                  <a:pt x="65856" y="204876"/>
                  <a:pt x="65684" y="204851"/>
                </a:cubicBezTo>
                <a:cubicBezTo>
                  <a:pt x="65660" y="204753"/>
                  <a:pt x="65586" y="204582"/>
                  <a:pt x="65537" y="204214"/>
                </a:cubicBezTo>
                <a:cubicBezTo>
                  <a:pt x="65096" y="201837"/>
                  <a:pt x="65341" y="199361"/>
                  <a:pt x="65635" y="196690"/>
                </a:cubicBezTo>
                <a:cubicBezTo>
                  <a:pt x="67792" y="175808"/>
                  <a:pt x="69385" y="154608"/>
                  <a:pt x="70439" y="133604"/>
                </a:cubicBezTo>
                <a:close/>
                <a:moveTo>
                  <a:pt x="68391" y="1"/>
                </a:moveTo>
                <a:cubicBezTo>
                  <a:pt x="67615" y="1"/>
                  <a:pt x="66101" y="151"/>
                  <a:pt x="65243" y="1502"/>
                </a:cubicBezTo>
                <a:cubicBezTo>
                  <a:pt x="64728" y="2286"/>
                  <a:pt x="64704" y="3120"/>
                  <a:pt x="64704" y="3561"/>
                </a:cubicBezTo>
                <a:cubicBezTo>
                  <a:pt x="64606" y="11232"/>
                  <a:pt x="64777" y="18928"/>
                  <a:pt x="65096" y="26599"/>
                </a:cubicBezTo>
                <a:cubicBezTo>
                  <a:pt x="64067" y="26182"/>
                  <a:pt x="63013" y="25888"/>
                  <a:pt x="62032" y="25643"/>
                </a:cubicBezTo>
                <a:cubicBezTo>
                  <a:pt x="56632" y="24278"/>
                  <a:pt x="51211" y="23599"/>
                  <a:pt x="45942" y="23599"/>
                </a:cubicBezTo>
                <a:cubicBezTo>
                  <a:pt x="38535" y="23599"/>
                  <a:pt x="31427" y="24940"/>
                  <a:pt x="25098" y="27604"/>
                </a:cubicBezTo>
                <a:cubicBezTo>
                  <a:pt x="12696" y="32800"/>
                  <a:pt x="3432" y="42995"/>
                  <a:pt x="295" y="54882"/>
                </a:cubicBezTo>
                <a:cubicBezTo>
                  <a:pt x="197" y="55201"/>
                  <a:pt x="1" y="56010"/>
                  <a:pt x="393" y="56867"/>
                </a:cubicBezTo>
                <a:cubicBezTo>
                  <a:pt x="859" y="57897"/>
                  <a:pt x="1790" y="58240"/>
                  <a:pt x="2133" y="58387"/>
                </a:cubicBezTo>
                <a:cubicBezTo>
                  <a:pt x="7794" y="60470"/>
                  <a:pt x="13652" y="62063"/>
                  <a:pt x="19314" y="63632"/>
                </a:cubicBezTo>
                <a:cubicBezTo>
                  <a:pt x="22573" y="64514"/>
                  <a:pt x="25931" y="65445"/>
                  <a:pt x="29191" y="66450"/>
                </a:cubicBezTo>
                <a:cubicBezTo>
                  <a:pt x="25220" y="69465"/>
                  <a:pt x="22132" y="73533"/>
                  <a:pt x="19461" y="79195"/>
                </a:cubicBezTo>
                <a:cubicBezTo>
                  <a:pt x="14681" y="89415"/>
                  <a:pt x="13015" y="100493"/>
                  <a:pt x="14829" y="110419"/>
                </a:cubicBezTo>
                <a:cubicBezTo>
                  <a:pt x="16838" y="121472"/>
                  <a:pt x="23333" y="131350"/>
                  <a:pt x="32181" y="136790"/>
                </a:cubicBezTo>
                <a:cubicBezTo>
                  <a:pt x="32524" y="136987"/>
                  <a:pt x="32891" y="137085"/>
                  <a:pt x="33259" y="137085"/>
                </a:cubicBezTo>
                <a:cubicBezTo>
                  <a:pt x="33896" y="137085"/>
                  <a:pt x="34534" y="136790"/>
                  <a:pt x="34926" y="136227"/>
                </a:cubicBezTo>
                <a:lnTo>
                  <a:pt x="52327" y="111963"/>
                </a:lnTo>
                <a:cubicBezTo>
                  <a:pt x="55415" y="119267"/>
                  <a:pt x="60317" y="125737"/>
                  <a:pt x="66468" y="130712"/>
                </a:cubicBezTo>
                <a:cubicBezTo>
                  <a:pt x="65439" y="152501"/>
                  <a:pt x="63773" y="174558"/>
                  <a:pt x="61542" y="196298"/>
                </a:cubicBezTo>
                <a:cubicBezTo>
                  <a:pt x="61248" y="199092"/>
                  <a:pt x="60954" y="202008"/>
                  <a:pt x="61493" y="204949"/>
                </a:cubicBezTo>
                <a:cubicBezTo>
                  <a:pt x="61665" y="205930"/>
                  <a:pt x="62057" y="207327"/>
                  <a:pt x="63307" y="208209"/>
                </a:cubicBezTo>
                <a:cubicBezTo>
                  <a:pt x="64238" y="208871"/>
                  <a:pt x="65292" y="208944"/>
                  <a:pt x="65856" y="208993"/>
                </a:cubicBezTo>
                <a:cubicBezTo>
                  <a:pt x="67032" y="209091"/>
                  <a:pt x="68209" y="209140"/>
                  <a:pt x="69361" y="209140"/>
                </a:cubicBezTo>
                <a:cubicBezTo>
                  <a:pt x="72204" y="209140"/>
                  <a:pt x="75047" y="208846"/>
                  <a:pt x="77841" y="208283"/>
                </a:cubicBezTo>
                <a:cubicBezTo>
                  <a:pt x="79434" y="207939"/>
                  <a:pt x="81076" y="207474"/>
                  <a:pt x="82350" y="206199"/>
                </a:cubicBezTo>
                <a:cubicBezTo>
                  <a:pt x="84433" y="204141"/>
                  <a:pt x="84409" y="201028"/>
                  <a:pt x="84384" y="199361"/>
                </a:cubicBezTo>
                <a:cubicBezTo>
                  <a:pt x="84286" y="188014"/>
                  <a:pt x="83036" y="176593"/>
                  <a:pt x="81835" y="165564"/>
                </a:cubicBezTo>
                <a:cubicBezTo>
                  <a:pt x="81002" y="158089"/>
                  <a:pt x="80169" y="150368"/>
                  <a:pt x="79703" y="142771"/>
                </a:cubicBezTo>
                <a:cubicBezTo>
                  <a:pt x="79605" y="141374"/>
                  <a:pt x="79507" y="139805"/>
                  <a:pt x="79507" y="138236"/>
                </a:cubicBezTo>
                <a:lnTo>
                  <a:pt x="79532" y="138236"/>
                </a:lnTo>
                <a:cubicBezTo>
                  <a:pt x="84899" y="140246"/>
                  <a:pt x="90585" y="141251"/>
                  <a:pt x="96247" y="141251"/>
                </a:cubicBezTo>
                <a:cubicBezTo>
                  <a:pt x="104457" y="141251"/>
                  <a:pt x="112619" y="139192"/>
                  <a:pt x="119800" y="135124"/>
                </a:cubicBezTo>
                <a:cubicBezTo>
                  <a:pt x="120314" y="134854"/>
                  <a:pt x="120657" y="134364"/>
                  <a:pt x="120804" y="133800"/>
                </a:cubicBezTo>
                <a:cubicBezTo>
                  <a:pt x="120927" y="133237"/>
                  <a:pt x="120804" y="132648"/>
                  <a:pt x="120486" y="132183"/>
                </a:cubicBezTo>
                <a:cubicBezTo>
                  <a:pt x="114236" y="123262"/>
                  <a:pt x="107864" y="114144"/>
                  <a:pt x="101246" y="105199"/>
                </a:cubicBezTo>
                <a:cubicBezTo>
                  <a:pt x="101786" y="105101"/>
                  <a:pt x="102349" y="105003"/>
                  <a:pt x="102913" y="104929"/>
                </a:cubicBezTo>
                <a:cubicBezTo>
                  <a:pt x="103305" y="104856"/>
                  <a:pt x="103722" y="104782"/>
                  <a:pt x="104114" y="104733"/>
                </a:cubicBezTo>
                <a:cubicBezTo>
                  <a:pt x="112741" y="103238"/>
                  <a:pt x="119947" y="100763"/>
                  <a:pt x="126147" y="97160"/>
                </a:cubicBezTo>
                <a:cubicBezTo>
                  <a:pt x="126883" y="96719"/>
                  <a:pt x="127618" y="96277"/>
                  <a:pt x="128329" y="95812"/>
                </a:cubicBezTo>
                <a:cubicBezTo>
                  <a:pt x="128721" y="95689"/>
                  <a:pt x="129064" y="95444"/>
                  <a:pt x="129309" y="95150"/>
                </a:cubicBezTo>
                <a:cubicBezTo>
                  <a:pt x="135142" y="91131"/>
                  <a:pt x="139676" y="86033"/>
                  <a:pt x="142544" y="80273"/>
                </a:cubicBezTo>
                <a:cubicBezTo>
                  <a:pt x="144700" y="75935"/>
                  <a:pt x="146073" y="70911"/>
                  <a:pt x="146588" y="65298"/>
                </a:cubicBezTo>
                <a:cubicBezTo>
                  <a:pt x="147053" y="60299"/>
                  <a:pt x="146784" y="55593"/>
                  <a:pt x="145754" y="51353"/>
                </a:cubicBezTo>
                <a:cubicBezTo>
                  <a:pt x="145632" y="50814"/>
                  <a:pt x="145313" y="50373"/>
                  <a:pt x="144848" y="50078"/>
                </a:cubicBezTo>
                <a:cubicBezTo>
                  <a:pt x="144525" y="49874"/>
                  <a:pt x="144155" y="49777"/>
                  <a:pt x="143778" y="49777"/>
                </a:cubicBezTo>
                <a:cubicBezTo>
                  <a:pt x="143612" y="49777"/>
                  <a:pt x="143444" y="49796"/>
                  <a:pt x="143279" y="49833"/>
                </a:cubicBezTo>
                <a:cubicBezTo>
                  <a:pt x="132863" y="52333"/>
                  <a:pt x="122250" y="54882"/>
                  <a:pt x="111663" y="57652"/>
                </a:cubicBezTo>
                <a:cubicBezTo>
                  <a:pt x="112545" y="52970"/>
                  <a:pt x="112717" y="47799"/>
                  <a:pt x="112226" y="41917"/>
                </a:cubicBezTo>
                <a:cubicBezTo>
                  <a:pt x="111785" y="36525"/>
                  <a:pt x="110854" y="31942"/>
                  <a:pt x="109408" y="27972"/>
                </a:cubicBezTo>
                <a:cubicBezTo>
                  <a:pt x="106467" y="19859"/>
                  <a:pt x="100756" y="12654"/>
                  <a:pt x="93330" y="7703"/>
                </a:cubicBezTo>
                <a:cubicBezTo>
                  <a:pt x="86272" y="2973"/>
                  <a:pt x="77497" y="252"/>
                  <a:pt x="68674" y="7"/>
                </a:cubicBezTo>
                <a:cubicBezTo>
                  <a:pt x="68598" y="4"/>
                  <a:pt x="68502" y="1"/>
                  <a:pt x="683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76;p84"/>
          <p:cNvSpPr/>
          <p:nvPr/>
        </p:nvSpPr>
        <p:spPr>
          <a:xfrm>
            <a:off x="6543643" y="567862"/>
            <a:ext cx="413207" cy="538035"/>
          </a:xfrm>
          <a:custGeom>
            <a:avLst/>
            <a:gdLst/>
            <a:ahLst/>
            <a:cxnLst/>
            <a:rect l="l" t="t" r="r" b="b"/>
            <a:pathLst>
              <a:path w="160313" h="208743" extrusionOk="0">
                <a:moveTo>
                  <a:pt x="108568" y="4099"/>
                </a:moveTo>
                <a:cubicBezTo>
                  <a:pt x="109290" y="4099"/>
                  <a:pt x="110057" y="4122"/>
                  <a:pt x="110879" y="4167"/>
                </a:cubicBezTo>
                <a:cubicBezTo>
                  <a:pt x="117128" y="4535"/>
                  <a:pt x="122324" y="6006"/>
                  <a:pt x="126319" y="8555"/>
                </a:cubicBezTo>
                <a:cubicBezTo>
                  <a:pt x="129775" y="10760"/>
                  <a:pt x="132789" y="14045"/>
                  <a:pt x="135093" y="18064"/>
                </a:cubicBezTo>
                <a:cubicBezTo>
                  <a:pt x="140755" y="28039"/>
                  <a:pt x="140608" y="41200"/>
                  <a:pt x="134824" y="51102"/>
                </a:cubicBezTo>
                <a:cubicBezTo>
                  <a:pt x="130706" y="49362"/>
                  <a:pt x="126711" y="48406"/>
                  <a:pt x="122888" y="48259"/>
                </a:cubicBezTo>
                <a:cubicBezTo>
                  <a:pt x="122559" y="48246"/>
                  <a:pt x="122233" y="48240"/>
                  <a:pt x="121907" y="48240"/>
                </a:cubicBezTo>
                <a:cubicBezTo>
                  <a:pt x="121017" y="48240"/>
                  <a:pt x="120133" y="48285"/>
                  <a:pt x="119236" y="48357"/>
                </a:cubicBezTo>
                <a:cubicBezTo>
                  <a:pt x="115682" y="40588"/>
                  <a:pt x="110266" y="34166"/>
                  <a:pt x="103575" y="29804"/>
                </a:cubicBezTo>
                <a:cubicBezTo>
                  <a:pt x="97938" y="26152"/>
                  <a:pt x="91370" y="24069"/>
                  <a:pt x="84924" y="23799"/>
                </a:cubicBezTo>
                <a:cubicBezTo>
                  <a:pt x="86688" y="19314"/>
                  <a:pt x="89384" y="15098"/>
                  <a:pt x="92669" y="11569"/>
                </a:cubicBezTo>
                <a:cubicBezTo>
                  <a:pt x="96100" y="7917"/>
                  <a:pt x="99678" y="5589"/>
                  <a:pt x="103330" y="4658"/>
                </a:cubicBezTo>
                <a:cubicBezTo>
                  <a:pt x="104881" y="4279"/>
                  <a:pt x="106553" y="4099"/>
                  <a:pt x="108568" y="4099"/>
                </a:cubicBezTo>
                <a:close/>
                <a:moveTo>
                  <a:pt x="48812" y="6387"/>
                </a:moveTo>
                <a:cubicBezTo>
                  <a:pt x="54108" y="6387"/>
                  <a:pt x="59496" y="8032"/>
                  <a:pt x="64214" y="11128"/>
                </a:cubicBezTo>
                <a:cubicBezTo>
                  <a:pt x="69116" y="14339"/>
                  <a:pt x="73184" y="19020"/>
                  <a:pt x="76076" y="24657"/>
                </a:cubicBezTo>
                <a:cubicBezTo>
                  <a:pt x="69949" y="26103"/>
                  <a:pt x="63944" y="29338"/>
                  <a:pt x="58895" y="33946"/>
                </a:cubicBezTo>
                <a:cubicBezTo>
                  <a:pt x="53920" y="38529"/>
                  <a:pt x="49778" y="44411"/>
                  <a:pt x="46617" y="51445"/>
                </a:cubicBezTo>
                <a:cubicBezTo>
                  <a:pt x="43917" y="50812"/>
                  <a:pt x="40999" y="50488"/>
                  <a:pt x="37895" y="50488"/>
                </a:cubicBezTo>
                <a:cubicBezTo>
                  <a:pt x="37392" y="50488"/>
                  <a:pt x="36884" y="50496"/>
                  <a:pt x="36372" y="50514"/>
                </a:cubicBezTo>
                <a:cubicBezTo>
                  <a:pt x="30024" y="50734"/>
                  <a:pt x="24167" y="52180"/>
                  <a:pt x="19265" y="54754"/>
                </a:cubicBezTo>
                <a:cubicBezTo>
                  <a:pt x="17892" y="46666"/>
                  <a:pt x="17402" y="34779"/>
                  <a:pt x="22770" y="23971"/>
                </a:cubicBezTo>
                <a:cubicBezTo>
                  <a:pt x="27622" y="14241"/>
                  <a:pt x="36936" y="7378"/>
                  <a:pt x="46469" y="6496"/>
                </a:cubicBezTo>
                <a:cubicBezTo>
                  <a:pt x="47247" y="6423"/>
                  <a:pt x="48028" y="6387"/>
                  <a:pt x="48812" y="6387"/>
                </a:cubicBezTo>
                <a:close/>
                <a:moveTo>
                  <a:pt x="83602" y="27869"/>
                </a:moveTo>
                <a:cubicBezTo>
                  <a:pt x="89689" y="27869"/>
                  <a:pt x="95980" y="29760"/>
                  <a:pt x="101345" y="33235"/>
                </a:cubicBezTo>
                <a:cubicBezTo>
                  <a:pt x="107006" y="36936"/>
                  <a:pt x="111834" y="42524"/>
                  <a:pt x="115045" y="49068"/>
                </a:cubicBezTo>
                <a:cubicBezTo>
                  <a:pt x="107104" y="51028"/>
                  <a:pt x="99776" y="56298"/>
                  <a:pt x="95095" y="63699"/>
                </a:cubicBezTo>
                <a:cubicBezTo>
                  <a:pt x="93208" y="62841"/>
                  <a:pt x="91198" y="62106"/>
                  <a:pt x="89090" y="61494"/>
                </a:cubicBezTo>
                <a:cubicBezTo>
                  <a:pt x="86783" y="60815"/>
                  <a:pt x="84368" y="60510"/>
                  <a:pt x="81924" y="60510"/>
                </a:cubicBezTo>
                <a:cubicBezTo>
                  <a:pt x="75723" y="60510"/>
                  <a:pt x="69334" y="62473"/>
                  <a:pt x="64042" y="65268"/>
                </a:cubicBezTo>
                <a:cubicBezTo>
                  <a:pt x="62131" y="60415"/>
                  <a:pt x="58160" y="56224"/>
                  <a:pt x="52915" y="53651"/>
                </a:cubicBezTo>
                <a:cubicBezTo>
                  <a:pt x="52156" y="53283"/>
                  <a:pt x="51371" y="52940"/>
                  <a:pt x="50562" y="52646"/>
                </a:cubicBezTo>
                <a:cubicBezTo>
                  <a:pt x="53479" y="46323"/>
                  <a:pt x="57204" y="41053"/>
                  <a:pt x="61665" y="36960"/>
                </a:cubicBezTo>
                <a:cubicBezTo>
                  <a:pt x="66983" y="32107"/>
                  <a:pt x="73454" y="28946"/>
                  <a:pt x="79875" y="28113"/>
                </a:cubicBezTo>
                <a:cubicBezTo>
                  <a:pt x="81102" y="27949"/>
                  <a:pt x="82348" y="27869"/>
                  <a:pt x="83602" y="27869"/>
                </a:cubicBezTo>
                <a:close/>
                <a:moveTo>
                  <a:pt x="37851" y="54586"/>
                </a:moveTo>
                <a:cubicBezTo>
                  <a:pt x="42934" y="54586"/>
                  <a:pt x="47404" y="55500"/>
                  <a:pt x="51126" y="57327"/>
                </a:cubicBezTo>
                <a:cubicBezTo>
                  <a:pt x="55660" y="59557"/>
                  <a:pt x="59042" y="63209"/>
                  <a:pt x="60464" y="67376"/>
                </a:cubicBezTo>
                <a:cubicBezTo>
                  <a:pt x="59998" y="67694"/>
                  <a:pt x="59533" y="68013"/>
                  <a:pt x="59067" y="68356"/>
                </a:cubicBezTo>
                <a:cubicBezTo>
                  <a:pt x="53749" y="72253"/>
                  <a:pt x="49607" y="77326"/>
                  <a:pt x="47058" y="83037"/>
                </a:cubicBezTo>
                <a:cubicBezTo>
                  <a:pt x="44288" y="89286"/>
                  <a:pt x="43381" y="96100"/>
                  <a:pt x="42867" y="101369"/>
                </a:cubicBezTo>
                <a:cubicBezTo>
                  <a:pt x="42328" y="107129"/>
                  <a:pt x="42009" y="113942"/>
                  <a:pt x="43798" y="120609"/>
                </a:cubicBezTo>
                <a:cubicBezTo>
                  <a:pt x="44337" y="122594"/>
                  <a:pt x="45048" y="124555"/>
                  <a:pt x="45955" y="126417"/>
                </a:cubicBezTo>
                <a:cubicBezTo>
                  <a:pt x="44274" y="127141"/>
                  <a:pt x="42224" y="127310"/>
                  <a:pt x="40157" y="127310"/>
                </a:cubicBezTo>
                <a:cubicBezTo>
                  <a:pt x="39843" y="127310"/>
                  <a:pt x="39528" y="127306"/>
                  <a:pt x="39215" y="127300"/>
                </a:cubicBezTo>
                <a:cubicBezTo>
                  <a:pt x="31764" y="127128"/>
                  <a:pt x="26176" y="125952"/>
                  <a:pt x="21642" y="123599"/>
                </a:cubicBezTo>
                <a:cubicBezTo>
                  <a:pt x="16912" y="121123"/>
                  <a:pt x="12721" y="116908"/>
                  <a:pt x="9829" y="111712"/>
                </a:cubicBezTo>
                <a:cubicBezTo>
                  <a:pt x="7206" y="107006"/>
                  <a:pt x="5540" y="101443"/>
                  <a:pt x="4903" y="95193"/>
                </a:cubicBezTo>
                <a:cubicBezTo>
                  <a:pt x="4143" y="87865"/>
                  <a:pt x="4927" y="80831"/>
                  <a:pt x="7206" y="74851"/>
                </a:cubicBezTo>
                <a:cubicBezTo>
                  <a:pt x="9706" y="68209"/>
                  <a:pt x="14118" y="62670"/>
                  <a:pt x="19608" y="59288"/>
                </a:cubicBezTo>
                <a:cubicBezTo>
                  <a:pt x="24216" y="56445"/>
                  <a:pt x="30049" y="54827"/>
                  <a:pt x="36519" y="54607"/>
                </a:cubicBezTo>
                <a:cubicBezTo>
                  <a:pt x="36967" y="54593"/>
                  <a:pt x="37411" y="54586"/>
                  <a:pt x="37851" y="54586"/>
                </a:cubicBezTo>
                <a:close/>
                <a:moveTo>
                  <a:pt x="121793" y="52333"/>
                </a:moveTo>
                <a:cubicBezTo>
                  <a:pt x="122101" y="52333"/>
                  <a:pt x="122409" y="52339"/>
                  <a:pt x="122716" y="52352"/>
                </a:cubicBezTo>
                <a:cubicBezTo>
                  <a:pt x="127152" y="52523"/>
                  <a:pt x="131907" y="53969"/>
                  <a:pt x="136907" y="56616"/>
                </a:cubicBezTo>
                <a:cubicBezTo>
                  <a:pt x="142593" y="59631"/>
                  <a:pt x="146808" y="63283"/>
                  <a:pt x="149480" y="67474"/>
                </a:cubicBezTo>
                <a:cubicBezTo>
                  <a:pt x="152985" y="72964"/>
                  <a:pt x="154088" y="79875"/>
                  <a:pt x="154700" y="85929"/>
                </a:cubicBezTo>
                <a:cubicBezTo>
                  <a:pt x="155509" y="93772"/>
                  <a:pt x="155803" y="102840"/>
                  <a:pt x="151955" y="110536"/>
                </a:cubicBezTo>
                <a:cubicBezTo>
                  <a:pt x="149039" y="116393"/>
                  <a:pt x="143745" y="121246"/>
                  <a:pt x="137054" y="124211"/>
                </a:cubicBezTo>
                <a:cubicBezTo>
                  <a:pt x="131820" y="126516"/>
                  <a:pt x="125810" y="127685"/>
                  <a:pt x="119207" y="127685"/>
                </a:cubicBezTo>
                <a:cubicBezTo>
                  <a:pt x="118297" y="127685"/>
                  <a:pt x="117375" y="127663"/>
                  <a:pt x="116442" y="127618"/>
                </a:cubicBezTo>
                <a:cubicBezTo>
                  <a:pt x="115045" y="127569"/>
                  <a:pt x="113550" y="127398"/>
                  <a:pt x="112643" y="126736"/>
                </a:cubicBezTo>
                <a:cubicBezTo>
                  <a:pt x="113893" y="124236"/>
                  <a:pt x="114996" y="121491"/>
                  <a:pt x="115927" y="118427"/>
                </a:cubicBezTo>
                <a:cubicBezTo>
                  <a:pt x="119751" y="105903"/>
                  <a:pt x="119310" y="93281"/>
                  <a:pt x="114702" y="82914"/>
                </a:cubicBezTo>
                <a:cubicBezTo>
                  <a:pt x="111393" y="75488"/>
                  <a:pt x="105977" y="69606"/>
                  <a:pt x="98771" y="65537"/>
                </a:cubicBezTo>
                <a:cubicBezTo>
                  <a:pt x="104053" y="57413"/>
                  <a:pt x="112929" y="52333"/>
                  <a:pt x="121793" y="52333"/>
                </a:cubicBezTo>
                <a:close/>
                <a:moveTo>
                  <a:pt x="81901" y="64628"/>
                </a:moveTo>
                <a:cubicBezTo>
                  <a:pt x="84156" y="64628"/>
                  <a:pt x="86205" y="64908"/>
                  <a:pt x="87938" y="65415"/>
                </a:cubicBezTo>
                <a:cubicBezTo>
                  <a:pt x="98845" y="68626"/>
                  <a:pt x="106810" y="75267"/>
                  <a:pt x="110952" y="84581"/>
                </a:cubicBezTo>
                <a:cubicBezTo>
                  <a:pt x="115168" y="94041"/>
                  <a:pt x="115535" y="105634"/>
                  <a:pt x="112006" y="117226"/>
                </a:cubicBezTo>
                <a:cubicBezTo>
                  <a:pt x="110462" y="122251"/>
                  <a:pt x="108526" y="126368"/>
                  <a:pt x="106026" y="129824"/>
                </a:cubicBezTo>
                <a:cubicBezTo>
                  <a:pt x="103796" y="132937"/>
                  <a:pt x="100879" y="135804"/>
                  <a:pt x="97374" y="138378"/>
                </a:cubicBezTo>
                <a:cubicBezTo>
                  <a:pt x="95119" y="140020"/>
                  <a:pt x="93036" y="141245"/>
                  <a:pt x="91026" y="142078"/>
                </a:cubicBezTo>
                <a:cubicBezTo>
                  <a:pt x="90977" y="142078"/>
                  <a:pt x="90928" y="142054"/>
                  <a:pt x="90879" y="142054"/>
                </a:cubicBezTo>
                <a:lnTo>
                  <a:pt x="90855" y="142054"/>
                </a:lnTo>
                <a:cubicBezTo>
                  <a:pt x="90291" y="142054"/>
                  <a:pt x="89776" y="142299"/>
                  <a:pt x="89409" y="142667"/>
                </a:cubicBezTo>
                <a:cubicBezTo>
                  <a:pt x="87016" y="143434"/>
                  <a:pt x="84292" y="143827"/>
                  <a:pt x="81272" y="143827"/>
                </a:cubicBezTo>
                <a:cubicBezTo>
                  <a:pt x="81013" y="143827"/>
                  <a:pt x="80751" y="143824"/>
                  <a:pt x="80488" y="143818"/>
                </a:cubicBezTo>
                <a:cubicBezTo>
                  <a:pt x="73037" y="143647"/>
                  <a:pt x="65758" y="141245"/>
                  <a:pt x="59974" y="137054"/>
                </a:cubicBezTo>
                <a:cubicBezTo>
                  <a:pt x="56199" y="134309"/>
                  <a:pt x="53087" y="130853"/>
                  <a:pt x="50832" y="126956"/>
                </a:cubicBezTo>
                <a:cubicBezTo>
                  <a:pt x="50808" y="126540"/>
                  <a:pt x="50660" y="126123"/>
                  <a:pt x="50391" y="125780"/>
                </a:cubicBezTo>
                <a:cubicBezTo>
                  <a:pt x="50293" y="125657"/>
                  <a:pt x="50170" y="125559"/>
                  <a:pt x="50023" y="125461"/>
                </a:cubicBezTo>
                <a:cubicBezTo>
                  <a:pt x="49067" y="123574"/>
                  <a:pt x="48308" y="121589"/>
                  <a:pt x="47768" y="119555"/>
                </a:cubicBezTo>
                <a:cubicBezTo>
                  <a:pt x="46126" y="113501"/>
                  <a:pt x="46445" y="107153"/>
                  <a:pt x="46960" y="101737"/>
                </a:cubicBezTo>
                <a:cubicBezTo>
                  <a:pt x="47425" y="96811"/>
                  <a:pt x="48283" y="90414"/>
                  <a:pt x="50808" y="84703"/>
                </a:cubicBezTo>
                <a:cubicBezTo>
                  <a:pt x="53062" y="79630"/>
                  <a:pt x="56739" y="75120"/>
                  <a:pt x="61493" y="71665"/>
                </a:cubicBezTo>
                <a:cubicBezTo>
                  <a:pt x="68362" y="66633"/>
                  <a:pt x="75868" y="64628"/>
                  <a:pt x="81901" y="64628"/>
                </a:cubicBezTo>
                <a:close/>
                <a:moveTo>
                  <a:pt x="47916" y="130020"/>
                </a:moveTo>
                <a:cubicBezTo>
                  <a:pt x="50391" y="133990"/>
                  <a:pt x="53675" y="137520"/>
                  <a:pt x="57572" y="140363"/>
                </a:cubicBezTo>
                <a:cubicBezTo>
                  <a:pt x="59165" y="141515"/>
                  <a:pt x="60881" y="142569"/>
                  <a:pt x="62645" y="143475"/>
                </a:cubicBezTo>
                <a:cubicBezTo>
                  <a:pt x="63822" y="152715"/>
                  <a:pt x="66518" y="162445"/>
                  <a:pt x="71150" y="173989"/>
                </a:cubicBezTo>
                <a:cubicBezTo>
                  <a:pt x="71174" y="174062"/>
                  <a:pt x="71199" y="174136"/>
                  <a:pt x="71223" y="174209"/>
                </a:cubicBezTo>
                <a:lnTo>
                  <a:pt x="70758" y="173719"/>
                </a:lnTo>
                <a:cubicBezTo>
                  <a:pt x="66518" y="169430"/>
                  <a:pt x="62106" y="164970"/>
                  <a:pt x="58356" y="160166"/>
                </a:cubicBezTo>
                <a:cubicBezTo>
                  <a:pt x="52352" y="152470"/>
                  <a:pt x="47376" y="143279"/>
                  <a:pt x="42769" y="131294"/>
                </a:cubicBezTo>
                <a:cubicBezTo>
                  <a:pt x="44533" y="131123"/>
                  <a:pt x="46298" y="130780"/>
                  <a:pt x="47916" y="130020"/>
                </a:cubicBezTo>
                <a:close/>
                <a:moveTo>
                  <a:pt x="110609" y="130314"/>
                </a:moveTo>
                <a:cubicBezTo>
                  <a:pt x="111295" y="130731"/>
                  <a:pt x="112030" y="131025"/>
                  <a:pt x="112790" y="131245"/>
                </a:cubicBezTo>
                <a:cubicBezTo>
                  <a:pt x="109236" y="144382"/>
                  <a:pt x="102300" y="157666"/>
                  <a:pt x="92154" y="170754"/>
                </a:cubicBezTo>
                <a:cubicBezTo>
                  <a:pt x="91075" y="172175"/>
                  <a:pt x="89948" y="173548"/>
                  <a:pt x="88821" y="174920"/>
                </a:cubicBezTo>
                <a:cubicBezTo>
                  <a:pt x="89826" y="172298"/>
                  <a:pt x="90634" y="169455"/>
                  <a:pt x="91247" y="166416"/>
                </a:cubicBezTo>
                <a:cubicBezTo>
                  <a:pt x="92595" y="159725"/>
                  <a:pt x="92816" y="153034"/>
                  <a:pt x="92889" y="145730"/>
                </a:cubicBezTo>
                <a:cubicBezTo>
                  <a:pt x="95119" y="144774"/>
                  <a:pt x="97399" y="143451"/>
                  <a:pt x="99801" y="141686"/>
                </a:cubicBezTo>
                <a:cubicBezTo>
                  <a:pt x="103648" y="138843"/>
                  <a:pt x="106859" y="135657"/>
                  <a:pt x="109334" y="132226"/>
                </a:cubicBezTo>
                <a:cubicBezTo>
                  <a:pt x="109776" y="131613"/>
                  <a:pt x="110192" y="130976"/>
                  <a:pt x="110609" y="130314"/>
                </a:cubicBezTo>
                <a:close/>
                <a:moveTo>
                  <a:pt x="88772" y="147078"/>
                </a:moveTo>
                <a:lnTo>
                  <a:pt x="88772" y="147078"/>
                </a:lnTo>
                <a:cubicBezTo>
                  <a:pt x="88698" y="153646"/>
                  <a:pt x="88429" y="159676"/>
                  <a:pt x="87228" y="165607"/>
                </a:cubicBezTo>
                <a:cubicBezTo>
                  <a:pt x="86223" y="170607"/>
                  <a:pt x="84654" y="174994"/>
                  <a:pt x="82522" y="178743"/>
                </a:cubicBezTo>
                <a:cubicBezTo>
                  <a:pt x="82522" y="178204"/>
                  <a:pt x="82522" y="177690"/>
                  <a:pt x="82522" y="177175"/>
                </a:cubicBezTo>
                <a:cubicBezTo>
                  <a:pt x="82473" y="173597"/>
                  <a:pt x="82350" y="169969"/>
                  <a:pt x="82228" y="166465"/>
                </a:cubicBezTo>
                <a:cubicBezTo>
                  <a:pt x="82032" y="160362"/>
                  <a:pt x="81811" y="154063"/>
                  <a:pt x="82056" y="147887"/>
                </a:cubicBezTo>
                <a:cubicBezTo>
                  <a:pt x="84458" y="147862"/>
                  <a:pt x="86688" y="147568"/>
                  <a:pt x="88772" y="147078"/>
                </a:cubicBezTo>
                <a:close/>
                <a:moveTo>
                  <a:pt x="67057" y="145387"/>
                </a:moveTo>
                <a:lnTo>
                  <a:pt x="67057" y="145387"/>
                </a:lnTo>
                <a:cubicBezTo>
                  <a:pt x="70537" y="146661"/>
                  <a:pt x="74213" y="147470"/>
                  <a:pt x="77963" y="147764"/>
                </a:cubicBezTo>
                <a:cubicBezTo>
                  <a:pt x="77718" y="154063"/>
                  <a:pt x="77939" y="160435"/>
                  <a:pt x="78135" y="166612"/>
                </a:cubicBezTo>
                <a:cubicBezTo>
                  <a:pt x="78257" y="170092"/>
                  <a:pt x="78380" y="173695"/>
                  <a:pt x="78429" y="177199"/>
                </a:cubicBezTo>
                <a:cubicBezTo>
                  <a:pt x="78429" y="177935"/>
                  <a:pt x="78429" y="178694"/>
                  <a:pt x="78429" y="179479"/>
                </a:cubicBezTo>
                <a:cubicBezTo>
                  <a:pt x="76983" y="177371"/>
                  <a:pt x="75929" y="174896"/>
                  <a:pt x="74949" y="172469"/>
                </a:cubicBezTo>
                <a:cubicBezTo>
                  <a:pt x="70856" y="162274"/>
                  <a:pt x="68307" y="153573"/>
                  <a:pt x="67057" y="145387"/>
                </a:cubicBezTo>
                <a:close/>
                <a:moveTo>
                  <a:pt x="108656" y="0"/>
                </a:moveTo>
                <a:cubicBezTo>
                  <a:pt x="106758" y="0"/>
                  <a:pt x="104525" y="149"/>
                  <a:pt x="102325" y="712"/>
                </a:cubicBezTo>
                <a:cubicBezTo>
                  <a:pt x="97913" y="1815"/>
                  <a:pt x="93649" y="4535"/>
                  <a:pt x="89703" y="8751"/>
                </a:cubicBezTo>
                <a:cubicBezTo>
                  <a:pt x="85831" y="12893"/>
                  <a:pt x="82742" y="17868"/>
                  <a:pt x="80782" y="23162"/>
                </a:cubicBezTo>
                <a:cubicBezTo>
                  <a:pt x="80684" y="23407"/>
                  <a:pt x="80659" y="23652"/>
                  <a:pt x="80659" y="23922"/>
                </a:cubicBezTo>
                <a:cubicBezTo>
                  <a:pt x="80512" y="23922"/>
                  <a:pt x="80390" y="23946"/>
                  <a:pt x="80267" y="23946"/>
                </a:cubicBezTo>
                <a:cubicBezTo>
                  <a:pt x="80218" y="23824"/>
                  <a:pt x="80169" y="23701"/>
                  <a:pt x="80120" y="23578"/>
                </a:cubicBezTo>
                <a:cubicBezTo>
                  <a:pt x="76885" y="16937"/>
                  <a:pt x="72179" y="11447"/>
                  <a:pt x="66469" y="7721"/>
                </a:cubicBezTo>
                <a:cubicBezTo>
                  <a:pt x="61081" y="4186"/>
                  <a:pt x="54915" y="2298"/>
                  <a:pt x="48841" y="2298"/>
                </a:cubicBezTo>
                <a:cubicBezTo>
                  <a:pt x="47925" y="2298"/>
                  <a:pt x="47011" y="2341"/>
                  <a:pt x="46102" y="2427"/>
                </a:cubicBezTo>
                <a:cubicBezTo>
                  <a:pt x="35171" y="3432"/>
                  <a:pt x="24583" y="11177"/>
                  <a:pt x="19118" y="22132"/>
                </a:cubicBezTo>
                <a:cubicBezTo>
                  <a:pt x="13236" y="33946"/>
                  <a:pt x="13775" y="46788"/>
                  <a:pt x="15245" y="55464"/>
                </a:cubicBezTo>
                <a:cubicBezTo>
                  <a:pt x="15343" y="56004"/>
                  <a:pt x="15613" y="56445"/>
                  <a:pt x="16030" y="56739"/>
                </a:cubicBezTo>
                <a:cubicBezTo>
                  <a:pt x="10442" y="60636"/>
                  <a:pt x="5981" y="66493"/>
                  <a:pt x="3359" y="73405"/>
                </a:cubicBezTo>
                <a:cubicBezTo>
                  <a:pt x="883" y="79998"/>
                  <a:pt x="1" y="87669"/>
                  <a:pt x="834" y="95610"/>
                </a:cubicBezTo>
                <a:cubicBezTo>
                  <a:pt x="1545" y="102423"/>
                  <a:pt x="3359" y="108501"/>
                  <a:pt x="6251" y="113697"/>
                </a:cubicBezTo>
                <a:cubicBezTo>
                  <a:pt x="9559" y="119677"/>
                  <a:pt x="14240" y="124359"/>
                  <a:pt x="19755" y="127226"/>
                </a:cubicBezTo>
                <a:cubicBezTo>
                  <a:pt x="24706" y="129824"/>
                  <a:pt x="30661" y="131123"/>
                  <a:pt x="38431" y="131368"/>
                </a:cubicBezTo>
                <a:cubicBezTo>
                  <a:pt x="38455" y="131466"/>
                  <a:pt x="38480" y="131540"/>
                  <a:pt x="38504" y="131638"/>
                </a:cubicBezTo>
                <a:cubicBezTo>
                  <a:pt x="43406" y="144554"/>
                  <a:pt x="48675" y="154431"/>
                  <a:pt x="55146" y="162690"/>
                </a:cubicBezTo>
                <a:cubicBezTo>
                  <a:pt x="59042" y="167666"/>
                  <a:pt x="63503" y="172200"/>
                  <a:pt x="67841" y="176611"/>
                </a:cubicBezTo>
                <a:lnTo>
                  <a:pt x="76248" y="185116"/>
                </a:lnTo>
                <a:cubicBezTo>
                  <a:pt x="71714" y="188939"/>
                  <a:pt x="66689" y="192052"/>
                  <a:pt x="61224" y="194429"/>
                </a:cubicBezTo>
                <a:cubicBezTo>
                  <a:pt x="60194" y="194895"/>
                  <a:pt x="59729" y="196096"/>
                  <a:pt x="60170" y="197125"/>
                </a:cubicBezTo>
                <a:cubicBezTo>
                  <a:pt x="60513" y="197909"/>
                  <a:pt x="61273" y="198350"/>
                  <a:pt x="62057" y="198350"/>
                </a:cubicBezTo>
                <a:cubicBezTo>
                  <a:pt x="62327" y="198350"/>
                  <a:pt x="62596" y="198301"/>
                  <a:pt x="62866" y="198203"/>
                </a:cubicBezTo>
                <a:cubicBezTo>
                  <a:pt x="65782" y="196904"/>
                  <a:pt x="68601" y="195434"/>
                  <a:pt x="71297" y="193767"/>
                </a:cubicBezTo>
                <a:lnTo>
                  <a:pt x="71297" y="193767"/>
                </a:lnTo>
                <a:cubicBezTo>
                  <a:pt x="67351" y="197640"/>
                  <a:pt x="63430" y="201292"/>
                  <a:pt x="59704" y="204723"/>
                </a:cubicBezTo>
                <a:cubicBezTo>
                  <a:pt x="58895" y="205507"/>
                  <a:pt x="58822" y="206806"/>
                  <a:pt x="59606" y="207615"/>
                </a:cubicBezTo>
                <a:cubicBezTo>
                  <a:pt x="59998" y="208056"/>
                  <a:pt x="60562" y="208277"/>
                  <a:pt x="61101" y="208277"/>
                </a:cubicBezTo>
                <a:cubicBezTo>
                  <a:pt x="61591" y="208277"/>
                  <a:pt x="62106" y="208105"/>
                  <a:pt x="62498" y="207737"/>
                </a:cubicBezTo>
                <a:cubicBezTo>
                  <a:pt x="67375" y="203228"/>
                  <a:pt x="72571" y="198350"/>
                  <a:pt x="77743" y="193130"/>
                </a:cubicBezTo>
                <a:lnTo>
                  <a:pt x="77743" y="193130"/>
                </a:lnTo>
                <a:cubicBezTo>
                  <a:pt x="77277" y="197395"/>
                  <a:pt x="76468" y="201806"/>
                  <a:pt x="75169" y="206095"/>
                </a:cubicBezTo>
                <a:cubicBezTo>
                  <a:pt x="74851" y="207174"/>
                  <a:pt x="75463" y="208326"/>
                  <a:pt x="76542" y="208644"/>
                </a:cubicBezTo>
                <a:cubicBezTo>
                  <a:pt x="76738" y="208693"/>
                  <a:pt x="76934" y="208742"/>
                  <a:pt x="77130" y="208742"/>
                </a:cubicBezTo>
                <a:cubicBezTo>
                  <a:pt x="78012" y="208742"/>
                  <a:pt x="78821" y="208154"/>
                  <a:pt x="79091" y="207272"/>
                </a:cubicBezTo>
                <a:cubicBezTo>
                  <a:pt x="80733" y="201855"/>
                  <a:pt x="81615" y="196292"/>
                  <a:pt x="82081" y="191022"/>
                </a:cubicBezTo>
                <a:lnTo>
                  <a:pt x="83919" y="192885"/>
                </a:lnTo>
                <a:cubicBezTo>
                  <a:pt x="87644" y="196659"/>
                  <a:pt x="92276" y="201341"/>
                  <a:pt x="93477" y="206953"/>
                </a:cubicBezTo>
                <a:cubicBezTo>
                  <a:pt x="93673" y="207909"/>
                  <a:pt x="94531" y="208571"/>
                  <a:pt x="95463" y="208571"/>
                </a:cubicBezTo>
                <a:cubicBezTo>
                  <a:pt x="95610" y="208571"/>
                  <a:pt x="95757" y="208546"/>
                  <a:pt x="95904" y="208522"/>
                </a:cubicBezTo>
                <a:cubicBezTo>
                  <a:pt x="97007" y="208277"/>
                  <a:pt x="97717" y="207198"/>
                  <a:pt x="97472" y="206095"/>
                </a:cubicBezTo>
                <a:cubicBezTo>
                  <a:pt x="96222" y="200213"/>
                  <a:pt x="92227" y="195556"/>
                  <a:pt x="88502" y="191733"/>
                </a:cubicBezTo>
                <a:lnTo>
                  <a:pt x="88502" y="191733"/>
                </a:lnTo>
                <a:cubicBezTo>
                  <a:pt x="92448" y="193351"/>
                  <a:pt x="96688" y="194233"/>
                  <a:pt x="100928" y="194233"/>
                </a:cubicBezTo>
                <a:cubicBezTo>
                  <a:pt x="101320" y="194233"/>
                  <a:pt x="101712" y="194233"/>
                  <a:pt x="102104" y="194209"/>
                </a:cubicBezTo>
                <a:cubicBezTo>
                  <a:pt x="103232" y="194184"/>
                  <a:pt x="104114" y="193228"/>
                  <a:pt x="104090" y="192101"/>
                </a:cubicBezTo>
                <a:cubicBezTo>
                  <a:pt x="104041" y="190989"/>
                  <a:pt x="103111" y="190115"/>
                  <a:pt x="102003" y="190115"/>
                </a:cubicBezTo>
                <a:cubicBezTo>
                  <a:pt x="101988" y="190115"/>
                  <a:pt x="101973" y="190115"/>
                  <a:pt x="101957" y="190116"/>
                </a:cubicBezTo>
                <a:cubicBezTo>
                  <a:pt x="101592" y="190131"/>
                  <a:pt x="101226" y="190138"/>
                  <a:pt x="100859" y="190138"/>
                </a:cubicBezTo>
                <a:cubicBezTo>
                  <a:pt x="95333" y="190138"/>
                  <a:pt x="89767" y="188416"/>
                  <a:pt x="85193" y="185336"/>
                </a:cubicBezTo>
                <a:cubicBezTo>
                  <a:pt x="88723" y="181464"/>
                  <a:pt x="92154" y="177445"/>
                  <a:pt x="95389" y="173278"/>
                </a:cubicBezTo>
                <a:cubicBezTo>
                  <a:pt x="106026" y="159553"/>
                  <a:pt x="113231" y="145583"/>
                  <a:pt x="116908" y="131736"/>
                </a:cubicBezTo>
                <a:cubicBezTo>
                  <a:pt x="117667" y="131760"/>
                  <a:pt x="118427" y="131785"/>
                  <a:pt x="119187" y="131785"/>
                </a:cubicBezTo>
                <a:cubicBezTo>
                  <a:pt x="126393" y="131785"/>
                  <a:pt x="132936" y="130486"/>
                  <a:pt x="138721" y="127937"/>
                </a:cubicBezTo>
                <a:cubicBezTo>
                  <a:pt x="146269" y="124604"/>
                  <a:pt x="152298" y="119065"/>
                  <a:pt x="155632" y="112374"/>
                </a:cubicBezTo>
                <a:cubicBezTo>
                  <a:pt x="157911" y="107815"/>
                  <a:pt x="160313" y="100634"/>
                  <a:pt x="158769" y="85512"/>
                </a:cubicBezTo>
                <a:cubicBezTo>
                  <a:pt x="158107" y="78993"/>
                  <a:pt x="156882" y="71469"/>
                  <a:pt x="152936" y="65268"/>
                </a:cubicBezTo>
                <a:cubicBezTo>
                  <a:pt x="149897" y="60464"/>
                  <a:pt x="145142" y="56347"/>
                  <a:pt x="138819" y="52989"/>
                </a:cubicBezTo>
                <a:cubicBezTo>
                  <a:pt x="138745" y="52940"/>
                  <a:pt x="138647" y="52891"/>
                  <a:pt x="138549" y="52842"/>
                </a:cubicBezTo>
                <a:cubicBezTo>
                  <a:pt x="144872" y="41764"/>
                  <a:pt x="144946" y="27132"/>
                  <a:pt x="138647" y="16030"/>
                </a:cubicBezTo>
                <a:cubicBezTo>
                  <a:pt x="136025" y="11447"/>
                  <a:pt x="132520" y="7648"/>
                  <a:pt x="128525" y="5099"/>
                </a:cubicBezTo>
                <a:cubicBezTo>
                  <a:pt x="123917" y="2182"/>
                  <a:pt x="118060" y="491"/>
                  <a:pt x="111124" y="75"/>
                </a:cubicBezTo>
                <a:cubicBezTo>
                  <a:pt x="110407" y="35"/>
                  <a:pt x="109570" y="0"/>
                  <a:pt x="10865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4578;p84"/>
          <p:cNvGrpSpPr/>
          <p:nvPr/>
        </p:nvGrpSpPr>
        <p:grpSpPr>
          <a:xfrm>
            <a:off x="2531580" y="492991"/>
            <a:ext cx="457257" cy="499406"/>
            <a:chOff x="1445500" y="238225"/>
            <a:chExt cx="4778025" cy="5218450"/>
          </a:xfrm>
        </p:grpSpPr>
        <p:sp>
          <p:nvSpPr>
            <p:cNvPr id="95" name="Google Shape;4579;p84"/>
            <p:cNvSpPr/>
            <p:nvPr/>
          </p:nvSpPr>
          <p:spPr>
            <a:xfrm>
              <a:off x="2680750" y="4459875"/>
              <a:ext cx="2281775" cy="635900"/>
            </a:xfrm>
            <a:custGeom>
              <a:avLst/>
              <a:gdLst/>
              <a:ahLst/>
              <a:cxnLst/>
              <a:rect l="l" t="t" r="r" b="b"/>
              <a:pathLst>
                <a:path w="91271" h="25436" extrusionOk="0">
                  <a:moveTo>
                    <a:pt x="38276" y="4103"/>
                  </a:moveTo>
                  <a:cubicBezTo>
                    <a:pt x="42352" y="4103"/>
                    <a:pt x="46580" y="4221"/>
                    <a:pt x="50979" y="4456"/>
                  </a:cubicBezTo>
                  <a:cubicBezTo>
                    <a:pt x="52817" y="4554"/>
                    <a:pt x="54728" y="4603"/>
                    <a:pt x="56738" y="4677"/>
                  </a:cubicBezTo>
                  <a:cubicBezTo>
                    <a:pt x="66027" y="4995"/>
                    <a:pt x="76590" y="5363"/>
                    <a:pt x="84212" y="9260"/>
                  </a:cubicBezTo>
                  <a:cubicBezTo>
                    <a:pt x="85560" y="9946"/>
                    <a:pt x="87080" y="11171"/>
                    <a:pt x="87006" y="12372"/>
                  </a:cubicBezTo>
                  <a:cubicBezTo>
                    <a:pt x="86957" y="13304"/>
                    <a:pt x="86002" y="14284"/>
                    <a:pt x="84163" y="15289"/>
                  </a:cubicBezTo>
                  <a:cubicBezTo>
                    <a:pt x="78791" y="18308"/>
                    <a:pt x="70883" y="21327"/>
                    <a:pt x="53147" y="21327"/>
                  </a:cubicBezTo>
                  <a:cubicBezTo>
                    <a:pt x="52597" y="21327"/>
                    <a:pt x="52038" y="21324"/>
                    <a:pt x="51469" y="21318"/>
                  </a:cubicBezTo>
                  <a:cubicBezTo>
                    <a:pt x="42768" y="21220"/>
                    <a:pt x="33969" y="20681"/>
                    <a:pt x="25318" y="19725"/>
                  </a:cubicBezTo>
                  <a:cubicBezTo>
                    <a:pt x="19803" y="19088"/>
                    <a:pt x="13456" y="18205"/>
                    <a:pt x="8015" y="15559"/>
                  </a:cubicBezTo>
                  <a:cubicBezTo>
                    <a:pt x="5956" y="14554"/>
                    <a:pt x="4804" y="13524"/>
                    <a:pt x="4436" y="12397"/>
                  </a:cubicBezTo>
                  <a:cubicBezTo>
                    <a:pt x="3897" y="10779"/>
                    <a:pt x="5098" y="8868"/>
                    <a:pt x="6471" y="7912"/>
                  </a:cubicBezTo>
                  <a:cubicBezTo>
                    <a:pt x="8260" y="6662"/>
                    <a:pt x="10613" y="6221"/>
                    <a:pt x="13064" y="5853"/>
                  </a:cubicBezTo>
                  <a:cubicBezTo>
                    <a:pt x="20876" y="4686"/>
                    <a:pt x="29203" y="4103"/>
                    <a:pt x="38276" y="4103"/>
                  </a:cubicBezTo>
                  <a:close/>
                  <a:moveTo>
                    <a:pt x="38285" y="0"/>
                  </a:moveTo>
                  <a:cubicBezTo>
                    <a:pt x="28996" y="0"/>
                    <a:pt x="20466" y="606"/>
                    <a:pt x="12451" y="1809"/>
                  </a:cubicBezTo>
                  <a:cubicBezTo>
                    <a:pt x="9608" y="2226"/>
                    <a:pt x="6642" y="2789"/>
                    <a:pt x="4142" y="4554"/>
                  </a:cubicBezTo>
                  <a:cubicBezTo>
                    <a:pt x="2745" y="5510"/>
                    <a:pt x="1593" y="6907"/>
                    <a:pt x="907" y="8426"/>
                  </a:cubicBezTo>
                  <a:cubicBezTo>
                    <a:pt x="123" y="10167"/>
                    <a:pt x="0" y="11980"/>
                    <a:pt x="540" y="13671"/>
                  </a:cubicBezTo>
                  <a:cubicBezTo>
                    <a:pt x="1495" y="16637"/>
                    <a:pt x="4240" y="18279"/>
                    <a:pt x="6201" y="19235"/>
                  </a:cubicBezTo>
                  <a:cubicBezTo>
                    <a:pt x="12255" y="22176"/>
                    <a:pt x="18995" y="23132"/>
                    <a:pt x="24852" y="23793"/>
                  </a:cubicBezTo>
                  <a:cubicBezTo>
                    <a:pt x="33651" y="24774"/>
                    <a:pt x="42597" y="25313"/>
                    <a:pt x="51420" y="25411"/>
                  </a:cubicBezTo>
                  <a:cubicBezTo>
                    <a:pt x="52130" y="25436"/>
                    <a:pt x="52841" y="25436"/>
                    <a:pt x="53577" y="25436"/>
                  </a:cubicBezTo>
                  <a:cubicBezTo>
                    <a:pt x="64213" y="25436"/>
                    <a:pt x="76125" y="24480"/>
                    <a:pt x="86173" y="18867"/>
                  </a:cubicBezTo>
                  <a:cubicBezTo>
                    <a:pt x="87325" y="18230"/>
                    <a:pt x="90854" y="16245"/>
                    <a:pt x="91099" y="12642"/>
                  </a:cubicBezTo>
                  <a:cubicBezTo>
                    <a:pt x="91271" y="9897"/>
                    <a:pt x="89457" y="7324"/>
                    <a:pt x="86075" y="5608"/>
                  </a:cubicBezTo>
                  <a:cubicBezTo>
                    <a:pt x="77620" y="1294"/>
                    <a:pt x="66591" y="927"/>
                    <a:pt x="56861" y="584"/>
                  </a:cubicBezTo>
                  <a:cubicBezTo>
                    <a:pt x="54875" y="510"/>
                    <a:pt x="53013" y="461"/>
                    <a:pt x="51199" y="363"/>
                  </a:cubicBezTo>
                  <a:cubicBezTo>
                    <a:pt x="46729" y="121"/>
                    <a:pt x="42432" y="0"/>
                    <a:pt x="382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580;p84"/>
            <p:cNvSpPr/>
            <p:nvPr/>
          </p:nvSpPr>
          <p:spPr>
            <a:xfrm>
              <a:off x="1445500" y="238225"/>
              <a:ext cx="4778025" cy="5218450"/>
            </a:xfrm>
            <a:custGeom>
              <a:avLst/>
              <a:gdLst/>
              <a:ahLst/>
              <a:cxnLst/>
              <a:rect l="l" t="t" r="r" b="b"/>
              <a:pathLst>
                <a:path w="191121" h="208738" extrusionOk="0">
                  <a:moveTo>
                    <a:pt x="94580" y="31514"/>
                  </a:moveTo>
                  <a:cubicBezTo>
                    <a:pt x="94678" y="31588"/>
                    <a:pt x="94899" y="31857"/>
                    <a:pt x="95291" y="32642"/>
                  </a:cubicBezTo>
                  <a:cubicBezTo>
                    <a:pt x="102619" y="46881"/>
                    <a:pt x="108133" y="62322"/>
                    <a:pt x="113476" y="77223"/>
                  </a:cubicBezTo>
                  <a:cubicBezTo>
                    <a:pt x="114481" y="80017"/>
                    <a:pt x="115486" y="82836"/>
                    <a:pt x="116515" y="85654"/>
                  </a:cubicBezTo>
                  <a:cubicBezTo>
                    <a:pt x="114933" y="86136"/>
                    <a:pt x="113309" y="86617"/>
                    <a:pt x="111761" y="86617"/>
                  </a:cubicBezTo>
                  <a:cubicBezTo>
                    <a:pt x="111655" y="86617"/>
                    <a:pt x="111548" y="86615"/>
                    <a:pt x="111442" y="86610"/>
                  </a:cubicBezTo>
                  <a:cubicBezTo>
                    <a:pt x="109873" y="86561"/>
                    <a:pt x="108476" y="85875"/>
                    <a:pt x="107888" y="84870"/>
                  </a:cubicBezTo>
                  <a:cubicBezTo>
                    <a:pt x="107521" y="84233"/>
                    <a:pt x="107374" y="83326"/>
                    <a:pt x="107202" y="82370"/>
                  </a:cubicBezTo>
                  <a:cubicBezTo>
                    <a:pt x="107128" y="81806"/>
                    <a:pt x="107030" y="81243"/>
                    <a:pt x="106883" y="80654"/>
                  </a:cubicBezTo>
                  <a:cubicBezTo>
                    <a:pt x="106173" y="77762"/>
                    <a:pt x="104212" y="75826"/>
                    <a:pt x="101859" y="75704"/>
                  </a:cubicBezTo>
                  <a:cubicBezTo>
                    <a:pt x="101802" y="75702"/>
                    <a:pt x="101746" y="75700"/>
                    <a:pt x="101689" y="75700"/>
                  </a:cubicBezTo>
                  <a:cubicBezTo>
                    <a:pt x="99761" y="75700"/>
                    <a:pt x="98257" y="76899"/>
                    <a:pt x="97448" y="77566"/>
                  </a:cubicBezTo>
                  <a:lnTo>
                    <a:pt x="97178" y="77787"/>
                  </a:lnTo>
                  <a:cubicBezTo>
                    <a:pt x="95634" y="79037"/>
                    <a:pt x="94163" y="80238"/>
                    <a:pt x="92546" y="80752"/>
                  </a:cubicBezTo>
                  <a:cubicBezTo>
                    <a:pt x="91868" y="80972"/>
                    <a:pt x="91131" y="81082"/>
                    <a:pt x="90355" y="81082"/>
                  </a:cubicBezTo>
                  <a:cubicBezTo>
                    <a:pt x="88969" y="81082"/>
                    <a:pt x="87461" y="80733"/>
                    <a:pt x="85953" y="80042"/>
                  </a:cubicBezTo>
                  <a:cubicBezTo>
                    <a:pt x="83649" y="78988"/>
                    <a:pt x="81566" y="77321"/>
                    <a:pt x="79532" y="75704"/>
                  </a:cubicBezTo>
                  <a:cubicBezTo>
                    <a:pt x="83747" y="61489"/>
                    <a:pt x="88404" y="47298"/>
                    <a:pt x="93453" y="33401"/>
                  </a:cubicBezTo>
                  <a:cubicBezTo>
                    <a:pt x="93869" y="32250"/>
                    <a:pt x="94359" y="31661"/>
                    <a:pt x="94580" y="31514"/>
                  </a:cubicBezTo>
                  <a:close/>
                  <a:moveTo>
                    <a:pt x="137887" y="60116"/>
                  </a:moveTo>
                  <a:cubicBezTo>
                    <a:pt x="143279" y="70165"/>
                    <a:pt x="146833" y="81292"/>
                    <a:pt x="150313" y="92075"/>
                  </a:cubicBezTo>
                  <a:cubicBezTo>
                    <a:pt x="150435" y="92492"/>
                    <a:pt x="150558" y="92884"/>
                    <a:pt x="150681" y="93301"/>
                  </a:cubicBezTo>
                  <a:cubicBezTo>
                    <a:pt x="150681" y="93301"/>
                    <a:pt x="150656" y="93301"/>
                    <a:pt x="150632" y="93325"/>
                  </a:cubicBezTo>
                  <a:cubicBezTo>
                    <a:pt x="149344" y="94026"/>
                    <a:pt x="147948" y="94391"/>
                    <a:pt x="146645" y="94391"/>
                  </a:cubicBezTo>
                  <a:cubicBezTo>
                    <a:pt x="145989" y="94391"/>
                    <a:pt x="145357" y="94299"/>
                    <a:pt x="144774" y="94110"/>
                  </a:cubicBezTo>
                  <a:cubicBezTo>
                    <a:pt x="143009" y="93546"/>
                    <a:pt x="141661" y="91928"/>
                    <a:pt x="141563" y="90311"/>
                  </a:cubicBezTo>
                  <a:cubicBezTo>
                    <a:pt x="141539" y="89870"/>
                    <a:pt x="141612" y="89379"/>
                    <a:pt x="141661" y="88840"/>
                  </a:cubicBezTo>
                  <a:cubicBezTo>
                    <a:pt x="141759" y="88154"/>
                    <a:pt x="141833" y="87345"/>
                    <a:pt x="141784" y="86512"/>
                  </a:cubicBezTo>
                  <a:cubicBezTo>
                    <a:pt x="141612" y="84355"/>
                    <a:pt x="140166" y="82100"/>
                    <a:pt x="137740" y="81929"/>
                  </a:cubicBezTo>
                  <a:cubicBezTo>
                    <a:pt x="137666" y="81925"/>
                    <a:pt x="137592" y="81923"/>
                    <a:pt x="137519" y="81923"/>
                  </a:cubicBezTo>
                  <a:cubicBezTo>
                    <a:pt x="135839" y="81923"/>
                    <a:pt x="134290" y="82989"/>
                    <a:pt x="133304" y="84821"/>
                  </a:cubicBezTo>
                  <a:cubicBezTo>
                    <a:pt x="133108" y="85188"/>
                    <a:pt x="132961" y="85556"/>
                    <a:pt x="132814" y="85899"/>
                  </a:cubicBezTo>
                  <a:cubicBezTo>
                    <a:pt x="132569" y="86438"/>
                    <a:pt x="132348" y="86953"/>
                    <a:pt x="132054" y="87247"/>
                  </a:cubicBezTo>
                  <a:cubicBezTo>
                    <a:pt x="131809" y="87541"/>
                    <a:pt x="131417" y="87688"/>
                    <a:pt x="130902" y="87688"/>
                  </a:cubicBezTo>
                  <a:cubicBezTo>
                    <a:pt x="130879" y="87689"/>
                    <a:pt x="130856" y="87689"/>
                    <a:pt x="130834" y="87689"/>
                  </a:cubicBezTo>
                  <a:cubicBezTo>
                    <a:pt x="129994" y="87689"/>
                    <a:pt x="129072" y="87255"/>
                    <a:pt x="128476" y="86659"/>
                  </a:cubicBezTo>
                  <a:cubicBezTo>
                    <a:pt x="127226" y="85336"/>
                    <a:pt x="126711" y="83350"/>
                    <a:pt x="126172" y="80899"/>
                  </a:cubicBezTo>
                  <a:cubicBezTo>
                    <a:pt x="126147" y="80826"/>
                    <a:pt x="126123" y="80728"/>
                    <a:pt x="126098" y="80654"/>
                  </a:cubicBezTo>
                  <a:cubicBezTo>
                    <a:pt x="129603" y="73571"/>
                    <a:pt x="133524" y="66709"/>
                    <a:pt x="137887" y="60116"/>
                  </a:cubicBezTo>
                  <a:close/>
                  <a:moveTo>
                    <a:pt x="62057" y="67738"/>
                  </a:moveTo>
                  <a:cubicBezTo>
                    <a:pt x="66370" y="75924"/>
                    <a:pt x="70390" y="84306"/>
                    <a:pt x="74115" y="92786"/>
                  </a:cubicBezTo>
                  <a:cubicBezTo>
                    <a:pt x="73550" y="93100"/>
                    <a:pt x="72894" y="93274"/>
                    <a:pt x="72250" y="93274"/>
                  </a:cubicBezTo>
                  <a:cubicBezTo>
                    <a:pt x="71890" y="93274"/>
                    <a:pt x="71533" y="93219"/>
                    <a:pt x="71199" y="93105"/>
                  </a:cubicBezTo>
                  <a:cubicBezTo>
                    <a:pt x="70929" y="93031"/>
                    <a:pt x="70635" y="92909"/>
                    <a:pt x="70341" y="92786"/>
                  </a:cubicBezTo>
                  <a:cubicBezTo>
                    <a:pt x="69525" y="92437"/>
                    <a:pt x="68554" y="91998"/>
                    <a:pt x="67365" y="91998"/>
                  </a:cubicBezTo>
                  <a:cubicBezTo>
                    <a:pt x="67304" y="91998"/>
                    <a:pt x="67242" y="92000"/>
                    <a:pt x="67179" y="92002"/>
                  </a:cubicBezTo>
                  <a:cubicBezTo>
                    <a:pt x="64851" y="92124"/>
                    <a:pt x="63307" y="93791"/>
                    <a:pt x="62204" y="95262"/>
                  </a:cubicBezTo>
                  <a:cubicBezTo>
                    <a:pt x="61052" y="96781"/>
                    <a:pt x="60023" y="98374"/>
                    <a:pt x="59067" y="100016"/>
                  </a:cubicBezTo>
                  <a:cubicBezTo>
                    <a:pt x="58944" y="100237"/>
                    <a:pt x="58822" y="100457"/>
                    <a:pt x="58699" y="100678"/>
                  </a:cubicBezTo>
                  <a:cubicBezTo>
                    <a:pt x="57768" y="102296"/>
                    <a:pt x="56910" y="103840"/>
                    <a:pt x="55636" y="104648"/>
                  </a:cubicBezTo>
                  <a:cubicBezTo>
                    <a:pt x="54966" y="105076"/>
                    <a:pt x="54154" y="105288"/>
                    <a:pt x="53323" y="105288"/>
                  </a:cubicBezTo>
                  <a:cubicBezTo>
                    <a:pt x="52298" y="105288"/>
                    <a:pt x="51243" y="104966"/>
                    <a:pt x="50391" y="104330"/>
                  </a:cubicBezTo>
                  <a:cubicBezTo>
                    <a:pt x="48847" y="103227"/>
                    <a:pt x="47891" y="101144"/>
                    <a:pt x="47940" y="99036"/>
                  </a:cubicBezTo>
                  <a:cubicBezTo>
                    <a:pt x="47964" y="98815"/>
                    <a:pt x="47915" y="98619"/>
                    <a:pt x="47866" y="98399"/>
                  </a:cubicBezTo>
                  <a:lnTo>
                    <a:pt x="50268" y="92737"/>
                  </a:lnTo>
                  <a:cubicBezTo>
                    <a:pt x="53846" y="84380"/>
                    <a:pt x="57523" y="75777"/>
                    <a:pt x="62057" y="67738"/>
                  </a:cubicBezTo>
                  <a:close/>
                  <a:moveTo>
                    <a:pt x="137446" y="86071"/>
                  </a:moveTo>
                  <a:cubicBezTo>
                    <a:pt x="137544" y="86218"/>
                    <a:pt x="137666" y="86512"/>
                    <a:pt x="137691" y="86831"/>
                  </a:cubicBezTo>
                  <a:cubicBezTo>
                    <a:pt x="137715" y="87272"/>
                    <a:pt x="137666" y="87811"/>
                    <a:pt x="137593" y="88375"/>
                  </a:cubicBezTo>
                  <a:cubicBezTo>
                    <a:pt x="137519" y="89012"/>
                    <a:pt x="137446" y="89747"/>
                    <a:pt x="137495" y="90507"/>
                  </a:cubicBezTo>
                  <a:cubicBezTo>
                    <a:pt x="137642" y="93816"/>
                    <a:pt x="140117" y="96904"/>
                    <a:pt x="143500" y="98007"/>
                  </a:cubicBezTo>
                  <a:cubicBezTo>
                    <a:pt x="144504" y="98325"/>
                    <a:pt x="145558" y="98497"/>
                    <a:pt x="146661" y="98497"/>
                  </a:cubicBezTo>
                  <a:cubicBezTo>
                    <a:pt x="148426" y="98497"/>
                    <a:pt x="150239" y="98056"/>
                    <a:pt x="151955" y="97222"/>
                  </a:cubicBezTo>
                  <a:cubicBezTo>
                    <a:pt x="154455" y="104894"/>
                    <a:pt x="157151" y="112638"/>
                    <a:pt x="160607" y="119966"/>
                  </a:cubicBezTo>
                  <a:cubicBezTo>
                    <a:pt x="159185" y="121609"/>
                    <a:pt x="158082" y="123520"/>
                    <a:pt x="157347" y="125554"/>
                  </a:cubicBezTo>
                  <a:cubicBezTo>
                    <a:pt x="153292" y="121587"/>
                    <a:pt x="147889" y="119265"/>
                    <a:pt x="142546" y="119265"/>
                  </a:cubicBezTo>
                  <a:cubicBezTo>
                    <a:pt x="141948" y="119265"/>
                    <a:pt x="141350" y="119294"/>
                    <a:pt x="140755" y="119354"/>
                  </a:cubicBezTo>
                  <a:cubicBezTo>
                    <a:pt x="138965" y="119525"/>
                    <a:pt x="137250" y="120015"/>
                    <a:pt x="135657" y="120702"/>
                  </a:cubicBezTo>
                  <a:cubicBezTo>
                    <a:pt x="130436" y="110555"/>
                    <a:pt x="126123" y="99820"/>
                    <a:pt x="122152" y="89110"/>
                  </a:cubicBezTo>
                  <a:cubicBezTo>
                    <a:pt x="122569" y="88130"/>
                    <a:pt x="123010" y="87174"/>
                    <a:pt x="123451" y="86193"/>
                  </a:cubicBezTo>
                  <a:cubicBezTo>
                    <a:pt x="123917" y="87370"/>
                    <a:pt x="124579" y="88497"/>
                    <a:pt x="125535" y="89478"/>
                  </a:cubicBezTo>
                  <a:cubicBezTo>
                    <a:pt x="126907" y="90948"/>
                    <a:pt x="128941" y="91781"/>
                    <a:pt x="130927" y="91781"/>
                  </a:cubicBezTo>
                  <a:cubicBezTo>
                    <a:pt x="132569" y="91757"/>
                    <a:pt x="134039" y="91144"/>
                    <a:pt x="135068" y="90017"/>
                  </a:cubicBezTo>
                  <a:cubicBezTo>
                    <a:pt x="135804" y="89232"/>
                    <a:pt x="136196" y="88350"/>
                    <a:pt x="136539" y="87566"/>
                  </a:cubicBezTo>
                  <a:cubicBezTo>
                    <a:pt x="136686" y="87272"/>
                    <a:pt x="136809" y="86978"/>
                    <a:pt x="136931" y="86733"/>
                  </a:cubicBezTo>
                  <a:cubicBezTo>
                    <a:pt x="137103" y="86389"/>
                    <a:pt x="137299" y="86193"/>
                    <a:pt x="137446" y="86071"/>
                  </a:cubicBezTo>
                  <a:close/>
                  <a:moveTo>
                    <a:pt x="100269" y="4085"/>
                  </a:moveTo>
                  <a:cubicBezTo>
                    <a:pt x="106711" y="4085"/>
                    <a:pt x="112718" y="4830"/>
                    <a:pt x="118231" y="6319"/>
                  </a:cubicBezTo>
                  <a:cubicBezTo>
                    <a:pt x="125902" y="8378"/>
                    <a:pt x="133721" y="12079"/>
                    <a:pt x="142813" y="17961"/>
                  </a:cubicBezTo>
                  <a:cubicBezTo>
                    <a:pt x="161832" y="30264"/>
                    <a:pt x="174356" y="44528"/>
                    <a:pt x="180042" y="60361"/>
                  </a:cubicBezTo>
                  <a:cubicBezTo>
                    <a:pt x="185581" y="75753"/>
                    <a:pt x="185091" y="93914"/>
                    <a:pt x="178572" y="114427"/>
                  </a:cubicBezTo>
                  <a:cubicBezTo>
                    <a:pt x="178474" y="114378"/>
                    <a:pt x="178326" y="114329"/>
                    <a:pt x="178204" y="114305"/>
                  </a:cubicBezTo>
                  <a:cubicBezTo>
                    <a:pt x="176871" y="113985"/>
                    <a:pt x="175501" y="113828"/>
                    <a:pt x="174130" y="113828"/>
                  </a:cubicBezTo>
                  <a:cubicBezTo>
                    <a:pt x="170461" y="113828"/>
                    <a:pt x="166784" y="114951"/>
                    <a:pt x="163768" y="117074"/>
                  </a:cubicBezTo>
                  <a:cubicBezTo>
                    <a:pt x="159920" y="108643"/>
                    <a:pt x="157004" y="99600"/>
                    <a:pt x="154210" y="90826"/>
                  </a:cubicBezTo>
                  <a:cubicBezTo>
                    <a:pt x="150337" y="78792"/>
                    <a:pt x="146343" y="66341"/>
                    <a:pt x="139799" y="55190"/>
                  </a:cubicBezTo>
                  <a:cubicBezTo>
                    <a:pt x="139456" y="54577"/>
                    <a:pt x="138818" y="54209"/>
                    <a:pt x="138108" y="54185"/>
                  </a:cubicBezTo>
                  <a:cubicBezTo>
                    <a:pt x="138082" y="54184"/>
                    <a:pt x="138057" y="54184"/>
                    <a:pt x="138031" y="54184"/>
                  </a:cubicBezTo>
                  <a:cubicBezTo>
                    <a:pt x="137351" y="54184"/>
                    <a:pt x="136745" y="54500"/>
                    <a:pt x="136343" y="55067"/>
                  </a:cubicBezTo>
                  <a:cubicBezTo>
                    <a:pt x="130167" y="64086"/>
                    <a:pt x="124726" y="73669"/>
                    <a:pt x="120118" y="83595"/>
                  </a:cubicBezTo>
                  <a:cubicBezTo>
                    <a:pt x="119187" y="81022"/>
                    <a:pt x="118255" y="78424"/>
                    <a:pt x="117324" y="75851"/>
                  </a:cubicBezTo>
                  <a:cubicBezTo>
                    <a:pt x="111957" y="60802"/>
                    <a:pt x="106369" y="45264"/>
                    <a:pt x="98943" y="30755"/>
                  </a:cubicBezTo>
                  <a:cubicBezTo>
                    <a:pt x="98477" y="29848"/>
                    <a:pt x="97472" y="27911"/>
                    <a:pt x="95389" y="27470"/>
                  </a:cubicBezTo>
                  <a:cubicBezTo>
                    <a:pt x="95112" y="27414"/>
                    <a:pt x="94839" y="27387"/>
                    <a:pt x="94571" y="27387"/>
                  </a:cubicBezTo>
                  <a:cubicBezTo>
                    <a:pt x="92483" y="27387"/>
                    <a:pt x="90669" y="29051"/>
                    <a:pt x="89605" y="32004"/>
                  </a:cubicBezTo>
                  <a:cubicBezTo>
                    <a:pt x="83698" y="48303"/>
                    <a:pt x="78306" y="64969"/>
                    <a:pt x="73551" y="81659"/>
                  </a:cubicBezTo>
                  <a:cubicBezTo>
                    <a:pt x="70512" y="75213"/>
                    <a:pt x="67326" y="68841"/>
                    <a:pt x="63944" y="62567"/>
                  </a:cubicBezTo>
                  <a:cubicBezTo>
                    <a:pt x="63601" y="61930"/>
                    <a:pt x="62939" y="61513"/>
                    <a:pt x="62204" y="61489"/>
                  </a:cubicBezTo>
                  <a:cubicBezTo>
                    <a:pt x="62181" y="61488"/>
                    <a:pt x="62159" y="61487"/>
                    <a:pt x="62137" y="61487"/>
                  </a:cubicBezTo>
                  <a:cubicBezTo>
                    <a:pt x="61405" y="61487"/>
                    <a:pt x="60771" y="61874"/>
                    <a:pt x="60390" y="62469"/>
                  </a:cubicBezTo>
                  <a:cubicBezTo>
                    <a:pt x="54851" y="71611"/>
                    <a:pt x="50611" y="81537"/>
                    <a:pt x="46518" y="91144"/>
                  </a:cubicBezTo>
                  <a:lnTo>
                    <a:pt x="35465" y="117025"/>
                  </a:lnTo>
                  <a:cubicBezTo>
                    <a:pt x="35293" y="117369"/>
                    <a:pt x="35269" y="117761"/>
                    <a:pt x="35318" y="118128"/>
                  </a:cubicBezTo>
                  <a:cubicBezTo>
                    <a:pt x="27892" y="119697"/>
                    <a:pt x="21152" y="123986"/>
                    <a:pt x="17181" y="130236"/>
                  </a:cubicBezTo>
                  <a:cubicBezTo>
                    <a:pt x="11544" y="119574"/>
                    <a:pt x="7598" y="108006"/>
                    <a:pt x="5662" y="96144"/>
                  </a:cubicBezTo>
                  <a:cubicBezTo>
                    <a:pt x="4265" y="87517"/>
                    <a:pt x="4118" y="80042"/>
                    <a:pt x="5246" y="73277"/>
                  </a:cubicBezTo>
                  <a:cubicBezTo>
                    <a:pt x="6544" y="65483"/>
                    <a:pt x="9706" y="57494"/>
                    <a:pt x="14681" y="49553"/>
                  </a:cubicBezTo>
                  <a:cubicBezTo>
                    <a:pt x="29313" y="26269"/>
                    <a:pt x="55905" y="9701"/>
                    <a:pt x="85879" y="5216"/>
                  </a:cubicBezTo>
                  <a:cubicBezTo>
                    <a:pt x="90882" y="4462"/>
                    <a:pt x="95686" y="4085"/>
                    <a:pt x="100269" y="4085"/>
                  </a:cubicBezTo>
                  <a:close/>
                  <a:moveTo>
                    <a:pt x="67351" y="96095"/>
                  </a:moveTo>
                  <a:cubicBezTo>
                    <a:pt x="67669" y="96095"/>
                    <a:pt x="68184" y="96315"/>
                    <a:pt x="68723" y="96536"/>
                  </a:cubicBezTo>
                  <a:cubicBezTo>
                    <a:pt x="69091" y="96683"/>
                    <a:pt x="69483" y="96855"/>
                    <a:pt x="69924" y="97002"/>
                  </a:cubicBezTo>
                  <a:cubicBezTo>
                    <a:pt x="70691" y="97254"/>
                    <a:pt x="71485" y="97376"/>
                    <a:pt x="72276" y="97376"/>
                  </a:cubicBezTo>
                  <a:cubicBezTo>
                    <a:pt x="73481" y="97376"/>
                    <a:pt x="74677" y="97093"/>
                    <a:pt x="75757" y="96561"/>
                  </a:cubicBezTo>
                  <a:cubicBezTo>
                    <a:pt x="80708" y="108129"/>
                    <a:pt x="85120" y="119966"/>
                    <a:pt x="88943" y="131927"/>
                  </a:cubicBezTo>
                  <a:cubicBezTo>
                    <a:pt x="85965" y="130892"/>
                    <a:pt x="82803" y="130372"/>
                    <a:pt x="79643" y="130372"/>
                  </a:cubicBezTo>
                  <a:cubicBezTo>
                    <a:pt x="74795" y="130372"/>
                    <a:pt x="69952" y="131596"/>
                    <a:pt x="65782" y="134059"/>
                  </a:cubicBezTo>
                  <a:cubicBezTo>
                    <a:pt x="64410" y="127000"/>
                    <a:pt x="58062" y="121609"/>
                    <a:pt x="51886" y="119280"/>
                  </a:cubicBezTo>
                  <a:cubicBezTo>
                    <a:pt x="48608" y="118031"/>
                    <a:pt x="45160" y="117449"/>
                    <a:pt x="41726" y="117449"/>
                  </a:cubicBezTo>
                  <a:cubicBezTo>
                    <a:pt x="41051" y="117449"/>
                    <a:pt x="40377" y="117471"/>
                    <a:pt x="39705" y="117516"/>
                  </a:cubicBezTo>
                  <a:lnTo>
                    <a:pt x="45244" y="104526"/>
                  </a:lnTo>
                  <a:cubicBezTo>
                    <a:pt x="45930" y="105751"/>
                    <a:pt x="46861" y="106830"/>
                    <a:pt x="47964" y="107639"/>
                  </a:cubicBezTo>
                  <a:cubicBezTo>
                    <a:pt x="49533" y="108790"/>
                    <a:pt x="51445" y="109379"/>
                    <a:pt x="53332" y="109379"/>
                  </a:cubicBezTo>
                  <a:cubicBezTo>
                    <a:pt x="54925" y="109379"/>
                    <a:pt x="56493" y="108962"/>
                    <a:pt x="57841" y="108104"/>
                  </a:cubicBezTo>
                  <a:cubicBezTo>
                    <a:pt x="59974" y="106732"/>
                    <a:pt x="61175" y="104575"/>
                    <a:pt x="62253" y="102688"/>
                  </a:cubicBezTo>
                  <a:cubicBezTo>
                    <a:pt x="62375" y="102467"/>
                    <a:pt x="62498" y="102271"/>
                    <a:pt x="62621" y="102051"/>
                  </a:cubicBezTo>
                  <a:cubicBezTo>
                    <a:pt x="63478" y="100555"/>
                    <a:pt x="64434" y="99109"/>
                    <a:pt x="65464" y="97712"/>
                  </a:cubicBezTo>
                  <a:cubicBezTo>
                    <a:pt x="66272" y="96659"/>
                    <a:pt x="66910" y="96119"/>
                    <a:pt x="67351" y="96095"/>
                  </a:cubicBezTo>
                  <a:close/>
                  <a:moveTo>
                    <a:pt x="101639" y="79796"/>
                  </a:moveTo>
                  <a:cubicBezTo>
                    <a:pt x="101647" y="79796"/>
                    <a:pt x="101655" y="79796"/>
                    <a:pt x="101663" y="79797"/>
                  </a:cubicBezTo>
                  <a:cubicBezTo>
                    <a:pt x="102055" y="79821"/>
                    <a:pt x="102643" y="80581"/>
                    <a:pt x="102913" y="81610"/>
                  </a:cubicBezTo>
                  <a:cubicBezTo>
                    <a:pt x="103011" y="82051"/>
                    <a:pt x="103085" y="82517"/>
                    <a:pt x="103183" y="83032"/>
                  </a:cubicBezTo>
                  <a:cubicBezTo>
                    <a:pt x="103379" y="84257"/>
                    <a:pt x="103599" y="85630"/>
                    <a:pt x="104359" y="86929"/>
                  </a:cubicBezTo>
                  <a:cubicBezTo>
                    <a:pt x="105658" y="89183"/>
                    <a:pt x="108256" y="90580"/>
                    <a:pt x="111295" y="90703"/>
                  </a:cubicBezTo>
                  <a:lnTo>
                    <a:pt x="111736" y="90703"/>
                  </a:lnTo>
                  <a:cubicBezTo>
                    <a:pt x="113966" y="90703"/>
                    <a:pt x="116050" y="90090"/>
                    <a:pt x="117937" y="89502"/>
                  </a:cubicBezTo>
                  <a:cubicBezTo>
                    <a:pt x="122079" y="100752"/>
                    <a:pt x="126564" y="112026"/>
                    <a:pt x="132078" y="122736"/>
                  </a:cubicBezTo>
                  <a:cubicBezTo>
                    <a:pt x="129505" y="124623"/>
                    <a:pt x="127422" y="127172"/>
                    <a:pt x="126221" y="130015"/>
                  </a:cubicBezTo>
                  <a:cubicBezTo>
                    <a:pt x="121338" y="125037"/>
                    <a:pt x="115274" y="122165"/>
                    <a:pt x="109425" y="122165"/>
                  </a:cubicBezTo>
                  <a:cubicBezTo>
                    <a:pt x="109255" y="122165"/>
                    <a:pt x="109086" y="122167"/>
                    <a:pt x="108918" y="122172"/>
                  </a:cubicBezTo>
                  <a:cubicBezTo>
                    <a:pt x="104457" y="122270"/>
                    <a:pt x="99947" y="124427"/>
                    <a:pt x="96859" y="127883"/>
                  </a:cubicBezTo>
                  <a:cubicBezTo>
                    <a:pt x="95217" y="129770"/>
                    <a:pt x="94090" y="131878"/>
                    <a:pt x="93600" y="134083"/>
                  </a:cubicBezTo>
                  <a:cubicBezTo>
                    <a:pt x="93526" y="134034"/>
                    <a:pt x="93428" y="134010"/>
                    <a:pt x="93355" y="133961"/>
                  </a:cubicBezTo>
                  <a:cubicBezTo>
                    <a:pt x="93551" y="133520"/>
                    <a:pt x="93575" y="133030"/>
                    <a:pt x="93428" y="132564"/>
                  </a:cubicBezTo>
                  <a:cubicBezTo>
                    <a:pt x="88600" y="117172"/>
                    <a:pt x="82816" y="102026"/>
                    <a:pt x="76149" y="87296"/>
                  </a:cubicBezTo>
                  <a:cubicBezTo>
                    <a:pt x="76223" y="87149"/>
                    <a:pt x="76296" y="87002"/>
                    <a:pt x="76345" y="86855"/>
                  </a:cubicBezTo>
                  <a:cubicBezTo>
                    <a:pt x="76983" y="84551"/>
                    <a:pt x="77620" y="82247"/>
                    <a:pt x="78306" y="79944"/>
                  </a:cubicBezTo>
                  <a:cubicBezTo>
                    <a:pt x="80120" y="81365"/>
                    <a:pt x="82032" y="82762"/>
                    <a:pt x="84262" y="83767"/>
                  </a:cubicBezTo>
                  <a:cubicBezTo>
                    <a:pt x="86309" y="84699"/>
                    <a:pt x="88394" y="85174"/>
                    <a:pt x="90369" y="85174"/>
                  </a:cubicBezTo>
                  <a:cubicBezTo>
                    <a:pt x="91562" y="85174"/>
                    <a:pt x="92715" y="85000"/>
                    <a:pt x="93796" y="84649"/>
                  </a:cubicBezTo>
                  <a:cubicBezTo>
                    <a:pt x="96149" y="83890"/>
                    <a:pt x="98060" y="82345"/>
                    <a:pt x="99751" y="80973"/>
                  </a:cubicBezTo>
                  <a:lnTo>
                    <a:pt x="100021" y="80752"/>
                  </a:lnTo>
                  <a:cubicBezTo>
                    <a:pt x="100406" y="80440"/>
                    <a:pt x="101193" y="79796"/>
                    <a:pt x="101639" y="79796"/>
                  </a:cubicBezTo>
                  <a:close/>
                  <a:moveTo>
                    <a:pt x="174126" y="117910"/>
                  </a:moveTo>
                  <a:cubicBezTo>
                    <a:pt x="175177" y="117910"/>
                    <a:pt x="176227" y="118030"/>
                    <a:pt x="177248" y="118275"/>
                  </a:cubicBezTo>
                  <a:cubicBezTo>
                    <a:pt x="177273" y="118275"/>
                    <a:pt x="177273" y="118275"/>
                    <a:pt x="177297" y="118300"/>
                  </a:cubicBezTo>
                  <a:cubicBezTo>
                    <a:pt x="176023" y="121952"/>
                    <a:pt x="174577" y="125677"/>
                    <a:pt x="172935" y="129476"/>
                  </a:cubicBezTo>
                  <a:cubicBezTo>
                    <a:pt x="169136" y="138274"/>
                    <a:pt x="164136" y="148078"/>
                    <a:pt x="155778" y="154205"/>
                  </a:cubicBezTo>
                  <a:cubicBezTo>
                    <a:pt x="155607" y="154328"/>
                    <a:pt x="155460" y="154499"/>
                    <a:pt x="155337" y="154671"/>
                  </a:cubicBezTo>
                  <a:cubicBezTo>
                    <a:pt x="152017" y="153707"/>
                    <a:pt x="148286" y="153493"/>
                    <a:pt x="144924" y="153493"/>
                  </a:cubicBezTo>
                  <a:cubicBezTo>
                    <a:pt x="143497" y="153493"/>
                    <a:pt x="142136" y="153531"/>
                    <a:pt x="140902" y="153568"/>
                  </a:cubicBezTo>
                  <a:cubicBezTo>
                    <a:pt x="139872" y="153592"/>
                    <a:pt x="138892" y="153617"/>
                    <a:pt x="138010" y="153617"/>
                  </a:cubicBezTo>
                  <a:lnTo>
                    <a:pt x="78747" y="153789"/>
                  </a:lnTo>
                  <a:cubicBezTo>
                    <a:pt x="68650" y="153813"/>
                    <a:pt x="58233" y="153838"/>
                    <a:pt x="47964" y="153936"/>
                  </a:cubicBezTo>
                  <a:cubicBezTo>
                    <a:pt x="43920" y="153960"/>
                    <a:pt x="39337" y="154009"/>
                    <a:pt x="34950" y="154989"/>
                  </a:cubicBezTo>
                  <a:cubicBezTo>
                    <a:pt x="34852" y="154867"/>
                    <a:pt x="34779" y="154744"/>
                    <a:pt x="34681" y="154646"/>
                  </a:cubicBezTo>
                  <a:cubicBezTo>
                    <a:pt x="28823" y="148470"/>
                    <a:pt x="23701" y="141583"/>
                    <a:pt x="19387" y="134206"/>
                  </a:cubicBezTo>
                  <a:cubicBezTo>
                    <a:pt x="19632" y="134034"/>
                    <a:pt x="19828" y="133814"/>
                    <a:pt x="20000" y="133544"/>
                  </a:cubicBezTo>
                  <a:cubicBezTo>
                    <a:pt x="22647" y="128667"/>
                    <a:pt x="27328" y="124917"/>
                    <a:pt x="33161" y="122957"/>
                  </a:cubicBezTo>
                  <a:cubicBezTo>
                    <a:pt x="35933" y="122025"/>
                    <a:pt x="38851" y="121559"/>
                    <a:pt x="41726" y="121559"/>
                  </a:cubicBezTo>
                  <a:cubicBezTo>
                    <a:pt x="44750" y="121559"/>
                    <a:pt x="47727" y="122074"/>
                    <a:pt x="50440" y="123104"/>
                  </a:cubicBezTo>
                  <a:cubicBezTo>
                    <a:pt x="58454" y="126118"/>
                    <a:pt x="62277" y="132711"/>
                    <a:pt x="61934" y="137637"/>
                  </a:cubicBezTo>
                  <a:cubicBezTo>
                    <a:pt x="61861" y="138471"/>
                    <a:pt x="62302" y="139230"/>
                    <a:pt x="63037" y="139598"/>
                  </a:cubicBezTo>
                  <a:cubicBezTo>
                    <a:pt x="63331" y="139760"/>
                    <a:pt x="63653" y="139838"/>
                    <a:pt x="63976" y="139838"/>
                  </a:cubicBezTo>
                  <a:cubicBezTo>
                    <a:pt x="64435" y="139838"/>
                    <a:pt x="64893" y="139680"/>
                    <a:pt x="65268" y="139377"/>
                  </a:cubicBezTo>
                  <a:cubicBezTo>
                    <a:pt x="69304" y="136075"/>
                    <a:pt x="74476" y="134427"/>
                    <a:pt x="79647" y="134427"/>
                  </a:cubicBezTo>
                  <a:cubicBezTo>
                    <a:pt x="84837" y="134427"/>
                    <a:pt x="90026" y="136087"/>
                    <a:pt x="94065" y="139402"/>
                  </a:cubicBezTo>
                  <a:cubicBezTo>
                    <a:pt x="94433" y="139721"/>
                    <a:pt x="94899" y="139868"/>
                    <a:pt x="95364" y="139868"/>
                  </a:cubicBezTo>
                  <a:cubicBezTo>
                    <a:pt x="95707" y="139868"/>
                    <a:pt x="96026" y="139794"/>
                    <a:pt x="96320" y="139622"/>
                  </a:cubicBezTo>
                  <a:cubicBezTo>
                    <a:pt x="97055" y="139230"/>
                    <a:pt x="97472" y="138446"/>
                    <a:pt x="97399" y="137613"/>
                  </a:cubicBezTo>
                  <a:cubicBezTo>
                    <a:pt x="97178" y="135211"/>
                    <a:pt x="98060" y="132711"/>
                    <a:pt x="99923" y="130603"/>
                  </a:cubicBezTo>
                  <a:cubicBezTo>
                    <a:pt x="102227" y="128005"/>
                    <a:pt x="105707" y="126339"/>
                    <a:pt x="109040" y="126265"/>
                  </a:cubicBezTo>
                  <a:cubicBezTo>
                    <a:pt x="109177" y="126261"/>
                    <a:pt x="109313" y="126259"/>
                    <a:pt x="109450" y="126259"/>
                  </a:cubicBezTo>
                  <a:cubicBezTo>
                    <a:pt x="115115" y="126259"/>
                    <a:pt x="121108" y="129714"/>
                    <a:pt x="125559" y="135505"/>
                  </a:cubicBezTo>
                  <a:cubicBezTo>
                    <a:pt x="125960" y="136020"/>
                    <a:pt x="126569" y="136313"/>
                    <a:pt x="127201" y="136313"/>
                  </a:cubicBezTo>
                  <a:cubicBezTo>
                    <a:pt x="127380" y="136313"/>
                    <a:pt x="127561" y="136289"/>
                    <a:pt x="127740" y="136240"/>
                  </a:cubicBezTo>
                  <a:cubicBezTo>
                    <a:pt x="128525" y="136020"/>
                    <a:pt x="129137" y="135333"/>
                    <a:pt x="129211" y="134500"/>
                  </a:cubicBezTo>
                  <a:cubicBezTo>
                    <a:pt x="129873" y="128888"/>
                    <a:pt x="135093" y="124035"/>
                    <a:pt x="141147" y="123422"/>
                  </a:cubicBezTo>
                  <a:cubicBezTo>
                    <a:pt x="141609" y="123377"/>
                    <a:pt x="142074" y="123355"/>
                    <a:pt x="142539" y="123355"/>
                  </a:cubicBezTo>
                  <a:cubicBezTo>
                    <a:pt x="147891" y="123355"/>
                    <a:pt x="153327" y="126293"/>
                    <a:pt x="156710" y="131118"/>
                  </a:cubicBezTo>
                  <a:cubicBezTo>
                    <a:pt x="157097" y="131679"/>
                    <a:pt x="157728" y="131996"/>
                    <a:pt x="158387" y="131996"/>
                  </a:cubicBezTo>
                  <a:cubicBezTo>
                    <a:pt x="158562" y="131996"/>
                    <a:pt x="158740" y="131973"/>
                    <a:pt x="158916" y="131927"/>
                  </a:cubicBezTo>
                  <a:cubicBezTo>
                    <a:pt x="159724" y="131731"/>
                    <a:pt x="160337" y="131020"/>
                    <a:pt x="160435" y="130162"/>
                  </a:cubicBezTo>
                  <a:cubicBezTo>
                    <a:pt x="160827" y="126290"/>
                    <a:pt x="162959" y="122662"/>
                    <a:pt x="166146" y="120408"/>
                  </a:cubicBezTo>
                  <a:cubicBezTo>
                    <a:pt x="168452" y="118781"/>
                    <a:pt x="171293" y="117910"/>
                    <a:pt x="174126" y="117910"/>
                  </a:cubicBezTo>
                  <a:close/>
                  <a:moveTo>
                    <a:pt x="144725" y="157612"/>
                  </a:moveTo>
                  <a:cubicBezTo>
                    <a:pt x="152641" y="157612"/>
                    <a:pt x="159308" y="158641"/>
                    <a:pt x="160533" y="164597"/>
                  </a:cubicBezTo>
                  <a:cubicBezTo>
                    <a:pt x="160852" y="166239"/>
                    <a:pt x="160435" y="168077"/>
                    <a:pt x="159994" y="169989"/>
                  </a:cubicBezTo>
                  <a:cubicBezTo>
                    <a:pt x="159528" y="172023"/>
                    <a:pt x="159038" y="174106"/>
                    <a:pt x="159308" y="176361"/>
                  </a:cubicBezTo>
                  <a:cubicBezTo>
                    <a:pt x="159749" y="180283"/>
                    <a:pt x="162249" y="183199"/>
                    <a:pt x="164651" y="186018"/>
                  </a:cubicBezTo>
                  <a:cubicBezTo>
                    <a:pt x="166832" y="188591"/>
                    <a:pt x="168891" y="190993"/>
                    <a:pt x="168989" y="193787"/>
                  </a:cubicBezTo>
                  <a:cubicBezTo>
                    <a:pt x="169111" y="196948"/>
                    <a:pt x="166562" y="199693"/>
                    <a:pt x="163989" y="201041"/>
                  </a:cubicBezTo>
                  <a:cubicBezTo>
                    <a:pt x="160974" y="202610"/>
                    <a:pt x="157322" y="203002"/>
                    <a:pt x="153548" y="203321"/>
                  </a:cubicBezTo>
                  <a:cubicBezTo>
                    <a:pt x="140821" y="204352"/>
                    <a:pt x="127925" y="204633"/>
                    <a:pt x="115133" y="204633"/>
                  </a:cubicBezTo>
                  <a:cubicBezTo>
                    <a:pt x="107257" y="204633"/>
                    <a:pt x="99421" y="204526"/>
                    <a:pt x="91688" y="204424"/>
                  </a:cubicBezTo>
                  <a:lnTo>
                    <a:pt x="54508" y="203933"/>
                  </a:lnTo>
                  <a:cubicBezTo>
                    <a:pt x="47548" y="203835"/>
                    <a:pt x="40342" y="203737"/>
                    <a:pt x="33284" y="203370"/>
                  </a:cubicBezTo>
                  <a:cubicBezTo>
                    <a:pt x="28921" y="203149"/>
                    <a:pt x="23701" y="202438"/>
                    <a:pt x="21666" y="198934"/>
                  </a:cubicBezTo>
                  <a:cubicBezTo>
                    <a:pt x="20882" y="197561"/>
                    <a:pt x="20564" y="195748"/>
                    <a:pt x="20760" y="193468"/>
                  </a:cubicBezTo>
                  <a:cubicBezTo>
                    <a:pt x="21127" y="188861"/>
                    <a:pt x="23284" y="184400"/>
                    <a:pt x="26666" y="181238"/>
                  </a:cubicBezTo>
                  <a:cubicBezTo>
                    <a:pt x="26838" y="181067"/>
                    <a:pt x="27009" y="180920"/>
                    <a:pt x="27205" y="180748"/>
                  </a:cubicBezTo>
                  <a:cubicBezTo>
                    <a:pt x="28088" y="179939"/>
                    <a:pt x="29093" y="179033"/>
                    <a:pt x="29803" y="177783"/>
                  </a:cubicBezTo>
                  <a:cubicBezTo>
                    <a:pt x="30906" y="175773"/>
                    <a:pt x="30906" y="173567"/>
                    <a:pt x="30882" y="171778"/>
                  </a:cubicBezTo>
                  <a:lnTo>
                    <a:pt x="30857" y="165210"/>
                  </a:lnTo>
                  <a:cubicBezTo>
                    <a:pt x="30833" y="163543"/>
                    <a:pt x="30882" y="162073"/>
                    <a:pt x="31519" y="161117"/>
                  </a:cubicBezTo>
                  <a:cubicBezTo>
                    <a:pt x="32132" y="160210"/>
                    <a:pt x="33357" y="159573"/>
                    <a:pt x="35391" y="159082"/>
                  </a:cubicBezTo>
                  <a:cubicBezTo>
                    <a:pt x="39509" y="158102"/>
                    <a:pt x="43822" y="158078"/>
                    <a:pt x="48013" y="158029"/>
                  </a:cubicBezTo>
                  <a:cubicBezTo>
                    <a:pt x="58258" y="157931"/>
                    <a:pt x="68674" y="157906"/>
                    <a:pt x="78747" y="157882"/>
                  </a:cubicBezTo>
                  <a:lnTo>
                    <a:pt x="138034" y="157710"/>
                  </a:lnTo>
                  <a:cubicBezTo>
                    <a:pt x="138941" y="157710"/>
                    <a:pt x="139946" y="157685"/>
                    <a:pt x="141024" y="157661"/>
                  </a:cubicBezTo>
                  <a:cubicBezTo>
                    <a:pt x="142274" y="157636"/>
                    <a:pt x="143524" y="157612"/>
                    <a:pt x="144725" y="157612"/>
                  </a:cubicBezTo>
                  <a:close/>
                  <a:moveTo>
                    <a:pt x="100297" y="1"/>
                  </a:moveTo>
                  <a:cubicBezTo>
                    <a:pt x="95499" y="1"/>
                    <a:pt x="90482" y="391"/>
                    <a:pt x="85267" y="1172"/>
                  </a:cubicBezTo>
                  <a:cubicBezTo>
                    <a:pt x="54141" y="5805"/>
                    <a:pt x="26470" y="23108"/>
                    <a:pt x="11226" y="47396"/>
                  </a:cubicBezTo>
                  <a:cubicBezTo>
                    <a:pt x="5956" y="55778"/>
                    <a:pt x="2574" y="64283"/>
                    <a:pt x="1202" y="72615"/>
                  </a:cubicBezTo>
                  <a:cubicBezTo>
                    <a:pt x="1" y="79821"/>
                    <a:pt x="148" y="87737"/>
                    <a:pt x="1643" y="96806"/>
                  </a:cubicBezTo>
                  <a:cubicBezTo>
                    <a:pt x="5221" y="118913"/>
                    <a:pt x="15564" y="140015"/>
                    <a:pt x="30759" y="156435"/>
                  </a:cubicBezTo>
                  <a:cubicBezTo>
                    <a:pt x="29754" y="157024"/>
                    <a:pt x="28823" y="157783"/>
                    <a:pt x="28112" y="158837"/>
                  </a:cubicBezTo>
                  <a:cubicBezTo>
                    <a:pt x="26740" y="160921"/>
                    <a:pt x="26740" y="163420"/>
                    <a:pt x="26764" y="165234"/>
                  </a:cubicBezTo>
                  <a:lnTo>
                    <a:pt x="26789" y="171802"/>
                  </a:lnTo>
                  <a:cubicBezTo>
                    <a:pt x="26813" y="173175"/>
                    <a:pt x="26813" y="174719"/>
                    <a:pt x="26225" y="175773"/>
                  </a:cubicBezTo>
                  <a:cubicBezTo>
                    <a:pt x="25857" y="176459"/>
                    <a:pt x="25171" y="177072"/>
                    <a:pt x="24460" y="177709"/>
                  </a:cubicBezTo>
                  <a:cubicBezTo>
                    <a:pt x="24264" y="177881"/>
                    <a:pt x="24068" y="178077"/>
                    <a:pt x="23848" y="178248"/>
                  </a:cubicBezTo>
                  <a:cubicBezTo>
                    <a:pt x="19755" y="182096"/>
                    <a:pt x="17132" y="187537"/>
                    <a:pt x="16667" y="193150"/>
                  </a:cubicBezTo>
                  <a:cubicBezTo>
                    <a:pt x="16422" y="196262"/>
                    <a:pt x="16912" y="198885"/>
                    <a:pt x="18113" y="200968"/>
                  </a:cubicBezTo>
                  <a:cubicBezTo>
                    <a:pt x="21127" y="206188"/>
                    <a:pt x="27696" y="207169"/>
                    <a:pt x="33063" y="207463"/>
                  </a:cubicBezTo>
                  <a:cubicBezTo>
                    <a:pt x="40195" y="207830"/>
                    <a:pt x="47450" y="207928"/>
                    <a:pt x="54435" y="208026"/>
                  </a:cubicBezTo>
                  <a:lnTo>
                    <a:pt x="91614" y="208517"/>
                  </a:lnTo>
                  <a:cubicBezTo>
                    <a:pt x="99310" y="208615"/>
                    <a:pt x="107104" y="208737"/>
                    <a:pt x="114947" y="208737"/>
                  </a:cubicBezTo>
                  <a:cubicBezTo>
                    <a:pt x="127887" y="208737"/>
                    <a:pt x="140951" y="208443"/>
                    <a:pt x="153867" y="207389"/>
                  </a:cubicBezTo>
                  <a:cubicBezTo>
                    <a:pt x="158107" y="207046"/>
                    <a:pt x="162200" y="206580"/>
                    <a:pt x="165876" y="204669"/>
                  </a:cubicBezTo>
                  <a:cubicBezTo>
                    <a:pt x="170410" y="202291"/>
                    <a:pt x="173253" y="197978"/>
                    <a:pt x="173082" y="193640"/>
                  </a:cubicBezTo>
                  <a:cubicBezTo>
                    <a:pt x="172910" y="189424"/>
                    <a:pt x="170288" y="186336"/>
                    <a:pt x="167763" y="183371"/>
                  </a:cubicBezTo>
                  <a:cubicBezTo>
                    <a:pt x="165655" y="180895"/>
                    <a:pt x="163670" y="178567"/>
                    <a:pt x="163376" y="175895"/>
                  </a:cubicBezTo>
                  <a:cubicBezTo>
                    <a:pt x="163180" y="174351"/>
                    <a:pt x="163572" y="172685"/>
                    <a:pt x="163989" y="170920"/>
                  </a:cubicBezTo>
                  <a:cubicBezTo>
                    <a:pt x="164504" y="168641"/>
                    <a:pt x="165043" y="166288"/>
                    <a:pt x="164528" y="163788"/>
                  </a:cubicBezTo>
                  <a:cubicBezTo>
                    <a:pt x="163817" y="160332"/>
                    <a:pt x="161979" y="158029"/>
                    <a:pt x="159528" y="156485"/>
                  </a:cubicBezTo>
                  <a:cubicBezTo>
                    <a:pt x="167861" y="149769"/>
                    <a:pt x="172861" y="139941"/>
                    <a:pt x="176684" y="131118"/>
                  </a:cubicBezTo>
                  <a:cubicBezTo>
                    <a:pt x="188694" y="103325"/>
                    <a:pt x="191120" y="79061"/>
                    <a:pt x="183890" y="58964"/>
                  </a:cubicBezTo>
                  <a:cubicBezTo>
                    <a:pt x="177910" y="42298"/>
                    <a:pt x="164822" y="27348"/>
                    <a:pt x="145044" y="14530"/>
                  </a:cubicBezTo>
                  <a:cubicBezTo>
                    <a:pt x="135583" y="8403"/>
                    <a:pt x="127397" y="4530"/>
                    <a:pt x="119285" y="2349"/>
                  </a:cubicBezTo>
                  <a:cubicBezTo>
                    <a:pt x="113439" y="783"/>
                    <a:pt x="107089" y="1"/>
                    <a:pt x="10029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581;p84"/>
            <p:cNvSpPr/>
            <p:nvPr/>
          </p:nvSpPr>
          <p:spPr>
            <a:xfrm>
              <a:off x="2761000" y="829725"/>
              <a:ext cx="573550" cy="516825"/>
            </a:xfrm>
            <a:custGeom>
              <a:avLst/>
              <a:gdLst/>
              <a:ahLst/>
              <a:cxnLst/>
              <a:rect l="l" t="t" r="r" b="b"/>
              <a:pathLst>
                <a:path w="22942" h="20673" extrusionOk="0">
                  <a:moveTo>
                    <a:pt x="12304" y="4080"/>
                  </a:moveTo>
                  <a:cubicBezTo>
                    <a:pt x="13358" y="4080"/>
                    <a:pt x="14412" y="4350"/>
                    <a:pt x="15417" y="4962"/>
                  </a:cubicBezTo>
                  <a:cubicBezTo>
                    <a:pt x="16152" y="5428"/>
                    <a:pt x="16765" y="5992"/>
                    <a:pt x="17231" y="6604"/>
                  </a:cubicBezTo>
                  <a:cubicBezTo>
                    <a:pt x="18505" y="8369"/>
                    <a:pt x="18579" y="10942"/>
                    <a:pt x="17427" y="12756"/>
                  </a:cubicBezTo>
                  <a:cubicBezTo>
                    <a:pt x="16986" y="13467"/>
                    <a:pt x="16299" y="14178"/>
                    <a:pt x="15343" y="14888"/>
                  </a:cubicBezTo>
                  <a:cubicBezTo>
                    <a:pt x="14412" y="15575"/>
                    <a:pt x="13603" y="16040"/>
                    <a:pt x="12795" y="16310"/>
                  </a:cubicBezTo>
                  <a:cubicBezTo>
                    <a:pt x="12256" y="16493"/>
                    <a:pt x="11688" y="16579"/>
                    <a:pt x="11116" y="16579"/>
                  </a:cubicBezTo>
                  <a:cubicBezTo>
                    <a:pt x="8850" y="16579"/>
                    <a:pt x="6509" y="15227"/>
                    <a:pt x="5589" y="13173"/>
                  </a:cubicBezTo>
                  <a:cubicBezTo>
                    <a:pt x="4266" y="10256"/>
                    <a:pt x="5663" y="7560"/>
                    <a:pt x="7427" y="6016"/>
                  </a:cubicBezTo>
                  <a:cubicBezTo>
                    <a:pt x="8702" y="4889"/>
                    <a:pt x="10491" y="4080"/>
                    <a:pt x="12304" y="4080"/>
                  </a:cubicBezTo>
                  <a:close/>
                  <a:moveTo>
                    <a:pt x="12284" y="1"/>
                  </a:moveTo>
                  <a:cubicBezTo>
                    <a:pt x="9645" y="1"/>
                    <a:pt x="6947" y="1000"/>
                    <a:pt x="4731" y="2928"/>
                  </a:cubicBezTo>
                  <a:cubicBezTo>
                    <a:pt x="1128" y="6090"/>
                    <a:pt x="1" y="10771"/>
                    <a:pt x="1864" y="14864"/>
                  </a:cubicBezTo>
                  <a:cubicBezTo>
                    <a:pt x="3481" y="18442"/>
                    <a:pt x="7256" y="20672"/>
                    <a:pt x="11103" y="20672"/>
                  </a:cubicBezTo>
                  <a:cubicBezTo>
                    <a:pt x="12108" y="20672"/>
                    <a:pt x="13113" y="20525"/>
                    <a:pt x="14118" y="20182"/>
                  </a:cubicBezTo>
                  <a:cubicBezTo>
                    <a:pt x="15319" y="19790"/>
                    <a:pt x="16544" y="19128"/>
                    <a:pt x="17819" y="18148"/>
                  </a:cubicBezTo>
                  <a:cubicBezTo>
                    <a:pt x="19167" y="17143"/>
                    <a:pt x="20172" y="16089"/>
                    <a:pt x="20882" y="14962"/>
                  </a:cubicBezTo>
                  <a:cubicBezTo>
                    <a:pt x="22941" y="11727"/>
                    <a:pt x="22794" y="7315"/>
                    <a:pt x="20539" y="4202"/>
                  </a:cubicBezTo>
                  <a:cubicBezTo>
                    <a:pt x="19755" y="3149"/>
                    <a:pt x="18775" y="2242"/>
                    <a:pt x="17574" y="1507"/>
                  </a:cubicBezTo>
                  <a:cubicBezTo>
                    <a:pt x="15965" y="495"/>
                    <a:pt x="14139" y="1"/>
                    <a:pt x="1228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582;p84"/>
            <p:cNvSpPr/>
            <p:nvPr/>
          </p:nvSpPr>
          <p:spPr>
            <a:xfrm>
              <a:off x="1955275" y="1862775"/>
              <a:ext cx="573550" cy="516825"/>
            </a:xfrm>
            <a:custGeom>
              <a:avLst/>
              <a:gdLst/>
              <a:ahLst/>
              <a:cxnLst/>
              <a:rect l="l" t="t" r="r" b="b"/>
              <a:pathLst>
                <a:path w="22942" h="20673" extrusionOk="0">
                  <a:moveTo>
                    <a:pt x="12309" y="4086"/>
                  </a:moveTo>
                  <a:cubicBezTo>
                    <a:pt x="13356" y="4086"/>
                    <a:pt x="14420" y="4348"/>
                    <a:pt x="15417" y="4962"/>
                  </a:cubicBezTo>
                  <a:cubicBezTo>
                    <a:pt x="16152" y="5428"/>
                    <a:pt x="16765" y="5991"/>
                    <a:pt x="17206" y="6604"/>
                  </a:cubicBezTo>
                  <a:cubicBezTo>
                    <a:pt x="18505" y="8369"/>
                    <a:pt x="18579" y="10942"/>
                    <a:pt x="17427" y="12756"/>
                  </a:cubicBezTo>
                  <a:cubicBezTo>
                    <a:pt x="16961" y="13467"/>
                    <a:pt x="16299" y="14153"/>
                    <a:pt x="15343" y="14888"/>
                  </a:cubicBezTo>
                  <a:cubicBezTo>
                    <a:pt x="14412" y="15574"/>
                    <a:pt x="13579" y="16040"/>
                    <a:pt x="12795" y="16310"/>
                  </a:cubicBezTo>
                  <a:cubicBezTo>
                    <a:pt x="12256" y="16492"/>
                    <a:pt x="11688" y="16579"/>
                    <a:pt x="11116" y="16579"/>
                  </a:cubicBezTo>
                  <a:cubicBezTo>
                    <a:pt x="8850" y="16579"/>
                    <a:pt x="6509" y="15227"/>
                    <a:pt x="5589" y="13172"/>
                  </a:cubicBezTo>
                  <a:cubicBezTo>
                    <a:pt x="4265" y="10256"/>
                    <a:pt x="5662" y="7560"/>
                    <a:pt x="7427" y="6016"/>
                  </a:cubicBezTo>
                  <a:cubicBezTo>
                    <a:pt x="8692" y="4892"/>
                    <a:pt x="10473" y="4086"/>
                    <a:pt x="12309" y="4086"/>
                  </a:cubicBezTo>
                  <a:close/>
                  <a:moveTo>
                    <a:pt x="12273" y="1"/>
                  </a:moveTo>
                  <a:cubicBezTo>
                    <a:pt x="9637" y="1"/>
                    <a:pt x="6947" y="999"/>
                    <a:pt x="4731" y="2928"/>
                  </a:cubicBezTo>
                  <a:cubicBezTo>
                    <a:pt x="1128" y="6089"/>
                    <a:pt x="1" y="10771"/>
                    <a:pt x="1864" y="14864"/>
                  </a:cubicBezTo>
                  <a:cubicBezTo>
                    <a:pt x="3481" y="18442"/>
                    <a:pt x="7256" y="20672"/>
                    <a:pt x="11079" y="20672"/>
                  </a:cubicBezTo>
                  <a:cubicBezTo>
                    <a:pt x="12108" y="20672"/>
                    <a:pt x="13113" y="20525"/>
                    <a:pt x="14093" y="20182"/>
                  </a:cubicBezTo>
                  <a:cubicBezTo>
                    <a:pt x="15319" y="19790"/>
                    <a:pt x="16520" y="19104"/>
                    <a:pt x="17794" y="18148"/>
                  </a:cubicBezTo>
                  <a:cubicBezTo>
                    <a:pt x="19142" y="17118"/>
                    <a:pt x="20147" y="16089"/>
                    <a:pt x="20882" y="14962"/>
                  </a:cubicBezTo>
                  <a:cubicBezTo>
                    <a:pt x="22941" y="11726"/>
                    <a:pt x="22794" y="7315"/>
                    <a:pt x="20515" y="4202"/>
                  </a:cubicBezTo>
                  <a:cubicBezTo>
                    <a:pt x="19755" y="3148"/>
                    <a:pt x="18750" y="2242"/>
                    <a:pt x="17574" y="1506"/>
                  </a:cubicBezTo>
                  <a:cubicBezTo>
                    <a:pt x="15955" y="494"/>
                    <a:pt x="14127" y="1"/>
                    <a:pt x="1227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583;p84"/>
            <p:cNvSpPr/>
            <p:nvPr/>
          </p:nvSpPr>
          <p:spPr>
            <a:xfrm>
              <a:off x="4210700" y="761100"/>
              <a:ext cx="573525" cy="516825"/>
            </a:xfrm>
            <a:custGeom>
              <a:avLst/>
              <a:gdLst/>
              <a:ahLst/>
              <a:cxnLst/>
              <a:rect l="l" t="t" r="r" b="b"/>
              <a:pathLst>
                <a:path w="22941" h="20673" extrusionOk="0">
                  <a:moveTo>
                    <a:pt x="12304" y="4080"/>
                  </a:moveTo>
                  <a:cubicBezTo>
                    <a:pt x="13358" y="4080"/>
                    <a:pt x="14412" y="4350"/>
                    <a:pt x="15417" y="4962"/>
                  </a:cubicBezTo>
                  <a:cubicBezTo>
                    <a:pt x="16152" y="5428"/>
                    <a:pt x="16765" y="5992"/>
                    <a:pt x="17230" y="6604"/>
                  </a:cubicBezTo>
                  <a:cubicBezTo>
                    <a:pt x="18505" y="8369"/>
                    <a:pt x="18603" y="10942"/>
                    <a:pt x="17426" y="12756"/>
                  </a:cubicBezTo>
                  <a:cubicBezTo>
                    <a:pt x="16985" y="13467"/>
                    <a:pt x="16299" y="14153"/>
                    <a:pt x="15343" y="14888"/>
                  </a:cubicBezTo>
                  <a:cubicBezTo>
                    <a:pt x="14412" y="15575"/>
                    <a:pt x="13603" y="16040"/>
                    <a:pt x="12794" y="16310"/>
                  </a:cubicBezTo>
                  <a:cubicBezTo>
                    <a:pt x="12256" y="16493"/>
                    <a:pt x="11688" y="16579"/>
                    <a:pt x="11116" y="16579"/>
                  </a:cubicBezTo>
                  <a:cubicBezTo>
                    <a:pt x="8850" y="16579"/>
                    <a:pt x="6508" y="15227"/>
                    <a:pt x="5589" y="13173"/>
                  </a:cubicBezTo>
                  <a:cubicBezTo>
                    <a:pt x="4265" y="10256"/>
                    <a:pt x="5662" y="7560"/>
                    <a:pt x="7427" y="6016"/>
                  </a:cubicBezTo>
                  <a:cubicBezTo>
                    <a:pt x="8701" y="4889"/>
                    <a:pt x="10490" y="4080"/>
                    <a:pt x="12304" y="4080"/>
                  </a:cubicBezTo>
                  <a:close/>
                  <a:moveTo>
                    <a:pt x="12288" y="1"/>
                  </a:moveTo>
                  <a:cubicBezTo>
                    <a:pt x="9645" y="1"/>
                    <a:pt x="6947" y="1000"/>
                    <a:pt x="4731" y="2928"/>
                  </a:cubicBezTo>
                  <a:cubicBezTo>
                    <a:pt x="1128" y="6090"/>
                    <a:pt x="1" y="10771"/>
                    <a:pt x="1863" y="14864"/>
                  </a:cubicBezTo>
                  <a:cubicBezTo>
                    <a:pt x="3481" y="18442"/>
                    <a:pt x="7255" y="20672"/>
                    <a:pt x="11103" y="20672"/>
                  </a:cubicBezTo>
                  <a:cubicBezTo>
                    <a:pt x="12108" y="20672"/>
                    <a:pt x="13113" y="20525"/>
                    <a:pt x="14118" y="20182"/>
                  </a:cubicBezTo>
                  <a:cubicBezTo>
                    <a:pt x="15319" y="19790"/>
                    <a:pt x="16544" y="19104"/>
                    <a:pt x="17819" y="18148"/>
                  </a:cubicBezTo>
                  <a:cubicBezTo>
                    <a:pt x="19167" y="17119"/>
                    <a:pt x="20171" y="16089"/>
                    <a:pt x="20882" y="14962"/>
                  </a:cubicBezTo>
                  <a:cubicBezTo>
                    <a:pt x="22941" y="11727"/>
                    <a:pt x="22794" y="7315"/>
                    <a:pt x="20539" y="4202"/>
                  </a:cubicBezTo>
                  <a:cubicBezTo>
                    <a:pt x="19755" y="3149"/>
                    <a:pt x="18774" y="2242"/>
                    <a:pt x="17598" y="1507"/>
                  </a:cubicBezTo>
                  <a:cubicBezTo>
                    <a:pt x="15979" y="495"/>
                    <a:pt x="14147" y="1"/>
                    <a:pt x="122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584;p84"/>
            <p:cNvSpPr/>
            <p:nvPr/>
          </p:nvSpPr>
          <p:spPr>
            <a:xfrm>
              <a:off x="5293375" y="1891275"/>
              <a:ext cx="573525" cy="517125"/>
            </a:xfrm>
            <a:custGeom>
              <a:avLst/>
              <a:gdLst/>
              <a:ahLst/>
              <a:cxnLst/>
              <a:rect l="l" t="t" r="r" b="b"/>
              <a:pathLst>
                <a:path w="22941" h="20685" extrusionOk="0">
                  <a:moveTo>
                    <a:pt x="12304" y="4092"/>
                  </a:moveTo>
                  <a:cubicBezTo>
                    <a:pt x="13358" y="4092"/>
                    <a:pt x="14436" y="4361"/>
                    <a:pt x="15417" y="4974"/>
                  </a:cubicBezTo>
                  <a:cubicBezTo>
                    <a:pt x="16152" y="5440"/>
                    <a:pt x="16765" y="5979"/>
                    <a:pt x="17230" y="6616"/>
                  </a:cubicBezTo>
                  <a:cubicBezTo>
                    <a:pt x="18505" y="8356"/>
                    <a:pt x="18603" y="10954"/>
                    <a:pt x="17426" y="12743"/>
                  </a:cubicBezTo>
                  <a:cubicBezTo>
                    <a:pt x="16985" y="13454"/>
                    <a:pt x="16299" y="14165"/>
                    <a:pt x="15343" y="14875"/>
                  </a:cubicBezTo>
                  <a:cubicBezTo>
                    <a:pt x="14436" y="15586"/>
                    <a:pt x="13603" y="16052"/>
                    <a:pt x="12819" y="16297"/>
                  </a:cubicBezTo>
                  <a:cubicBezTo>
                    <a:pt x="12275" y="16480"/>
                    <a:pt x="11705" y="16566"/>
                    <a:pt x="11131" y="16566"/>
                  </a:cubicBezTo>
                  <a:cubicBezTo>
                    <a:pt x="8858" y="16566"/>
                    <a:pt x="6528" y="15214"/>
                    <a:pt x="5589" y="13160"/>
                  </a:cubicBezTo>
                  <a:cubicBezTo>
                    <a:pt x="4265" y="10243"/>
                    <a:pt x="5662" y="7547"/>
                    <a:pt x="7427" y="6003"/>
                  </a:cubicBezTo>
                  <a:cubicBezTo>
                    <a:pt x="8701" y="4900"/>
                    <a:pt x="10490" y="4092"/>
                    <a:pt x="12304" y="4092"/>
                  </a:cubicBezTo>
                  <a:close/>
                  <a:moveTo>
                    <a:pt x="12290" y="0"/>
                  </a:moveTo>
                  <a:cubicBezTo>
                    <a:pt x="9646" y="0"/>
                    <a:pt x="6948" y="997"/>
                    <a:pt x="4731" y="2940"/>
                  </a:cubicBezTo>
                  <a:cubicBezTo>
                    <a:pt x="1128" y="6077"/>
                    <a:pt x="1" y="10758"/>
                    <a:pt x="1863" y="14851"/>
                  </a:cubicBezTo>
                  <a:cubicBezTo>
                    <a:pt x="3481" y="18429"/>
                    <a:pt x="7255" y="20684"/>
                    <a:pt x="11103" y="20684"/>
                  </a:cubicBezTo>
                  <a:cubicBezTo>
                    <a:pt x="12108" y="20684"/>
                    <a:pt x="13113" y="20513"/>
                    <a:pt x="14118" y="20194"/>
                  </a:cubicBezTo>
                  <a:cubicBezTo>
                    <a:pt x="15319" y="19777"/>
                    <a:pt x="16544" y="19116"/>
                    <a:pt x="17819" y="18135"/>
                  </a:cubicBezTo>
                  <a:cubicBezTo>
                    <a:pt x="19167" y="17130"/>
                    <a:pt x="20171" y="16076"/>
                    <a:pt x="20882" y="14949"/>
                  </a:cubicBezTo>
                  <a:cubicBezTo>
                    <a:pt x="22941" y="11738"/>
                    <a:pt x="22794" y="7302"/>
                    <a:pt x="20539" y="4190"/>
                  </a:cubicBezTo>
                  <a:cubicBezTo>
                    <a:pt x="19755" y="3136"/>
                    <a:pt x="18774" y="2229"/>
                    <a:pt x="17598" y="1494"/>
                  </a:cubicBezTo>
                  <a:cubicBezTo>
                    <a:pt x="15980" y="492"/>
                    <a:pt x="14148" y="0"/>
                    <a:pt x="122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4652;p84"/>
          <p:cNvGrpSpPr/>
          <p:nvPr/>
        </p:nvGrpSpPr>
        <p:grpSpPr>
          <a:xfrm>
            <a:off x="402513" y="1075057"/>
            <a:ext cx="312447" cy="538056"/>
            <a:chOff x="2297800" y="237900"/>
            <a:chExt cx="3030525" cy="5218775"/>
          </a:xfrm>
        </p:grpSpPr>
        <p:sp>
          <p:nvSpPr>
            <p:cNvPr id="102" name="Google Shape;4653;p84"/>
            <p:cNvSpPr/>
            <p:nvPr/>
          </p:nvSpPr>
          <p:spPr>
            <a:xfrm>
              <a:off x="3495050" y="1526300"/>
              <a:ext cx="205900" cy="187875"/>
            </a:xfrm>
            <a:custGeom>
              <a:avLst/>
              <a:gdLst/>
              <a:ahLst/>
              <a:cxnLst/>
              <a:rect l="l" t="t" r="r" b="b"/>
              <a:pathLst>
                <a:path w="8236" h="7515" extrusionOk="0">
                  <a:moveTo>
                    <a:pt x="3877" y="1"/>
                  </a:moveTo>
                  <a:cubicBezTo>
                    <a:pt x="3410" y="1"/>
                    <a:pt x="2942" y="92"/>
                    <a:pt x="2500" y="285"/>
                  </a:cubicBezTo>
                  <a:cubicBezTo>
                    <a:pt x="883" y="995"/>
                    <a:pt x="0" y="2760"/>
                    <a:pt x="319" y="4525"/>
                  </a:cubicBezTo>
                  <a:cubicBezTo>
                    <a:pt x="613" y="6216"/>
                    <a:pt x="1937" y="7392"/>
                    <a:pt x="3628" y="7515"/>
                  </a:cubicBezTo>
                  <a:lnTo>
                    <a:pt x="3848" y="7515"/>
                  </a:lnTo>
                  <a:cubicBezTo>
                    <a:pt x="4780" y="7515"/>
                    <a:pt x="5711" y="7147"/>
                    <a:pt x="6593" y="6461"/>
                  </a:cubicBezTo>
                  <a:cubicBezTo>
                    <a:pt x="7941" y="5382"/>
                    <a:pt x="8235" y="3544"/>
                    <a:pt x="7280" y="2000"/>
                  </a:cubicBezTo>
                  <a:cubicBezTo>
                    <a:pt x="6519" y="733"/>
                    <a:pt x="5197" y="1"/>
                    <a:pt x="38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654;p84"/>
            <p:cNvSpPr/>
            <p:nvPr/>
          </p:nvSpPr>
          <p:spPr>
            <a:xfrm>
              <a:off x="3939875" y="1526300"/>
              <a:ext cx="205900" cy="187875"/>
            </a:xfrm>
            <a:custGeom>
              <a:avLst/>
              <a:gdLst/>
              <a:ahLst/>
              <a:cxnLst/>
              <a:rect l="l" t="t" r="r" b="b"/>
              <a:pathLst>
                <a:path w="8236" h="7515" extrusionOk="0">
                  <a:moveTo>
                    <a:pt x="3888" y="1"/>
                  </a:moveTo>
                  <a:cubicBezTo>
                    <a:pt x="3423" y="1"/>
                    <a:pt x="2961" y="92"/>
                    <a:pt x="2525" y="285"/>
                  </a:cubicBezTo>
                  <a:cubicBezTo>
                    <a:pt x="908" y="995"/>
                    <a:pt x="1" y="2760"/>
                    <a:pt x="319" y="4525"/>
                  </a:cubicBezTo>
                  <a:cubicBezTo>
                    <a:pt x="614" y="6216"/>
                    <a:pt x="1962" y="7392"/>
                    <a:pt x="3653" y="7515"/>
                  </a:cubicBezTo>
                  <a:lnTo>
                    <a:pt x="3873" y="7515"/>
                  </a:lnTo>
                  <a:cubicBezTo>
                    <a:pt x="4780" y="7515"/>
                    <a:pt x="5736" y="7147"/>
                    <a:pt x="6594" y="6461"/>
                  </a:cubicBezTo>
                  <a:cubicBezTo>
                    <a:pt x="7942" y="5382"/>
                    <a:pt x="8236" y="3544"/>
                    <a:pt x="7304" y="2000"/>
                  </a:cubicBezTo>
                  <a:cubicBezTo>
                    <a:pt x="6526" y="733"/>
                    <a:pt x="5199" y="1"/>
                    <a:pt x="38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655;p84"/>
            <p:cNvSpPr/>
            <p:nvPr/>
          </p:nvSpPr>
          <p:spPr>
            <a:xfrm>
              <a:off x="3473600" y="2071975"/>
              <a:ext cx="348675" cy="254925"/>
            </a:xfrm>
            <a:custGeom>
              <a:avLst/>
              <a:gdLst/>
              <a:ahLst/>
              <a:cxnLst/>
              <a:rect l="l" t="t" r="r" b="b"/>
              <a:pathLst>
                <a:path w="13947" h="10197" extrusionOk="0">
                  <a:moveTo>
                    <a:pt x="2351" y="0"/>
                  </a:moveTo>
                  <a:cubicBezTo>
                    <a:pt x="2040" y="0"/>
                    <a:pt x="1723" y="71"/>
                    <a:pt x="1422" y="221"/>
                  </a:cubicBezTo>
                  <a:cubicBezTo>
                    <a:pt x="417" y="712"/>
                    <a:pt x="1" y="1961"/>
                    <a:pt x="515" y="2966"/>
                  </a:cubicBezTo>
                  <a:cubicBezTo>
                    <a:pt x="2648" y="7206"/>
                    <a:pt x="7059" y="10049"/>
                    <a:pt x="11814" y="10196"/>
                  </a:cubicBezTo>
                  <a:lnTo>
                    <a:pt x="11863" y="10196"/>
                  </a:lnTo>
                  <a:cubicBezTo>
                    <a:pt x="12966" y="10196"/>
                    <a:pt x="13873" y="9339"/>
                    <a:pt x="13922" y="8236"/>
                  </a:cubicBezTo>
                  <a:cubicBezTo>
                    <a:pt x="13946" y="7108"/>
                    <a:pt x="13064" y="6152"/>
                    <a:pt x="11936" y="6103"/>
                  </a:cubicBezTo>
                  <a:cubicBezTo>
                    <a:pt x="8726" y="6005"/>
                    <a:pt x="5613" y="3996"/>
                    <a:pt x="4167" y="1128"/>
                  </a:cubicBezTo>
                  <a:cubicBezTo>
                    <a:pt x="3820" y="417"/>
                    <a:pt x="3105" y="0"/>
                    <a:pt x="23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656;p84"/>
            <p:cNvSpPr/>
            <p:nvPr/>
          </p:nvSpPr>
          <p:spPr>
            <a:xfrm>
              <a:off x="2297800" y="237900"/>
              <a:ext cx="3030525" cy="5218775"/>
            </a:xfrm>
            <a:custGeom>
              <a:avLst/>
              <a:gdLst/>
              <a:ahLst/>
              <a:cxnLst/>
              <a:rect l="l" t="t" r="r" b="b"/>
              <a:pathLst>
                <a:path w="121221" h="208751" extrusionOk="0">
                  <a:moveTo>
                    <a:pt x="65076" y="4093"/>
                  </a:moveTo>
                  <a:cubicBezTo>
                    <a:pt x="67949" y="4093"/>
                    <a:pt x="70769" y="4207"/>
                    <a:pt x="73576" y="4641"/>
                  </a:cubicBezTo>
                  <a:cubicBezTo>
                    <a:pt x="75022" y="4862"/>
                    <a:pt x="76664" y="5205"/>
                    <a:pt x="77914" y="6063"/>
                  </a:cubicBezTo>
                  <a:cubicBezTo>
                    <a:pt x="79458" y="7117"/>
                    <a:pt x="80536" y="9126"/>
                    <a:pt x="80879" y="11553"/>
                  </a:cubicBezTo>
                  <a:cubicBezTo>
                    <a:pt x="81222" y="13979"/>
                    <a:pt x="80855" y="16577"/>
                    <a:pt x="80512" y="19077"/>
                  </a:cubicBezTo>
                  <a:lnTo>
                    <a:pt x="80046" y="22435"/>
                  </a:lnTo>
                  <a:cubicBezTo>
                    <a:pt x="76321" y="21430"/>
                    <a:pt x="72546" y="21160"/>
                    <a:pt x="68968" y="21038"/>
                  </a:cubicBezTo>
                  <a:cubicBezTo>
                    <a:pt x="67372" y="20980"/>
                    <a:pt x="65774" y="20952"/>
                    <a:pt x="64176" y="20952"/>
                  </a:cubicBezTo>
                  <a:cubicBezTo>
                    <a:pt x="56206" y="20952"/>
                    <a:pt x="48230" y="21663"/>
                    <a:pt x="40391" y="23072"/>
                  </a:cubicBezTo>
                  <a:cubicBezTo>
                    <a:pt x="39607" y="18636"/>
                    <a:pt x="39141" y="14126"/>
                    <a:pt x="39043" y="9592"/>
                  </a:cubicBezTo>
                  <a:cubicBezTo>
                    <a:pt x="39018" y="8955"/>
                    <a:pt x="38994" y="7582"/>
                    <a:pt x="39459" y="7092"/>
                  </a:cubicBezTo>
                  <a:cubicBezTo>
                    <a:pt x="39778" y="6749"/>
                    <a:pt x="40489" y="6528"/>
                    <a:pt x="41151" y="6357"/>
                  </a:cubicBezTo>
                  <a:cubicBezTo>
                    <a:pt x="48062" y="4543"/>
                    <a:pt x="55537" y="4249"/>
                    <a:pt x="62008" y="4126"/>
                  </a:cubicBezTo>
                  <a:cubicBezTo>
                    <a:pt x="63038" y="4107"/>
                    <a:pt x="64061" y="4093"/>
                    <a:pt x="65076" y="4093"/>
                  </a:cubicBezTo>
                  <a:close/>
                  <a:moveTo>
                    <a:pt x="64295" y="25053"/>
                  </a:moveTo>
                  <a:cubicBezTo>
                    <a:pt x="65804" y="25053"/>
                    <a:pt x="67313" y="25079"/>
                    <a:pt x="68821" y="25130"/>
                  </a:cubicBezTo>
                  <a:cubicBezTo>
                    <a:pt x="72301" y="25253"/>
                    <a:pt x="76002" y="25523"/>
                    <a:pt x="79482" y="26527"/>
                  </a:cubicBezTo>
                  <a:lnTo>
                    <a:pt x="79286" y="28023"/>
                  </a:lnTo>
                  <a:cubicBezTo>
                    <a:pt x="78968" y="30400"/>
                    <a:pt x="78624" y="32826"/>
                    <a:pt x="77840" y="35008"/>
                  </a:cubicBezTo>
                  <a:cubicBezTo>
                    <a:pt x="77816" y="35106"/>
                    <a:pt x="77791" y="35179"/>
                    <a:pt x="77767" y="35277"/>
                  </a:cubicBezTo>
                  <a:cubicBezTo>
                    <a:pt x="72186" y="35014"/>
                    <a:pt x="66593" y="34885"/>
                    <a:pt x="61001" y="34885"/>
                  </a:cubicBezTo>
                  <a:cubicBezTo>
                    <a:pt x="55148" y="34885"/>
                    <a:pt x="49295" y="35026"/>
                    <a:pt x="43454" y="35302"/>
                  </a:cubicBezTo>
                  <a:cubicBezTo>
                    <a:pt x="42572" y="32581"/>
                    <a:pt x="41812" y="29836"/>
                    <a:pt x="41200" y="27067"/>
                  </a:cubicBezTo>
                  <a:cubicBezTo>
                    <a:pt x="48809" y="25734"/>
                    <a:pt x="56555" y="25053"/>
                    <a:pt x="64295" y="25053"/>
                  </a:cubicBezTo>
                  <a:close/>
                  <a:moveTo>
                    <a:pt x="60805" y="38977"/>
                  </a:moveTo>
                  <a:cubicBezTo>
                    <a:pt x="69502" y="38977"/>
                    <a:pt x="78197" y="39290"/>
                    <a:pt x="86835" y="39909"/>
                  </a:cubicBezTo>
                  <a:cubicBezTo>
                    <a:pt x="86957" y="39909"/>
                    <a:pt x="87056" y="39909"/>
                    <a:pt x="87154" y="39934"/>
                  </a:cubicBezTo>
                  <a:cubicBezTo>
                    <a:pt x="87154" y="39934"/>
                    <a:pt x="87154" y="39934"/>
                    <a:pt x="87154" y="39958"/>
                  </a:cubicBezTo>
                  <a:cubicBezTo>
                    <a:pt x="87276" y="40865"/>
                    <a:pt x="87301" y="41796"/>
                    <a:pt x="87227" y="42728"/>
                  </a:cubicBezTo>
                  <a:lnTo>
                    <a:pt x="35317" y="42728"/>
                  </a:lnTo>
                  <a:cubicBezTo>
                    <a:pt x="35023" y="42728"/>
                    <a:pt x="34729" y="42728"/>
                    <a:pt x="34435" y="42752"/>
                  </a:cubicBezTo>
                  <a:cubicBezTo>
                    <a:pt x="34227" y="42765"/>
                    <a:pt x="33920" y="42777"/>
                    <a:pt x="33645" y="42777"/>
                  </a:cubicBezTo>
                  <a:cubicBezTo>
                    <a:pt x="33369" y="42777"/>
                    <a:pt x="33124" y="42765"/>
                    <a:pt x="33038" y="42728"/>
                  </a:cubicBezTo>
                  <a:cubicBezTo>
                    <a:pt x="32646" y="42262"/>
                    <a:pt x="32622" y="40963"/>
                    <a:pt x="32965" y="40130"/>
                  </a:cubicBezTo>
                  <a:cubicBezTo>
                    <a:pt x="32989" y="40105"/>
                    <a:pt x="32989" y="40081"/>
                    <a:pt x="33014" y="40056"/>
                  </a:cubicBezTo>
                  <a:cubicBezTo>
                    <a:pt x="33112" y="40032"/>
                    <a:pt x="33234" y="40032"/>
                    <a:pt x="33283" y="40032"/>
                  </a:cubicBezTo>
                  <a:cubicBezTo>
                    <a:pt x="42415" y="39327"/>
                    <a:pt x="51611" y="38977"/>
                    <a:pt x="60805" y="38977"/>
                  </a:cubicBezTo>
                  <a:close/>
                  <a:moveTo>
                    <a:pt x="62571" y="64320"/>
                  </a:moveTo>
                  <a:cubicBezTo>
                    <a:pt x="64654" y="64320"/>
                    <a:pt x="66811" y="64614"/>
                    <a:pt x="68944" y="64884"/>
                  </a:cubicBezTo>
                  <a:cubicBezTo>
                    <a:pt x="69752" y="64982"/>
                    <a:pt x="70586" y="65080"/>
                    <a:pt x="71394" y="65178"/>
                  </a:cubicBezTo>
                  <a:cubicBezTo>
                    <a:pt x="75830" y="65643"/>
                    <a:pt x="80316" y="66183"/>
                    <a:pt x="84752" y="66771"/>
                  </a:cubicBezTo>
                  <a:cubicBezTo>
                    <a:pt x="86541" y="67016"/>
                    <a:pt x="88330" y="67261"/>
                    <a:pt x="90144" y="67506"/>
                  </a:cubicBezTo>
                  <a:cubicBezTo>
                    <a:pt x="82007" y="69418"/>
                    <a:pt x="73502" y="70594"/>
                    <a:pt x="63821" y="71844"/>
                  </a:cubicBezTo>
                  <a:cubicBezTo>
                    <a:pt x="63270" y="71923"/>
                    <a:pt x="62709" y="71992"/>
                    <a:pt x="62202" y="71992"/>
                  </a:cubicBezTo>
                  <a:cubicBezTo>
                    <a:pt x="61921" y="71992"/>
                    <a:pt x="61656" y="71970"/>
                    <a:pt x="61419" y="71918"/>
                  </a:cubicBezTo>
                  <a:cubicBezTo>
                    <a:pt x="59066" y="71330"/>
                    <a:pt x="57792" y="68315"/>
                    <a:pt x="58258" y="66232"/>
                  </a:cubicBezTo>
                  <a:cubicBezTo>
                    <a:pt x="58405" y="65668"/>
                    <a:pt x="58674" y="64516"/>
                    <a:pt x="61370" y="64369"/>
                  </a:cubicBezTo>
                  <a:cubicBezTo>
                    <a:pt x="61762" y="64345"/>
                    <a:pt x="62179" y="64320"/>
                    <a:pt x="62571" y="64320"/>
                  </a:cubicBezTo>
                  <a:close/>
                  <a:moveTo>
                    <a:pt x="76370" y="46821"/>
                  </a:moveTo>
                  <a:cubicBezTo>
                    <a:pt x="76492" y="47041"/>
                    <a:pt x="76664" y="47262"/>
                    <a:pt x="76884" y="47433"/>
                  </a:cubicBezTo>
                  <a:cubicBezTo>
                    <a:pt x="79507" y="49639"/>
                    <a:pt x="81517" y="52090"/>
                    <a:pt x="82815" y="54762"/>
                  </a:cubicBezTo>
                  <a:cubicBezTo>
                    <a:pt x="84065" y="57286"/>
                    <a:pt x="84629" y="60031"/>
                    <a:pt x="84482" y="62604"/>
                  </a:cubicBezTo>
                  <a:cubicBezTo>
                    <a:pt x="80267" y="62065"/>
                    <a:pt x="76027" y="61551"/>
                    <a:pt x="71836" y="61109"/>
                  </a:cubicBezTo>
                  <a:cubicBezTo>
                    <a:pt x="71051" y="61011"/>
                    <a:pt x="70242" y="60913"/>
                    <a:pt x="69458" y="60815"/>
                  </a:cubicBezTo>
                  <a:cubicBezTo>
                    <a:pt x="67214" y="60532"/>
                    <a:pt x="64920" y="60233"/>
                    <a:pt x="62603" y="60233"/>
                  </a:cubicBezTo>
                  <a:cubicBezTo>
                    <a:pt x="62112" y="60233"/>
                    <a:pt x="61619" y="60246"/>
                    <a:pt x="61125" y="60276"/>
                  </a:cubicBezTo>
                  <a:cubicBezTo>
                    <a:pt x="56125" y="60570"/>
                    <a:pt x="54679" y="63560"/>
                    <a:pt x="54287" y="65300"/>
                  </a:cubicBezTo>
                  <a:cubicBezTo>
                    <a:pt x="53233" y="69859"/>
                    <a:pt x="56101" y="74785"/>
                    <a:pt x="60414" y="75888"/>
                  </a:cubicBezTo>
                  <a:cubicBezTo>
                    <a:pt x="61027" y="76035"/>
                    <a:pt x="61640" y="76084"/>
                    <a:pt x="62228" y="76084"/>
                  </a:cubicBezTo>
                  <a:cubicBezTo>
                    <a:pt x="62988" y="76084"/>
                    <a:pt x="63699" y="75986"/>
                    <a:pt x="64336" y="75913"/>
                  </a:cubicBezTo>
                  <a:cubicBezTo>
                    <a:pt x="69973" y="75177"/>
                    <a:pt x="76345" y="74369"/>
                    <a:pt x="82889" y="73168"/>
                  </a:cubicBezTo>
                  <a:lnTo>
                    <a:pt x="82889" y="73168"/>
                  </a:lnTo>
                  <a:cubicBezTo>
                    <a:pt x="82105" y="77432"/>
                    <a:pt x="79360" y="81476"/>
                    <a:pt x="75438" y="84099"/>
                  </a:cubicBezTo>
                  <a:cubicBezTo>
                    <a:pt x="71951" y="86423"/>
                    <a:pt x="67527" y="87688"/>
                    <a:pt x="62871" y="87688"/>
                  </a:cubicBezTo>
                  <a:cubicBezTo>
                    <a:pt x="62421" y="87688"/>
                    <a:pt x="61970" y="87676"/>
                    <a:pt x="61517" y="87652"/>
                  </a:cubicBezTo>
                  <a:cubicBezTo>
                    <a:pt x="56885" y="87432"/>
                    <a:pt x="52057" y="86059"/>
                    <a:pt x="47155" y="83559"/>
                  </a:cubicBezTo>
                  <a:cubicBezTo>
                    <a:pt x="43650" y="81770"/>
                    <a:pt x="41175" y="79932"/>
                    <a:pt x="39386" y="77800"/>
                  </a:cubicBezTo>
                  <a:cubicBezTo>
                    <a:pt x="36200" y="74001"/>
                    <a:pt x="34754" y="68315"/>
                    <a:pt x="35538" y="62629"/>
                  </a:cubicBezTo>
                  <a:cubicBezTo>
                    <a:pt x="36249" y="57654"/>
                    <a:pt x="38504" y="52531"/>
                    <a:pt x="42302" y="47409"/>
                  </a:cubicBezTo>
                  <a:cubicBezTo>
                    <a:pt x="42425" y="47237"/>
                    <a:pt x="42523" y="47017"/>
                    <a:pt x="42597" y="46821"/>
                  </a:cubicBezTo>
                  <a:close/>
                  <a:moveTo>
                    <a:pt x="37670" y="81966"/>
                  </a:moveTo>
                  <a:cubicBezTo>
                    <a:pt x="39631" y="83878"/>
                    <a:pt x="42106" y="85569"/>
                    <a:pt x="45293" y="87187"/>
                  </a:cubicBezTo>
                  <a:cubicBezTo>
                    <a:pt x="50709" y="89956"/>
                    <a:pt x="56101" y="91500"/>
                    <a:pt x="61321" y="91745"/>
                  </a:cubicBezTo>
                  <a:cubicBezTo>
                    <a:pt x="61811" y="91770"/>
                    <a:pt x="62302" y="91794"/>
                    <a:pt x="62792" y="91794"/>
                  </a:cubicBezTo>
                  <a:cubicBezTo>
                    <a:pt x="68282" y="91794"/>
                    <a:pt x="73527" y="90299"/>
                    <a:pt x="77718" y="87505"/>
                  </a:cubicBezTo>
                  <a:cubicBezTo>
                    <a:pt x="79678" y="86206"/>
                    <a:pt x="81418" y="84589"/>
                    <a:pt x="82840" y="82775"/>
                  </a:cubicBezTo>
                  <a:cubicBezTo>
                    <a:pt x="85438" y="84834"/>
                    <a:pt x="87864" y="87064"/>
                    <a:pt x="90095" y="89466"/>
                  </a:cubicBezTo>
                  <a:cubicBezTo>
                    <a:pt x="83575" y="95544"/>
                    <a:pt x="77742" y="99049"/>
                    <a:pt x="71762" y="100519"/>
                  </a:cubicBezTo>
                  <a:cubicBezTo>
                    <a:pt x="69440" y="101100"/>
                    <a:pt x="66889" y="101390"/>
                    <a:pt x="64157" y="101390"/>
                  </a:cubicBezTo>
                  <a:cubicBezTo>
                    <a:pt x="63429" y="101390"/>
                    <a:pt x="62687" y="101370"/>
                    <a:pt x="61934" y="101328"/>
                  </a:cubicBezTo>
                  <a:cubicBezTo>
                    <a:pt x="56272" y="101059"/>
                    <a:pt x="50562" y="99662"/>
                    <a:pt x="45391" y="97309"/>
                  </a:cubicBezTo>
                  <a:cubicBezTo>
                    <a:pt x="41102" y="95348"/>
                    <a:pt x="35342" y="91819"/>
                    <a:pt x="32254" y="86084"/>
                  </a:cubicBezTo>
                  <a:cubicBezTo>
                    <a:pt x="33970" y="84638"/>
                    <a:pt x="35783" y="83265"/>
                    <a:pt x="37670" y="81966"/>
                  </a:cubicBezTo>
                  <a:close/>
                  <a:moveTo>
                    <a:pt x="53258" y="104245"/>
                  </a:moveTo>
                  <a:cubicBezTo>
                    <a:pt x="56052" y="104882"/>
                    <a:pt x="58895" y="105274"/>
                    <a:pt x="61738" y="105421"/>
                  </a:cubicBezTo>
                  <a:cubicBezTo>
                    <a:pt x="62498" y="105470"/>
                    <a:pt x="63282" y="105495"/>
                    <a:pt x="64042" y="105495"/>
                  </a:cubicBezTo>
                  <a:cubicBezTo>
                    <a:pt x="65537" y="105495"/>
                    <a:pt x="66983" y="105397"/>
                    <a:pt x="68380" y="105250"/>
                  </a:cubicBezTo>
                  <a:cubicBezTo>
                    <a:pt x="70463" y="117921"/>
                    <a:pt x="71811" y="130812"/>
                    <a:pt x="72399" y="143606"/>
                  </a:cubicBezTo>
                  <a:cubicBezTo>
                    <a:pt x="69033" y="143780"/>
                    <a:pt x="65653" y="143867"/>
                    <a:pt x="62271" y="143867"/>
                  </a:cubicBezTo>
                  <a:cubicBezTo>
                    <a:pt x="58043" y="143867"/>
                    <a:pt x="53813" y="143731"/>
                    <a:pt x="49606" y="143459"/>
                  </a:cubicBezTo>
                  <a:cubicBezTo>
                    <a:pt x="50709" y="130420"/>
                    <a:pt x="51934" y="117234"/>
                    <a:pt x="53258" y="104245"/>
                  </a:cubicBezTo>
                  <a:close/>
                  <a:moveTo>
                    <a:pt x="29141" y="88878"/>
                  </a:moveTo>
                  <a:cubicBezTo>
                    <a:pt x="32082" y="93853"/>
                    <a:pt x="37107" y="98020"/>
                    <a:pt x="43699" y="101034"/>
                  </a:cubicBezTo>
                  <a:cubicBezTo>
                    <a:pt x="45489" y="101843"/>
                    <a:pt x="47351" y="102554"/>
                    <a:pt x="49263" y="103166"/>
                  </a:cubicBezTo>
                  <a:cubicBezTo>
                    <a:pt x="47841" y="117087"/>
                    <a:pt x="46518" y="131229"/>
                    <a:pt x="45342" y="145199"/>
                  </a:cubicBezTo>
                  <a:cubicBezTo>
                    <a:pt x="45293" y="145738"/>
                    <a:pt x="45489" y="146277"/>
                    <a:pt x="45832" y="146694"/>
                  </a:cubicBezTo>
                  <a:cubicBezTo>
                    <a:pt x="46199" y="147111"/>
                    <a:pt x="46690" y="147356"/>
                    <a:pt x="47229" y="147405"/>
                  </a:cubicBezTo>
                  <a:cubicBezTo>
                    <a:pt x="52229" y="147772"/>
                    <a:pt x="57277" y="147944"/>
                    <a:pt x="62326" y="147944"/>
                  </a:cubicBezTo>
                  <a:cubicBezTo>
                    <a:pt x="66076" y="147944"/>
                    <a:pt x="69826" y="147846"/>
                    <a:pt x="73551" y="147650"/>
                  </a:cubicBezTo>
                  <a:cubicBezTo>
                    <a:pt x="73943" y="147625"/>
                    <a:pt x="74801" y="147576"/>
                    <a:pt x="75561" y="146939"/>
                  </a:cubicBezTo>
                  <a:cubicBezTo>
                    <a:pt x="76615" y="146032"/>
                    <a:pt x="76541" y="144709"/>
                    <a:pt x="76541" y="144268"/>
                  </a:cubicBezTo>
                  <a:cubicBezTo>
                    <a:pt x="75953" y="131008"/>
                    <a:pt x="74556" y="117676"/>
                    <a:pt x="72424" y="104563"/>
                  </a:cubicBezTo>
                  <a:cubicBezTo>
                    <a:pt x="72522" y="104539"/>
                    <a:pt x="72644" y="104514"/>
                    <a:pt x="72742" y="104490"/>
                  </a:cubicBezTo>
                  <a:cubicBezTo>
                    <a:pt x="79384" y="102872"/>
                    <a:pt x="85757" y="99049"/>
                    <a:pt x="92791" y="92530"/>
                  </a:cubicBezTo>
                  <a:cubicBezTo>
                    <a:pt x="99604" y="100814"/>
                    <a:pt x="104187" y="110568"/>
                    <a:pt x="105878" y="120690"/>
                  </a:cubicBezTo>
                  <a:cubicBezTo>
                    <a:pt x="108501" y="136327"/>
                    <a:pt x="103820" y="152919"/>
                    <a:pt x="93673" y="164022"/>
                  </a:cubicBezTo>
                  <a:cubicBezTo>
                    <a:pt x="93575" y="164120"/>
                    <a:pt x="93477" y="164242"/>
                    <a:pt x="93403" y="164389"/>
                  </a:cubicBezTo>
                  <a:cubicBezTo>
                    <a:pt x="93330" y="164365"/>
                    <a:pt x="93256" y="164365"/>
                    <a:pt x="93183" y="164365"/>
                  </a:cubicBezTo>
                  <a:cubicBezTo>
                    <a:pt x="92496" y="164340"/>
                    <a:pt x="91835" y="164316"/>
                    <a:pt x="91173" y="164291"/>
                  </a:cubicBezTo>
                  <a:cubicBezTo>
                    <a:pt x="88256" y="164095"/>
                    <a:pt x="85340" y="163924"/>
                    <a:pt x="82448" y="163777"/>
                  </a:cubicBezTo>
                  <a:cubicBezTo>
                    <a:pt x="74240" y="163387"/>
                    <a:pt x="66091" y="163197"/>
                    <a:pt x="58105" y="163197"/>
                  </a:cubicBezTo>
                  <a:cubicBezTo>
                    <a:pt x="54525" y="163197"/>
                    <a:pt x="50978" y="163235"/>
                    <a:pt x="47474" y="163311"/>
                  </a:cubicBezTo>
                  <a:cubicBezTo>
                    <a:pt x="40856" y="163458"/>
                    <a:pt x="34239" y="163777"/>
                    <a:pt x="27818" y="164193"/>
                  </a:cubicBezTo>
                  <a:cubicBezTo>
                    <a:pt x="27499" y="164218"/>
                    <a:pt x="27181" y="164242"/>
                    <a:pt x="26862" y="164267"/>
                  </a:cubicBezTo>
                  <a:cubicBezTo>
                    <a:pt x="26813" y="164242"/>
                    <a:pt x="26788" y="164193"/>
                    <a:pt x="26739" y="164169"/>
                  </a:cubicBezTo>
                  <a:cubicBezTo>
                    <a:pt x="23700" y="161767"/>
                    <a:pt x="21127" y="158899"/>
                    <a:pt x="19068" y="155640"/>
                  </a:cubicBezTo>
                  <a:cubicBezTo>
                    <a:pt x="15465" y="149880"/>
                    <a:pt x="13309" y="142528"/>
                    <a:pt x="12451" y="133141"/>
                  </a:cubicBezTo>
                  <a:cubicBezTo>
                    <a:pt x="11912" y="127332"/>
                    <a:pt x="11985" y="122357"/>
                    <a:pt x="12720" y="117945"/>
                  </a:cubicBezTo>
                  <a:cubicBezTo>
                    <a:pt x="14436" y="107504"/>
                    <a:pt x="20269" y="97309"/>
                    <a:pt x="29141" y="88878"/>
                  </a:cubicBezTo>
                  <a:close/>
                  <a:moveTo>
                    <a:pt x="58112" y="167290"/>
                  </a:moveTo>
                  <a:cubicBezTo>
                    <a:pt x="66030" y="167290"/>
                    <a:pt x="74112" y="167480"/>
                    <a:pt x="82252" y="167870"/>
                  </a:cubicBezTo>
                  <a:cubicBezTo>
                    <a:pt x="85119" y="168017"/>
                    <a:pt x="88036" y="168188"/>
                    <a:pt x="90928" y="168360"/>
                  </a:cubicBezTo>
                  <a:cubicBezTo>
                    <a:pt x="91614" y="168409"/>
                    <a:pt x="92349" y="168433"/>
                    <a:pt x="93036" y="168458"/>
                  </a:cubicBezTo>
                  <a:cubicBezTo>
                    <a:pt x="94800" y="168531"/>
                    <a:pt x="96638" y="168580"/>
                    <a:pt x="98207" y="168972"/>
                  </a:cubicBezTo>
                  <a:cubicBezTo>
                    <a:pt x="101148" y="169732"/>
                    <a:pt x="104481" y="171791"/>
                    <a:pt x="105315" y="174683"/>
                  </a:cubicBezTo>
                  <a:cubicBezTo>
                    <a:pt x="105609" y="175737"/>
                    <a:pt x="105682" y="176938"/>
                    <a:pt x="105731" y="178212"/>
                  </a:cubicBezTo>
                  <a:cubicBezTo>
                    <a:pt x="105829" y="180124"/>
                    <a:pt x="105927" y="182281"/>
                    <a:pt x="106932" y="184290"/>
                  </a:cubicBezTo>
                  <a:cubicBezTo>
                    <a:pt x="107986" y="186349"/>
                    <a:pt x="109775" y="187722"/>
                    <a:pt x="111368" y="188923"/>
                  </a:cubicBezTo>
                  <a:cubicBezTo>
                    <a:pt x="111883" y="189339"/>
                    <a:pt x="112373" y="189731"/>
                    <a:pt x="112839" y="190124"/>
                  </a:cubicBezTo>
                  <a:cubicBezTo>
                    <a:pt x="115094" y="192060"/>
                    <a:pt x="116515" y="194535"/>
                    <a:pt x="116736" y="196912"/>
                  </a:cubicBezTo>
                  <a:cubicBezTo>
                    <a:pt x="116981" y="199437"/>
                    <a:pt x="115731" y="201961"/>
                    <a:pt x="113795" y="202942"/>
                  </a:cubicBezTo>
                  <a:cubicBezTo>
                    <a:pt x="112471" y="203579"/>
                    <a:pt x="110731" y="203677"/>
                    <a:pt x="109211" y="203750"/>
                  </a:cubicBezTo>
                  <a:cubicBezTo>
                    <a:pt x="96666" y="204351"/>
                    <a:pt x="84050" y="204651"/>
                    <a:pt x="71428" y="204651"/>
                  </a:cubicBezTo>
                  <a:cubicBezTo>
                    <a:pt x="55199" y="204651"/>
                    <a:pt x="38959" y="204155"/>
                    <a:pt x="22843" y="203162"/>
                  </a:cubicBezTo>
                  <a:cubicBezTo>
                    <a:pt x="17402" y="202819"/>
                    <a:pt x="12524" y="202451"/>
                    <a:pt x="7770" y="201251"/>
                  </a:cubicBezTo>
                  <a:cubicBezTo>
                    <a:pt x="6593" y="200932"/>
                    <a:pt x="4951" y="200417"/>
                    <a:pt x="4461" y="199412"/>
                  </a:cubicBezTo>
                  <a:cubicBezTo>
                    <a:pt x="4167" y="198800"/>
                    <a:pt x="4240" y="197868"/>
                    <a:pt x="4314" y="197133"/>
                  </a:cubicBezTo>
                  <a:cubicBezTo>
                    <a:pt x="4878" y="192697"/>
                    <a:pt x="7059" y="188359"/>
                    <a:pt x="10294" y="185246"/>
                  </a:cubicBezTo>
                  <a:cubicBezTo>
                    <a:pt x="10760" y="184805"/>
                    <a:pt x="11250" y="184388"/>
                    <a:pt x="11765" y="183923"/>
                  </a:cubicBezTo>
                  <a:cubicBezTo>
                    <a:pt x="13456" y="182428"/>
                    <a:pt x="15220" y="180884"/>
                    <a:pt x="16250" y="178653"/>
                  </a:cubicBezTo>
                  <a:cubicBezTo>
                    <a:pt x="16813" y="177453"/>
                    <a:pt x="17083" y="176252"/>
                    <a:pt x="17328" y="175100"/>
                  </a:cubicBezTo>
                  <a:cubicBezTo>
                    <a:pt x="17573" y="174021"/>
                    <a:pt x="17794" y="172992"/>
                    <a:pt x="18235" y="172159"/>
                  </a:cubicBezTo>
                  <a:cubicBezTo>
                    <a:pt x="19828" y="169218"/>
                    <a:pt x="24338" y="168531"/>
                    <a:pt x="28087" y="168286"/>
                  </a:cubicBezTo>
                  <a:cubicBezTo>
                    <a:pt x="34460" y="167845"/>
                    <a:pt x="41028" y="167551"/>
                    <a:pt x="47572" y="167404"/>
                  </a:cubicBezTo>
                  <a:cubicBezTo>
                    <a:pt x="51046" y="167328"/>
                    <a:pt x="54563" y="167290"/>
                    <a:pt x="58112" y="167290"/>
                  </a:cubicBezTo>
                  <a:close/>
                  <a:moveTo>
                    <a:pt x="64982" y="1"/>
                  </a:moveTo>
                  <a:cubicBezTo>
                    <a:pt x="63952" y="1"/>
                    <a:pt x="62935" y="15"/>
                    <a:pt x="61934" y="34"/>
                  </a:cubicBezTo>
                  <a:cubicBezTo>
                    <a:pt x="55243" y="181"/>
                    <a:pt x="47474" y="475"/>
                    <a:pt x="40097" y="2411"/>
                  </a:cubicBezTo>
                  <a:cubicBezTo>
                    <a:pt x="38896" y="2729"/>
                    <a:pt x="37523" y="3171"/>
                    <a:pt x="36445" y="4298"/>
                  </a:cubicBezTo>
                  <a:cubicBezTo>
                    <a:pt x="34876" y="6038"/>
                    <a:pt x="34925" y="8416"/>
                    <a:pt x="34950" y="9690"/>
                  </a:cubicBezTo>
                  <a:cubicBezTo>
                    <a:pt x="35146" y="18464"/>
                    <a:pt x="36592" y="27165"/>
                    <a:pt x="39214" y="35522"/>
                  </a:cubicBezTo>
                  <a:cubicBezTo>
                    <a:pt x="37131" y="35645"/>
                    <a:pt x="35048" y="35792"/>
                    <a:pt x="32989" y="35939"/>
                  </a:cubicBezTo>
                  <a:cubicBezTo>
                    <a:pt x="32450" y="35988"/>
                    <a:pt x="31617" y="36037"/>
                    <a:pt x="30832" y="36527"/>
                  </a:cubicBezTo>
                  <a:cubicBezTo>
                    <a:pt x="30122" y="36968"/>
                    <a:pt x="29582" y="37605"/>
                    <a:pt x="29190" y="38537"/>
                  </a:cubicBezTo>
                  <a:cubicBezTo>
                    <a:pt x="28382" y="40497"/>
                    <a:pt x="28332" y="43439"/>
                    <a:pt x="29877" y="45301"/>
                  </a:cubicBezTo>
                  <a:cubicBezTo>
                    <a:pt x="30955" y="46649"/>
                    <a:pt x="32474" y="46870"/>
                    <a:pt x="33700" y="46870"/>
                  </a:cubicBezTo>
                  <a:cubicBezTo>
                    <a:pt x="34043" y="46870"/>
                    <a:pt x="34362" y="46845"/>
                    <a:pt x="34631" y="46845"/>
                  </a:cubicBezTo>
                  <a:cubicBezTo>
                    <a:pt x="34876" y="46821"/>
                    <a:pt x="35097" y="46821"/>
                    <a:pt x="35317" y="46821"/>
                  </a:cubicBezTo>
                  <a:lnTo>
                    <a:pt x="37719" y="46821"/>
                  </a:lnTo>
                  <a:cubicBezTo>
                    <a:pt x="34288" y="51894"/>
                    <a:pt x="32205" y="57016"/>
                    <a:pt x="31494" y="62065"/>
                  </a:cubicBezTo>
                  <a:cubicBezTo>
                    <a:pt x="30636" y="68217"/>
                    <a:pt x="31911" y="74222"/>
                    <a:pt x="35048" y="78805"/>
                  </a:cubicBezTo>
                  <a:cubicBezTo>
                    <a:pt x="20637" y="88853"/>
                    <a:pt x="11054" y="102799"/>
                    <a:pt x="8676" y="117283"/>
                  </a:cubicBezTo>
                  <a:cubicBezTo>
                    <a:pt x="7892" y="122038"/>
                    <a:pt x="7794" y="127357"/>
                    <a:pt x="8358" y="133508"/>
                  </a:cubicBezTo>
                  <a:cubicBezTo>
                    <a:pt x="9289" y="143557"/>
                    <a:pt x="11642" y="151498"/>
                    <a:pt x="15612" y="157796"/>
                  </a:cubicBezTo>
                  <a:cubicBezTo>
                    <a:pt x="17304" y="160517"/>
                    <a:pt x="19338" y="162968"/>
                    <a:pt x="21642" y="165174"/>
                  </a:cubicBezTo>
                  <a:cubicBezTo>
                    <a:pt x="18750" y="165982"/>
                    <a:pt x="16127" y="167453"/>
                    <a:pt x="14632" y="170222"/>
                  </a:cubicBezTo>
                  <a:cubicBezTo>
                    <a:pt x="13921" y="171546"/>
                    <a:pt x="13603" y="172967"/>
                    <a:pt x="13333" y="174217"/>
                  </a:cubicBezTo>
                  <a:cubicBezTo>
                    <a:pt x="13113" y="175198"/>
                    <a:pt x="12916" y="176129"/>
                    <a:pt x="12549" y="176913"/>
                  </a:cubicBezTo>
                  <a:cubicBezTo>
                    <a:pt x="11863" y="178384"/>
                    <a:pt x="10515" y="179585"/>
                    <a:pt x="9069" y="180835"/>
                  </a:cubicBezTo>
                  <a:cubicBezTo>
                    <a:pt x="8529" y="181300"/>
                    <a:pt x="7990" y="181791"/>
                    <a:pt x="7451" y="182305"/>
                  </a:cubicBezTo>
                  <a:cubicBezTo>
                    <a:pt x="3505" y="186104"/>
                    <a:pt x="956" y="191177"/>
                    <a:pt x="270" y="196618"/>
                  </a:cubicBezTo>
                  <a:cubicBezTo>
                    <a:pt x="98" y="197917"/>
                    <a:pt x="0" y="199633"/>
                    <a:pt x="760" y="201202"/>
                  </a:cubicBezTo>
                  <a:cubicBezTo>
                    <a:pt x="2010" y="203726"/>
                    <a:pt x="4780" y="204706"/>
                    <a:pt x="6765" y="205196"/>
                  </a:cubicBezTo>
                  <a:cubicBezTo>
                    <a:pt x="11863" y="206495"/>
                    <a:pt x="16960" y="206888"/>
                    <a:pt x="22597" y="207255"/>
                  </a:cubicBezTo>
                  <a:cubicBezTo>
                    <a:pt x="38749" y="208236"/>
                    <a:pt x="55047" y="208750"/>
                    <a:pt x="71321" y="208750"/>
                  </a:cubicBezTo>
                  <a:cubicBezTo>
                    <a:pt x="84041" y="208750"/>
                    <a:pt x="96761" y="208432"/>
                    <a:pt x="109408" y="207819"/>
                  </a:cubicBezTo>
                  <a:cubicBezTo>
                    <a:pt x="111246" y="207745"/>
                    <a:pt x="113525" y="207623"/>
                    <a:pt x="115608" y="206593"/>
                  </a:cubicBezTo>
                  <a:cubicBezTo>
                    <a:pt x="119088" y="204878"/>
                    <a:pt x="121221" y="200736"/>
                    <a:pt x="120829" y="196520"/>
                  </a:cubicBezTo>
                  <a:cubicBezTo>
                    <a:pt x="120485" y="193065"/>
                    <a:pt x="118598" y="189682"/>
                    <a:pt x="115510" y="187011"/>
                  </a:cubicBezTo>
                  <a:cubicBezTo>
                    <a:pt x="114971" y="186545"/>
                    <a:pt x="114407" y="186104"/>
                    <a:pt x="113844" y="185687"/>
                  </a:cubicBezTo>
                  <a:cubicBezTo>
                    <a:pt x="112496" y="184658"/>
                    <a:pt x="111221" y="183653"/>
                    <a:pt x="110584" y="182403"/>
                  </a:cubicBezTo>
                  <a:cubicBezTo>
                    <a:pt x="109971" y="181202"/>
                    <a:pt x="109898" y="179658"/>
                    <a:pt x="109824" y="178041"/>
                  </a:cubicBezTo>
                  <a:cubicBezTo>
                    <a:pt x="109751" y="176570"/>
                    <a:pt x="109677" y="175075"/>
                    <a:pt x="109260" y="173556"/>
                  </a:cubicBezTo>
                  <a:cubicBezTo>
                    <a:pt x="107888" y="168801"/>
                    <a:pt x="102986" y="165982"/>
                    <a:pt x="99212" y="165027"/>
                  </a:cubicBezTo>
                  <a:cubicBezTo>
                    <a:pt x="98918" y="164953"/>
                    <a:pt x="98648" y="164880"/>
                    <a:pt x="98379" y="164830"/>
                  </a:cubicBezTo>
                  <a:cubicBezTo>
                    <a:pt x="108182" y="152895"/>
                    <a:pt x="112594" y="135959"/>
                    <a:pt x="109922" y="120004"/>
                  </a:cubicBezTo>
                  <a:cubicBezTo>
                    <a:pt x="107324" y="104416"/>
                    <a:pt x="98281" y="89638"/>
                    <a:pt x="85046" y="79319"/>
                  </a:cubicBezTo>
                  <a:cubicBezTo>
                    <a:pt x="86051" y="77359"/>
                    <a:pt x="86737" y="75251"/>
                    <a:pt x="87031" y="73143"/>
                  </a:cubicBezTo>
                  <a:cubicBezTo>
                    <a:pt x="87056" y="72874"/>
                    <a:pt x="87056" y="72604"/>
                    <a:pt x="86982" y="72359"/>
                  </a:cubicBezTo>
                  <a:cubicBezTo>
                    <a:pt x="91565" y="71428"/>
                    <a:pt x="96148" y="70276"/>
                    <a:pt x="100609" y="68830"/>
                  </a:cubicBezTo>
                  <a:cubicBezTo>
                    <a:pt x="101516" y="68536"/>
                    <a:pt x="102104" y="67653"/>
                    <a:pt x="102030" y="66722"/>
                  </a:cubicBezTo>
                  <a:cubicBezTo>
                    <a:pt x="101957" y="65766"/>
                    <a:pt x="101222" y="65006"/>
                    <a:pt x="100290" y="64859"/>
                  </a:cubicBezTo>
                  <a:cubicBezTo>
                    <a:pt x="96418" y="64246"/>
                    <a:pt x="92472" y="63683"/>
                    <a:pt x="88551" y="63144"/>
                  </a:cubicBezTo>
                  <a:cubicBezTo>
                    <a:pt x="88796" y="59786"/>
                    <a:pt x="88085" y="56208"/>
                    <a:pt x="86492" y="52948"/>
                  </a:cubicBezTo>
                  <a:cubicBezTo>
                    <a:pt x="85413" y="50767"/>
                    <a:pt x="83967" y="48732"/>
                    <a:pt x="82178" y="46821"/>
                  </a:cubicBezTo>
                  <a:lnTo>
                    <a:pt x="87742" y="46821"/>
                  </a:lnTo>
                  <a:cubicBezTo>
                    <a:pt x="88232" y="46821"/>
                    <a:pt x="89384" y="46821"/>
                    <a:pt x="90266" y="45963"/>
                  </a:cubicBezTo>
                  <a:cubicBezTo>
                    <a:pt x="91075" y="45203"/>
                    <a:pt x="91197" y="44247"/>
                    <a:pt x="91247" y="43831"/>
                  </a:cubicBezTo>
                  <a:cubicBezTo>
                    <a:pt x="91418" y="42336"/>
                    <a:pt x="91418" y="40841"/>
                    <a:pt x="91197" y="39370"/>
                  </a:cubicBezTo>
                  <a:cubicBezTo>
                    <a:pt x="91099" y="38684"/>
                    <a:pt x="90928" y="37875"/>
                    <a:pt x="90340" y="37164"/>
                  </a:cubicBezTo>
                  <a:cubicBezTo>
                    <a:pt x="89335" y="35963"/>
                    <a:pt x="87840" y="35865"/>
                    <a:pt x="87129" y="35816"/>
                  </a:cubicBezTo>
                  <a:cubicBezTo>
                    <a:pt x="85413" y="35694"/>
                    <a:pt x="83698" y="35596"/>
                    <a:pt x="81982" y="35498"/>
                  </a:cubicBezTo>
                  <a:cubicBezTo>
                    <a:pt x="82693" y="33194"/>
                    <a:pt x="83036" y="30866"/>
                    <a:pt x="83330" y="28586"/>
                  </a:cubicBezTo>
                  <a:lnTo>
                    <a:pt x="84580" y="19641"/>
                  </a:lnTo>
                  <a:cubicBezTo>
                    <a:pt x="84923" y="16994"/>
                    <a:pt x="85340" y="13979"/>
                    <a:pt x="84923" y="10989"/>
                  </a:cubicBezTo>
                  <a:cubicBezTo>
                    <a:pt x="84433" y="7435"/>
                    <a:pt x="82717" y="4396"/>
                    <a:pt x="80218" y="2680"/>
                  </a:cubicBezTo>
                  <a:cubicBezTo>
                    <a:pt x="78306" y="1357"/>
                    <a:pt x="76100" y="891"/>
                    <a:pt x="74213" y="597"/>
                  </a:cubicBezTo>
                  <a:cubicBezTo>
                    <a:pt x="71139" y="122"/>
                    <a:pt x="68011" y="1"/>
                    <a:pt x="649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657;p84"/>
            <p:cNvSpPr/>
            <p:nvPr/>
          </p:nvSpPr>
          <p:spPr>
            <a:xfrm>
              <a:off x="2988325" y="4658275"/>
              <a:ext cx="1583300" cy="491425"/>
            </a:xfrm>
            <a:custGeom>
              <a:avLst/>
              <a:gdLst/>
              <a:ahLst/>
              <a:cxnLst/>
              <a:rect l="l" t="t" r="r" b="b"/>
              <a:pathLst>
                <a:path w="63332" h="19657" extrusionOk="0">
                  <a:moveTo>
                    <a:pt x="27279" y="4093"/>
                  </a:moveTo>
                  <a:cubicBezTo>
                    <a:pt x="35342" y="4093"/>
                    <a:pt x="43479" y="4730"/>
                    <a:pt x="52499" y="5466"/>
                  </a:cubicBezTo>
                  <a:cubicBezTo>
                    <a:pt x="54606" y="5662"/>
                    <a:pt x="56739" y="6740"/>
                    <a:pt x="58356" y="8456"/>
                  </a:cubicBezTo>
                  <a:cubicBezTo>
                    <a:pt x="59140" y="9314"/>
                    <a:pt x="59140" y="9902"/>
                    <a:pt x="59042" y="10269"/>
                  </a:cubicBezTo>
                  <a:cubicBezTo>
                    <a:pt x="58822" y="11372"/>
                    <a:pt x="57474" y="12622"/>
                    <a:pt x="55758" y="13309"/>
                  </a:cubicBezTo>
                  <a:cubicBezTo>
                    <a:pt x="53454" y="14264"/>
                    <a:pt x="50709" y="14902"/>
                    <a:pt x="47376" y="15245"/>
                  </a:cubicBezTo>
                  <a:cubicBezTo>
                    <a:pt x="45000" y="15480"/>
                    <a:pt x="42570" y="15551"/>
                    <a:pt x="40138" y="15551"/>
                  </a:cubicBezTo>
                  <a:cubicBezTo>
                    <a:pt x="38255" y="15551"/>
                    <a:pt x="36370" y="15508"/>
                    <a:pt x="34509" y="15465"/>
                  </a:cubicBezTo>
                  <a:cubicBezTo>
                    <a:pt x="33847" y="15465"/>
                    <a:pt x="33161" y="15441"/>
                    <a:pt x="32499" y="15416"/>
                  </a:cubicBezTo>
                  <a:lnTo>
                    <a:pt x="30661" y="15392"/>
                  </a:lnTo>
                  <a:cubicBezTo>
                    <a:pt x="22598" y="15245"/>
                    <a:pt x="14240" y="15098"/>
                    <a:pt x="7108" y="11814"/>
                  </a:cubicBezTo>
                  <a:cubicBezTo>
                    <a:pt x="5687" y="11152"/>
                    <a:pt x="4167" y="10049"/>
                    <a:pt x="4192" y="8995"/>
                  </a:cubicBezTo>
                  <a:cubicBezTo>
                    <a:pt x="4216" y="8333"/>
                    <a:pt x="4853" y="7573"/>
                    <a:pt x="5834" y="6985"/>
                  </a:cubicBezTo>
                  <a:cubicBezTo>
                    <a:pt x="7525" y="5980"/>
                    <a:pt x="9633" y="5564"/>
                    <a:pt x="11471" y="5270"/>
                  </a:cubicBezTo>
                  <a:cubicBezTo>
                    <a:pt x="16250" y="4485"/>
                    <a:pt x="21372" y="4118"/>
                    <a:pt x="27083" y="4093"/>
                  </a:cubicBezTo>
                  <a:close/>
                  <a:moveTo>
                    <a:pt x="27058" y="0"/>
                  </a:moveTo>
                  <a:cubicBezTo>
                    <a:pt x="21127" y="25"/>
                    <a:pt x="15809" y="417"/>
                    <a:pt x="10809" y="1226"/>
                  </a:cubicBezTo>
                  <a:cubicBezTo>
                    <a:pt x="8579" y="1593"/>
                    <a:pt x="6030" y="2084"/>
                    <a:pt x="3726" y="3481"/>
                  </a:cubicBezTo>
                  <a:cubicBezTo>
                    <a:pt x="1520" y="4804"/>
                    <a:pt x="197" y="6765"/>
                    <a:pt x="99" y="8848"/>
                  </a:cubicBezTo>
                  <a:cubicBezTo>
                    <a:pt x="1" y="11519"/>
                    <a:pt x="1888" y="13897"/>
                    <a:pt x="5393" y="15539"/>
                  </a:cubicBezTo>
                  <a:cubicBezTo>
                    <a:pt x="13309" y="19191"/>
                    <a:pt x="22083" y="19338"/>
                    <a:pt x="30588" y="19485"/>
                  </a:cubicBezTo>
                  <a:lnTo>
                    <a:pt x="32401" y="19509"/>
                  </a:lnTo>
                  <a:cubicBezTo>
                    <a:pt x="33088" y="19534"/>
                    <a:pt x="33749" y="19558"/>
                    <a:pt x="34436" y="19558"/>
                  </a:cubicBezTo>
                  <a:cubicBezTo>
                    <a:pt x="36298" y="19607"/>
                    <a:pt x="38210" y="19656"/>
                    <a:pt x="40097" y="19656"/>
                  </a:cubicBezTo>
                  <a:cubicBezTo>
                    <a:pt x="42671" y="19656"/>
                    <a:pt x="45244" y="19583"/>
                    <a:pt x="47793" y="19313"/>
                  </a:cubicBezTo>
                  <a:cubicBezTo>
                    <a:pt x="51518" y="18946"/>
                    <a:pt x="54655" y="18210"/>
                    <a:pt x="57327" y="17107"/>
                  </a:cubicBezTo>
                  <a:cubicBezTo>
                    <a:pt x="59680" y="16127"/>
                    <a:pt x="62425" y="14044"/>
                    <a:pt x="63062" y="11152"/>
                  </a:cubicBezTo>
                  <a:cubicBezTo>
                    <a:pt x="63331" y="9804"/>
                    <a:pt x="63282" y="7745"/>
                    <a:pt x="61346" y="5662"/>
                  </a:cubicBezTo>
                  <a:cubicBezTo>
                    <a:pt x="59042" y="3211"/>
                    <a:pt x="55930" y="1667"/>
                    <a:pt x="52842" y="1397"/>
                  </a:cubicBezTo>
                  <a:cubicBezTo>
                    <a:pt x="43724" y="638"/>
                    <a:pt x="35489" y="0"/>
                    <a:pt x="272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5931FD74-6805-CD20-1252-20F76A6CA70E}"/>
              </a:ext>
            </a:extLst>
          </p:cNvPr>
          <p:cNvSpPr/>
          <p:nvPr/>
        </p:nvSpPr>
        <p:spPr>
          <a:xfrm>
            <a:off x="1166259" y="1346190"/>
            <a:ext cx="6811480" cy="1839606"/>
          </a:xfrm>
          <a:prstGeom prst="rect">
            <a:avLst/>
          </a:prstGeom>
          <a:noFill/>
        </p:spPr>
        <p:txBody>
          <a:bodyPr wrap="none" lIns="91440" tIns="45720" rIns="91440" bIns="45720">
            <a:spAutoFit/>
          </a:bodyPr>
          <a:lstStyle/>
          <a:p>
            <a:pPr algn="ctr">
              <a:lnSpc>
                <a:spcPct val="150000"/>
              </a:lnSpc>
            </a:pP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Tạm</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biệt</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và</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hẹn</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gặp</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lại</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các</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em </a:t>
            </a:r>
          </a:p>
          <a:p>
            <a:pPr algn="ctr">
              <a:lnSpc>
                <a:spcPct val="150000"/>
              </a:lnSpc>
            </a:pP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ở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bài</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học</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a:t>
            </a:r>
            <a:r>
              <a:rPr lang="vi-VN" sz="4000" b="1" i="1" cap="none" spc="0" dirty="0" err="1">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tiếp</a:t>
            </a:r>
            <a:r>
              <a:rPr lang="vi-VN" sz="4000" b="1" i="1" cap="none" spc="0" dirty="0">
                <a:ln w="0"/>
                <a:solidFill>
                  <a:schemeClr val="bg2">
                    <a:lumMod val="50000"/>
                  </a:schemeClr>
                </a:solidFill>
                <a:effectLst>
                  <a:outerShdw blurRad="38100" dist="19050" dir="2700000" algn="tl" rotWithShape="0">
                    <a:schemeClr val="dk1">
                      <a:alpha val="40000"/>
                    </a:schemeClr>
                  </a:outerShdw>
                </a:effectLst>
                <a:latin typeface="SVN-Caprica Script" pitchFamily="2" charset="0"/>
              </a:rPr>
              <a:t> theo.</a:t>
            </a:r>
            <a:endParaRPr lang="en-US" sz="4000" b="1" i="1" cap="none" spc="0" dirty="0">
              <a:ln w="0"/>
              <a:solidFill>
                <a:schemeClr val="bg2">
                  <a:lumMod val="50000"/>
                </a:schemeClr>
              </a:solidFill>
              <a:effectLst>
                <a:outerShdw blurRad="38100" dist="19050" dir="2700000" algn="tl" rotWithShape="0">
                  <a:schemeClr val="dk1">
                    <a:alpha val="40000"/>
                  </a:schemeClr>
                </a:outerShdw>
              </a:effectLst>
            </a:endParaRPr>
          </a:p>
        </p:txBody>
      </p:sp>
      <p:pic>
        <p:nvPicPr>
          <p:cNvPr id="5" name="TetDongDay-VMusicNew-6931337">
            <a:hlinkClick r:id="" action="ppaction://media"/>
            <a:extLst>
              <a:ext uri="{FF2B5EF4-FFF2-40B4-BE49-F238E27FC236}">
                <a16:creationId xmlns:a16="http://schemas.microsoft.com/office/drawing/2014/main" id="{E8728CED-B01C-034D-5AA0-F909F3A33C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235" y="3550831"/>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4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8">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grpSp>
        <p:nvGrpSpPr>
          <p:cNvPr id="2192" name="Google Shape;2192;p53"/>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p:cNvGrpSpPr/>
          <p:nvPr/>
        </p:nvGrpSpPr>
        <p:grpSpPr>
          <a:xfrm>
            <a:off x="5271980" y="846415"/>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p:cNvGrpSpPr/>
          <p:nvPr/>
        </p:nvGrpSpPr>
        <p:grpSpPr>
          <a:xfrm>
            <a:off x="6507667" y="2792126"/>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TextBox 76">
            <a:extLst>
              <a:ext uri="{FF2B5EF4-FFF2-40B4-BE49-F238E27FC236}">
                <a16:creationId xmlns:a16="http://schemas.microsoft.com/office/drawing/2014/main" id="{60C63647-1856-1229-BAA8-97D1ED30C5C1}"/>
              </a:ext>
            </a:extLst>
          </p:cNvPr>
          <p:cNvSpPr txBox="1"/>
          <p:nvPr/>
        </p:nvSpPr>
        <p:spPr>
          <a:xfrm>
            <a:off x="928405" y="2807418"/>
            <a:ext cx="6478147" cy="1200329"/>
          </a:xfrm>
          <a:prstGeom prst="rect">
            <a:avLst/>
          </a:prstGeom>
          <a:noFill/>
        </p:spPr>
        <p:txBody>
          <a:bodyPr wrap="square" rtlCol="0">
            <a:spAutoFit/>
          </a:bodyPr>
          <a:lstStyle/>
          <a:p>
            <a:pPr algn="ctr"/>
            <a:r>
              <a:rPr lang="en-US" sz="7200" b="1" dirty="0">
                <a:solidFill>
                  <a:schemeClr val="accent2">
                    <a:lumMod val="75000"/>
                  </a:schemeClr>
                </a:solidFill>
                <a:latin typeface="SVN-Caprica Script" pitchFamily="2" charset="0"/>
              </a:rPr>
              <a:t>KHỞI ĐỘNG</a:t>
            </a:r>
          </a:p>
        </p:txBody>
      </p:sp>
      <p:sp>
        <p:nvSpPr>
          <p:cNvPr id="78" name="TextBox 77">
            <a:extLst>
              <a:ext uri="{FF2B5EF4-FFF2-40B4-BE49-F238E27FC236}">
                <a16:creationId xmlns:a16="http://schemas.microsoft.com/office/drawing/2014/main" id="{5794C54F-1BAD-1252-3A16-B886D140BBD8}"/>
              </a:ext>
            </a:extLst>
          </p:cNvPr>
          <p:cNvSpPr txBox="1"/>
          <p:nvPr/>
        </p:nvSpPr>
        <p:spPr>
          <a:xfrm>
            <a:off x="2755642" y="1976861"/>
            <a:ext cx="3362255" cy="707886"/>
          </a:xfrm>
          <a:prstGeom prst="rect">
            <a:avLst/>
          </a:prstGeom>
          <a:noFill/>
        </p:spPr>
        <p:txBody>
          <a:bodyPr wrap="square" rtlCol="0">
            <a:spAutoFit/>
          </a:bodyPr>
          <a:lstStyle/>
          <a:p>
            <a:pPr algn="ctr"/>
            <a:r>
              <a:rPr lang="en-US" sz="4000" dirty="0" err="1">
                <a:solidFill>
                  <a:srgbClr val="0070C0"/>
                </a:solidFill>
                <a:latin typeface="SVN-Caprica Script" pitchFamily="2" charset="0"/>
              </a:rPr>
              <a:t>Hoạt</a:t>
            </a:r>
            <a:r>
              <a:rPr lang="en-US" sz="4000" dirty="0">
                <a:solidFill>
                  <a:srgbClr val="0070C0"/>
                </a:solidFill>
                <a:latin typeface="SVN-Caprica Script" pitchFamily="2" charset="0"/>
              </a:rPr>
              <a:t> </a:t>
            </a:r>
            <a:r>
              <a:rPr lang="en-US" sz="4000" dirty="0" err="1">
                <a:solidFill>
                  <a:srgbClr val="0070C0"/>
                </a:solidFill>
                <a:latin typeface="SVN-Caprica Script" pitchFamily="2" charset="0"/>
              </a:rPr>
              <a:t>động</a:t>
            </a:r>
            <a:r>
              <a:rPr lang="en-US" sz="4000" dirty="0">
                <a:solidFill>
                  <a:srgbClr val="0070C0"/>
                </a:solidFill>
                <a:latin typeface="SVN-Caprica Script" pitchFamily="2" charset="0"/>
              </a:rPr>
              <a:t> 1</a:t>
            </a:r>
          </a:p>
        </p:txBody>
      </p:sp>
      <p:pic>
        <p:nvPicPr>
          <p:cNvPr id="79" name="Picture 78">
            <a:extLst>
              <a:ext uri="{FF2B5EF4-FFF2-40B4-BE49-F238E27FC236}">
                <a16:creationId xmlns:a16="http://schemas.microsoft.com/office/drawing/2014/main" id="{E46C236D-6254-D425-EBA5-95932C02DB3F}"/>
              </a:ext>
            </a:extLst>
          </p:cNvPr>
          <p:cNvPicPr>
            <a:picLocks noChangeAspect="1"/>
          </p:cNvPicPr>
          <p:nvPr/>
        </p:nvPicPr>
        <p:blipFill>
          <a:blip r:embed="rId3"/>
          <a:stretch>
            <a:fillRect/>
          </a:stretch>
        </p:blipFill>
        <p:spPr>
          <a:xfrm>
            <a:off x="1541430" y="1060226"/>
            <a:ext cx="1046331" cy="10463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8">
          <a:extLst>
            <a:ext uri="{FF2B5EF4-FFF2-40B4-BE49-F238E27FC236}">
              <a16:creationId xmlns:a16="http://schemas.microsoft.com/office/drawing/2014/main" id="{9D9EBDBD-2625-1579-E043-E13762A11EE5}"/>
            </a:ext>
          </a:extLst>
        </p:cNvPr>
        <p:cNvGrpSpPr/>
        <p:nvPr/>
      </p:nvGrpSpPr>
      <p:grpSpPr>
        <a:xfrm>
          <a:off x="0" y="0"/>
          <a:ext cx="0" cy="0"/>
          <a:chOff x="0" y="0"/>
          <a:chExt cx="0" cy="0"/>
        </a:xfrm>
      </p:grpSpPr>
      <p:grpSp>
        <p:nvGrpSpPr>
          <p:cNvPr id="2192" name="Google Shape;2192;p53">
            <a:extLst>
              <a:ext uri="{FF2B5EF4-FFF2-40B4-BE49-F238E27FC236}">
                <a16:creationId xmlns:a16="http://schemas.microsoft.com/office/drawing/2014/main" id="{061AEB95-1F65-C962-30CA-C581786E543A}"/>
              </a:ext>
            </a:extLst>
          </p:cNvPr>
          <p:cNvGrpSpPr/>
          <p:nvPr/>
        </p:nvGrpSpPr>
        <p:grpSpPr>
          <a:xfrm>
            <a:off x="1413916" y="483347"/>
            <a:ext cx="6665628" cy="2222721"/>
            <a:chOff x="-164200" y="1462250"/>
            <a:chExt cx="1037425" cy="949475"/>
          </a:xfrm>
        </p:grpSpPr>
        <p:sp>
          <p:nvSpPr>
            <p:cNvPr id="2193" name="Google Shape;2193;p53">
              <a:extLst>
                <a:ext uri="{FF2B5EF4-FFF2-40B4-BE49-F238E27FC236}">
                  <a16:creationId xmlns:a16="http://schemas.microsoft.com/office/drawing/2014/main" id="{764E520E-C38B-8E64-D716-2BB39B887D28}"/>
                </a:ext>
              </a:extLst>
            </p:cNvPr>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a:extLst>
                <a:ext uri="{FF2B5EF4-FFF2-40B4-BE49-F238E27FC236}">
                  <a16:creationId xmlns:a16="http://schemas.microsoft.com/office/drawing/2014/main" id="{A89B3664-9C1C-EB76-BB22-3C563C7EA4E5}"/>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a:extLst>
                <a:ext uri="{FF2B5EF4-FFF2-40B4-BE49-F238E27FC236}">
                  <a16:creationId xmlns:a16="http://schemas.microsoft.com/office/drawing/2014/main" id="{8F5328DA-DE7E-3393-4F50-08A0C8A96332}"/>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a:extLst>
                <a:ext uri="{FF2B5EF4-FFF2-40B4-BE49-F238E27FC236}">
                  <a16:creationId xmlns:a16="http://schemas.microsoft.com/office/drawing/2014/main" id="{43A9BD89-17C8-B113-A170-184771F73791}"/>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a:extLst>
                <a:ext uri="{FF2B5EF4-FFF2-40B4-BE49-F238E27FC236}">
                  <a16:creationId xmlns:a16="http://schemas.microsoft.com/office/drawing/2014/main" id="{918F53C1-9051-E2F0-EE09-68AC3AA2F6B6}"/>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a:extLst>
                <a:ext uri="{FF2B5EF4-FFF2-40B4-BE49-F238E27FC236}">
                  <a16:creationId xmlns:a16="http://schemas.microsoft.com/office/drawing/2014/main" id="{C4297E61-99B7-4AA2-B1ED-117F545627A7}"/>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a:extLst>
                <a:ext uri="{FF2B5EF4-FFF2-40B4-BE49-F238E27FC236}">
                  <a16:creationId xmlns:a16="http://schemas.microsoft.com/office/drawing/2014/main" id="{41C258E0-9736-B116-A666-40A9414490B3}"/>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a:extLst>
                <a:ext uri="{FF2B5EF4-FFF2-40B4-BE49-F238E27FC236}">
                  <a16:creationId xmlns:a16="http://schemas.microsoft.com/office/drawing/2014/main" id="{3925831F-D08D-1B0B-1BD6-F9F4AAAEFC89}"/>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a:extLst>
                <a:ext uri="{FF2B5EF4-FFF2-40B4-BE49-F238E27FC236}">
                  <a16:creationId xmlns:a16="http://schemas.microsoft.com/office/drawing/2014/main" id="{9FD6FB70-9113-D7CC-7F27-190208C9B688}"/>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a:extLst>
                <a:ext uri="{FF2B5EF4-FFF2-40B4-BE49-F238E27FC236}">
                  <a16:creationId xmlns:a16="http://schemas.microsoft.com/office/drawing/2014/main" id="{71CDEB66-2D2B-8C35-DCDA-F7FDE0A3598F}"/>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a:extLst>
                <a:ext uri="{FF2B5EF4-FFF2-40B4-BE49-F238E27FC236}">
                  <a16:creationId xmlns:a16="http://schemas.microsoft.com/office/drawing/2014/main" id="{E4A8E565-35D2-052C-EB22-0D0E7DF1C050}"/>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a:extLst>
                <a:ext uri="{FF2B5EF4-FFF2-40B4-BE49-F238E27FC236}">
                  <a16:creationId xmlns:a16="http://schemas.microsoft.com/office/drawing/2014/main" id="{445B3A1D-6247-C7B4-7A7D-829A1FD62C13}"/>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a:extLst>
                <a:ext uri="{FF2B5EF4-FFF2-40B4-BE49-F238E27FC236}">
                  <a16:creationId xmlns:a16="http://schemas.microsoft.com/office/drawing/2014/main" id="{9E3C3D96-47A6-820B-777A-C90AFEE9D87F}"/>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a:extLst>
                <a:ext uri="{FF2B5EF4-FFF2-40B4-BE49-F238E27FC236}">
                  <a16:creationId xmlns:a16="http://schemas.microsoft.com/office/drawing/2014/main" id="{67D05E3E-AAF8-4210-49F9-453431F6B9B5}"/>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a:extLst>
                <a:ext uri="{FF2B5EF4-FFF2-40B4-BE49-F238E27FC236}">
                  <a16:creationId xmlns:a16="http://schemas.microsoft.com/office/drawing/2014/main" id="{8C32C7C8-69C2-B8C7-E51D-F54E846078E4}"/>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a:extLst>
                <a:ext uri="{FF2B5EF4-FFF2-40B4-BE49-F238E27FC236}">
                  <a16:creationId xmlns:a16="http://schemas.microsoft.com/office/drawing/2014/main" id="{A6DD10E2-81EC-AE47-7BE1-E26E1BA5F933}"/>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a:extLst>
                <a:ext uri="{FF2B5EF4-FFF2-40B4-BE49-F238E27FC236}">
                  <a16:creationId xmlns:a16="http://schemas.microsoft.com/office/drawing/2014/main" id="{25A01BBB-6ACB-F848-DE21-CE6078EA2E8E}"/>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a:extLst>
                <a:ext uri="{FF2B5EF4-FFF2-40B4-BE49-F238E27FC236}">
                  <a16:creationId xmlns:a16="http://schemas.microsoft.com/office/drawing/2014/main" id="{E9E36DDE-2AC0-CEEF-1EBA-E76742117A8C}"/>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a:extLst>
                <a:ext uri="{FF2B5EF4-FFF2-40B4-BE49-F238E27FC236}">
                  <a16:creationId xmlns:a16="http://schemas.microsoft.com/office/drawing/2014/main" id="{2ED0DAB5-9C63-0A3F-C656-4F7F704DBAAD}"/>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a:extLst>
                <a:ext uri="{FF2B5EF4-FFF2-40B4-BE49-F238E27FC236}">
                  <a16:creationId xmlns:a16="http://schemas.microsoft.com/office/drawing/2014/main" id="{C2551027-B2F2-546C-01E9-8B8DDD8CE3F6}"/>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a:extLst>
                <a:ext uri="{FF2B5EF4-FFF2-40B4-BE49-F238E27FC236}">
                  <a16:creationId xmlns:a16="http://schemas.microsoft.com/office/drawing/2014/main" id="{174FCFA9-8D15-2EA6-9C1C-8032C71BDE2E}"/>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a:extLst>
                <a:ext uri="{FF2B5EF4-FFF2-40B4-BE49-F238E27FC236}">
                  <a16:creationId xmlns:a16="http://schemas.microsoft.com/office/drawing/2014/main" id="{693C8669-F4AF-7F31-AEB2-6CDCBEDF9622}"/>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a:extLst>
                <a:ext uri="{FF2B5EF4-FFF2-40B4-BE49-F238E27FC236}">
                  <a16:creationId xmlns:a16="http://schemas.microsoft.com/office/drawing/2014/main" id="{A270EAC0-2CAA-1DDB-F358-D394509E7EA7}"/>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a:extLst>
                <a:ext uri="{FF2B5EF4-FFF2-40B4-BE49-F238E27FC236}">
                  <a16:creationId xmlns:a16="http://schemas.microsoft.com/office/drawing/2014/main" id="{F569C109-68E7-67A2-A155-81303131263F}"/>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a:extLst>
                <a:ext uri="{FF2B5EF4-FFF2-40B4-BE49-F238E27FC236}">
                  <a16:creationId xmlns:a16="http://schemas.microsoft.com/office/drawing/2014/main" id="{B3FA28BE-C1F0-B15D-B3DB-037C3F276B87}"/>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a:extLst>
              <a:ext uri="{FF2B5EF4-FFF2-40B4-BE49-F238E27FC236}">
                <a16:creationId xmlns:a16="http://schemas.microsoft.com/office/drawing/2014/main" id="{9DD77780-4222-9206-B3F5-F418842EE01C}"/>
              </a:ext>
            </a:extLst>
          </p:cNvPr>
          <p:cNvGrpSpPr/>
          <p:nvPr/>
        </p:nvGrpSpPr>
        <p:grpSpPr>
          <a:xfrm>
            <a:off x="100785" y="-87176"/>
            <a:ext cx="1691834" cy="1281429"/>
            <a:chOff x="6299065" y="352775"/>
            <a:chExt cx="1844765" cy="1397110"/>
          </a:xfrm>
        </p:grpSpPr>
        <p:sp>
          <p:nvSpPr>
            <p:cNvPr id="2219" name="Google Shape;2219;p53">
              <a:extLst>
                <a:ext uri="{FF2B5EF4-FFF2-40B4-BE49-F238E27FC236}">
                  <a16:creationId xmlns:a16="http://schemas.microsoft.com/office/drawing/2014/main" id="{D348DE04-8AC0-CC21-1FD5-971DD3F87DAF}"/>
                </a:ext>
              </a:extLst>
            </p:cNvPr>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a:extLst>
                <a:ext uri="{FF2B5EF4-FFF2-40B4-BE49-F238E27FC236}">
                  <a16:creationId xmlns:a16="http://schemas.microsoft.com/office/drawing/2014/main" id="{6E11B984-7FA9-187A-ECD7-AA16137F3FAF}"/>
                </a:ext>
              </a:extLst>
            </p:cNvPr>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a:extLst>
                <a:ext uri="{FF2B5EF4-FFF2-40B4-BE49-F238E27FC236}">
                  <a16:creationId xmlns:a16="http://schemas.microsoft.com/office/drawing/2014/main" id="{DE69FB3C-74A1-BE08-20F2-99B92803EEC3}"/>
                </a:ext>
              </a:extLst>
            </p:cNvPr>
            <p:cNvGrpSpPr/>
            <p:nvPr/>
          </p:nvGrpSpPr>
          <p:grpSpPr>
            <a:xfrm>
              <a:off x="6299065" y="352775"/>
              <a:ext cx="1844765" cy="1397110"/>
              <a:chOff x="6299065" y="352775"/>
              <a:chExt cx="1844765" cy="1397110"/>
            </a:xfrm>
          </p:grpSpPr>
          <p:sp>
            <p:nvSpPr>
              <p:cNvPr id="2222" name="Google Shape;2222;p53">
                <a:extLst>
                  <a:ext uri="{FF2B5EF4-FFF2-40B4-BE49-F238E27FC236}">
                    <a16:creationId xmlns:a16="http://schemas.microsoft.com/office/drawing/2014/main" id="{4FDDBA6C-BA16-5FFA-0778-2985566590B6}"/>
                  </a:ext>
                </a:extLst>
              </p:cNvPr>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a:extLst>
                  <a:ext uri="{FF2B5EF4-FFF2-40B4-BE49-F238E27FC236}">
                    <a16:creationId xmlns:a16="http://schemas.microsoft.com/office/drawing/2014/main" id="{B5381885-170B-247F-092E-8CDC2238869C}"/>
                  </a:ext>
                </a:extLst>
              </p:cNvPr>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a:extLst>
                  <a:ext uri="{FF2B5EF4-FFF2-40B4-BE49-F238E27FC236}">
                    <a16:creationId xmlns:a16="http://schemas.microsoft.com/office/drawing/2014/main" id="{1C34629E-FE29-C855-E62A-61D2255C400D}"/>
                  </a:ext>
                </a:extLst>
              </p:cNvPr>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a:extLst>
                  <a:ext uri="{FF2B5EF4-FFF2-40B4-BE49-F238E27FC236}">
                    <a16:creationId xmlns:a16="http://schemas.microsoft.com/office/drawing/2014/main" id="{06C8E44B-F156-1E63-11D3-CD58FF76AC9E}"/>
                  </a:ext>
                </a:extLst>
              </p:cNvPr>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a:extLst>
                  <a:ext uri="{FF2B5EF4-FFF2-40B4-BE49-F238E27FC236}">
                    <a16:creationId xmlns:a16="http://schemas.microsoft.com/office/drawing/2014/main" id="{01D28CC4-2330-8061-C699-0582DE62F71C}"/>
                  </a:ext>
                </a:extLst>
              </p:cNvPr>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a:extLst>
                  <a:ext uri="{FF2B5EF4-FFF2-40B4-BE49-F238E27FC236}">
                    <a16:creationId xmlns:a16="http://schemas.microsoft.com/office/drawing/2014/main" id="{8834A26F-547F-3467-4A1F-1014F245509D}"/>
                  </a:ext>
                </a:extLst>
              </p:cNvPr>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a:extLst>
                  <a:ext uri="{FF2B5EF4-FFF2-40B4-BE49-F238E27FC236}">
                    <a16:creationId xmlns:a16="http://schemas.microsoft.com/office/drawing/2014/main" id="{1AF8451D-9458-2D42-EDE4-6759854C4398}"/>
                  </a:ext>
                </a:extLst>
              </p:cNvPr>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a:extLst>
                  <a:ext uri="{FF2B5EF4-FFF2-40B4-BE49-F238E27FC236}">
                    <a16:creationId xmlns:a16="http://schemas.microsoft.com/office/drawing/2014/main" id="{DDC3756A-F74D-3AF0-6902-06E741DEE2D0}"/>
                  </a:ext>
                </a:extLst>
              </p:cNvPr>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a:extLst>
                  <a:ext uri="{FF2B5EF4-FFF2-40B4-BE49-F238E27FC236}">
                    <a16:creationId xmlns:a16="http://schemas.microsoft.com/office/drawing/2014/main" id="{12E31946-093A-935A-6A3B-9EC75AAE26AC}"/>
                  </a:ext>
                </a:extLst>
              </p:cNvPr>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a:extLst>
                  <a:ext uri="{FF2B5EF4-FFF2-40B4-BE49-F238E27FC236}">
                    <a16:creationId xmlns:a16="http://schemas.microsoft.com/office/drawing/2014/main" id="{4C73A47E-8955-CF5A-2908-53E5319A2D43}"/>
                  </a:ext>
                </a:extLst>
              </p:cNvPr>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a:extLst>
                  <a:ext uri="{FF2B5EF4-FFF2-40B4-BE49-F238E27FC236}">
                    <a16:creationId xmlns:a16="http://schemas.microsoft.com/office/drawing/2014/main" id="{952A6FF4-28A8-DF6C-01A0-0A23796A44F5}"/>
                  </a:ext>
                </a:extLst>
              </p:cNvPr>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a:extLst>
                  <a:ext uri="{FF2B5EF4-FFF2-40B4-BE49-F238E27FC236}">
                    <a16:creationId xmlns:a16="http://schemas.microsoft.com/office/drawing/2014/main" id="{45C42A8E-1EE5-D2F6-BCD5-E1CB94A91523}"/>
                  </a:ext>
                </a:extLst>
              </p:cNvPr>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a:extLst>
                <a:ext uri="{FF2B5EF4-FFF2-40B4-BE49-F238E27FC236}">
                  <a16:creationId xmlns:a16="http://schemas.microsoft.com/office/drawing/2014/main" id="{E90C434D-302E-1E67-0EBE-14882562834C}"/>
                </a:ext>
              </a:extLst>
            </p:cNvPr>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a:extLst>
              <a:ext uri="{FF2B5EF4-FFF2-40B4-BE49-F238E27FC236}">
                <a16:creationId xmlns:a16="http://schemas.microsoft.com/office/drawing/2014/main" id="{8A7526B3-34B2-C1FA-1F38-8DF052DDE7A4}"/>
              </a:ext>
            </a:extLst>
          </p:cNvPr>
          <p:cNvGrpSpPr/>
          <p:nvPr/>
        </p:nvGrpSpPr>
        <p:grpSpPr>
          <a:xfrm>
            <a:off x="7753224" y="2755679"/>
            <a:ext cx="1264257" cy="1609806"/>
            <a:chOff x="6914636" y="2627673"/>
            <a:chExt cx="1485264" cy="1890998"/>
          </a:xfrm>
        </p:grpSpPr>
        <p:sp>
          <p:nvSpPr>
            <p:cNvPr id="2236" name="Google Shape;2236;p53">
              <a:extLst>
                <a:ext uri="{FF2B5EF4-FFF2-40B4-BE49-F238E27FC236}">
                  <a16:creationId xmlns:a16="http://schemas.microsoft.com/office/drawing/2014/main" id="{8EA828EB-D0D4-8261-09FB-97901629B65E}"/>
                </a:ext>
              </a:extLst>
            </p:cNvPr>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a:extLst>
                <a:ext uri="{FF2B5EF4-FFF2-40B4-BE49-F238E27FC236}">
                  <a16:creationId xmlns:a16="http://schemas.microsoft.com/office/drawing/2014/main" id="{6F5B09D3-687E-098F-A21F-7C4B3125CBEE}"/>
                </a:ext>
              </a:extLst>
            </p:cNvPr>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a:extLst>
                <a:ext uri="{FF2B5EF4-FFF2-40B4-BE49-F238E27FC236}">
                  <a16:creationId xmlns:a16="http://schemas.microsoft.com/office/drawing/2014/main" id="{9D39E55B-763A-C62E-8367-2D1D2123A251}"/>
                </a:ext>
              </a:extLst>
            </p:cNvPr>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a:extLst>
                <a:ext uri="{FF2B5EF4-FFF2-40B4-BE49-F238E27FC236}">
                  <a16:creationId xmlns:a16="http://schemas.microsoft.com/office/drawing/2014/main" id="{786440F7-2C60-A251-1E73-38A3068EE7FE}"/>
                </a:ext>
              </a:extLst>
            </p:cNvPr>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a:extLst>
                <a:ext uri="{FF2B5EF4-FFF2-40B4-BE49-F238E27FC236}">
                  <a16:creationId xmlns:a16="http://schemas.microsoft.com/office/drawing/2014/main" id="{20357F07-3114-D48F-6E5D-3AC619132EFA}"/>
                </a:ext>
              </a:extLst>
            </p:cNvPr>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a:extLst>
                <a:ext uri="{FF2B5EF4-FFF2-40B4-BE49-F238E27FC236}">
                  <a16:creationId xmlns:a16="http://schemas.microsoft.com/office/drawing/2014/main" id="{B6A173E7-FD45-DCA3-972A-910B44FF50D0}"/>
                </a:ext>
              </a:extLst>
            </p:cNvPr>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a:extLst>
                <a:ext uri="{FF2B5EF4-FFF2-40B4-BE49-F238E27FC236}">
                  <a16:creationId xmlns:a16="http://schemas.microsoft.com/office/drawing/2014/main" id="{4F8971F6-348C-9F7D-4AB6-1FD0FED1E962}"/>
                </a:ext>
              </a:extLst>
            </p:cNvPr>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a:extLst>
                <a:ext uri="{FF2B5EF4-FFF2-40B4-BE49-F238E27FC236}">
                  <a16:creationId xmlns:a16="http://schemas.microsoft.com/office/drawing/2014/main" id="{72530792-C5B1-6493-23E1-DC487B4E48ED}"/>
                </a:ext>
              </a:extLst>
            </p:cNvPr>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a:extLst>
                <a:ext uri="{FF2B5EF4-FFF2-40B4-BE49-F238E27FC236}">
                  <a16:creationId xmlns:a16="http://schemas.microsoft.com/office/drawing/2014/main" id="{4159BE2F-6740-01FB-2063-7FA0B912C779}"/>
                </a:ext>
              </a:extLst>
            </p:cNvPr>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a:extLst>
                <a:ext uri="{FF2B5EF4-FFF2-40B4-BE49-F238E27FC236}">
                  <a16:creationId xmlns:a16="http://schemas.microsoft.com/office/drawing/2014/main" id="{C91E5851-4601-FD19-2755-058885EDD98F}"/>
                </a:ext>
              </a:extLst>
            </p:cNvPr>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a:extLst>
              <a:ext uri="{FF2B5EF4-FFF2-40B4-BE49-F238E27FC236}">
                <a16:creationId xmlns:a16="http://schemas.microsoft.com/office/drawing/2014/main" id="{1672E9ED-2F24-959C-FFC3-0D958017093C}"/>
              </a:ext>
            </a:extLst>
          </p:cNvPr>
          <p:cNvGrpSpPr/>
          <p:nvPr/>
        </p:nvGrpSpPr>
        <p:grpSpPr>
          <a:xfrm rot="1046361" flipH="1">
            <a:off x="350346" y="4636019"/>
            <a:ext cx="1693749" cy="857898"/>
            <a:chOff x="0" y="6078527"/>
            <a:chExt cx="2501774" cy="1267169"/>
          </a:xfrm>
        </p:grpSpPr>
        <p:sp>
          <p:nvSpPr>
            <p:cNvPr id="2247" name="Google Shape;2247;p53">
              <a:extLst>
                <a:ext uri="{FF2B5EF4-FFF2-40B4-BE49-F238E27FC236}">
                  <a16:creationId xmlns:a16="http://schemas.microsoft.com/office/drawing/2014/main" id="{9C652127-5409-D58E-3CEB-F1E60C054EBF}"/>
                </a:ext>
              </a:extLst>
            </p:cNvPr>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a:extLst>
                <a:ext uri="{FF2B5EF4-FFF2-40B4-BE49-F238E27FC236}">
                  <a16:creationId xmlns:a16="http://schemas.microsoft.com/office/drawing/2014/main" id="{DCB023F9-02F0-C3DF-CD9C-5D7A1DFDF1E8}"/>
                </a:ext>
              </a:extLst>
            </p:cNvPr>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a:extLst>
                <a:ext uri="{FF2B5EF4-FFF2-40B4-BE49-F238E27FC236}">
                  <a16:creationId xmlns:a16="http://schemas.microsoft.com/office/drawing/2014/main" id="{B756EFAD-22B3-5237-E500-B193E8BBB758}"/>
                </a:ext>
              </a:extLst>
            </p:cNvPr>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a:extLst>
                <a:ext uri="{FF2B5EF4-FFF2-40B4-BE49-F238E27FC236}">
                  <a16:creationId xmlns:a16="http://schemas.microsoft.com/office/drawing/2014/main" id="{8851D46B-6E66-1AB5-9F15-0818786CF7CA}"/>
                </a:ext>
              </a:extLst>
            </p:cNvPr>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a:extLst>
                <a:ext uri="{FF2B5EF4-FFF2-40B4-BE49-F238E27FC236}">
                  <a16:creationId xmlns:a16="http://schemas.microsoft.com/office/drawing/2014/main" id="{38959CCD-E3CA-404E-D6B0-A227B9A06AEE}"/>
                </a:ext>
              </a:extLst>
            </p:cNvPr>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a:extLst>
                <a:ext uri="{FF2B5EF4-FFF2-40B4-BE49-F238E27FC236}">
                  <a16:creationId xmlns:a16="http://schemas.microsoft.com/office/drawing/2014/main" id="{EE26D945-1F83-E51F-F26B-17B0536CFDEF}"/>
                </a:ext>
              </a:extLst>
            </p:cNvPr>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a:extLst>
              <a:ext uri="{FF2B5EF4-FFF2-40B4-BE49-F238E27FC236}">
                <a16:creationId xmlns:a16="http://schemas.microsoft.com/office/drawing/2014/main" id="{E408FFAF-CB8D-97E9-5406-C8536E39A78E}"/>
              </a:ext>
            </a:extLst>
          </p:cNvPr>
          <p:cNvGrpSpPr/>
          <p:nvPr/>
        </p:nvGrpSpPr>
        <p:grpSpPr>
          <a:xfrm rot="-820655" flipH="1">
            <a:off x="8345467" y="925581"/>
            <a:ext cx="1653929" cy="539993"/>
            <a:chOff x="2564525" y="5223525"/>
            <a:chExt cx="2556110" cy="834547"/>
          </a:xfrm>
        </p:grpSpPr>
        <p:sp>
          <p:nvSpPr>
            <p:cNvPr id="2254" name="Google Shape;2254;p53">
              <a:extLst>
                <a:ext uri="{FF2B5EF4-FFF2-40B4-BE49-F238E27FC236}">
                  <a16:creationId xmlns:a16="http://schemas.microsoft.com/office/drawing/2014/main" id="{BDCD2F9C-2417-F955-4C6F-13F93E23AB06}"/>
                </a:ext>
              </a:extLst>
            </p:cNvPr>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a:extLst>
                <a:ext uri="{FF2B5EF4-FFF2-40B4-BE49-F238E27FC236}">
                  <a16:creationId xmlns:a16="http://schemas.microsoft.com/office/drawing/2014/main" id="{E09F5649-6847-43A9-7603-656B91D123BD}"/>
                </a:ext>
              </a:extLst>
            </p:cNvPr>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a:extLst>
                <a:ext uri="{FF2B5EF4-FFF2-40B4-BE49-F238E27FC236}">
                  <a16:creationId xmlns:a16="http://schemas.microsoft.com/office/drawing/2014/main" id="{ACCFD2BA-840B-5D29-DDD1-080F804F926E}"/>
                </a:ext>
              </a:extLst>
            </p:cNvPr>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a:extLst>
                <a:ext uri="{FF2B5EF4-FFF2-40B4-BE49-F238E27FC236}">
                  <a16:creationId xmlns:a16="http://schemas.microsoft.com/office/drawing/2014/main" id="{EB5525AC-3E89-0AF5-E070-21569B252C0A}"/>
                </a:ext>
              </a:extLst>
            </p:cNvPr>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a:extLst>
                <a:ext uri="{FF2B5EF4-FFF2-40B4-BE49-F238E27FC236}">
                  <a16:creationId xmlns:a16="http://schemas.microsoft.com/office/drawing/2014/main" id="{81480CB3-9F50-2D60-5D24-07E2087AC76C}"/>
                </a:ext>
              </a:extLst>
            </p:cNvPr>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a:extLst>
                <a:ext uri="{FF2B5EF4-FFF2-40B4-BE49-F238E27FC236}">
                  <a16:creationId xmlns:a16="http://schemas.microsoft.com/office/drawing/2014/main" id="{67159C7A-5C0F-4885-9180-A3F9F9486EB6}"/>
                </a:ext>
              </a:extLst>
            </p:cNvPr>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a:extLst>
                <a:ext uri="{FF2B5EF4-FFF2-40B4-BE49-F238E27FC236}">
                  <a16:creationId xmlns:a16="http://schemas.microsoft.com/office/drawing/2014/main" id="{BDDE04B0-1F8C-5375-F0AA-5C5FDCE2B7F0}"/>
                </a:ext>
              </a:extLst>
            </p:cNvPr>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a:extLst>
                <a:ext uri="{FF2B5EF4-FFF2-40B4-BE49-F238E27FC236}">
                  <a16:creationId xmlns:a16="http://schemas.microsoft.com/office/drawing/2014/main" id="{8A98A50D-3A50-9E7E-9EDA-6B4A487B217B}"/>
                </a:ext>
              </a:extLst>
            </p:cNvPr>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a:extLst>
                <a:ext uri="{FF2B5EF4-FFF2-40B4-BE49-F238E27FC236}">
                  <a16:creationId xmlns:a16="http://schemas.microsoft.com/office/drawing/2014/main" id="{66F36555-B226-520F-8369-A58147DF74E0}"/>
                </a:ext>
              </a:extLst>
            </p:cNvPr>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a:extLst>
                <a:ext uri="{FF2B5EF4-FFF2-40B4-BE49-F238E27FC236}">
                  <a16:creationId xmlns:a16="http://schemas.microsoft.com/office/drawing/2014/main" id="{C6E01817-A4C2-2944-528F-D78EB91CC375}"/>
                </a:ext>
              </a:extLst>
            </p:cNvPr>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extBox 77">
            <a:extLst>
              <a:ext uri="{FF2B5EF4-FFF2-40B4-BE49-F238E27FC236}">
                <a16:creationId xmlns:a16="http://schemas.microsoft.com/office/drawing/2014/main" id="{EB57D2EB-EAD5-6FE1-738E-49FDE5EC2B6E}"/>
              </a:ext>
            </a:extLst>
          </p:cNvPr>
          <p:cNvSpPr txBox="1"/>
          <p:nvPr/>
        </p:nvSpPr>
        <p:spPr>
          <a:xfrm>
            <a:off x="1847441" y="863502"/>
            <a:ext cx="6243535" cy="1323439"/>
          </a:xfrm>
          <a:prstGeom prst="rect">
            <a:avLst/>
          </a:prstGeom>
          <a:noFill/>
        </p:spPr>
        <p:txBody>
          <a:bodyPr wrap="square" rtlCol="0">
            <a:spAutoFit/>
          </a:bodyPr>
          <a:lstStyle/>
          <a:p>
            <a:pPr algn="ctr"/>
            <a:r>
              <a:rPr lang="en-US" sz="4000" dirty="0">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rPr>
              <a:t>T</a:t>
            </a:r>
            <a:r>
              <a:rPr lang="vi-VN" sz="4000" dirty="0">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rPr>
              <a:t>rò chơi</a:t>
            </a:r>
            <a:r>
              <a:rPr lang="en-US" sz="4000" dirty="0">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rPr>
              <a:t>:</a:t>
            </a:r>
            <a:r>
              <a:rPr lang="vi-VN" sz="4000" dirty="0">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rPr>
              <a:t> Thử thách 1 phút để </a:t>
            </a:r>
            <a:r>
              <a:rPr lang="vi-VN" sz="4000" dirty="0" err="1">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rPr>
              <a:t>toả</a:t>
            </a:r>
            <a:r>
              <a:rPr lang="vi-VN" sz="4000" dirty="0">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rPr>
              <a:t> sáng</a:t>
            </a:r>
            <a:endParaRPr lang="en-US" sz="4000" dirty="0">
              <a:ln w="28575">
                <a:solidFill>
                  <a:srgbClr val="FFC000"/>
                </a:solidFill>
              </a:ln>
              <a:solidFill>
                <a:schemeClr val="accent2">
                  <a:lumMod val="50000"/>
                </a:schemeClr>
              </a:solidFill>
              <a:effectLst>
                <a:glow rad="63500">
                  <a:schemeClr val="accent1">
                    <a:satMod val="175000"/>
                    <a:alpha val="40000"/>
                  </a:schemeClr>
                </a:glow>
              </a:effectLst>
              <a:latin typeface="SVN-Caprica Script" pitchFamily="2" charset="0"/>
            </a:endParaRPr>
          </a:p>
        </p:txBody>
      </p:sp>
      <p:sp>
        <p:nvSpPr>
          <p:cNvPr id="3" name="TextBox 2">
            <a:extLst>
              <a:ext uri="{FF2B5EF4-FFF2-40B4-BE49-F238E27FC236}">
                <a16:creationId xmlns:a16="http://schemas.microsoft.com/office/drawing/2014/main" id="{924A26D4-7A58-4FF7-B24E-38AE6782845F}"/>
              </a:ext>
            </a:extLst>
          </p:cNvPr>
          <p:cNvSpPr txBox="1"/>
          <p:nvPr/>
        </p:nvSpPr>
        <p:spPr>
          <a:xfrm>
            <a:off x="638553" y="2782257"/>
            <a:ext cx="6314181" cy="1893339"/>
          </a:xfrm>
          <a:prstGeom prst="rect">
            <a:avLst/>
          </a:prstGeom>
          <a:noFill/>
        </p:spPr>
        <p:txBody>
          <a:bodyPr wrap="square">
            <a:spAutoFit/>
          </a:bodyPr>
          <a:lstStyle/>
          <a:p>
            <a:pPr algn="just">
              <a:lnSpc>
                <a:spcPct val="150000"/>
              </a:lnSpc>
            </a:pPr>
            <a:r>
              <a:rPr lang="vi-VN" sz="1600" dirty="0">
                <a:solidFill>
                  <a:srgbClr val="0070C0"/>
                </a:solidFill>
              </a:rPr>
              <a:t> </a:t>
            </a:r>
            <a:r>
              <a:rPr lang="en-US" sz="1600" dirty="0">
                <a:solidFill>
                  <a:srgbClr val="0070C0"/>
                </a:solidFill>
              </a:rPr>
              <a:t>- Em </a:t>
            </a:r>
            <a:r>
              <a:rPr lang="en-US" sz="1600" dirty="0" err="1">
                <a:solidFill>
                  <a:srgbClr val="0070C0"/>
                </a:solidFill>
              </a:rPr>
              <a:t>hãy</a:t>
            </a:r>
            <a:r>
              <a:rPr lang="en-US" sz="1600" dirty="0">
                <a:solidFill>
                  <a:srgbClr val="0070C0"/>
                </a:solidFill>
              </a:rPr>
              <a:t> </a:t>
            </a:r>
            <a:r>
              <a:rPr lang="vi-VN" sz="1600" dirty="0">
                <a:solidFill>
                  <a:srgbClr val="0070C0"/>
                </a:solidFill>
              </a:rPr>
              <a:t>tranh tài để giới thiệu bản thân sao cho ấn tượng nhất trong thời gian 1 phút. </a:t>
            </a:r>
          </a:p>
          <a:p>
            <a:pPr algn="just">
              <a:lnSpc>
                <a:spcPct val="150000"/>
              </a:lnSpc>
            </a:pPr>
            <a:r>
              <a:rPr lang="en-US" sz="1600" dirty="0">
                <a:solidFill>
                  <a:srgbClr val="0070C0"/>
                </a:solidFill>
              </a:rPr>
              <a:t>-Th</a:t>
            </a:r>
            <a:r>
              <a:rPr lang="vi-VN" sz="1600" dirty="0">
                <a:solidFill>
                  <a:srgbClr val="0070C0"/>
                </a:solidFill>
              </a:rPr>
              <a:t>ể hiện, giới thiệu bản thân trước lớp bằng cách thuyết trình, thể hiện tài năng hoặc các hình thức sáng tạo khác.</a:t>
            </a:r>
            <a:endParaRPr lang="en-US" sz="1600" dirty="0">
              <a:solidFill>
                <a:srgbClr val="0070C0"/>
              </a:solidFill>
            </a:endParaRPr>
          </a:p>
          <a:p>
            <a:pPr algn="just">
              <a:lnSpc>
                <a:spcPct val="150000"/>
              </a:lnSpc>
            </a:pPr>
            <a:r>
              <a:rPr lang="en-US" sz="1600" dirty="0">
                <a:solidFill>
                  <a:srgbClr val="0070C0"/>
                </a:solidFill>
              </a:rPr>
              <a:t>-</a:t>
            </a:r>
            <a:r>
              <a:rPr lang="en-US" sz="1600" dirty="0" err="1">
                <a:solidFill>
                  <a:srgbClr val="0070C0"/>
                </a:solidFill>
              </a:rPr>
              <a:t>Thời</a:t>
            </a:r>
            <a:r>
              <a:rPr lang="en-US" sz="1600" dirty="0">
                <a:solidFill>
                  <a:srgbClr val="0070C0"/>
                </a:solidFill>
              </a:rPr>
              <a:t> </a:t>
            </a:r>
            <a:r>
              <a:rPr lang="en-US" sz="1600" dirty="0" err="1">
                <a:solidFill>
                  <a:srgbClr val="0070C0"/>
                </a:solidFill>
              </a:rPr>
              <a:t>gian</a:t>
            </a:r>
            <a:r>
              <a:rPr lang="en-US" sz="1600" dirty="0">
                <a:solidFill>
                  <a:srgbClr val="0070C0"/>
                </a:solidFill>
              </a:rPr>
              <a:t> </a:t>
            </a:r>
            <a:r>
              <a:rPr lang="en-US" sz="1600" dirty="0" err="1">
                <a:solidFill>
                  <a:srgbClr val="0070C0"/>
                </a:solidFill>
              </a:rPr>
              <a:t>chuẩn</a:t>
            </a:r>
            <a:r>
              <a:rPr lang="en-US" sz="1600" dirty="0">
                <a:solidFill>
                  <a:srgbClr val="0070C0"/>
                </a:solidFill>
              </a:rPr>
              <a:t> </a:t>
            </a:r>
            <a:r>
              <a:rPr lang="en-US" sz="1600" dirty="0" err="1">
                <a:solidFill>
                  <a:srgbClr val="0070C0"/>
                </a:solidFill>
              </a:rPr>
              <a:t>bị</a:t>
            </a:r>
            <a:r>
              <a:rPr lang="en-US" sz="1600" dirty="0">
                <a:solidFill>
                  <a:srgbClr val="0070C0"/>
                </a:solidFill>
              </a:rPr>
              <a:t>: 3 </a:t>
            </a:r>
            <a:r>
              <a:rPr lang="en-US" sz="1600" dirty="0" err="1">
                <a:solidFill>
                  <a:srgbClr val="0070C0"/>
                </a:solidFill>
              </a:rPr>
              <a:t>phút</a:t>
            </a:r>
            <a:r>
              <a:rPr lang="en-US" sz="1600" dirty="0">
                <a:solidFill>
                  <a:srgbClr val="0070C0"/>
                </a:solidFill>
              </a:rPr>
              <a:t>.</a:t>
            </a:r>
          </a:p>
        </p:txBody>
      </p:sp>
      <p:pic>
        <p:nvPicPr>
          <p:cNvPr id="4" name="1 Minute Timer - Clean and Simple">
            <a:hlinkClick r:id="" action="ppaction://media"/>
            <a:extLst>
              <a:ext uri="{FF2B5EF4-FFF2-40B4-BE49-F238E27FC236}">
                <a16:creationId xmlns:a16="http://schemas.microsoft.com/office/drawing/2014/main" id="{FEAA9471-AE75-F50C-E2B3-559E97A3A4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3643" y="3161650"/>
            <a:ext cx="1894902" cy="1065882"/>
          </a:xfrm>
          <a:prstGeom prst="rect">
            <a:avLst/>
          </a:prstGeom>
        </p:spPr>
      </p:pic>
    </p:spTree>
    <p:extLst>
      <p:ext uri="{BB962C8B-B14F-4D97-AF65-F5344CB8AC3E}">
        <p14:creationId xmlns:p14="http://schemas.microsoft.com/office/powerpoint/2010/main" val="3973465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108192" y="906910"/>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chemeClr val="accent4"/>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TextBox 108">
            <a:extLst>
              <a:ext uri="{FF2B5EF4-FFF2-40B4-BE49-F238E27FC236}">
                <a16:creationId xmlns:a16="http://schemas.microsoft.com/office/drawing/2014/main" id="{53DD1E42-E541-AA24-FF1B-048B8AA37DDD}"/>
              </a:ext>
            </a:extLst>
          </p:cNvPr>
          <p:cNvSpPr txBox="1"/>
          <p:nvPr/>
        </p:nvSpPr>
        <p:spPr>
          <a:xfrm>
            <a:off x="3285581" y="3126017"/>
            <a:ext cx="4740572" cy="1200329"/>
          </a:xfrm>
          <a:prstGeom prst="rect">
            <a:avLst/>
          </a:prstGeom>
          <a:noFill/>
        </p:spPr>
        <p:txBody>
          <a:bodyPr wrap="square" rtlCol="0">
            <a:spAutoFit/>
          </a:bodyPr>
          <a:lstStyle/>
          <a:p>
            <a:pPr algn="ctr"/>
            <a:r>
              <a:rPr lang="en-US" sz="7200" b="1" dirty="0">
                <a:solidFill>
                  <a:srgbClr val="0070C0"/>
                </a:solidFill>
                <a:latin typeface="SVN-Caprica Script" pitchFamily="2" charset="0"/>
              </a:rPr>
              <a:t>KHÁM PHÁ</a:t>
            </a:r>
          </a:p>
        </p:txBody>
      </p:sp>
      <p:sp>
        <p:nvSpPr>
          <p:cNvPr id="110" name="TextBox 109">
            <a:extLst>
              <a:ext uri="{FF2B5EF4-FFF2-40B4-BE49-F238E27FC236}">
                <a16:creationId xmlns:a16="http://schemas.microsoft.com/office/drawing/2014/main" id="{F681C67B-2ED2-6C3A-6656-A4B320FB8557}"/>
              </a:ext>
            </a:extLst>
          </p:cNvPr>
          <p:cNvSpPr txBox="1"/>
          <p:nvPr/>
        </p:nvSpPr>
        <p:spPr>
          <a:xfrm>
            <a:off x="4011205" y="2326087"/>
            <a:ext cx="3362255" cy="707886"/>
          </a:xfrm>
          <a:prstGeom prst="rect">
            <a:avLst/>
          </a:prstGeom>
          <a:noFill/>
        </p:spPr>
        <p:txBody>
          <a:bodyPr wrap="square" rtlCol="0">
            <a:spAutoFit/>
          </a:bodyPr>
          <a:lstStyle/>
          <a:p>
            <a:pPr algn="ctr"/>
            <a:r>
              <a:rPr lang="en-US" sz="4000" dirty="0" err="1">
                <a:solidFill>
                  <a:schemeClr val="accent1">
                    <a:lumMod val="75000"/>
                  </a:schemeClr>
                </a:solidFill>
                <a:latin typeface="SVN-Caprica Script" pitchFamily="2" charset="0"/>
              </a:rPr>
              <a:t>Hoạt</a:t>
            </a:r>
            <a:r>
              <a:rPr lang="en-US" sz="4000" dirty="0">
                <a:solidFill>
                  <a:schemeClr val="accent1">
                    <a:lumMod val="75000"/>
                  </a:schemeClr>
                </a:solidFill>
                <a:latin typeface="SVN-Caprica Script" pitchFamily="2" charset="0"/>
              </a:rPr>
              <a:t> </a:t>
            </a:r>
            <a:r>
              <a:rPr lang="en-US" sz="4000" dirty="0" err="1">
                <a:solidFill>
                  <a:schemeClr val="accent1">
                    <a:lumMod val="75000"/>
                  </a:schemeClr>
                </a:solidFill>
                <a:latin typeface="SVN-Caprica Script" pitchFamily="2" charset="0"/>
              </a:rPr>
              <a:t>động</a:t>
            </a:r>
            <a:r>
              <a:rPr lang="en-US" sz="4000" dirty="0">
                <a:solidFill>
                  <a:schemeClr val="accent1">
                    <a:lumMod val="75000"/>
                  </a:schemeClr>
                </a:solidFill>
                <a:latin typeface="SVN-Caprica Script" pitchFamily="2" charset="0"/>
              </a:rPr>
              <a:t> 2</a:t>
            </a:r>
          </a:p>
        </p:txBody>
      </p:sp>
      <p:pic>
        <p:nvPicPr>
          <p:cNvPr id="111" name="Picture 110">
            <a:extLst>
              <a:ext uri="{FF2B5EF4-FFF2-40B4-BE49-F238E27FC236}">
                <a16:creationId xmlns:a16="http://schemas.microsoft.com/office/drawing/2014/main" id="{BAC3CFD7-FB36-D2DC-0E02-4E9073C01D5A}"/>
              </a:ext>
            </a:extLst>
          </p:cNvPr>
          <p:cNvPicPr>
            <a:picLocks noChangeAspect="1"/>
          </p:cNvPicPr>
          <p:nvPr/>
        </p:nvPicPr>
        <p:blipFill>
          <a:blip r:embed="rId3"/>
          <a:stretch>
            <a:fillRect/>
          </a:stretch>
        </p:blipFill>
        <p:spPr>
          <a:xfrm>
            <a:off x="6705685" y="1042153"/>
            <a:ext cx="1124607" cy="1124607"/>
          </a:xfrm>
          <a:prstGeom prst="rect">
            <a:avLst/>
          </a:prstGeom>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800" y="88448"/>
            <a:ext cx="8788400" cy="1077218"/>
          </a:xfrm>
          <a:prstGeom prst="rect">
            <a:avLst/>
          </a:prstGeom>
          <a:solidFill>
            <a:schemeClr val="bg2"/>
          </a:solidFill>
          <a:ln w="28575">
            <a:solidFill>
              <a:schemeClr val="tx1"/>
            </a:solidFill>
            <a:prstDash val="sysDash"/>
          </a:ln>
        </p:spPr>
        <p:txBody>
          <a:bodyPr wrap="square">
            <a:spAutoFit/>
          </a:bodyPr>
          <a:lstStyle/>
          <a:p>
            <a:pPr algn="ctr"/>
            <a:r>
              <a:rPr lang="en-US" sz="2400" b="1" dirty="0" err="1">
                <a:latin typeface="Arial" panose="020B0604020202020204" pitchFamily="34" charset="0"/>
              </a:rPr>
              <a:t>Nhiệm</a:t>
            </a:r>
            <a:r>
              <a:rPr lang="en-US" sz="2400" b="1" dirty="0">
                <a:latin typeface="Arial" panose="020B0604020202020204" pitchFamily="34" charset="0"/>
              </a:rPr>
              <a:t> </a:t>
            </a:r>
            <a:r>
              <a:rPr lang="en-US" sz="2400" b="1" dirty="0" err="1">
                <a:latin typeface="Arial" panose="020B0604020202020204" pitchFamily="34" charset="0"/>
              </a:rPr>
              <a:t>vụ</a:t>
            </a:r>
            <a:r>
              <a:rPr lang="en-US" sz="2400" b="1" dirty="0">
                <a:latin typeface="Arial" panose="020B0604020202020204" pitchFamily="34" charset="0"/>
              </a:rPr>
              <a:t>: </a:t>
            </a:r>
          </a:p>
          <a:p>
            <a:pPr algn="ctr"/>
            <a:r>
              <a:rPr lang="vi-VN" sz="2000" b="1" dirty="0"/>
              <a:t> Dựa vào cách quản lí thời gian hiệu quả, em hãy xây dựng thời gian biểu theo gợi ý </a:t>
            </a:r>
            <a:r>
              <a:rPr lang="en-US" sz="2000" b="1" dirty="0" err="1"/>
              <a:t>trong</a:t>
            </a:r>
            <a:r>
              <a:rPr lang="en-US" sz="2000" b="1" dirty="0"/>
              <a:t> SGK tr. 35</a:t>
            </a:r>
            <a:r>
              <a:rPr lang="vi-VN" sz="2000" b="1" dirty="0"/>
              <a:t> và thuyết trình trước lớp</a:t>
            </a:r>
          </a:p>
        </p:txBody>
      </p:sp>
      <p:pic>
        <p:nvPicPr>
          <p:cNvPr id="5" name="Picture 4">
            <a:extLst>
              <a:ext uri="{FF2B5EF4-FFF2-40B4-BE49-F238E27FC236}">
                <a16:creationId xmlns:a16="http://schemas.microsoft.com/office/drawing/2014/main" id="{10D0FF3C-7776-8940-B3B6-BF87642D7C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4000" y="1420700"/>
            <a:ext cx="5394961" cy="36343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5CB97BB9-F171-4734-F7A4-0ED934B07993}"/>
              </a:ext>
            </a:extLst>
          </p:cNvPr>
          <p:cNvSpPr txBox="1"/>
          <p:nvPr/>
        </p:nvSpPr>
        <p:spPr>
          <a:xfrm>
            <a:off x="5984240" y="1556087"/>
            <a:ext cx="2981960" cy="2031325"/>
          </a:xfrm>
          <a:prstGeom prst="rect">
            <a:avLst/>
          </a:prstGeom>
          <a:solidFill>
            <a:schemeClr val="accent5"/>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dirty="0" err="1"/>
              <a:t>Chú</a:t>
            </a:r>
            <a:r>
              <a:rPr lang="en-US" dirty="0"/>
              <a:t> ý:</a:t>
            </a:r>
          </a:p>
          <a:p>
            <a:pPr algn="just"/>
            <a:r>
              <a:rPr lang="vi-VN" dirty="0"/>
              <a:t>– Công việc cần phải sắp xếp theo thứ tự ưu tiên về mức độ quan trọng, cần thiết.</a:t>
            </a:r>
          </a:p>
          <a:p>
            <a:pPr algn="just"/>
            <a:r>
              <a:rPr lang="vi-VN" dirty="0"/>
              <a:t>– Thời gian hoàn thành cần cụ thể, phù hợp với yêu cầu của từng nhiệm vụ.</a:t>
            </a:r>
          </a:p>
          <a:p>
            <a:pPr algn="just"/>
            <a:r>
              <a:rPr lang="vi-VN" dirty="0"/>
              <a:t>– Cách thức hoàn thành cần phải đa dạng, phù hợp và khả thi.</a:t>
            </a:r>
            <a:endParaRPr lang="en-US" dirty="0"/>
          </a:p>
        </p:txBody>
      </p:sp>
      <p:pic>
        <p:nvPicPr>
          <p:cNvPr id="8" name="Picture 7">
            <a:extLst>
              <a:ext uri="{FF2B5EF4-FFF2-40B4-BE49-F238E27FC236}">
                <a16:creationId xmlns:a16="http://schemas.microsoft.com/office/drawing/2014/main" id="{3A700209-3200-19BE-117C-4F4DBE5CF339}"/>
              </a:ext>
            </a:extLst>
          </p:cNvPr>
          <p:cNvPicPr>
            <a:picLocks noChangeAspect="1"/>
          </p:cNvPicPr>
          <p:nvPr/>
        </p:nvPicPr>
        <p:blipFill>
          <a:blip r:embed="rId4"/>
          <a:stretch>
            <a:fillRect/>
          </a:stretch>
        </p:blipFill>
        <p:spPr>
          <a:xfrm>
            <a:off x="6628819" y="3511099"/>
            <a:ext cx="1722701" cy="1722701"/>
          </a:xfrm>
          <a:prstGeom prst="rect">
            <a:avLst/>
          </a:prstGeom>
        </p:spPr>
      </p:pic>
    </p:spTree>
    <p:extLst>
      <p:ext uri="{BB962C8B-B14F-4D97-AF65-F5344CB8AC3E}">
        <p14:creationId xmlns:p14="http://schemas.microsoft.com/office/powerpoint/2010/main" val="26466520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581E7FBC-1E1E-BD14-130A-A3000CC604B0}"/>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CABE2F8-B7C3-B989-D0F6-81371E92DAD3}"/>
              </a:ext>
            </a:extLst>
          </p:cNvPr>
          <p:cNvSpPr/>
          <p:nvPr/>
        </p:nvSpPr>
        <p:spPr>
          <a:xfrm>
            <a:off x="340958" y="887271"/>
            <a:ext cx="1317356" cy="188433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Xuân</a:t>
            </a:r>
          </a:p>
        </p:txBody>
      </p:sp>
      <p:sp>
        <p:nvSpPr>
          <p:cNvPr id="19" name="Rectangle 18">
            <a:extLst>
              <a:ext uri="{FF2B5EF4-FFF2-40B4-BE49-F238E27FC236}">
                <a16:creationId xmlns:a16="http://schemas.microsoft.com/office/drawing/2014/main" id="{17EE228A-4E3B-507C-A7BD-9C12EE753691}"/>
              </a:ext>
            </a:extLst>
          </p:cNvPr>
          <p:cNvSpPr/>
          <p:nvPr/>
        </p:nvSpPr>
        <p:spPr>
          <a:xfrm>
            <a:off x="2712203" y="903088"/>
            <a:ext cx="1374181" cy="18843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Hạ</a:t>
            </a:r>
            <a:endParaRPr lang="en-US" sz="3200" b="1" dirty="0">
              <a:solidFill>
                <a:schemeClr val="tx1"/>
              </a:solidFill>
            </a:endParaRPr>
          </a:p>
        </p:txBody>
      </p:sp>
      <p:sp>
        <p:nvSpPr>
          <p:cNvPr id="20" name="Rectangle 19">
            <a:extLst>
              <a:ext uri="{FF2B5EF4-FFF2-40B4-BE49-F238E27FC236}">
                <a16:creationId xmlns:a16="http://schemas.microsoft.com/office/drawing/2014/main" id="{ED993AB0-2C1F-ECEB-2E34-C22AAED0254D}"/>
              </a:ext>
            </a:extLst>
          </p:cNvPr>
          <p:cNvSpPr/>
          <p:nvPr/>
        </p:nvSpPr>
        <p:spPr>
          <a:xfrm>
            <a:off x="5303006" y="903088"/>
            <a:ext cx="1270857" cy="1903058"/>
          </a:xfrm>
          <a:prstGeom prst="rect">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Thu</a:t>
            </a:r>
          </a:p>
        </p:txBody>
      </p:sp>
      <p:sp>
        <p:nvSpPr>
          <p:cNvPr id="21" name="Rectangle 20">
            <a:extLst>
              <a:ext uri="{FF2B5EF4-FFF2-40B4-BE49-F238E27FC236}">
                <a16:creationId xmlns:a16="http://schemas.microsoft.com/office/drawing/2014/main" id="{8003C6C1-2FBD-A3D8-311E-E3BA3C2EC1FC}"/>
              </a:ext>
            </a:extLst>
          </p:cNvPr>
          <p:cNvSpPr/>
          <p:nvPr/>
        </p:nvSpPr>
        <p:spPr>
          <a:xfrm>
            <a:off x="7532185" y="868549"/>
            <a:ext cx="1270857" cy="1918874"/>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Đông</a:t>
            </a:r>
            <a:endParaRPr lang="en-US" sz="3200" b="1" dirty="0">
              <a:solidFill>
                <a:schemeClr val="tx1"/>
              </a:solidFill>
            </a:endParaRPr>
          </a:p>
        </p:txBody>
      </p:sp>
    </p:spTree>
    <p:extLst>
      <p:ext uri="{BB962C8B-B14F-4D97-AF65-F5344CB8AC3E}">
        <p14:creationId xmlns:p14="http://schemas.microsoft.com/office/powerpoint/2010/main" val="160151689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E29C29-5A31-29F1-7482-DE5F680F804B}"/>
              </a:ext>
            </a:extLst>
          </p:cNvPr>
          <p:cNvPicPr>
            <a:picLocks noChangeAspect="1"/>
          </p:cNvPicPr>
          <p:nvPr/>
        </p:nvPicPr>
        <p:blipFill>
          <a:blip r:embed="rId3"/>
          <a:stretch>
            <a:fillRect/>
          </a:stretch>
        </p:blipFill>
        <p:spPr>
          <a:xfrm>
            <a:off x="3492765" y="2083554"/>
            <a:ext cx="2032381" cy="1999863"/>
          </a:xfrm>
          <a:prstGeom prst="rect">
            <a:avLst/>
          </a:prstGeom>
        </p:spPr>
      </p:pic>
      <p:sp>
        <p:nvSpPr>
          <p:cNvPr id="3" name="Scroll: Horizontal 2">
            <a:extLst>
              <a:ext uri="{FF2B5EF4-FFF2-40B4-BE49-F238E27FC236}">
                <a16:creationId xmlns:a16="http://schemas.microsoft.com/office/drawing/2014/main" id="{E40BD679-BCE9-282E-0873-89B984D553F0}"/>
              </a:ext>
            </a:extLst>
          </p:cNvPr>
          <p:cNvSpPr/>
          <p:nvPr/>
        </p:nvSpPr>
        <p:spPr>
          <a:xfrm>
            <a:off x="2758698" y="1131377"/>
            <a:ext cx="3626604" cy="1046135"/>
          </a:xfrm>
          <a:prstGeom prst="horizontalScroll">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CUNG CHÚC TÂN XUÂN</a:t>
            </a:r>
          </a:p>
          <a:p>
            <a:pPr algn="ctr"/>
            <a:r>
              <a:rPr lang="en-US" sz="2000" b="1" dirty="0">
                <a:solidFill>
                  <a:srgbClr val="FFFF00"/>
                </a:solidFill>
              </a:rPr>
              <a:t>VẠN SỰ NHƯ Ý</a:t>
            </a:r>
          </a:p>
        </p:txBody>
      </p:sp>
    </p:spTree>
    <p:extLst>
      <p:ext uri="{BB962C8B-B14F-4D97-AF65-F5344CB8AC3E}">
        <p14:creationId xmlns:p14="http://schemas.microsoft.com/office/powerpoint/2010/main" val="25953566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86EA6101-F4E4-3A3E-9C91-C0AE14B21856}"/>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3070608C-7432-38BA-D30F-92D628C79E3B}"/>
              </a:ext>
            </a:extLst>
          </p:cNvPr>
          <p:cNvSpPr/>
          <p:nvPr/>
        </p:nvSpPr>
        <p:spPr>
          <a:xfrm>
            <a:off x="2417734" y="99769"/>
            <a:ext cx="4850969" cy="2471981"/>
          </a:xfrm>
          <a:prstGeom prst="sun">
            <a:avLst/>
          </a:prstGeom>
          <a:solidFill>
            <a:srgbClr val="FFFF00"/>
          </a:solidFill>
          <a:ln>
            <a:noFill/>
          </a:ln>
          <a:effectLst>
            <a:glow rad="228600">
              <a:schemeClr val="accent1">
                <a:satMod val="175000"/>
                <a:alpha val="40000"/>
              </a:schemeClr>
            </a:glow>
            <a:outerShdw blurRad="107950" dist="12700" dir="5400000" algn="ctr">
              <a:srgbClr val="000000"/>
            </a:outerShdw>
          </a:effectLst>
          <a:scene3d>
            <a:camera prst="perspectiveLeft"/>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bg2">
                    <a:lumMod val="50000"/>
                  </a:schemeClr>
                </a:solidFill>
              </a:rPr>
              <a:t>Hè</a:t>
            </a:r>
            <a:r>
              <a:rPr lang="en-US" sz="2000" b="1" i="1" dirty="0">
                <a:solidFill>
                  <a:schemeClr val="bg2">
                    <a:lumMod val="50000"/>
                  </a:schemeClr>
                </a:solidFill>
              </a:rPr>
              <a:t> </a:t>
            </a:r>
            <a:r>
              <a:rPr lang="en-US" sz="2000" b="1" i="1" dirty="0" err="1">
                <a:solidFill>
                  <a:schemeClr val="bg2">
                    <a:lumMod val="50000"/>
                  </a:schemeClr>
                </a:solidFill>
              </a:rPr>
              <a:t>rực</a:t>
            </a:r>
            <a:r>
              <a:rPr lang="en-US" sz="2000" b="1" i="1" dirty="0">
                <a:solidFill>
                  <a:schemeClr val="bg2">
                    <a:lumMod val="50000"/>
                  </a:schemeClr>
                </a:solidFill>
              </a:rPr>
              <a:t> </a:t>
            </a:r>
            <a:r>
              <a:rPr lang="en-US" sz="2000" b="1" i="1" dirty="0" err="1">
                <a:solidFill>
                  <a:schemeClr val="bg2">
                    <a:lumMod val="50000"/>
                  </a:schemeClr>
                </a:solidFill>
              </a:rPr>
              <a:t>rỡ</a:t>
            </a:r>
            <a:r>
              <a:rPr lang="en-US" sz="2000" b="1" i="1" dirty="0">
                <a:solidFill>
                  <a:schemeClr val="bg2">
                    <a:lumMod val="50000"/>
                  </a:schemeClr>
                </a:solidFill>
              </a:rPr>
              <a:t>,</a:t>
            </a:r>
          </a:p>
          <a:p>
            <a:pPr algn="ctr"/>
            <a:r>
              <a:rPr lang="en-US" sz="2000" b="1" i="1" dirty="0" err="1">
                <a:solidFill>
                  <a:schemeClr val="bg2">
                    <a:lumMod val="50000"/>
                  </a:schemeClr>
                </a:solidFill>
              </a:rPr>
              <a:t>niềm</a:t>
            </a:r>
            <a:r>
              <a:rPr lang="en-US" sz="2000" b="1" i="1" dirty="0">
                <a:solidFill>
                  <a:schemeClr val="bg2">
                    <a:lumMod val="50000"/>
                  </a:schemeClr>
                </a:solidFill>
              </a:rPr>
              <a:t> </a:t>
            </a:r>
            <a:r>
              <a:rPr lang="en-US" sz="2000" b="1" i="1" dirty="0" err="1">
                <a:solidFill>
                  <a:schemeClr val="bg2">
                    <a:lumMod val="50000"/>
                  </a:schemeClr>
                </a:solidFill>
              </a:rPr>
              <a:t>vui</a:t>
            </a:r>
            <a:r>
              <a:rPr lang="en-US" sz="2000" b="1" i="1" dirty="0">
                <a:solidFill>
                  <a:schemeClr val="bg2">
                    <a:lumMod val="50000"/>
                  </a:schemeClr>
                </a:solidFill>
              </a:rPr>
              <a:t> </a:t>
            </a:r>
            <a:r>
              <a:rPr lang="en-US" sz="2000" b="1" i="1" dirty="0" err="1">
                <a:solidFill>
                  <a:schemeClr val="bg2">
                    <a:lumMod val="50000"/>
                  </a:schemeClr>
                </a:solidFill>
              </a:rPr>
              <a:t>bùng</a:t>
            </a:r>
            <a:r>
              <a:rPr lang="en-US" sz="2000" b="1" i="1" dirty="0">
                <a:solidFill>
                  <a:schemeClr val="bg2">
                    <a:lumMod val="50000"/>
                  </a:schemeClr>
                </a:solidFill>
              </a:rPr>
              <a:t> </a:t>
            </a:r>
            <a:r>
              <a:rPr lang="en-US" sz="2000" b="1" i="1" dirty="0" err="1">
                <a:solidFill>
                  <a:schemeClr val="bg2">
                    <a:lumMod val="50000"/>
                  </a:schemeClr>
                </a:solidFill>
              </a:rPr>
              <a:t>cháy</a:t>
            </a:r>
            <a:r>
              <a:rPr lang="en-US" sz="2000" b="1" i="1" dirty="0">
                <a:solidFill>
                  <a:schemeClr val="bg2">
                    <a:lumMod val="50000"/>
                  </a:schemeClr>
                </a:solidFill>
              </a:rPr>
              <a:t>!</a:t>
            </a:r>
          </a:p>
        </p:txBody>
      </p:sp>
    </p:spTree>
    <p:extLst>
      <p:ext uri="{BB962C8B-B14F-4D97-AF65-F5344CB8AC3E}">
        <p14:creationId xmlns:p14="http://schemas.microsoft.com/office/powerpoint/2010/main" val="2523145591"/>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1BE46F-0276-935C-DD90-D246B4DACEEB}"/>
            </a:ext>
          </a:extLst>
        </p:cNvPr>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8E1A3E22-094A-4652-34A6-2DA8DAE694B3}"/>
              </a:ext>
            </a:extLst>
          </p:cNvPr>
          <p:cNvSpPr/>
          <p:nvPr/>
        </p:nvSpPr>
        <p:spPr>
          <a:xfrm>
            <a:off x="5509648" y="108489"/>
            <a:ext cx="3432875" cy="1092631"/>
          </a:xfrm>
          <a:prstGeom prst="wedgeRectCallout">
            <a:avLst>
              <a:gd name="adj1" fmla="val -64014"/>
              <a:gd name="adj2" fmla="val 28574"/>
            </a:avLst>
          </a:prstGeom>
          <a:solidFill>
            <a:schemeClr val="accent1">
              <a:lumMod val="75000"/>
            </a:schemeClr>
          </a:solidFill>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Xin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chào</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mùa</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thu</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tớ</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đã</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đợi</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cậu</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cả</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mùa</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hè</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223410526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heme/theme1.xml><?xml version="1.0" encoding="utf-8"?>
<a:theme xmlns:a="http://schemas.openxmlformats.org/drawingml/2006/main" name="Pretty Aesthetic Notes for School by Slidesgo">
  <a:themeElements>
    <a:clrScheme name="Simple Light">
      <a:dk1>
        <a:srgbClr val="000000"/>
      </a:dk1>
      <a:lt1>
        <a:srgbClr val="ECECEC"/>
      </a:lt1>
      <a:dk2>
        <a:srgbClr val="FFDBDE"/>
      </a:dk2>
      <a:lt2>
        <a:srgbClr val="AEC6CF"/>
      </a:lt2>
      <a:accent1>
        <a:srgbClr val="FECBA7"/>
      </a:accent1>
      <a:accent2>
        <a:srgbClr val="FEB7C0"/>
      </a:accent2>
      <a:accent3>
        <a:srgbClr val="6B9BA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TotalTime>
  <Words>665</Words>
  <Application>Microsoft Office PowerPoint</Application>
  <PresentationFormat>On-screen Show (16:9)</PresentationFormat>
  <Paragraphs>64</Paragraphs>
  <Slides>19</Slides>
  <Notes>8</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Proxima Nova Semibold</vt:lpstr>
      <vt:lpstr>Delius Swash Caps</vt:lpstr>
      <vt:lpstr>Proxima Nova</vt:lpstr>
      <vt:lpstr>SVN-Caprica Script</vt:lpstr>
      <vt:lpstr>Arial</vt:lpstr>
      <vt:lpstr>Dancing Script</vt:lpstr>
      <vt:lpstr>Pretty Aesthetic Notes for School by Slidesgo</vt:lpstr>
      <vt:lpstr>Slidesgo Final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Pretty Aesthetic Notes for School</dc:title>
  <dc:creator>DELL</dc:creator>
  <cp:lastModifiedBy>Dell</cp:lastModifiedBy>
  <cp:revision>44</cp:revision>
  <dcterms:modified xsi:type="dcterms:W3CDTF">2025-01-13T22:53:52Z</dcterms:modified>
</cp:coreProperties>
</file>