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69200" cy="10668000"/>
  <p:notesSz cx="7569200" cy="1066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299206"/>
            <a:ext cx="6433820" cy="22349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59856"/>
            <a:ext cx="5298440" cy="266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2447798"/>
            <a:ext cx="3292602" cy="7024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2447798"/>
            <a:ext cx="3292602" cy="7024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5704"/>
            <a:ext cx="6812280" cy="1702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47798"/>
            <a:ext cx="6812280" cy="7024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9897618"/>
            <a:ext cx="2422144" cy="532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9897618"/>
            <a:ext cx="1740916" cy="532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9897618"/>
            <a:ext cx="1740916" cy="532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"/>
            <a:ext cx="7566659" cy="10639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8900" y="1275968"/>
            <a:ext cx="203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03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7600" y="1284696"/>
            <a:ext cx="203200" cy="243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 i="1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6100" y="1297396"/>
            <a:ext cx="203200" cy="243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 i="1">
                <a:latin typeface="Times New Roman"/>
                <a:cs typeface="Times New Roman"/>
              </a:rPr>
              <a:t>01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247"/>
            <a:ext cx="7562088" cy="10588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823"/>
            <a:ext cx="7543800" cy="105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6971"/>
            <a:ext cx="7543800" cy="10511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"/>
            <a:ext cx="7552944" cy="1065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5"/>
            <a:ext cx="7557516" cy="1066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"/>
            <a:ext cx="7552944" cy="1065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6222" y="5575300"/>
            <a:ext cx="1765553" cy="162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2026-02-05T01:20:09Z</dcterms:created>
  <dcterms:modified xsi:type="dcterms:W3CDTF">2026-02-05T01:20:09Z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2026-02-03T00:00:00Z</vt:filetime>
  </property>
  <property fmtid="{D5CDD505-2E9C-101B-9397-08002B2CF9AE}" pid="3" name="Creator">
    <vt:lpwstr>HP Scan</vt:lpwstr>
  </property>
  <property fmtid="{D5CDD505-2E9C-101B-9397-08002B2CF9AE}" pid="4" name="LastSaved">
    <vt:filetime>2026-02-05T00:00:00Z</vt:filetime>
  </property>
</Properties>
</file>