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8.xml" ContentType="application/vnd.openxmlformats-officedocument.presentationml.notesSlide+xml"/>
  <Override PartName="/ppt/tags/tag48.xml" ContentType="application/vnd.openxmlformats-officedocument.presentationml.tags+xml"/>
  <Override PartName="/ppt/notesSlides/notesSlide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notesSlides/notesSlide1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2.xml" ContentType="application/vnd.openxmlformats-officedocument.presentationml.notesSlide+xml"/>
  <Override PartName="/ppt/tags/tag58.xml" ContentType="application/vnd.openxmlformats-officedocument.presentationml.tags+xml"/>
  <Override PartName="/ppt/notesSlides/notesSlide13.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5.xml" ContentType="application/vnd.openxmlformats-officedocument.presentationml.notesSlide+xml"/>
  <Override PartName="/ppt/tags/tag75.xml" ContentType="application/vnd.openxmlformats-officedocument.presentationml.tags+xml"/>
  <Override PartName="/ppt/notesSlides/notesSlide16.xml" ContentType="application/vnd.openxmlformats-officedocument.presentationml.notesSlide+xml"/>
  <Override PartName="/ppt/tags/tag76.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25"/>
  </p:notesMasterIdLst>
  <p:handoutMasterIdLst>
    <p:handoutMasterId r:id="rId26"/>
  </p:handoutMasterIdLst>
  <p:sldIdLst>
    <p:sldId id="275" r:id="rId8"/>
    <p:sldId id="258" r:id="rId9"/>
    <p:sldId id="259" r:id="rId10"/>
    <p:sldId id="276" r:id="rId11"/>
    <p:sldId id="260" r:id="rId12"/>
    <p:sldId id="261" r:id="rId13"/>
    <p:sldId id="277" r:id="rId14"/>
    <p:sldId id="262" r:id="rId15"/>
    <p:sldId id="278" r:id="rId16"/>
    <p:sldId id="279" r:id="rId17"/>
    <p:sldId id="280" r:id="rId18"/>
    <p:sldId id="264" r:id="rId19"/>
    <p:sldId id="268" r:id="rId20"/>
    <p:sldId id="270" r:id="rId21"/>
    <p:sldId id="267" r:id="rId22"/>
    <p:sldId id="266" r:id="rId23"/>
    <p:sldId id="274" r:id="rId24"/>
  </p:sldIdLst>
  <p:sldSz cx="12192000" cy="6858000"/>
  <p:notesSz cx="6858000" cy="9144000"/>
  <p:embeddedFontLst>
    <p:embeddedFont>
      <p:font typeface="G8321 Black" pitchFamily="2" charset="0"/>
      <p:bold r:id="rId27"/>
    </p:embeddedFont>
    <p:embeddedFont>
      <p:font typeface="Manrope SemiBold" pitchFamily="2" charset="0"/>
      <p:bold r:id="rId28"/>
    </p:embeddedFont>
    <p:embeddedFont>
      <p:font typeface="SimSun" panose="02010600030101010101" pitchFamily="2" charset="-122"/>
      <p:regular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3601" userDrawn="1">
          <p15:clr>
            <a:srgbClr val="A4A3A4"/>
          </p15:clr>
        </p15:guide>
        <p15:guide id="3" pos="5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DFA"/>
    <a:srgbClr val="EF0CF2"/>
    <a:srgbClr val="DA24D8"/>
    <a:srgbClr val="37CE02"/>
    <a:srgbClr val="FF8989"/>
    <a:srgbClr val="FFB469"/>
    <a:srgbClr val="FF7D7D"/>
    <a:srgbClr val="FFF7F7"/>
    <a:srgbClr val="FFEFEF"/>
    <a:srgbClr val="9CD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4" d="100"/>
          <a:sy n="104" d="100"/>
        </p:scale>
        <p:origin x="756" y="114"/>
      </p:cViewPr>
      <p:guideLst>
        <p:guide orient="horz" pos="2188"/>
        <p:guide pos="3601"/>
        <p:guide pos="5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 /><Relationship Id="rId13" Type="http://schemas.openxmlformats.org/officeDocument/2006/relationships/slide" Target="slides/slide6.xml" /><Relationship Id="rId18" Type="http://schemas.openxmlformats.org/officeDocument/2006/relationships/slide" Target="slides/slide11.xml" /><Relationship Id="rId26" Type="http://schemas.openxmlformats.org/officeDocument/2006/relationships/handoutMaster" Target="handoutMasters/handoutMaster1.xml" /><Relationship Id="rId3" Type="http://schemas.openxmlformats.org/officeDocument/2006/relationships/slideMaster" Target="slideMasters/slideMaster3.xml" /><Relationship Id="rId21" Type="http://schemas.openxmlformats.org/officeDocument/2006/relationships/slide" Target="slides/slide14.xml" /><Relationship Id="rId34" Type="http://schemas.openxmlformats.org/officeDocument/2006/relationships/tableStyles" Target="tableStyles.xml" /><Relationship Id="rId7" Type="http://schemas.openxmlformats.org/officeDocument/2006/relationships/slideMaster" Target="slideMasters/slideMaster7.xml" /><Relationship Id="rId12" Type="http://schemas.openxmlformats.org/officeDocument/2006/relationships/slide" Target="slides/slide5.xml" /><Relationship Id="rId17" Type="http://schemas.openxmlformats.org/officeDocument/2006/relationships/slide" Target="slides/slide10.xml" /><Relationship Id="rId25" Type="http://schemas.openxmlformats.org/officeDocument/2006/relationships/notesMaster" Target="notesMasters/notesMaster1.xml" /><Relationship Id="rId33"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slide" Target="slides/slide9.xml" /><Relationship Id="rId20" Type="http://schemas.openxmlformats.org/officeDocument/2006/relationships/slide" Target="slides/slide13.xml" /><Relationship Id="rId29" Type="http://schemas.openxmlformats.org/officeDocument/2006/relationships/font" Target="fonts/font3.fntdata" /><Relationship Id="rId1" Type="http://schemas.openxmlformats.org/officeDocument/2006/relationships/slideMaster" Target="slideMasters/slideMaster1.xml" /><Relationship Id="rId6" Type="http://schemas.openxmlformats.org/officeDocument/2006/relationships/slideMaster" Target="slideMasters/slideMaster6.xml" /><Relationship Id="rId11" Type="http://schemas.openxmlformats.org/officeDocument/2006/relationships/slide" Target="slides/slide4.xml" /><Relationship Id="rId24" Type="http://schemas.openxmlformats.org/officeDocument/2006/relationships/slide" Target="slides/slide17.xml" /><Relationship Id="rId32" Type="http://schemas.openxmlformats.org/officeDocument/2006/relationships/viewProps" Target="viewProps.xml" /><Relationship Id="rId5" Type="http://schemas.openxmlformats.org/officeDocument/2006/relationships/slideMaster" Target="slideMasters/slideMaster5.xml" /><Relationship Id="rId15" Type="http://schemas.openxmlformats.org/officeDocument/2006/relationships/slide" Target="slides/slide8.xml" /><Relationship Id="rId23" Type="http://schemas.openxmlformats.org/officeDocument/2006/relationships/slide" Target="slides/slide16.xml" /><Relationship Id="rId28" Type="http://schemas.openxmlformats.org/officeDocument/2006/relationships/font" Target="fonts/font2.fntdata" /><Relationship Id="rId10" Type="http://schemas.openxmlformats.org/officeDocument/2006/relationships/slide" Target="slides/slide3.xml" /><Relationship Id="rId19" Type="http://schemas.openxmlformats.org/officeDocument/2006/relationships/slide" Target="slides/slide12.xml" /><Relationship Id="rId31" Type="http://schemas.openxmlformats.org/officeDocument/2006/relationships/presProps" Target="presProps.xml" /><Relationship Id="rId4" Type="http://schemas.openxmlformats.org/officeDocument/2006/relationships/slideMaster" Target="slideMasters/slideMaster4.xml" /><Relationship Id="rId9" Type="http://schemas.openxmlformats.org/officeDocument/2006/relationships/slide" Target="slides/slide2.xml" /><Relationship Id="rId14" Type="http://schemas.openxmlformats.org/officeDocument/2006/relationships/slide" Target="slides/slide7.xml" /><Relationship Id="rId22" Type="http://schemas.openxmlformats.org/officeDocument/2006/relationships/slide" Target="slides/slide15.xml" /><Relationship Id="rId27" Type="http://schemas.openxmlformats.org/officeDocument/2006/relationships/font" Target="fonts/font1.fntdata" /><Relationship Id="rId30" Type="http://schemas.openxmlformats.org/officeDocument/2006/relationships/tags" Target="tags/tag1.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anrope SemiBold" charset="0"/>
              <a:ea typeface="Manrope SemiBold" charset="0"/>
              <a:cs typeface="G8321 Black" panose="00000A05000000000000" pitchFamily="2"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anrope SemiBold" charset="0"/>
                <a:ea typeface="Manrope SemiBold" charset="0"/>
                <a:cs typeface="G8321 Black" panose="00000A05000000000000" pitchFamily="2" charset="0"/>
              </a:rPr>
              <a:t>2026/3/2</a:t>
            </a:fld>
            <a:endParaRPr lang="zh-CN" altLang="en-US">
              <a:latin typeface="Manrope SemiBold" charset="0"/>
              <a:ea typeface="Manrope SemiBold" charset="0"/>
              <a:cs typeface="G8321 Black" panose="00000A05000000000000" pitchFamily="2"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anrope SemiBold" charset="0"/>
              <a:ea typeface="Manrope SemiBold" charset="0"/>
              <a:cs typeface="G8321 Black" panose="00000A05000000000000" pitchFamily="2"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anrope SemiBold" charset="0"/>
                <a:ea typeface="Manrope SemiBold" charset="0"/>
                <a:cs typeface="G8321 Black" panose="00000A05000000000000" pitchFamily="2" charset="0"/>
              </a:rPr>
              <a:t>‹#›</a:t>
            </a:fld>
            <a:endParaRPr lang="zh-CN" altLang="en-US">
              <a:latin typeface="Manrope SemiBold" charset="0"/>
              <a:ea typeface="Manrope SemiBold" charset="0"/>
              <a:cs typeface="G8321 Black" panose="00000A05000000000000"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anrope SemiBold" charset="0"/>
                <a:ea typeface="Manrope SemiBold" charset="0"/>
                <a:cs typeface="G8321 Black" panose="00000A05000000000000" pitchFamily="2"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anrope SemiBold" charset="0"/>
                <a:ea typeface="Manrope SemiBold" charset="0"/>
                <a:cs typeface="G8321 Black" panose="00000A05000000000000" pitchFamily="2" charset="0"/>
              </a:defRPr>
            </a:lvl1pPr>
          </a:lstStyle>
          <a:p>
            <a:fld id="{8429C9B9-7EDD-44C6-8A25-24AE1F4F166B}" type="datetimeFigureOut">
              <a:rPr lang="zh-CN" altLang="en-US" smtClean="0"/>
              <a:t>2026/3/2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anrope SemiBold" charset="0"/>
                <a:ea typeface="Manrope SemiBold" charset="0"/>
                <a:cs typeface="G8321 Black" panose="00000A05000000000000" pitchFamily="2"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anrope SemiBold" charset="0"/>
                <a:ea typeface="Manrope SemiBold" charset="0"/>
                <a:cs typeface="G8321 Black" panose="00000A05000000000000" pitchFamily="2" charset="0"/>
              </a:defRPr>
            </a:lvl1pPr>
          </a:lstStyle>
          <a:p>
            <a:fld id="{E4341D71-4F85-4AC6-9B40-63C173578D9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1pPr>
    <a:lvl2pPr marL="45720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2pPr>
    <a:lvl3pPr marL="91440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3pPr>
    <a:lvl4pPr marL="137160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4pPr>
    <a:lvl5pPr marL="182880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2A524B-A48D-4E04-87BB-1C6676CD3968}"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2B4A0A-BAFB-4272-A5F2-CEB09E3983B1}" type="datetimeFigureOut">
              <a:rPr lang="zh-CN" altLang="en-US" smtClean="0"/>
              <a:t>2026/3/2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87312C-CDB8-43A0-A532-FE382EAD58F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png" /><Relationship Id="rId18" Type="http://schemas.openxmlformats.org/officeDocument/2006/relationships/image" Target="../media/image6.sv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17" Type="http://schemas.openxmlformats.org/officeDocument/2006/relationships/image" Target="../media/image5.png" /><Relationship Id="rId2" Type="http://schemas.openxmlformats.org/officeDocument/2006/relationships/slideLayout" Target="../slideLayouts/slideLayout2.xml" /><Relationship Id="rId16" Type="http://schemas.openxmlformats.org/officeDocument/2006/relationships/image" Target="../media/image4.svg" /><Relationship Id="rId20" Type="http://schemas.openxmlformats.org/officeDocument/2006/relationships/image" Target="../media/image8.sv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3.png" /><Relationship Id="rId10" Type="http://schemas.openxmlformats.org/officeDocument/2006/relationships/slideLayout" Target="../slideLayouts/slideLayout10.xml" /><Relationship Id="rId19" Type="http://schemas.openxmlformats.org/officeDocument/2006/relationships/image" Target="../media/image7.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image" Target="../media/image2.svg"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image" Target="../media/image9.png" /><Relationship Id="rId18" Type="http://schemas.openxmlformats.org/officeDocument/2006/relationships/image" Target="../media/image13.svg"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17" Type="http://schemas.openxmlformats.org/officeDocument/2006/relationships/image" Target="../media/image12.png" /><Relationship Id="rId2" Type="http://schemas.openxmlformats.org/officeDocument/2006/relationships/slideLayout" Target="../slideLayouts/slideLayout13.xml" /><Relationship Id="rId16" Type="http://schemas.openxmlformats.org/officeDocument/2006/relationships/image" Target="../media/image11.svg" /><Relationship Id="rId20" Type="http://schemas.openxmlformats.org/officeDocument/2006/relationships/image" Target="../media/image15.svg"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5" Type="http://schemas.openxmlformats.org/officeDocument/2006/relationships/image" Target="../media/image3.png" /><Relationship Id="rId10" Type="http://schemas.openxmlformats.org/officeDocument/2006/relationships/slideLayout" Target="../slideLayouts/slideLayout21.xml" /><Relationship Id="rId19" Type="http://schemas.openxmlformats.org/officeDocument/2006/relationships/image" Target="../media/image14.png"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image" Target="../media/image10.svg"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13" Type="http://schemas.openxmlformats.org/officeDocument/2006/relationships/image" Target="../media/image9.png" /><Relationship Id="rId18" Type="http://schemas.openxmlformats.org/officeDocument/2006/relationships/image" Target="../media/image13.svg"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17" Type="http://schemas.openxmlformats.org/officeDocument/2006/relationships/image" Target="../media/image12.png" /><Relationship Id="rId2" Type="http://schemas.openxmlformats.org/officeDocument/2006/relationships/slideLayout" Target="../slideLayouts/slideLayout24.xml" /><Relationship Id="rId16" Type="http://schemas.openxmlformats.org/officeDocument/2006/relationships/image" Target="../media/image11.svg" /><Relationship Id="rId20" Type="http://schemas.openxmlformats.org/officeDocument/2006/relationships/image" Target="../media/image15.svg"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5" Type="http://schemas.openxmlformats.org/officeDocument/2006/relationships/image" Target="../media/image3.png" /><Relationship Id="rId10" Type="http://schemas.openxmlformats.org/officeDocument/2006/relationships/slideLayout" Target="../slideLayouts/slideLayout32.xml" /><Relationship Id="rId19" Type="http://schemas.openxmlformats.org/officeDocument/2006/relationships/image" Target="../media/image14.png" /><Relationship Id="rId4" Type="http://schemas.openxmlformats.org/officeDocument/2006/relationships/slideLayout" Target="../slideLayouts/slideLayout26.xml" /><Relationship Id="rId9" Type="http://schemas.openxmlformats.org/officeDocument/2006/relationships/slideLayout" Target="../slideLayouts/slideLayout31.xml" /><Relationship Id="rId14" Type="http://schemas.openxmlformats.org/officeDocument/2006/relationships/image" Target="../media/image10.svg"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13" Type="http://schemas.openxmlformats.org/officeDocument/2006/relationships/image" Target="../media/image9.png" /><Relationship Id="rId18" Type="http://schemas.openxmlformats.org/officeDocument/2006/relationships/image" Target="../media/image13.svg" /><Relationship Id="rId3" Type="http://schemas.openxmlformats.org/officeDocument/2006/relationships/slideLayout" Target="../slideLayouts/slideLayout36.xml" /><Relationship Id="rId7" Type="http://schemas.openxmlformats.org/officeDocument/2006/relationships/slideLayout" Target="../slideLayouts/slideLayout40.xml" /><Relationship Id="rId12" Type="http://schemas.openxmlformats.org/officeDocument/2006/relationships/theme" Target="../theme/theme4.xml" /><Relationship Id="rId17" Type="http://schemas.openxmlformats.org/officeDocument/2006/relationships/image" Target="../media/image12.png" /><Relationship Id="rId2" Type="http://schemas.openxmlformats.org/officeDocument/2006/relationships/slideLayout" Target="../slideLayouts/slideLayout35.xml" /><Relationship Id="rId16" Type="http://schemas.openxmlformats.org/officeDocument/2006/relationships/image" Target="../media/image11.svg" /><Relationship Id="rId20" Type="http://schemas.openxmlformats.org/officeDocument/2006/relationships/image" Target="../media/image15.svg"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5" Type="http://schemas.openxmlformats.org/officeDocument/2006/relationships/image" Target="../media/image3.png" /><Relationship Id="rId10" Type="http://schemas.openxmlformats.org/officeDocument/2006/relationships/slideLayout" Target="../slideLayouts/slideLayout43.xml" /><Relationship Id="rId19" Type="http://schemas.openxmlformats.org/officeDocument/2006/relationships/image" Target="../media/image14.png" /><Relationship Id="rId4" Type="http://schemas.openxmlformats.org/officeDocument/2006/relationships/slideLayout" Target="../slideLayouts/slideLayout37.xml" /><Relationship Id="rId9" Type="http://schemas.openxmlformats.org/officeDocument/2006/relationships/slideLayout" Target="../slideLayouts/slideLayout42.xml" /><Relationship Id="rId14" Type="http://schemas.openxmlformats.org/officeDocument/2006/relationships/image" Target="../media/image10.svg"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 /><Relationship Id="rId3" Type="http://schemas.openxmlformats.org/officeDocument/2006/relationships/slideLayout" Target="../slideLayouts/slideLayout47.xml" /><Relationship Id="rId7" Type="http://schemas.openxmlformats.org/officeDocument/2006/relationships/slideLayout" Target="../slideLayouts/slideLayout51.xml" /><Relationship Id="rId12" Type="http://schemas.openxmlformats.org/officeDocument/2006/relationships/theme" Target="../theme/theme5.xml" /><Relationship Id="rId2" Type="http://schemas.openxmlformats.org/officeDocument/2006/relationships/slideLayout" Target="../slideLayouts/slideLayout46.xml" /><Relationship Id="rId1" Type="http://schemas.openxmlformats.org/officeDocument/2006/relationships/slideLayout" Target="../slideLayouts/slideLayout45.xml" /><Relationship Id="rId6" Type="http://schemas.openxmlformats.org/officeDocument/2006/relationships/slideLayout" Target="../slideLayouts/slideLayout50.xml" /><Relationship Id="rId11" Type="http://schemas.openxmlformats.org/officeDocument/2006/relationships/slideLayout" Target="../slideLayouts/slideLayout55.xml" /><Relationship Id="rId5" Type="http://schemas.openxmlformats.org/officeDocument/2006/relationships/slideLayout" Target="../slideLayouts/slideLayout49.xml" /><Relationship Id="rId10" Type="http://schemas.openxmlformats.org/officeDocument/2006/relationships/slideLayout" Target="../slideLayouts/slideLayout54.xml" /><Relationship Id="rId4" Type="http://schemas.openxmlformats.org/officeDocument/2006/relationships/slideLayout" Target="../slideLayouts/slideLayout48.xml" /><Relationship Id="rId9" Type="http://schemas.openxmlformats.org/officeDocument/2006/relationships/slideLayout" Target="../slideLayouts/slideLayout53.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 /><Relationship Id="rId13" Type="http://schemas.openxmlformats.org/officeDocument/2006/relationships/image" Target="../media/image9.png" /><Relationship Id="rId18" Type="http://schemas.openxmlformats.org/officeDocument/2006/relationships/image" Target="../media/image13.svg" /><Relationship Id="rId3" Type="http://schemas.openxmlformats.org/officeDocument/2006/relationships/slideLayout" Target="../slideLayouts/slideLayout58.xml" /><Relationship Id="rId7" Type="http://schemas.openxmlformats.org/officeDocument/2006/relationships/slideLayout" Target="../slideLayouts/slideLayout62.xml" /><Relationship Id="rId12" Type="http://schemas.openxmlformats.org/officeDocument/2006/relationships/theme" Target="../theme/theme6.xml" /><Relationship Id="rId17" Type="http://schemas.openxmlformats.org/officeDocument/2006/relationships/image" Target="../media/image12.png" /><Relationship Id="rId2" Type="http://schemas.openxmlformats.org/officeDocument/2006/relationships/slideLayout" Target="../slideLayouts/slideLayout57.xml" /><Relationship Id="rId16" Type="http://schemas.openxmlformats.org/officeDocument/2006/relationships/image" Target="../media/image11.svg" /><Relationship Id="rId20" Type="http://schemas.openxmlformats.org/officeDocument/2006/relationships/image" Target="../media/image15.svg" /><Relationship Id="rId1" Type="http://schemas.openxmlformats.org/officeDocument/2006/relationships/slideLayout" Target="../slideLayouts/slideLayout56.xml" /><Relationship Id="rId6" Type="http://schemas.openxmlformats.org/officeDocument/2006/relationships/slideLayout" Target="../slideLayouts/slideLayout61.xml" /><Relationship Id="rId11" Type="http://schemas.openxmlformats.org/officeDocument/2006/relationships/slideLayout" Target="../slideLayouts/slideLayout66.xml" /><Relationship Id="rId5" Type="http://schemas.openxmlformats.org/officeDocument/2006/relationships/slideLayout" Target="../slideLayouts/slideLayout60.xml" /><Relationship Id="rId15" Type="http://schemas.openxmlformats.org/officeDocument/2006/relationships/image" Target="../media/image3.png" /><Relationship Id="rId10" Type="http://schemas.openxmlformats.org/officeDocument/2006/relationships/slideLayout" Target="../slideLayouts/slideLayout65.xml" /><Relationship Id="rId19" Type="http://schemas.openxmlformats.org/officeDocument/2006/relationships/image" Target="../media/image14.png" /><Relationship Id="rId4" Type="http://schemas.openxmlformats.org/officeDocument/2006/relationships/slideLayout" Target="../slideLayouts/slideLayout59.xml" /><Relationship Id="rId9" Type="http://schemas.openxmlformats.org/officeDocument/2006/relationships/slideLayout" Target="../slideLayouts/slideLayout64.xml" /><Relationship Id="rId14" Type="http://schemas.openxmlformats.org/officeDocument/2006/relationships/image" Target="../media/image10.svg"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 /><Relationship Id="rId3" Type="http://schemas.openxmlformats.org/officeDocument/2006/relationships/slideLayout" Target="../slideLayouts/slideLayout69.xml" /><Relationship Id="rId7" Type="http://schemas.openxmlformats.org/officeDocument/2006/relationships/slideLayout" Target="../slideLayouts/slideLayout73.xml" /><Relationship Id="rId12" Type="http://schemas.openxmlformats.org/officeDocument/2006/relationships/theme" Target="../theme/theme7.xml" /><Relationship Id="rId2" Type="http://schemas.openxmlformats.org/officeDocument/2006/relationships/slideLayout" Target="../slideLayouts/slideLayout68.xml" /><Relationship Id="rId1" Type="http://schemas.openxmlformats.org/officeDocument/2006/relationships/slideLayout" Target="../slideLayouts/slideLayout67.xml" /><Relationship Id="rId6" Type="http://schemas.openxmlformats.org/officeDocument/2006/relationships/slideLayout" Target="../slideLayouts/slideLayout72.xml" /><Relationship Id="rId11" Type="http://schemas.openxmlformats.org/officeDocument/2006/relationships/slideLayout" Target="../slideLayouts/slideLayout77.xml" /><Relationship Id="rId5" Type="http://schemas.openxmlformats.org/officeDocument/2006/relationships/slideLayout" Target="../slideLayouts/slideLayout71.xml" /><Relationship Id="rId10" Type="http://schemas.openxmlformats.org/officeDocument/2006/relationships/slideLayout" Target="../slideLayouts/slideLayout76.xml" /><Relationship Id="rId4" Type="http://schemas.openxmlformats.org/officeDocument/2006/relationships/slideLayout" Target="../slideLayouts/slideLayout70.xml" /><Relationship Id="rId9" Type="http://schemas.openxmlformats.org/officeDocument/2006/relationships/slideLayout" Target="../slideLayouts/slideLayout7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C587312C-CDB8-43A0-A532-FE382EAD58F5}" type="slidenum">
              <a:rPr lang="zh-CN" altLang="en-US" smtClean="0"/>
              <a:t>‹#›</a:t>
            </a:fld>
            <a:endParaRPr lang="zh-CN" altLang="en-US"/>
          </a:p>
        </p:txBody>
      </p:sp>
      <p:grpSp>
        <p:nvGrpSpPr>
          <p:cNvPr id="7" name="组合 6"/>
          <p:cNvGrpSpPr/>
          <p:nvPr userDrawn="1"/>
        </p:nvGrpSpPr>
        <p:grpSpPr>
          <a:xfrm>
            <a:off x="-1" y="0"/>
            <a:ext cx="12192001" cy="6868273"/>
            <a:chOff x="-1" y="0"/>
            <a:chExt cx="12192001" cy="6868273"/>
          </a:xfrm>
        </p:grpSpPr>
        <p:grpSp>
          <p:nvGrpSpPr>
            <p:cNvPr id="8" name="组合 7"/>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90100" y="0"/>
                <a:ext cx="2501900" cy="3055780"/>
              </a:xfrm>
              <a:prstGeom prst="rect">
                <a:avLst/>
              </a:prstGeom>
            </p:spPr>
          </p:pic>
          <p:sp>
            <p:nvSpPr>
              <p:cNvPr id="13" name="矩形: 圆角 12"/>
              <p:cNvSpPr/>
              <p:nvPr/>
            </p:nvSpPr>
            <p:spPr>
              <a:xfrm>
                <a:off x="123371" y="83457"/>
                <a:ext cx="11945256" cy="6691086"/>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4" name="图形 1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80799" y="6227929"/>
                <a:ext cx="711199" cy="631695"/>
              </a:xfrm>
              <a:prstGeom prst="rect">
                <a:avLst/>
              </a:prstGeom>
            </p:spPr>
          </p:pic>
        </p:grpSp>
        <p:pic>
          <p:nvPicPr>
            <p:cNvPr id="9" name="图形 8"/>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1740" y="270517"/>
              <a:ext cx="440256" cy="876111"/>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C587312C-CDB8-43A0-A532-FE382EAD58F5}" type="slidenum">
              <a:rPr lang="zh-CN" altLang="en-US" smtClean="0"/>
              <a:t>‹#›</a:t>
            </a:fld>
            <a:endParaRPr lang="zh-CN" altLang="en-US"/>
          </a:p>
        </p:txBody>
      </p:sp>
      <p:grpSp>
        <p:nvGrpSpPr>
          <p:cNvPr id="7" name="组合 6"/>
          <p:cNvGrpSpPr/>
          <p:nvPr userDrawn="1"/>
        </p:nvGrpSpPr>
        <p:grpSpPr>
          <a:xfrm>
            <a:off x="-1" y="0"/>
            <a:ext cx="12192001" cy="6868273"/>
            <a:chOff x="-1" y="0"/>
            <a:chExt cx="12192001" cy="6868273"/>
          </a:xfrm>
        </p:grpSpPr>
        <p:grpSp>
          <p:nvGrpSpPr>
            <p:cNvPr id="8" name="组合 7"/>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90100" y="0"/>
                <a:ext cx="2501900" cy="3055780"/>
              </a:xfrm>
              <a:prstGeom prst="rect">
                <a:avLst/>
              </a:prstGeom>
            </p:spPr>
          </p:pic>
          <p:sp>
            <p:nvSpPr>
              <p:cNvPr id="13" name="矩形: 圆角 12"/>
              <p:cNvSpPr/>
              <p:nvPr/>
            </p:nvSpPr>
            <p:spPr>
              <a:xfrm>
                <a:off x="123371" y="83457"/>
                <a:ext cx="11945256" cy="6691086"/>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4" name="图形 1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80799" y="6227929"/>
                <a:ext cx="711199" cy="631695"/>
              </a:xfrm>
              <a:prstGeom prst="rect">
                <a:avLst/>
              </a:prstGeom>
            </p:spPr>
          </p:pic>
        </p:grpSp>
        <p:pic>
          <p:nvPicPr>
            <p:cNvPr id="9" name="图形 8"/>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1740" y="270517"/>
              <a:ext cx="440256" cy="876111"/>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C587312C-CDB8-43A0-A532-FE382EAD58F5}" type="slidenum">
              <a:rPr lang="zh-CN" altLang="en-US" smtClean="0"/>
              <a:t>‹#›</a:t>
            </a:fld>
            <a:endParaRPr lang="zh-CN" altLang="en-US"/>
          </a:p>
        </p:txBody>
      </p:sp>
      <p:grpSp>
        <p:nvGrpSpPr>
          <p:cNvPr id="7" name="组合 6"/>
          <p:cNvGrpSpPr/>
          <p:nvPr userDrawn="1"/>
        </p:nvGrpSpPr>
        <p:grpSpPr>
          <a:xfrm>
            <a:off x="-1" y="0"/>
            <a:ext cx="12192001" cy="6868273"/>
            <a:chOff x="-1" y="0"/>
            <a:chExt cx="12192001" cy="6868273"/>
          </a:xfrm>
        </p:grpSpPr>
        <p:grpSp>
          <p:nvGrpSpPr>
            <p:cNvPr id="8" name="组合 7"/>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90100" y="0"/>
                <a:ext cx="2501900" cy="3055780"/>
              </a:xfrm>
              <a:prstGeom prst="rect">
                <a:avLst/>
              </a:prstGeom>
            </p:spPr>
          </p:pic>
          <p:sp>
            <p:nvSpPr>
              <p:cNvPr id="13" name="矩形: 圆角 12"/>
              <p:cNvSpPr/>
              <p:nvPr/>
            </p:nvSpPr>
            <p:spPr>
              <a:xfrm>
                <a:off x="123371" y="83457"/>
                <a:ext cx="11945256" cy="6691086"/>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4" name="图形 1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80799" y="6227929"/>
                <a:ext cx="711199" cy="631695"/>
              </a:xfrm>
              <a:prstGeom prst="rect">
                <a:avLst/>
              </a:prstGeom>
            </p:spPr>
          </p:pic>
        </p:grpSp>
        <p:pic>
          <p:nvPicPr>
            <p:cNvPr id="9" name="图形 8"/>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1740" y="270517"/>
              <a:ext cx="440256" cy="876111"/>
            </a:xfrm>
            <a:prstGeom prst="rect">
              <a:avLst/>
            </a:pr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C587312C-CDB8-43A0-A532-FE382EAD58F5}" type="slidenum">
              <a:rPr lang="zh-CN" altLang="en-US" smtClean="0"/>
              <a:t>‹#›</a:t>
            </a:fld>
            <a:endParaRPr lang="zh-CN" altLang="en-US"/>
          </a:p>
        </p:txBody>
      </p:sp>
      <p:grpSp>
        <p:nvGrpSpPr>
          <p:cNvPr id="7" name="组合 6"/>
          <p:cNvGrpSpPr/>
          <p:nvPr userDrawn="1"/>
        </p:nvGrpSpPr>
        <p:grpSpPr>
          <a:xfrm>
            <a:off x="-1" y="0"/>
            <a:ext cx="12192001" cy="6868273"/>
            <a:chOff x="-1" y="0"/>
            <a:chExt cx="12192001" cy="6868273"/>
          </a:xfrm>
        </p:grpSpPr>
        <p:grpSp>
          <p:nvGrpSpPr>
            <p:cNvPr id="8" name="组合 7"/>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90100" y="0"/>
                <a:ext cx="2501900" cy="3055780"/>
              </a:xfrm>
              <a:prstGeom prst="rect">
                <a:avLst/>
              </a:prstGeom>
            </p:spPr>
          </p:pic>
          <p:sp>
            <p:nvSpPr>
              <p:cNvPr id="13" name="矩形: 圆角 12"/>
              <p:cNvSpPr/>
              <p:nvPr/>
            </p:nvSpPr>
            <p:spPr>
              <a:xfrm>
                <a:off x="123371" y="83457"/>
                <a:ext cx="11945256" cy="6691086"/>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4" name="图形 1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80799" y="6227929"/>
                <a:ext cx="711199" cy="631695"/>
              </a:xfrm>
              <a:prstGeom prst="rect">
                <a:avLst/>
              </a:prstGeom>
            </p:spPr>
          </p:pic>
        </p:grpSp>
        <p:pic>
          <p:nvPicPr>
            <p:cNvPr id="9" name="图形 8"/>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1740" y="270517"/>
              <a:ext cx="440256" cy="876111"/>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C587312C-CDB8-43A0-A532-FE382EAD58F5}" type="slidenum">
              <a:rPr lang="zh-CN" altLang="en-US" smtClean="0"/>
              <a:t>‹#›</a:t>
            </a:fld>
            <a:endParaRPr lang="zh-CN" altLang="en-US"/>
          </a:p>
        </p:txBody>
      </p:sp>
      <p:grpSp>
        <p:nvGrpSpPr>
          <p:cNvPr id="7" name="组合 6"/>
          <p:cNvGrpSpPr/>
          <p:nvPr userDrawn="1"/>
        </p:nvGrpSpPr>
        <p:grpSpPr>
          <a:xfrm>
            <a:off x="-1" y="0"/>
            <a:ext cx="12192001" cy="6868273"/>
            <a:chOff x="-1" y="0"/>
            <a:chExt cx="12192001" cy="6868273"/>
          </a:xfrm>
        </p:grpSpPr>
        <p:grpSp>
          <p:nvGrpSpPr>
            <p:cNvPr id="8" name="组合 7"/>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1" name="图形 10"/>
              <p:cNvPicPr>
                <a:picLocks noChangeAspect="1"/>
              </p:cNvPicPr>
              <p:nvPr/>
            </p:nvPicPr>
            <p:blipFill>
              <a:blip/>
              <a:stretch>
                <a:fillRect/>
              </a:stretch>
            </p:blipFill>
            <p:spPr>
              <a:xfrm>
                <a:off x="0" y="3348384"/>
                <a:ext cx="1929133" cy="3519889"/>
              </a:xfrm>
              <a:prstGeom prst="rect">
                <a:avLst/>
              </a:prstGeom>
            </p:spPr>
          </p:pic>
          <p:pic>
            <p:nvPicPr>
              <p:cNvPr id="12" name="图形 11"/>
              <p:cNvPicPr>
                <a:picLocks noChangeAspect="1"/>
              </p:cNvPicPr>
              <p:nvPr/>
            </p:nvPicPr>
            <p:blipFill>
              <a:blip/>
              <a:stretch>
                <a:fillRect/>
              </a:stretch>
            </p:blipFill>
            <p:spPr>
              <a:xfrm>
                <a:off x="9690100" y="0"/>
                <a:ext cx="2501900" cy="3055780"/>
              </a:xfrm>
              <a:prstGeom prst="rect">
                <a:avLst/>
              </a:prstGeom>
            </p:spPr>
          </p:pic>
          <p:sp>
            <p:nvSpPr>
              <p:cNvPr id="13" name="矩形: 圆角 12"/>
              <p:cNvSpPr/>
              <p:nvPr/>
            </p:nvSpPr>
            <p:spPr>
              <a:xfrm>
                <a:off x="123371" y="83457"/>
                <a:ext cx="11945256" cy="6691086"/>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4" name="图形 13"/>
              <p:cNvPicPr>
                <a:picLocks noChangeAspect="1"/>
              </p:cNvPicPr>
              <p:nvPr/>
            </p:nvPicPr>
            <p:blipFill>
              <a:blip/>
              <a:stretch>
                <a:fillRect/>
              </a:stretch>
            </p:blipFill>
            <p:spPr>
              <a:xfrm>
                <a:off x="11480799" y="6227929"/>
                <a:ext cx="711199" cy="631695"/>
              </a:xfrm>
              <a:prstGeom prst="rect">
                <a:avLst/>
              </a:prstGeom>
            </p:spPr>
          </p:pic>
        </p:grpSp>
        <p:pic>
          <p:nvPicPr>
            <p:cNvPr id="9" name="图形 8"/>
            <p:cNvPicPr>
              <a:picLocks noChangeAspect="1"/>
            </p:cNvPicPr>
            <p:nvPr/>
          </p:nvPicPr>
          <p:blipFill>
            <a:blip/>
            <a:stretch>
              <a:fillRect/>
            </a:stretch>
          </p:blipFill>
          <p:spPr>
            <a:xfrm>
              <a:off x="451740" y="270517"/>
              <a:ext cx="440256" cy="876111"/>
            </a:xfrm>
            <a:prstGeom prst="rect">
              <a:avLst/>
            </a:prstGeom>
          </p:spPr>
        </p:pic>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C587312C-CDB8-43A0-A532-FE382EAD58F5}" type="slidenum">
              <a:rPr lang="zh-CN" altLang="en-US" smtClean="0"/>
              <a:t>‹#›</a:t>
            </a:fld>
            <a:endParaRPr lang="zh-CN" altLang="en-US"/>
          </a:p>
        </p:txBody>
      </p:sp>
      <p:grpSp>
        <p:nvGrpSpPr>
          <p:cNvPr id="7" name="组合 6"/>
          <p:cNvGrpSpPr/>
          <p:nvPr userDrawn="1"/>
        </p:nvGrpSpPr>
        <p:grpSpPr>
          <a:xfrm>
            <a:off x="-1" y="0"/>
            <a:ext cx="12192001" cy="6868273"/>
            <a:chOff x="-1" y="0"/>
            <a:chExt cx="12192001" cy="6868273"/>
          </a:xfrm>
        </p:grpSpPr>
        <p:grpSp>
          <p:nvGrpSpPr>
            <p:cNvPr id="8" name="组合 7"/>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90100" y="0"/>
                <a:ext cx="2501900" cy="3055780"/>
              </a:xfrm>
              <a:prstGeom prst="rect">
                <a:avLst/>
              </a:prstGeom>
            </p:spPr>
          </p:pic>
          <p:sp>
            <p:nvSpPr>
              <p:cNvPr id="13" name="矩形: 圆角 12"/>
              <p:cNvSpPr/>
              <p:nvPr/>
            </p:nvSpPr>
            <p:spPr>
              <a:xfrm>
                <a:off x="123371" y="83457"/>
                <a:ext cx="11945256" cy="6691086"/>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4" name="图形 1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80799" y="6227929"/>
                <a:ext cx="711199" cy="631695"/>
              </a:xfrm>
              <a:prstGeom prst="rect">
                <a:avLst/>
              </a:prstGeom>
            </p:spPr>
          </p:pic>
        </p:grpSp>
        <p:pic>
          <p:nvPicPr>
            <p:cNvPr id="9" name="图形 8"/>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1740" y="270517"/>
              <a:ext cx="440256" cy="876111"/>
            </a:xfrm>
            <a:prstGeom prst="rect">
              <a:avLst/>
            </a:prstGeom>
          </p:spPr>
        </p:pic>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9A2B4A0A-BAFB-4272-A5F2-CEB09E3983B1}"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C587312C-CDB8-43A0-A532-FE382EAD58F5}" type="slidenum">
              <a:rPr lang="zh-CN" altLang="en-US" smtClean="0"/>
              <a:t>‹#›</a:t>
            </a:fld>
            <a:endParaRPr lang="zh-CN" altLang="en-US"/>
          </a:p>
        </p:txBody>
      </p:sp>
      <p:grpSp>
        <p:nvGrpSpPr>
          <p:cNvPr id="7" name="组合 6"/>
          <p:cNvGrpSpPr/>
          <p:nvPr userDrawn="1"/>
        </p:nvGrpSpPr>
        <p:grpSpPr>
          <a:xfrm>
            <a:off x="-1" y="0"/>
            <a:ext cx="12192001" cy="6868273"/>
            <a:chOff x="-1" y="0"/>
            <a:chExt cx="12192001" cy="6868273"/>
          </a:xfrm>
        </p:grpSpPr>
        <p:grpSp>
          <p:nvGrpSpPr>
            <p:cNvPr id="8" name="组合 7"/>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1" name="图形 10"/>
              <p:cNvPicPr>
                <a:picLocks noChangeAspect="1"/>
              </p:cNvPicPr>
              <p:nvPr/>
            </p:nvPicPr>
            <p:blipFill>
              <a:blip/>
              <a:stretch>
                <a:fillRect/>
              </a:stretch>
            </p:blipFill>
            <p:spPr>
              <a:xfrm>
                <a:off x="0" y="3348384"/>
                <a:ext cx="1929133" cy="3519889"/>
              </a:xfrm>
              <a:prstGeom prst="rect">
                <a:avLst/>
              </a:prstGeom>
            </p:spPr>
          </p:pic>
          <p:pic>
            <p:nvPicPr>
              <p:cNvPr id="12" name="图形 11"/>
              <p:cNvPicPr>
                <a:picLocks noChangeAspect="1"/>
              </p:cNvPicPr>
              <p:nvPr/>
            </p:nvPicPr>
            <p:blipFill>
              <a:blip/>
              <a:stretch>
                <a:fillRect/>
              </a:stretch>
            </p:blipFill>
            <p:spPr>
              <a:xfrm>
                <a:off x="9690100" y="0"/>
                <a:ext cx="2501900" cy="3055780"/>
              </a:xfrm>
              <a:prstGeom prst="rect">
                <a:avLst/>
              </a:prstGeom>
            </p:spPr>
          </p:pic>
          <p:sp>
            <p:nvSpPr>
              <p:cNvPr id="13" name="矩形: 圆角 12"/>
              <p:cNvSpPr/>
              <p:nvPr/>
            </p:nvSpPr>
            <p:spPr>
              <a:xfrm>
                <a:off x="123371" y="83457"/>
                <a:ext cx="11945256" cy="6691086"/>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4" name="图形 13"/>
              <p:cNvPicPr>
                <a:picLocks noChangeAspect="1"/>
              </p:cNvPicPr>
              <p:nvPr/>
            </p:nvPicPr>
            <p:blipFill>
              <a:blip/>
              <a:stretch>
                <a:fillRect/>
              </a:stretch>
            </p:blipFill>
            <p:spPr>
              <a:xfrm>
                <a:off x="11480799" y="6227929"/>
                <a:ext cx="711199" cy="631695"/>
              </a:xfrm>
              <a:prstGeom prst="rect">
                <a:avLst/>
              </a:prstGeom>
            </p:spPr>
          </p:pic>
        </p:grpSp>
        <p:pic>
          <p:nvPicPr>
            <p:cNvPr id="9" name="图形 8"/>
            <p:cNvPicPr>
              <a:picLocks noChangeAspect="1"/>
            </p:cNvPicPr>
            <p:nvPr/>
          </p:nvPicPr>
          <p:blipFill>
            <a:blip/>
            <a:stretch>
              <a:fillRect/>
            </a:stretch>
          </p:blipFill>
          <p:spPr>
            <a:xfrm>
              <a:off x="451740" y="270517"/>
              <a:ext cx="440256" cy="876111"/>
            </a:xfrm>
            <a:prstGeom prst="rect">
              <a:avLst/>
            </a:prstGeom>
          </p:spPr>
        </p:pic>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 /><Relationship Id="rId13" Type="http://schemas.openxmlformats.org/officeDocument/2006/relationships/image" Target="../media/image17.svg" /><Relationship Id="rId18" Type="http://schemas.openxmlformats.org/officeDocument/2006/relationships/image" Target="../media/image20.png" /><Relationship Id="rId3" Type="http://schemas.openxmlformats.org/officeDocument/2006/relationships/audio" Target="../media/media1.wav" /><Relationship Id="rId7" Type="http://schemas.openxmlformats.org/officeDocument/2006/relationships/image" Target="../media/image10.svg" /><Relationship Id="rId12" Type="http://schemas.openxmlformats.org/officeDocument/2006/relationships/image" Target="../media/image16.png" /><Relationship Id="rId17" Type="http://schemas.openxmlformats.org/officeDocument/2006/relationships/image" Target="../media/image19.svg" /><Relationship Id="rId2" Type="http://schemas.microsoft.com/office/2007/relationships/media" Target="../media/media1.wav" /><Relationship Id="rId16" Type="http://schemas.openxmlformats.org/officeDocument/2006/relationships/image" Target="../media/image18.png" /><Relationship Id="rId1" Type="http://schemas.openxmlformats.org/officeDocument/2006/relationships/tags" Target="../tags/tag2.xml" /><Relationship Id="rId6" Type="http://schemas.openxmlformats.org/officeDocument/2006/relationships/image" Target="../media/image9.png" /><Relationship Id="rId11" Type="http://schemas.openxmlformats.org/officeDocument/2006/relationships/image" Target="../media/image13.svg" /><Relationship Id="rId5" Type="http://schemas.openxmlformats.org/officeDocument/2006/relationships/notesSlide" Target="../notesSlides/notesSlide1.xml" /><Relationship Id="rId15" Type="http://schemas.openxmlformats.org/officeDocument/2006/relationships/image" Target="../media/image15.svg" /><Relationship Id="rId10" Type="http://schemas.openxmlformats.org/officeDocument/2006/relationships/image" Target="../media/image12.png" /><Relationship Id="rId4" Type="http://schemas.openxmlformats.org/officeDocument/2006/relationships/slideLayout" Target="../slideLayouts/slideLayout12.xml" /><Relationship Id="rId9" Type="http://schemas.openxmlformats.org/officeDocument/2006/relationships/image" Target="../media/image11.svg" /><Relationship Id="rId14" Type="http://schemas.openxmlformats.org/officeDocument/2006/relationships/image" Target="../media/image14.png" /></Relationships>
</file>

<file path=ppt/slides/_rels/slide10.xml.rels><?xml version="1.0" encoding="UTF-8" standalone="yes"?>
<Relationships xmlns="http://schemas.openxmlformats.org/package/2006/relationships"><Relationship Id="rId8" Type="http://schemas.openxmlformats.org/officeDocument/2006/relationships/audio" Target="../media/media12.wav" /><Relationship Id="rId13" Type="http://schemas.openxmlformats.org/officeDocument/2006/relationships/image" Target="../media/image20.png" /><Relationship Id="rId3" Type="http://schemas.openxmlformats.org/officeDocument/2006/relationships/tags" Target="../tags/tag51.xml" /><Relationship Id="rId7" Type="http://schemas.microsoft.com/office/2007/relationships/media" Target="../media/media12.wav" /><Relationship Id="rId12" Type="http://schemas.openxmlformats.org/officeDocument/2006/relationships/image" Target="../media/image50.svg" /><Relationship Id="rId2" Type="http://schemas.openxmlformats.org/officeDocument/2006/relationships/tags" Target="../tags/tag50.xml" /><Relationship Id="rId1" Type="http://schemas.openxmlformats.org/officeDocument/2006/relationships/tags" Target="../tags/tag49.xml" /><Relationship Id="rId6" Type="http://schemas.openxmlformats.org/officeDocument/2006/relationships/tags" Target="../tags/tag54.xml" /><Relationship Id="rId11" Type="http://schemas.openxmlformats.org/officeDocument/2006/relationships/image" Target="../media/image49.png" /><Relationship Id="rId5" Type="http://schemas.openxmlformats.org/officeDocument/2006/relationships/tags" Target="../tags/tag53.xml" /><Relationship Id="rId10" Type="http://schemas.openxmlformats.org/officeDocument/2006/relationships/notesSlide" Target="../notesSlides/notesSlide10.xml" /><Relationship Id="rId4" Type="http://schemas.openxmlformats.org/officeDocument/2006/relationships/tags" Target="../tags/tag52.xml" /><Relationship Id="rId9" Type="http://schemas.openxmlformats.org/officeDocument/2006/relationships/slideLayout" Target="../slideLayouts/slideLayout56.xml" /></Relationships>
</file>

<file path=ppt/slides/_rels/slide11.xml.rels><?xml version="1.0" encoding="UTF-8" standalone="yes"?>
<Relationships xmlns="http://schemas.openxmlformats.org/package/2006/relationships"><Relationship Id="rId8" Type="http://schemas.openxmlformats.org/officeDocument/2006/relationships/image" Target="../media/image53.png" /><Relationship Id="rId3" Type="http://schemas.openxmlformats.org/officeDocument/2006/relationships/audio" Target="../media/media13.wav" /><Relationship Id="rId7" Type="http://schemas.openxmlformats.org/officeDocument/2006/relationships/image" Target="../media/image52.svg" /><Relationship Id="rId2" Type="http://schemas.microsoft.com/office/2007/relationships/media" Target="../media/media13.wav" /><Relationship Id="rId1" Type="http://schemas.openxmlformats.org/officeDocument/2006/relationships/tags" Target="../tags/tag55.xml" /><Relationship Id="rId6" Type="http://schemas.openxmlformats.org/officeDocument/2006/relationships/image" Target="../media/image51.png" /><Relationship Id="rId5" Type="http://schemas.openxmlformats.org/officeDocument/2006/relationships/notesSlide" Target="../notesSlides/notesSlide11.xml" /><Relationship Id="rId10" Type="http://schemas.openxmlformats.org/officeDocument/2006/relationships/image" Target="../media/image20.png" /><Relationship Id="rId4" Type="http://schemas.openxmlformats.org/officeDocument/2006/relationships/slideLayout" Target="../slideLayouts/slideLayout67.xml" /><Relationship Id="rId9" Type="http://schemas.openxmlformats.org/officeDocument/2006/relationships/image" Target="../media/image54.svg" /></Relationships>
</file>

<file path=ppt/slides/_rels/slide12.xml.rels><?xml version="1.0" encoding="UTF-8" standalone="yes"?>
<Relationships xmlns="http://schemas.openxmlformats.org/package/2006/relationships"><Relationship Id="rId3" Type="http://schemas.microsoft.com/office/2007/relationships/media" Target="../media/media14.wav" /><Relationship Id="rId7" Type="http://schemas.openxmlformats.org/officeDocument/2006/relationships/image" Target="../media/image20.png" /><Relationship Id="rId2" Type="http://schemas.openxmlformats.org/officeDocument/2006/relationships/tags" Target="../tags/tag57.xml" /><Relationship Id="rId1" Type="http://schemas.openxmlformats.org/officeDocument/2006/relationships/tags" Target="../tags/tag56.xml" /><Relationship Id="rId6" Type="http://schemas.openxmlformats.org/officeDocument/2006/relationships/notesSlide" Target="../notesSlides/notesSlide12.xml" /><Relationship Id="rId5" Type="http://schemas.openxmlformats.org/officeDocument/2006/relationships/slideLayout" Target="../slideLayouts/slideLayout1.xml" /><Relationship Id="rId4" Type="http://schemas.openxmlformats.org/officeDocument/2006/relationships/audio" Target="../media/media14.wav" /></Relationships>
</file>

<file path=ppt/slides/_rels/slide13.xml.rels><?xml version="1.0" encoding="UTF-8" standalone="yes"?>
<Relationships xmlns="http://schemas.openxmlformats.org/package/2006/relationships"><Relationship Id="rId8" Type="http://schemas.openxmlformats.org/officeDocument/2006/relationships/image" Target="../media/image47.png" /><Relationship Id="rId3" Type="http://schemas.openxmlformats.org/officeDocument/2006/relationships/audio" Target="../media/media15.wav" /><Relationship Id="rId7" Type="http://schemas.openxmlformats.org/officeDocument/2006/relationships/image" Target="../media/image56.svg" /><Relationship Id="rId12" Type="http://schemas.openxmlformats.org/officeDocument/2006/relationships/image" Target="../media/image20.png" /><Relationship Id="rId2" Type="http://schemas.microsoft.com/office/2007/relationships/media" Target="../media/media15.wav" /><Relationship Id="rId1" Type="http://schemas.openxmlformats.org/officeDocument/2006/relationships/tags" Target="../tags/tag58.xml" /><Relationship Id="rId6" Type="http://schemas.openxmlformats.org/officeDocument/2006/relationships/image" Target="../media/image55.png" /><Relationship Id="rId11" Type="http://schemas.openxmlformats.org/officeDocument/2006/relationships/image" Target="../media/image32.svg" /><Relationship Id="rId5" Type="http://schemas.openxmlformats.org/officeDocument/2006/relationships/notesSlide" Target="../notesSlides/notesSlide13.xml" /><Relationship Id="rId10" Type="http://schemas.openxmlformats.org/officeDocument/2006/relationships/image" Target="../media/image31.png" /><Relationship Id="rId4" Type="http://schemas.openxmlformats.org/officeDocument/2006/relationships/slideLayout" Target="../slideLayouts/slideLayout1.xml" /><Relationship Id="rId9" Type="http://schemas.openxmlformats.org/officeDocument/2006/relationships/image" Target="../media/image48.svg" /></Relationships>
</file>

<file path=ppt/slides/_rels/slide14.xml.rels><?xml version="1.0" encoding="UTF-8" standalone="yes"?>
<Relationships xmlns="http://schemas.openxmlformats.org/package/2006/relationships"><Relationship Id="rId8" Type="http://schemas.openxmlformats.org/officeDocument/2006/relationships/tags" Target="../tags/tag64.xml" /><Relationship Id="rId13" Type="http://schemas.openxmlformats.org/officeDocument/2006/relationships/slideLayout" Target="../slideLayouts/slideLayout1.xml" /><Relationship Id="rId3" Type="http://schemas.microsoft.com/office/2007/relationships/media" Target="../media/media16.wav" /><Relationship Id="rId7" Type="http://schemas.openxmlformats.org/officeDocument/2006/relationships/tags" Target="../tags/tag63.xml" /><Relationship Id="rId12" Type="http://schemas.openxmlformats.org/officeDocument/2006/relationships/tags" Target="../tags/tag68.xml" /><Relationship Id="rId17" Type="http://schemas.openxmlformats.org/officeDocument/2006/relationships/image" Target="../media/image20.png" /><Relationship Id="rId2" Type="http://schemas.openxmlformats.org/officeDocument/2006/relationships/tags" Target="../tags/tag60.xml" /><Relationship Id="rId16" Type="http://schemas.openxmlformats.org/officeDocument/2006/relationships/image" Target="../media/image58.svg" /><Relationship Id="rId1" Type="http://schemas.openxmlformats.org/officeDocument/2006/relationships/tags" Target="../tags/tag59.xml" /><Relationship Id="rId6" Type="http://schemas.openxmlformats.org/officeDocument/2006/relationships/tags" Target="../tags/tag62.xml" /><Relationship Id="rId11" Type="http://schemas.openxmlformats.org/officeDocument/2006/relationships/tags" Target="../tags/tag67.xml" /><Relationship Id="rId5" Type="http://schemas.openxmlformats.org/officeDocument/2006/relationships/tags" Target="../tags/tag61.xml" /><Relationship Id="rId15" Type="http://schemas.openxmlformats.org/officeDocument/2006/relationships/image" Target="../media/image57.png" /><Relationship Id="rId10" Type="http://schemas.openxmlformats.org/officeDocument/2006/relationships/tags" Target="../tags/tag66.xml" /><Relationship Id="rId4" Type="http://schemas.openxmlformats.org/officeDocument/2006/relationships/audio" Target="../media/media16.wav" /><Relationship Id="rId9" Type="http://schemas.openxmlformats.org/officeDocument/2006/relationships/tags" Target="../tags/tag65.xml" /><Relationship Id="rId14" Type="http://schemas.openxmlformats.org/officeDocument/2006/relationships/notesSlide" Target="../notesSlides/notesSlide14.xml" /></Relationships>
</file>

<file path=ppt/slides/_rels/slide15.xml.rels><?xml version="1.0" encoding="UTF-8" standalone="yes"?>
<Relationships xmlns="http://schemas.openxmlformats.org/package/2006/relationships"><Relationship Id="rId8" Type="http://schemas.openxmlformats.org/officeDocument/2006/relationships/audio" Target="../media/media17.wav" /><Relationship Id="rId13" Type="http://schemas.openxmlformats.org/officeDocument/2006/relationships/image" Target="../media/image20.png" /><Relationship Id="rId3" Type="http://schemas.openxmlformats.org/officeDocument/2006/relationships/tags" Target="../tags/tag71.xml" /><Relationship Id="rId7" Type="http://schemas.microsoft.com/office/2007/relationships/media" Target="../media/media17.wav" /><Relationship Id="rId12" Type="http://schemas.openxmlformats.org/officeDocument/2006/relationships/image" Target="../media/image60.svg" /><Relationship Id="rId2" Type="http://schemas.openxmlformats.org/officeDocument/2006/relationships/tags" Target="../tags/tag70.xml" /><Relationship Id="rId1" Type="http://schemas.openxmlformats.org/officeDocument/2006/relationships/tags" Target="../tags/tag69.xml" /><Relationship Id="rId6" Type="http://schemas.openxmlformats.org/officeDocument/2006/relationships/tags" Target="../tags/tag74.xml" /><Relationship Id="rId11" Type="http://schemas.openxmlformats.org/officeDocument/2006/relationships/image" Target="../media/image59.png" /><Relationship Id="rId5" Type="http://schemas.openxmlformats.org/officeDocument/2006/relationships/tags" Target="../tags/tag73.xml" /><Relationship Id="rId10" Type="http://schemas.openxmlformats.org/officeDocument/2006/relationships/notesSlide" Target="../notesSlides/notesSlide15.xml" /><Relationship Id="rId4" Type="http://schemas.openxmlformats.org/officeDocument/2006/relationships/tags" Target="../tags/tag72.xml" /><Relationship Id="rId9" Type="http://schemas.openxmlformats.org/officeDocument/2006/relationships/slideLayout" Target="../slideLayouts/slideLayout1.xml" /></Relationships>
</file>

<file path=ppt/slides/_rels/slide16.xml.rels><?xml version="1.0" encoding="UTF-8" standalone="yes"?>
<Relationships xmlns="http://schemas.openxmlformats.org/package/2006/relationships"><Relationship Id="rId8" Type="http://schemas.openxmlformats.org/officeDocument/2006/relationships/image" Target="../media/image3.png" /><Relationship Id="rId13" Type="http://schemas.openxmlformats.org/officeDocument/2006/relationships/image" Target="../media/image8.svg" /><Relationship Id="rId3" Type="http://schemas.openxmlformats.org/officeDocument/2006/relationships/audio" Target="../media/media18.wav" /><Relationship Id="rId7" Type="http://schemas.openxmlformats.org/officeDocument/2006/relationships/image" Target="../media/image2.svg" /><Relationship Id="rId12" Type="http://schemas.openxmlformats.org/officeDocument/2006/relationships/image" Target="../media/image7.png" /><Relationship Id="rId2" Type="http://schemas.microsoft.com/office/2007/relationships/media" Target="../media/media18.wav" /><Relationship Id="rId16" Type="http://schemas.openxmlformats.org/officeDocument/2006/relationships/image" Target="../media/image20.png" /><Relationship Id="rId1" Type="http://schemas.openxmlformats.org/officeDocument/2006/relationships/tags" Target="../tags/tag75.xml" /><Relationship Id="rId6" Type="http://schemas.openxmlformats.org/officeDocument/2006/relationships/image" Target="../media/image1.png" /><Relationship Id="rId11" Type="http://schemas.openxmlformats.org/officeDocument/2006/relationships/image" Target="../media/image6.svg" /><Relationship Id="rId5" Type="http://schemas.openxmlformats.org/officeDocument/2006/relationships/notesSlide" Target="../notesSlides/notesSlide16.xml" /><Relationship Id="rId15" Type="http://schemas.openxmlformats.org/officeDocument/2006/relationships/image" Target="../media/image34.svg" /><Relationship Id="rId10" Type="http://schemas.openxmlformats.org/officeDocument/2006/relationships/image" Target="../media/image5.png" /><Relationship Id="rId4" Type="http://schemas.openxmlformats.org/officeDocument/2006/relationships/slideLayout" Target="../slideLayouts/slideLayout1.xml" /><Relationship Id="rId9" Type="http://schemas.openxmlformats.org/officeDocument/2006/relationships/image" Target="../media/image4.svg" /><Relationship Id="rId14" Type="http://schemas.openxmlformats.org/officeDocument/2006/relationships/image" Target="../media/image33.png" /></Relationships>
</file>

<file path=ppt/slides/_rels/slide17.xml.rels><?xml version="1.0" encoding="UTF-8" standalone="yes"?>
<Relationships xmlns="http://schemas.openxmlformats.org/package/2006/relationships"><Relationship Id="rId8" Type="http://schemas.openxmlformats.org/officeDocument/2006/relationships/image" Target="../media/image3.png" /><Relationship Id="rId13" Type="http://schemas.openxmlformats.org/officeDocument/2006/relationships/image" Target="../media/image62.svg" /><Relationship Id="rId18" Type="http://schemas.openxmlformats.org/officeDocument/2006/relationships/image" Target="../media/image20.png" /><Relationship Id="rId3" Type="http://schemas.openxmlformats.org/officeDocument/2006/relationships/audio" Target="../media/media19.wav" /><Relationship Id="rId7" Type="http://schemas.openxmlformats.org/officeDocument/2006/relationships/image" Target="../media/image2.svg" /><Relationship Id="rId12" Type="http://schemas.openxmlformats.org/officeDocument/2006/relationships/image" Target="../media/image61.png" /><Relationship Id="rId17" Type="http://schemas.openxmlformats.org/officeDocument/2006/relationships/image" Target="../media/image32.svg" /><Relationship Id="rId2" Type="http://schemas.microsoft.com/office/2007/relationships/media" Target="../media/media19.wav" /><Relationship Id="rId16" Type="http://schemas.openxmlformats.org/officeDocument/2006/relationships/image" Target="../media/image31.png" /><Relationship Id="rId1" Type="http://schemas.openxmlformats.org/officeDocument/2006/relationships/tags" Target="../tags/tag76.xml" /><Relationship Id="rId6" Type="http://schemas.openxmlformats.org/officeDocument/2006/relationships/image" Target="../media/image1.png" /><Relationship Id="rId11" Type="http://schemas.openxmlformats.org/officeDocument/2006/relationships/image" Target="../media/image6.svg" /><Relationship Id="rId5" Type="http://schemas.openxmlformats.org/officeDocument/2006/relationships/notesSlide" Target="../notesSlides/notesSlide17.xml" /><Relationship Id="rId15" Type="http://schemas.openxmlformats.org/officeDocument/2006/relationships/image" Target="../media/image8.svg" /><Relationship Id="rId10" Type="http://schemas.openxmlformats.org/officeDocument/2006/relationships/image" Target="../media/image5.png" /><Relationship Id="rId4" Type="http://schemas.openxmlformats.org/officeDocument/2006/relationships/slideLayout" Target="../slideLayouts/slideLayout1.xml" /><Relationship Id="rId9" Type="http://schemas.openxmlformats.org/officeDocument/2006/relationships/image" Target="../media/image4.svg" /><Relationship Id="rId14" Type="http://schemas.openxmlformats.org/officeDocument/2006/relationships/image" Target="../media/image7.png" /></Relationships>
</file>

<file path=ppt/slides/_rels/slide2.xml.rels><?xml version="1.0" encoding="UTF-8" standalone="yes"?>
<Relationships xmlns="http://schemas.openxmlformats.org/package/2006/relationships"><Relationship Id="rId8" Type="http://schemas.openxmlformats.org/officeDocument/2006/relationships/tags" Target="../tags/tag8.xml" /><Relationship Id="rId13" Type="http://schemas.openxmlformats.org/officeDocument/2006/relationships/tags" Target="../tags/tag13.xml" /><Relationship Id="rId18" Type="http://schemas.openxmlformats.org/officeDocument/2006/relationships/tags" Target="../tags/tag18.xml" /><Relationship Id="rId26" Type="http://schemas.openxmlformats.org/officeDocument/2006/relationships/image" Target="../media/image2.svg" /><Relationship Id="rId39" Type="http://schemas.openxmlformats.org/officeDocument/2006/relationships/image" Target="../media/image27.png" /><Relationship Id="rId3" Type="http://schemas.microsoft.com/office/2007/relationships/media" Target="../media/media2.wav" /><Relationship Id="rId21" Type="http://schemas.openxmlformats.org/officeDocument/2006/relationships/tags" Target="../tags/tag21.xml" /><Relationship Id="rId34" Type="http://schemas.openxmlformats.org/officeDocument/2006/relationships/image" Target="../media/image22.svg" /><Relationship Id="rId42" Type="http://schemas.openxmlformats.org/officeDocument/2006/relationships/image" Target="../media/image30.svg" /><Relationship Id="rId7" Type="http://schemas.openxmlformats.org/officeDocument/2006/relationships/tags" Target="../tags/tag7.xml" /><Relationship Id="rId12" Type="http://schemas.openxmlformats.org/officeDocument/2006/relationships/tags" Target="../tags/tag12.xml" /><Relationship Id="rId17" Type="http://schemas.openxmlformats.org/officeDocument/2006/relationships/tags" Target="../tags/tag17.xml" /><Relationship Id="rId25" Type="http://schemas.openxmlformats.org/officeDocument/2006/relationships/image" Target="../media/image1.png" /><Relationship Id="rId33" Type="http://schemas.openxmlformats.org/officeDocument/2006/relationships/image" Target="../media/image21.png" /><Relationship Id="rId38" Type="http://schemas.openxmlformats.org/officeDocument/2006/relationships/image" Target="../media/image26.svg" /><Relationship Id="rId2" Type="http://schemas.openxmlformats.org/officeDocument/2006/relationships/tags" Target="../tags/tag4.xml" /><Relationship Id="rId16" Type="http://schemas.openxmlformats.org/officeDocument/2006/relationships/tags" Target="../tags/tag16.xml" /><Relationship Id="rId20" Type="http://schemas.openxmlformats.org/officeDocument/2006/relationships/tags" Target="../tags/tag20.xml" /><Relationship Id="rId29" Type="http://schemas.openxmlformats.org/officeDocument/2006/relationships/image" Target="../media/image5.png" /><Relationship Id="rId41" Type="http://schemas.openxmlformats.org/officeDocument/2006/relationships/image" Target="../media/image29.png" /><Relationship Id="rId1" Type="http://schemas.openxmlformats.org/officeDocument/2006/relationships/tags" Target="../tags/tag3.xml" /><Relationship Id="rId6" Type="http://schemas.openxmlformats.org/officeDocument/2006/relationships/tags" Target="../tags/tag6.xml" /><Relationship Id="rId11" Type="http://schemas.openxmlformats.org/officeDocument/2006/relationships/tags" Target="../tags/tag11.xml" /><Relationship Id="rId24" Type="http://schemas.openxmlformats.org/officeDocument/2006/relationships/notesSlide" Target="../notesSlides/notesSlide2.xml" /><Relationship Id="rId32" Type="http://schemas.openxmlformats.org/officeDocument/2006/relationships/image" Target="../media/image8.svg" /><Relationship Id="rId37" Type="http://schemas.openxmlformats.org/officeDocument/2006/relationships/image" Target="../media/image25.png" /><Relationship Id="rId40" Type="http://schemas.openxmlformats.org/officeDocument/2006/relationships/image" Target="../media/image28.svg" /><Relationship Id="rId5" Type="http://schemas.openxmlformats.org/officeDocument/2006/relationships/tags" Target="../tags/tag5.xml" /><Relationship Id="rId15" Type="http://schemas.openxmlformats.org/officeDocument/2006/relationships/tags" Target="../tags/tag15.xml" /><Relationship Id="rId23" Type="http://schemas.openxmlformats.org/officeDocument/2006/relationships/slideLayout" Target="../slideLayouts/slideLayout1.xml" /><Relationship Id="rId28" Type="http://schemas.openxmlformats.org/officeDocument/2006/relationships/image" Target="../media/image4.svg" /><Relationship Id="rId36" Type="http://schemas.openxmlformats.org/officeDocument/2006/relationships/image" Target="../media/image24.svg" /><Relationship Id="rId10" Type="http://schemas.openxmlformats.org/officeDocument/2006/relationships/tags" Target="../tags/tag10.xml" /><Relationship Id="rId19" Type="http://schemas.openxmlformats.org/officeDocument/2006/relationships/tags" Target="../tags/tag19.xml" /><Relationship Id="rId31" Type="http://schemas.openxmlformats.org/officeDocument/2006/relationships/image" Target="../media/image7.png" /><Relationship Id="rId4" Type="http://schemas.openxmlformats.org/officeDocument/2006/relationships/audio" Target="../media/media2.wav" /><Relationship Id="rId9" Type="http://schemas.openxmlformats.org/officeDocument/2006/relationships/tags" Target="../tags/tag9.xml" /><Relationship Id="rId14" Type="http://schemas.openxmlformats.org/officeDocument/2006/relationships/tags" Target="../tags/tag14.xml" /><Relationship Id="rId22" Type="http://schemas.openxmlformats.org/officeDocument/2006/relationships/tags" Target="../tags/tag22.xml" /><Relationship Id="rId27" Type="http://schemas.openxmlformats.org/officeDocument/2006/relationships/image" Target="../media/image3.png" /><Relationship Id="rId30" Type="http://schemas.openxmlformats.org/officeDocument/2006/relationships/image" Target="../media/image6.svg" /><Relationship Id="rId35" Type="http://schemas.openxmlformats.org/officeDocument/2006/relationships/image" Target="../media/image23.png" /><Relationship Id="rId43" Type="http://schemas.openxmlformats.org/officeDocument/2006/relationships/image" Target="../media/image20.png" /></Relationships>
</file>

<file path=ppt/slides/_rels/slide3.xml.rels><?xml version="1.0" encoding="UTF-8" standalone="yes"?>
<Relationships xmlns="http://schemas.openxmlformats.org/package/2006/relationships"><Relationship Id="rId8" Type="http://schemas.openxmlformats.org/officeDocument/2006/relationships/image" Target="../media/image1.png" /><Relationship Id="rId13" Type="http://schemas.openxmlformats.org/officeDocument/2006/relationships/image" Target="../media/image6.svg" /><Relationship Id="rId18" Type="http://schemas.openxmlformats.org/officeDocument/2006/relationships/image" Target="../media/image33.png" /><Relationship Id="rId3" Type="http://schemas.openxmlformats.org/officeDocument/2006/relationships/audio" Target="../media/media3.wav" /><Relationship Id="rId7" Type="http://schemas.openxmlformats.org/officeDocument/2006/relationships/notesSlide" Target="../notesSlides/notesSlide3.xml" /><Relationship Id="rId12" Type="http://schemas.openxmlformats.org/officeDocument/2006/relationships/image" Target="../media/image5.png" /><Relationship Id="rId17" Type="http://schemas.openxmlformats.org/officeDocument/2006/relationships/image" Target="../media/image32.svg" /><Relationship Id="rId2" Type="http://schemas.microsoft.com/office/2007/relationships/media" Target="../media/media3.wav" /><Relationship Id="rId16" Type="http://schemas.openxmlformats.org/officeDocument/2006/relationships/image" Target="../media/image31.png" /><Relationship Id="rId20" Type="http://schemas.openxmlformats.org/officeDocument/2006/relationships/image" Target="../media/image20.png" /><Relationship Id="rId1" Type="http://schemas.openxmlformats.org/officeDocument/2006/relationships/tags" Target="../tags/tag23.xml" /><Relationship Id="rId6" Type="http://schemas.openxmlformats.org/officeDocument/2006/relationships/slideLayout" Target="../slideLayouts/slideLayout1.xml" /><Relationship Id="rId11" Type="http://schemas.openxmlformats.org/officeDocument/2006/relationships/image" Target="../media/image4.svg" /><Relationship Id="rId5" Type="http://schemas.openxmlformats.org/officeDocument/2006/relationships/audio" Target="../media/media4.wav" /><Relationship Id="rId15" Type="http://schemas.openxmlformats.org/officeDocument/2006/relationships/image" Target="../media/image8.svg" /><Relationship Id="rId10" Type="http://schemas.openxmlformats.org/officeDocument/2006/relationships/image" Target="../media/image3.png" /><Relationship Id="rId19" Type="http://schemas.openxmlformats.org/officeDocument/2006/relationships/image" Target="../media/image34.svg" /><Relationship Id="rId4" Type="http://schemas.microsoft.com/office/2007/relationships/media" Target="../media/media4.wav" /><Relationship Id="rId9" Type="http://schemas.openxmlformats.org/officeDocument/2006/relationships/image" Target="../media/image2.svg" /><Relationship Id="rId14" Type="http://schemas.openxmlformats.org/officeDocument/2006/relationships/image" Target="../media/image7.png" /></Relationships>
</file>

<file path=ppt/slides/_rels/slide4.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3.svg" /><Relationship Id="rId18" Type="http://schemas.openxmlformats.org/officeDocument/2006/relationships/image" Target="../media/image35.png" /><Relationship Id="rId3" Type="http://schemas.openxmlformats.org/officeDocument/2006/relationships/audio" Target="../media/media5.wav" /><Relationship Id="rId7" Type="http://schemas.openxmlformats.org/officeDocument/2006/relationships/notesSlide" Target="../notesSlides/notesSlide4.xml" /><Relationship Id="rId12" Type="http://schemas.openxmlformats.org/officeDocument/2006/relationships/image" Target="../media/image12.png" /><Relationship Id="rId17" Type="http://schemas.openxmlformats.org/officeDocument/2006/relationships/image" Target="../media/image19.svg" /><Relationship Id="rId2" Type="http://schemas.microsoft.com/office/2007/relationships/media" Target="../media/media5.wav" /><Relationship Id="rId16" Type="http://schemas.openxmlformats.org/officeDocument/2006/relationships/image" Target="../media/image18.png" /><Relationship Id="rId20" Type="http://schemas.openxmlformats.org/officeDocument/2006/relationships/image" Target="../media/image20.png" /><Relationship Id="rId1" Type="http://schemas.openxmlformats.org/officeDocument/2006/relationships/tags" Target="../tags/tag24.xml" /><Relationship Id="rId6" Type="http://schemas.openxmlformats.org/officeDocument/2006/relationships/slideLayout" Target="../slideLayouts/slideLayout23.xml" /><Relationship Id="rId11" Type="http://schemas.openxmlformats.org/officeDocument/2006/relationships/image" Target="../media/image11.svg" /><Relationship Id="rId5" Type="http://schemas.openxmlformats.org/officeDocument/2006/relationships/audio" Target="../media/media6.wav" /><Relationship Id="rId15" Type="http://schemas.openxmlformats.org/officeDocument/2006/relationships/image" Target="../media/image15.svg" /><Relationship Id="rId10" Type="http://schemas.openxmlformats.org/officeDocument/2006/relationships/image" Target="../media/image3.png" /><Relationship Id="rId19" Type="http://schemas.openxmlformats.org/officeDocument/2006/relationships/image" Target="../media/image36.svg" /><Relationship Id="rId4" Type="http://schemas.microsoft.com/office/2007/relationships/media" Target="../media/media6.wav" /><Relationship Id="rId9" Type="http://schemas.openxmlformats.org/officeDocument/2006/relationships/image" Target="../media/image10.svg" /><Relationship Id="rId14" Type="http://schemas.openxmlformats.org/officeDocument/2006/relationships/image" Target="../media/image14.png" /></Relationships>
</file>

<file path=ppt/slides/_rels/slide5.xml.rels><?xml version="1.0" encoding="UTF-8" standalone="yes"?>
<Relationships xmlns="http://schemas.openxmlformats.org/package/2006/relationships"><Relationship Id="rId8" Type="http://schemas.openxmlformats.org/officeDocument/2006/relationships/image" Target="../media/image20.png" /><Relationship Id="rId3" Type="http://schemas.openxmlformats.org/officeDocument/2006/relationships/audio" Target="../media/media7.wav" /><Relationship Id="rId7" Type="http://schemas.openxmlformats.org/officeDocument/2006/relationships/image" Target="../media/image38.svg" /><Relationship Id="rId2" Type="http://schemas.microsoft.com/office/2007/relationships/media" Target="../media/media7.wav" /><Relationship Id="rId1" Type="http://schemas.openxmlformats.org/officeDocument/2006/relationships/tags" Target="../tags/tag25.xml" /><Relationship Id="rId6" Type="http://schemas.openxmlformats.org/officeDocument/2006/relationships/image" Target="../media/image37.png" /><Relationship Id="rId5" Type="http://schemas.openxmlformats.org/officeDocument/2006/relationships/notesSlide" Target="../notesSlides/notesSlide5.xml" /><Relationship Id="rId4"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8" Type="http://schemas.openxmlformats.org/officeDocument/2006/relationships/audio" Target="../media/media8.wav" /><Relationship Id="rId13" Type="http://schemas.openxmlformats.org/officeDocument/2006/relationships/image" Target="../media/image20.png" /><Relationship Id="rId3" Type="http://schemas.openxmlformats.org/officeDocument/2006/relationships/tags" Target="../tags/tag28.xml" /><Relationship Id="rId7" Type="http://schemas.microsoft.com/office/2007/relationships/media" Target="../media/media8.wav" /><Relationship Id="rId12" Type="http://schemas.openxmlformats.org/officeDocument/2006/relationships/image" Target="../media/image40.svg" /><Relationship Id="rId2" Type="http://schemas.openxmlformats.org/officeDocument/2006/relationships/tags" Target="../tags/tag27.xml" /><Relationship Id="rId1" Type="http://schemas.openxmlformats.org/officeDocument/2006/relationships/tags" Target="../tags/tag26.xml" /><Relationship Id="rId6" Type="http://schemas.openxmlformats.org/officeDocument/2006/relationships/tags" Target="../tags/tag31.xml" /><Relationship Id="rId11" Type="http://schemas.openxmlformats.org/officeDocument/2006/relationships/image" Target="../media/image39.png" /><Relationship Id="rId5" Type="http://schemas.openxmlformats.org/officeDocument/2006/relationships/tags" Target="../tags/tag30.xml" /><Relationship Id="rId10" Type="http://schemas.openxmlformats.org/officeDocument/2006/relationships/notesSlide" Target="../notesSlides/notesSlide6.xml" /><Relationship Id="rId4" Type="http://schemas.openxmlformats.org/officeDocument/2006/relationships/tags" Target="../tags/tag29.xml" /><Relationship Id="rId9"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8" Type="http://schemas.openxmlformats.org/officeDocument/2006/relationships/image" Target="../media/image20.png" /><Relationship Id="rId3" Type="http://schemas.openxmlformats.org/officeDocument/2006/relationships/audio" Target="../media/media9.wav" /><Relationship Id="rId7" Type="http://schemas.openxmlformats.org/officeDocument/2006/relationships/image" Target="../media/image42.svg" /><Relationship Id="rId2" Type="http://schemas.microsoft.com/office/2007/relationships/media" Target="../media/media9.wav" /><Relationship Id="rId1" Type="http://schemas.openxmlformats.org/officeDocument/2006/relationships/tags" Target="../tags/tag32.xml" /><Relationship Id="rId6" Type="http://schemas.openxmlformats.org/officeDocument/2006/relationships/image" Target="../media/image41.png" /><Relationship Id="rId5" Type="http://schemas.openxmlformats.org/officeDocument/2006/relationships/notesSlide" Target="../notesSlides/notesSlide7.xml" /><Relationship Id="rId4" Type="http://schemas.openxmlformats.org/officeDocument/2006/relationships/slideLayout" Target="../slideLayouts/slideLayout34.xml" /></Relationships>
</file>

<file path=ppt/slides/_rels/slide8.xml.rels><?xml version="1.0" encoding="UTF-8" standalone="yes"?>
<Relationships xmlns="http://schemas.openxmlformats.org/package/2006/relationships"><Relationship Id="rId8" Type="http://schemas.openxmlformats.org/officeDocument/2006/relationships/tags" Target="../tags/tag38.xml" /><Relationship Id="rId13" Type="http://schemas.openxmlformats.org/officeDocument/2006/relationships/tags" Target="../tags/tag43.xml" /><Relationship Id="rId18" Type="http://schemas.openxmlformats.org/officeDocument/2006/relationships/slideLayout" Target="../slideLayouts/slideLayout1.xml" /><Relationship Id="rId3" Type="http://schemas.openxmlformats.org/officeDocument/2006/relationships/tags" Target="../tags/tag35.xml" /><Relationship Id="rId21" Type="http://schemas.openxmlformats.org/officeDocument/2006/relationships/image" Target="../media/image44.svg" /><Relationship Id="rId7" Type="http://schemas.openxmlformats.org/officeDocument/2006/relationships/tags" Target="../tags/tag37.xml" /><Relationship Id="rId12" Type="http://schemas.openxmlformats.org/officeDocument/2006/relationships/tags" Target="../tags/tag42.xml" /><Relationship Id="rId17" Type="http://schemas.openxmlformats.org/officeDocument/2006/relationships/tags" Target="../tags/tag47.xml" /><Relationship Id="rId2" Type="http://schemas.openxmlformats.org/officeDocument/2006/relationships/tags" Target="../tags/tag34.xml" /><Relationship Id="rId16" Type="http://schemas.openxmlformats.org/officeDocument/2006/relationships/tags" Target="../tags/tag46.xml" /><Relationship Id="rId20" Type="http://schemas.openxmlformats.org/officeDocument/2006/relationships/image" Target="../media/image43.png" /><Relationship Id="rId1" Type="http://schemas.openxmlformats.org/officeDocument/2006/relationships/tags" Target="../tags/tag33.xml" /><Relationship Id="rId6" Type="http://schemas.openxmlformats.org/officeDocument/2006/relationships/tags" Target="../tags/tag36.xml" /><Relationship Id="rId11" Type="http://schemas.openxmlformats.org/officeDocument/2006/relationships/tags" Target="../tags/tag41.xml" /><Relationship Id="rId5" Type="http://schemas.openxmlformats.org/officeDocument/2006/relationships/audio" Target="../media/media10.wav" /><Relationship Id="rId15" Type="http://schemas.openxmlformats.org/officeDocument/2006/relationships/tags" Target="../tags/tag45.xml" /><Relationship Id="rId10" Type="http://schemas.openxmlformats.org/officeDocument/2006/relationships/tags" Target="../tags/tag40.xml" /><Relationship Id="rId19" Type="http://schemas.openxmlformats.org/officeDocument/2006/relationships/notesSlide" Target="../notesSlides/notesSlide8.xml" /><Relationship Id="rId4" Type="http://schemas.microsoft.com/office/2007/relationships/media" Target="../media/media10.wav" /><Relationship Id="rId9" Type="http://schemas.openxmlformats.org/officeDocument/2006/relationships/tags" Target="../tags/tag39.xml" /><Relationship Id="rId14" Type="http://schemas.openxmlformats.org/officeDocument/2006/relationships/tags" Target="../tags/tag44.xml" /><Relationship Id="rId22" Type="http://schemas.openxmlformats.org/officeDocument/2006/relationships/image" Target="../media/image20.png" /></Relationships>
</file>

<file path=ppt/slides/_rels/slide9.xml.rels><?xml version="1.0" encoding="UTF-8" standalone="yes"?>
<Relationships xmlns="http://schemas.openxmlformats.org/package/2006/relationships"><Relationship Id="rId8" Type="http://schemas.openxmlformats.org/officeDocument/2006/relationships/image" Target="../media/image47.png" /><Relationship Id="rId3" Type="http://schemas.openxmlformats.org/officeDocument/2006/relationships/audio" Target="../media/media11.wav" /><Relationship Id="rId7" Type="http://schemas.openxmlformats.org/officeDocument/2006/relationships/image" Target="../media/image46.svg" /><Relationship Id="rId2" Type="http://schemas.microsoft.com/office/2007/relationships/media" Target="../media/media11.wav" /><Relationship Id="rId1" Type="http://schemas.openxmlformats.org/officeDocument/2006/relationships/tags" Target="../tags/tag48.xml" /><Relationship Id="rId6" Type="http://schemas.openxmlformats.org/officeDocument/2006/relationships/image" Target="../media/image45.png" /><Relationship Id="rId5" Type="http://schemas.openxmlformats.org/officeDocument/2006/relationships/notesSlide" Target="../notesSlides/notesSlide9.xml" /><Relationship Id="rId10" Type="http://schemas.openxmlformats.org/officeDocument/2006/relationships/image" Target="../media/image20.png" /><Relationship Id="rId4" Type="http://schemas.openxmlformats.org/officeDocument/2006/relationships/slideLayout" Target="../slideLayouts/slideLayout45.xml" /><Relationship Id="rId9" Type="http://schemas.openxmlformats.org/officeDocument/2006/relationships/image" Target="../media/image48.sv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90100" y="0"/>
              <a:ext cx="2501900" cy="3055780"/>
            </a:xfrm>
            <a:prstGeom prst="rect">
              <a:avLst/>
            </a:prstGeom>
          </p:spPr>
        </p:pic>
        <p:sp>
          <p:nvSpPr>
            <p:cNvPr id="14" name="矩形: 圆角 13"/>
            <p:cNvSpPr/>
            <p:nvPr/>
          </p:nvSpPr>
          <p:spPr>
            <a:xfrm>
              <a:off x="286383" y="244011"/>
              <a:ext cx="11619233" cy="6369978"/>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9" name="图形 8"/>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84523" y="5787131"/>
              <a:ext cx="1207476" cy="1072494"/>
            </a:xfrm>
            <a:prstGeom prst="rect">
              <a:avLst/>
            </a:prstGeom>
          </p:spPr>
        </p:pic>
      </p:grpSp>
      <p:grpSp>
        <p:nvGrpSpPr>
          <p:cNvPr id="4" name="组合 3"/>
          <p:cNvGrpSpPr/>
          <p:nvPr/>
        </p:nvGrpSpPr>
        <p:grpSpPr>
          <a:xfrm>
            <a:off x="286385" y="3234055"/>
            <a:ext cx="6060440" cy="3554730"/>
            <a:chOff x="723721" y="979177"/>
            <a:chExt cx="5372279" cy="4839128"/>
          </a:xfrm>
        </p:grpSpPr>
        <p:sp>
          <p:nvSpPr>
            <p:cNvPr id="2" name="椭圆 1"/>
            <p:cNvSpPr/>
            <p:nvPr/>
          </p:nvSpPr>
          <p:spPr>
            <a:xfrm>
              <a:off x="990296" y="979177"/>
              <a:ext cx="4839128" cy="4839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26" name="图形 25"/>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3721" y="1134429"/>
              <a:ext cx="5372279" cy="4427909"/>
            </a:xfrm>
            <a:prstGeom prst="rect">
              <a:avLst/>
            </a:prstGeom>
          </p:spPr>
        </p:pic>
      </p:grpSp>
      <p:sp>
        <p:nvSpPr>
          <p:cNvPr id="5" name="矩形 4"/>
          <p:cNvSpPr/>
          <p:nvPr/>
        </p:nvSpPr>
        <p:spPr>
          <a:xfrm>
            <a:off x="1787525" y="897890"/>
            <a:ext cx="9962515" cy="1753235"/>
          </a:xfrm>
          <a:prstGeom prst="rect">
            <a:avLst/>
          </a:prstGeom>
        </p:spPr>
        <p:txBody>
          <a:bodyPr wrap="square">
            <a:spAutoFit/>
          </a:bodyPr>
          <a:lstStyle/>
          <a:p>
            <a:pPr algn="ctr"/>
            <a:r>
              <a:rPr lang="vi-VN" altLang="zh-CN" sz="5400" b="1" dirty="0">
                <a:solidFill>
                  <a:srgbClr val="FFB469"/>
                </a:solidFill>
                <a:latin typeface="Times New Roman" panose="02020603050405020304" charset="0"/>
                <a:cs typeface="Times New Roman" panose="02020603050405020304" charset="0"/>
                <a:sym typeface="+mn-ea"/>
              </a:rPr>
              <a:t>BÀI  7</a:t>
            </a:r>
          </a:p>
          <a:p>
            <a:pPr algn="ctr"/>
            <a:r>
              <a:rPr lang="vi-VN" altLang="zh-CN" sz="5400" b="1" dirty="0">
                <a:solidFill>
                  <a:srgbClr val="FF0000"/>
                </a:solidFill>
                <a:latin typeface="Times New Roman" panose="02020603050405020304" charset="0"/>
                <a:cs typeface="Times New Roman" panose="02020603050405020304" charset="0"/>
                <a:sym typeface="+mn-ea"/>
              </a:rPr>
              <a:t>THỰC HÀNH TIẾNG VIỆT</a:t>
            </a:r>
          </a:p>
        </p:txBody>
      </p:sp>
      <p:pic>
        <p:nvPicPr>
          <p:cNvPr id="6" name="图形 5"/>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92740" y="243840"/>
            <a:ext cx="895985" cy="1214755"/>
          </a:xfrm>
          <a:prstGeom prst="rect">
            <a:avLst/>
          </a:prstGeom>
        </p:spPr>
      </p:pic>
      <p:pic>
        <p:nvPicPr>
          <p:cNvPr id="15" name="图形 14"/>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17280" y="3684270"/>
            <a:ext cx="2266315" cy="1293495"/>
          </a:xfrm>
          <a:prstGeom prst="rect">
            <a:avLst/>
          </a:prstGeom>
        </p:spPr>
      </p:pic>
      <p:sp>
        <p:nvSpPr>
          <p:cNvPr id="43" name="矩形 42"/>
          <p:cNvSpPr/>
          <p:nvPr/>
        </p:nvSpPr>
        <p:spPr>
          <a:xfrm>
            <a:off x="3804285" y="2783840"/>
            <a:ext cx="8372475" cy="645160"/>
          </a:xfrm>
          <a:prstGeom prst="rect">
            <a:avLst/>
          </a:prstGeom>
        </p:spPr>
        <p:txBody>
          <a:bodyPr wrap="square">
            <a:spAutoFit/>
          </a:bodyPr>
          <a:lstStyle/>
          <a:p>
            <a:r>
              <a:rPr lang="vi-VN" altLang="zh-CN" sz="3600" b="1" dirty="0">
                <a:solidFill>
                  <a:srgbClr val="0070C0"/>
                </a:solidFill>
                <a:latin typeface="Times New Roman" panose="02020603050405020304" charset="0"/>
                <a:cs typeface="Times New Roman" panose="02020603050405020304" charset="0"/>
              </a:rPr>
              <a:t>*CÂU RÚT GỌN VÀ CÂU ĐẶC BIỆT*</a:t>
            </a:r>
          </a:p>
        </p:txBody>
      </p:sp>
      <p:sp>
        <p:nvSpPr>
          <p:cNvPr id="45" name="矩形: 圆角 44"/>
          <p:cNvSpPr/>
          <p:nvPr/>
        </p:nvSpPr>
        <p:spPr>
          <a:xfrm>
            <a:off x="407035" y="417830"/>
            <a:ext cx="5283835" cy="888365"/>
          </a:xfrm>
          <a:prstGeom prst="roundRect">
            <a:avLst>
              <a:gd name="adj" fmla="val 50000"/>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dirty="0">
                <a:solidFill>
                  <a:srgbClr val="FFFF00"/>
                </a:solidFill>
                <a:latin typeface="Times New Roman" panose="02020603050405020304" charset="0"/>
                <a:ea typeface="+mj-ea"/>
                <a:cs typeface="Times New Roman" panose="02020603050405020304" charset="0"/>
              </a:rPr>
              <a:t>HƯỚNG DẪN TỰ HỌC</a:t>
            </a:r>
          </a:p>
        </p:txBody>
      </p:sp>
      <p:sp>
        <p:nvSpPr>
          <p:cNvPr id="46" name="矩形: 圆角 45"/>
          <p:cNvSpPr/>
          <p:nvPr/>
        </p:nvSpPr>
        <p:spPr>
          <a:xfrm>
            <a:off x="6748145" y="5392420"/>
            <a:ext cx="4416425" cy="9455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b="1" dirty="0" err="1">
                <a:solidFill>
                  <a:schemeClr val="tx1"/>
                </a:solidFill>
                <a:latin typeface="Times New Roman" panose="02020603050405020304" charset="0"/>
                <a:ea typeface="+mj-ea"/>
                <a:cs typeface="Times New Roman" panose="02020603050405020304" charset="0"/>
              </a:rPr>
              <a:t>NGỮ VĂN 9 - TẬP 2</a:t>
            </a:r>
          </a:p>
        </p:txBody>
      </p:sp>
      <p:pic>
        <p:nvPicPr>
          <p:cNvPr id="7" name="download">
            <a:hlinkClick r:id="" action="ppaction://media"/>
          </p:cNvPr>
          <p:cNvPicPr/>
          <p:nvPr>
            <a:audioFile r:link="rId3"/>
            <p:extLst>
              <p:ext uri="{DAA4B4D4-6D71-4841-9C94-3DE7FCFB9230}">
                <p14:media xmlns:p14="http://schemas.microsoft.com/office/powerpoint/2010/main" r:embed="rId2"/>
              </p:ext>
            </p:extLst>
          </p:nvPr>
        </p:nvPicPr>
        <p:blipFill>
          <a:blip r:embed="rId18"/>
          <a:stretch>
            <a:fillRect/>
          </a:stretch>
        </p:blipFill>
        <p:spPr>
          <a:xfrm>
            <a:off x="11286490" y="5981700"/>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5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067435" y="262255"/>
            <a:ext cx="10581005" cy="1014730"/>
          </a:xfrm>
          <a:prstGeom prst="rect">
            <a:avLst/>
          </a:prstGeom>
        </p:spPr>
        <p:txBody>
          <a:bodyPr wrap="square">
            <a:spAutoFit/>
          </a:bodyPr>
          <a:lstStyle/>
          <a:p>
            <a:pPr algn="ctr"/>
            <a:r>
              <a:rPr lang="vi-VN" altLang="zh-CN" sz="6000" b="1" dirty="0">
                <a:solidFill>
                  <a:srgbClr val="7030A0"/>
                </a:solidFill>
                <a:latin typeface="Times New Roman" panose="02020603050405020304" charset="0"/>
                <a:cs typeface="Times New Roman" panose="02020603050405020304" charset="0"/>
                <a:sym typeface="+mn-ea"/>
              </a:rPr>
              <a:t>*GỢI Ý ĐÁP ÁN BÀI TẬP 3</a:t>
            </a:r>
            <a:r>
              <a:rPr lang="vi-VN" altLang="zh-CN" sz="4000" b="1" dirty="0">
                <a:solidFill>
                  <a:srgbClr val="FFC000"/>
                </a:solidFill>
                <a:latin typeface="Times New Roman" panose="02020603050405020304" charset="0"/>
                <a:cs typeface="Times New Roman" panose="02020603050405020304" charset="0"/>
                <a:sym typeface="+mn-ea"/>
              </a:rPr>
              <a:t> </a:t>
            </a:r>
            <a:endParaRPr lang="zh-CN" altLang="en-US" sz="4000" dirty="0">
              <a:solidFill>
                <a:srgbClr val="FF8989"/>
              </a:solidFill>
              <a:latin typeface="G8321 Black" panose="00000A05000000000000" pitchFamily="2" charset="0"/>
              <a:cs typeface="G8321 Black" panose="00000A05000000000000" pitchFamily="2" charset="0"/>
            </a:endParaRPr>
          </a:p>
        </p:txBody>
      </p:sp>
      <p:sp>
        <p:nvSpPr>
          <p:cNvPr id="35" name="Line"/>
          <p:cNvSpPr/>
          <p:nvPr/>
        </p:nvSpPr>
        <p:spPr>
          <a:xfrm>
            <a:off x="1191669" y="3434909"/>
            <a:ext cx="4760009" cy="0"/>
          </a:xfrm>
          <a:prstGeom prst="line">
            <a:avLst/>
          </a:prstGeom>
          <a:ln w="12700">
            <a:solidFill>
              <a:schemeClr val="bg1"/>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sz="1600">
              <a:cs typeface="G8321 Black" panose="00000A05000000000000" pitchFamily="2" charset="0"/>
              <a:sym typeface="Manrope SemiBold" charset="0"/>
            </a:endParaRPr>
          </a:p>
        </p:txBody>
      </p:sp>
      <p:sp>
        <p:nvSpPr>
          <p:cNvPr id="36" name="Rectangle"/>
          <p:cNvSpPr/>
          <p:nvPr>
            <p:custDataLst>
              <p:tags r:id="rId2"/>
            </p:custDataLst>
          </p:nvPr>
        </p:nvSpPr>
        <p:spPr>
          <a:xfrm>
            <a:off x="2383155" y="1444625"/>
            <a:ext cx="4372610" cy="5093335"/>
          </a:xfrm>
          <a:prstGeom prst="rect">
            <a:avLst/>
          </a:prstGeom>
          <a:solidFill>
            <a:schemeClr val="accent1"/>
          </a:solidFill>
          <a:ln w="12700">
            <a:miter lim="400000"/>
          </a:ln>
        </p:spPr>
        <p:txBody>
          <a:bodyPr lIns="0" tIns="0" rIns="0" bIns="0" anchor="ctr"/>
          <a:lstStyle/>
          <a:p>
            <a:pPr defTabSz="2286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Manrope SemiBold" charset="0"/>
              <a:ea typeface="Manrope SemiBold" charset="0"/>
              <a:cs typeface="Manrope SemiBold" charset="0"/>
              <a:sym typeface="Manrope SemiBold" charset="0"/>
            </a:endParaRPr>
          </a:p>
        </p:txBody>
      </p:sp>
      <p:sp>
        <p:nvSpPr>
          <p:cNvPr id="37" name="Rectangle"/>
          <p:cNvSpPr/>
          <p:nvPr>
            <p:custDataLst>
              <p:tags r:id="rId3"/>
            </p:custDataLst>
          </p:nvPr>
        </p:nvSpPr>
        <p:spPr>
          <a:xfrm>
            <a:off x="7025640" y="1444625"/>
            <a:ext cx="4805045" cy="5093335"/>
          </a:xfrm>
          <a:prstGeom prst="rect">
            <a:avLst/>
          </a:prstGeom>
          <a:solidFill>
            <a:schemeClr val="accent2"/>
          </a:solidFill>
          <a:ln w="12700">
            <a:miter lim="400000"/>
          </a:ln>
        </p:spPr>
        <p:txBody>
          <a:bodyPr lIns="0" tIns="0" rIns="0" bIns="0" anchor="ctr"/>
          <a:lstStyle/>
          <a:p>
            <a:pPr defTabSz="2286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vi-VN" altLang="en-US" sz="1500" b="1" dirty="0">
                <a:solidFill>
                  <a:srgbClr val="00B050"/>
                </a:solidFill>
                <a:latin typeface="Times New Roman" panose="02020603050405020304" charset="0"/>
                <a:cs typeface="Times New Roman" panose="02020603050405020304" charset="0"/>
                <a:sym typeface="+mn-ea"/>
              </a:rPr>
              <a:t>a</a:t>
            </a:r>
            <a:endParaRPr sz="1500">
              <a:latin typeface="Manrope SemiBold" charset="0"/>
              <a:ea typeface="Manrope SemiBold" charset="0"/>
              <a:cs typeface="Manrope SemiBold" charset="0"/>
              <a:sym typeface="Manrope SemiBold" charset="0"/>
            </a:endParaRPr>
          </a:p>
        </p:txBody>
      </p:sp>
      <p:sp>
        <p:nvSpPr>
          <p:cNvPr id="40" name="矩形 2"/>
          <p:cNvSpPr txBox="1"/>
          <p:nvPr>
            <p:custDataLst>
              <p:tags r:id="rId4"/>
            </p:custDataLst>
          </p:nvPr>
        </p:nvSpPr>
        <p:spPr>
          <a:xfrm>
            <a:off x="2546350" y="2262505"/>
            <a:ext cx="4120515" cy="4539615"/>
          </a:xfrm>
          <a:prstGeom prst="rect">
            <a:avLst/>
          </a:prstGeom>
          <a:ln w="12700">
            <a:miter lim="400000"/>
          </a:ln>
        </p:spPr>
        <p:txBody>
          <a:bodyPr wrap="square" lIns="25393" tIns="25393" rIns="25393" bIns="25393">
            <a:noAutofit/>
          </a:bodyPr>
          <a:lstStyle>
            <a:lvl1pPr algn="ctr">
              <a:lnSpc>
                <a:spcPct val="120000"/>
              </a:lnSpc>
              <a:defRPr sz="3200">
                <a:solidFill>
                  <a:srgbClr val="FFFFFF"/>
                </a:solidFill>
              </a:defRPr>
            </a:lvl1pPr>
          </a:lstStyle>
          <a:p>
            <a:pPr algn="just">
              <a:lnSpc>
                <a:spcPct val="150000"/>
              </a:lnSpc>
            </a:pPr>
            <a:r>
              <a:rPr lang="vi-VN" sz="2400" b="1" dirty="0">
                <a:solidFill>
                  <a:schemeClr val="tx1"/>
                </a:solidFill>
                <a:latin typeface="Times New Roman" panose="02020603050405020304" charset="0"/>
                <a:cs typeface="Times New Roman" panose="02020603050405020304" charset="0"/>
              </a:rPr>
              <a:t>- Câu rút gọn:</a:t>
            </a:r>
            <a:r>
              <a:rPr lang="vi-VN" sz="2800" b="1" dirty="0">
                <a:solidFill>
                  <a:schemeClr val="tx1"/>
                </a:solidFill>
                <a:latin typeface="Times New Roman" panose="02020603050405020304" charset="0"/>
                <a:cs typeface="Times New Roman" panose="02020603050405020304" charset="0"/>
              </a:rPr>
              <a:t> </a:t>
            </a:r>
            <a:r>
              <a:rPr lang="en-US" altLang="en-US" sz="2800" b="1" dirty="0">
                <a:solidFill>
                  <a:schemeClr val="bg1"/>
                </a:solidFill>
                <a:latin typeface="Times New Roman" panose="02020603050405020304" charset="0"/>
                <a:cs typeface="Times New Roman" panose="02020603050405020304" charset="0"/>
              </a:rPr>
              <a:t>“Bỏ rơi ông?</a:t>
            </a:r>
            <a:r>
              <a:rPr lang="vi-VN" altLang="en-US" sz="2800" b="1" dirty="0">
                <a:solidFill>
                  <a:schemeClr val="bg1"/>
                </a:solidFill>
                <a:latin typeface="Times New Roman" panose="02020603050405020304" charset="0"/>
                <a:cs typeface="Times New Roman" panose="02020603050405020304" charset="0"/>
              </a:rPr>
              <a:t>”</a:t>
            </a:r>
            <a:endParaRPr lang="en-US" altLang="en-US" sz="2800" b="1" dirty="0">
              <a:solidFill>
                <a:schemeClr val="bg1"/>
              </a:solidFill>
              <a:latin typeface="Times New Roman" panose="02020603050405020304" charset="0"/>
              <a:cs typeface="Times New Roman" panose="02020603050405020304" charset="0"/>
            </a:endParaRPr>
          </a:p>
          <a:p>
            <a:pPr algn="just">
              <a:lnSpc>
                <a:spcPct val="150000"/>
              </a:lnSpc>
            </a:pPr>
            <a:r>
              <a:rPr lang="vi-VN" sz="2800" b="1" dirty="0">
                <a:solidFill>
                  <a:schemeClr val="tx1"/>
                </a:solidFill>
                <a:latin typeface="Times New Roman" panose="02020603050405020304" charset="0"/>
                <a:cs typeface="Times New Roman" panose="02020603050405020304" charset="0"/>
              </a:rPr>
              <a:t>- Dấu hiệu: </a:t>
            </a:r>
            <a:r>
              <a:rPr lang="en-US" altLang="en-US" sz="2800" b="1" dirty="0">
                <a:solidFill>
                  <a:schemeClr val="bg1"/>
                </a:solidFill>
                <a:latin typeface="Times New Roman" panose="02020603050405020304" charset="0"/>
                <a:cs typeface="Times New Roman" panose="02020603050405020304" charset="0"/>
              </a:rPr>
              <a:t>Có thể suy ra thành phần bị lược bỏ từ ngữ cảnh.</a:t>
            </a:r>
            <a:r>
              <a:rPr lang="vi-VN" altLang="en-US" sz="2800" b="1" dirty="0">
                <a:solidFill>
                  <a:schemeClr val="bg1"/>
                </a:solidFill>
                <a:latin typeface="Times New Roman" panose="02020603050405020304" charset="0"/>
                <a:cs typeface="Times New Roman" panose="02020603050405020304" charset="0"/>
              </a:rPr>
              <a:t> </a:t>
            </a:r>
            <a:r>
              <a:rPr lang="en-US" altLang="en-US" sz="2800" b="1" dirty="0">
                <a:solidFill>
                  <a:schemeClr val="bg1"/>
                </a:solidFill>
                <a:latin typeface="Times New Roman" panose="02020603050405020304" charset="0"/>
                <a:cs typeface="Times New Roman" panose="02020603050405020304" charset="0"/>
              </a:rPr>
              <a:t>Thiếu  thành phần chủ ngữ, nhưng vẫn có thể khôi phục được.</a:t>
            </a:r>
            <a:r>
              <a:rPr lang="vi-VN" altLang="en-US" sz="2800" b="1" dirty="0">
                <a:solidFill>
                  <a:schemeClr val="bg1"/>
                </a:solidFill>
                <a:latin typeface="Times New Roman" panose="02020603050405020304" charset="0"/>
                <a:cs typeface="Times New Roman" panose="02020603050405020304" charset="0"/>
              </a:rPr>
              <a:t> </a:t>
            </a:r>
          </a:p>
        </p:txBody>
      </p:sp>
      <p:sp>
        <p:nvSpPr>
          <p:cNvPr id="41" name="矩形 2"/>
          <p:cNvSpPr txBox="1"/>
          <p:nvPr>
            <p:custDataLst>
              <p:tags r:id="rId5"/>
            </p:custDataLst>
          </p:nvPr>
        </p:nvSpPr>
        <p:spPr>
          <a:xfrm>
            <a:off x="4191000" y="935355"/>
            <a:ext cx="1186180" cy="1447165"/>
          </a:xfrm>
          <a:prstGeom prst="rect">
            <a:avLst/>
          </a:prstGeom>
          <a:ln w="12700">
            <a:miter lim="400000"/>
          </a:ln>
        </p:spPr>
        <p:txBody>
          <a:bodyPr wrap="square" lIns="25393" tIns="25393" rIns="25393" bIns="25393">
            <a:noAutofit/>
          </a:bodyPr>
          <a:lstStyle>
            <a:lvl1pPr algn="ctr">
              <a:lnSpc>
                <a:spcPct val="120000"/>
              </a:lnSpc>
              <a:defRPr sz="3200">
                <a:solidFill>
                  <a:srgbClr val="FFFFFF"/>
                </a:solidFill>
              </a:defRPr>
            </a:lvl1pPr>
          </a:lstStyle>
          <a:p>
            <a:pPr>
              <a:lnSpc>
                <a:spcPct val="150000"/>
              </a:lnSpc>
            </a:pPr>
            <a:r>
              <a:rPr lang="vi-VN" altLang="en-US" sz="6600" b="1" dirty="0">
                <a:solidFill>
                  <a:srgbClr val="00B050"/>
                </a:solidFill>
                <a:latin typeface="Times New Roman" panose="02020603050405020304" charset="0"/>
                <a:cs typeface="Times New Roman" panose="02020603050405020304" charset="0"/>
              </a:rPr>
              <a:t>a</a:t>
            </a:r>
          </a:p>
        </p:txBody>
      </p:sp>
      <p:sp>
        <p:nvSpPr>
          <p:cNvPr id="43" name="矩形 2"/>
          <p:cNvSpPr txBox="1"/>
          <p:nvPr>
            <p:custDataLst>
              <p:tags r:id="rId6"/>
            </p:custDataLst>
          </p:nvPr>
        </p:nvSpPr>
        <p:spPr>
          <a:xfrm>
            <a:off x="7110730" y="1444625"/>
            <a:ext cx="4629150" cy="4989830"/>
          </a:xfrm>
          <a:prstGeom prst="rect">
            <a:avLst/>
          </a:prstGeom>
          <a:ln w="12700">
            <a:miter lim="400000"/>
          </a:ln>
        </p:spPr>
        <p:txBody>
          <a:bodyPr wrap="square" lIns="25393" tIns="25393" rIns="25393" bIns="25393">
            <a:noAutofit/>
          </a:bodyPr>
          <a:lstStyle>
            <a:lvl1pPr algn="ctr">
              <a:lnSpc>
                <a:spcPct val="120000"/>
              </a:lnSpc>
              <a:defRPr sz="3200">
                <a:solidFill>
                  <a:srgbClr val="FFFFFF"/>
                </a:solidFill>
              </a:defRPr>
            </a:lvl1pPr>
          </a:lstStyle>
          <a:p>
            <a:pPr algn="just">
              <a:lnSpc>
                <a:spcPct val="150000"/>
              </a:lnSpc>
            </a:pPr>
            <a:endParaRPr lang="vi-VN" sz="2400" b="1" dirty="0">
              <a:solidFill>
                <a:schemeClr val="tx1"/>
              </a:solidFill>
              <a:latin typeface="Times New Roman" panose="02020603050405020304" charset="0"/>
              <a:cs typeface="Times New Roman" panose="02020603050405020304" charset="0"/>
              <a:sym typeface="+mn-ea"/>
            </a:endParaRPr>
          </a:p>
          <a:p>
            <a:pPr algn="just">
              <a:lnSpc>
                <a:spcPct val="150000"/>
              </a:lnSpc>
            </a:pPr>
            <a:r>
              <a:rPr lang="vi-VN" sz="2800" b="1" dirty="0">
                <a:solidFill>
                  <a:schemeClr val="tx1"/>
                </a:solidFill>
                <a:latin typeface="Times New Roman" panose="02020603050405020304" charset="0"/>
                <a:cs typeface="Times New Roman" panose="02020603050405020304" charset="0"/>
                <a:sym typeface="+mn-ea"/>
              </a:rPr>
              <a:t>- Câu đặc biệt: </a:t>
            </a:r>
            <a:r>
              <a:rPr lang="en-US" altLang="en-US" sz="2800" b="1" dirty="0">
                <a:solidFill>
                  <a:schemeClr val="bg1"/>
                </a:solidFill>
                <a:latin typeface="Times New Roman" panose="02020603050405020304" charset="0"/>
                <a:cs typeface="Times New Roman" panose="02020603050405020304" charset="0"/>
                <a:sym typeface="+mn-ea"/>
              </a:rPr>
              <a:t>“Chao ôi!”, “Trời ơi!”, “Hai trăm ngàn đồng tiền mặt.”</a:t>
            </a:r>
            <a:endParaRPr lang="en-US" altLang="en-US" sz="2800" b="1" dirty="0">
              <a:solidFill>
                <a:schemeClr val="tx1"/>
              </a:solidFill>
              <a:latin typeface="Times New Roman" panose="02020603050405020304" charset="0"/>
              <a:cs typeface="Times New Roman" panose="02020603050405020304" charset="0"/>
              <a:sym typeface="+mn-ea"/>
            </a:endParaRPr>
          </a:p>
          <a:p>
            <a:pPr algn="just">
              <a:lnSpc>
                <a:spcPct val="150000"/>
              </a:lnSpc>
            </a:pPr>
            <a:r>
              <a:rPr lang="vi-VN" altLang="en-US" sz="2800" b="1" dirty="0">
                <a:solidFill>
                  <a:schemeClr val="tx1"/>
                </a:solidFill>
                <a:latin typeface="Times New Roman" panose="02020603050405020304" charset="0"/>
                <a:cs typeface="Times New Roman" panose="02020603050405020304" charset="0"/>
                <a:sym typeface="+mn-ea"/>
              </a:rPr>
              <a:t>- Dấu hiệu: </a:t>
            </a:r>
            <a:r>
              <a:rPr lang="en-US" altLang="en-US" sz="2800" b="1" dirty="0">
                <a:solidFill>
                  <a:schemeClr val="bg1"/>
                </a:solidFill>
                <a:latin typeface="Times New Roman" panose="02020603050405020304" charset="0"/>
                <a:cs typeface="Times New Roman" panose="02020603050405020304" charset="0"/>
                <a:sym typeface="+mn-ea"/>
              </a:rPr>
              <a:t>Thường chỉ gồm 1 từ hoặc cụm từ</a:t>
            </a:r>
            <a:r>
              <a:rPr lang="vi-VN" altLang="en-US" sz="2800" b="1" dirty="0">
                <a:solidFill>
                  <a:schemeClr val="bg1"/>
                </a:solidFill>
                <a:latin typeface="Times New Roman" panose="02020603050405020304" charset="0"/>
                <a:cs typeface="Times New Roman" panose="02020603050405020304" charset="0"/>
                <a:sym typeface="+mn-ea"/>
              </a:rPr>
              <a:t>. </a:t>
            </a:r>
            <a:r>
              <a:rPr lang="en-US" altLang="en-US" sz="2800" b="1" dirty="0">
                <a:solidFill>
                  <a:schemeClr val="bg1"/>
                </a:solidFill>
                <a:latin typeface="Times New Roman" panose="02020603050405020304" charset="0"/>
                <a:cs typeface="Times New Roman" panose="02020603050405020304" charset="0"/>
                <a:sym typeface="+mn-ea"/>
              </a:rPr>
              <a:t>Không có cấu tạo chủ–vị, không thể khôi phục thành câu đầy đủ.</a:t>
            </a:r>
          </a:p>
        </p:txBody>
      </p:sp>
      <p:pic>
        <p:nvPicPr>
          <p:cNvPr id="49" name="图形 48"/>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156845" y="1444625"/>
            <a:ext cx="2226310" cy="5357495"/>
          </a:xfrm>
          <a:prstGeom prst="rect">
            <a:avLst/>
          </a:prstGeom>
        </p:spPr>
      </p:pic>
      <p:sp>
        <p:nvSpPr>
          <p:cNvPr id="2" name="Text Box 1"/>
          <p:cNvSpPr txBox="1"/>
          <p:nvPr/>
        </p:nvSpPr>
        <p:spPr>
          <a:xfrm>
            <a:off x="8793480" y="819785"/>
            <a:ext cx="814705" cy="1442720"/>
          </a:xfrm>
          <a:prstGeom prst="rect">
            <a:avLst/>
          </a:prstGeom>
          <a:noFill/>
        </p:spPr>
        <p:txBody>
          <a:bodyPr wrap="square" rtlCol="0" anchor="t">
            <a:noAutofit/>
          </a:bodyPr>
          <a:lstStyle/>
          <a:p>
            <a:pPr>
              <a:lnSpc>
                <a:spcPct val="150000"/>
              </a:lnSpc>
            </a:pPr>
            <a:r>
              <a:rPr lang="vi-VN" altLang="en-US" sz="6600" b="1" dirty="0">
                <a:solidFill>
                  <a:srgbClr val="00B050"/>
                </a:solidFill>
                <a:latin typeface="Times New Roman" panose="02020603050405020304" charset="0"/>
                <a:cs typeface="Times New Roman" panose="02020603050405020304" charset="0"/>
                <a:sym typeface="+mn-ea"/>
              </a:rPr>
              <a:t>b</a:t>
            </a:r>
            <a:r>
              <a:rPr lang="vi-VN" altLang="en-US" sz="5400" b="1" dirty="0">
                <a:solidFill>
                  <a:srgbClr val="00B050"/>
                </a:solidFill>
                <a:latin typeface="Times New Roman" panose="02020603050405020304" charset="0"/>
                <a:cs typeface="Times New Roman" panose="02020603050405020304" charset="0"/>
                <a:sym typeface="+mn-ea"/>
              </a:rPr>
              <a:t> </a:t>
            </a:r>
          </a:p>
        </p:txBody>
      </p:sp>
      <p:pic>
        <p:nvPicPr>
          <p:cNvPr id="3" name="download (11)">
            <a:hlinkClick r:id="" action="ppaction://media"/>
          </p:cNvPr>
          <p:cNvPicPr/>
          <p:nvPr>
            <a:audioFile r:link="rId8"/>
            <p:extLst>
              <p:ext uri="{DAA4B4D4-6D71-4841-9C94-3DE7FCFB9230}">
                <p14:media xmlns:p14="http://schemas.microsoft.com/office/powerpoint/2010/main" r:embed="rId7"/>
              </p:ext>
            </p:extLst>
          </p:nvPr>
        </p:nvPicPr>
        <p:blipFill>
          <a:blip r:embed="rId13"/>
          <a:stretch>
            <a:fillRect/>
          </a:stretch>
        </p:blipFill>
        <p:spPr>
          <a:xfrm>
            <a:off x="11419840" y="26225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2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077845" y="352425"/>
            <a:ext cx="8792845" cy="6220460"/>
          </a:xfrm>
          <a:prstGeom prst="rect">
            <a:avLst/>
          </a:prstGeom>
        </p:spPr>
        <p:txBody>
          <a:bodyPr wrap="square">
            <a:noAutofit/>
          </a:bodyPr>
          <a:lstStyle/>
          <a:p>
            <a:pPr algn="ctr"/>
            <a:r>
              <a:rPr lang="vi-VN" altLang="zh-CN" sz="5400" b="1" dirty="0">
                <a:solidFill>
                  <a:srgbClr val="DA24D8"/>
                </a:solidFill>
                <a:latin typeface="Times New Roman" panose="02020603050405020304" charset="0"/>
                <a:cs typeface="Times New Roman" panose="02020603050405020304" charset="0"/>
              </a:rPr>
              <a:t>*BÀI TẬP 4:</a:t>
            </a:r>
            <a:endParaRPr lang="vi-VN" altLang="zh-CN" sz="5400" b="1" dirty="0">
              <a:solidFill>
                <a:srgbClr val="0070C0"/>
              </a:solidFill>
              <a:latin typeface="Times New Roman" panose="02020603050405020304" charset="0"/>
              <a:cs typeface="Times New Roman" panose="02020603050405020304" charset="0"/>
            </a:endParaRPr>
          </a:p>
          <a:p>
            <a:pPr algn="just"/>
            <a:r>
              <a:rPr lang="vi-VN" altLang="zh-CN" sz="3600" b="1" dirty="0">
                <a:solidFill>
                  <a:schemeClr val="tx1"/>
                </a:solidFill>
                <a:latin typeface="Times New Roman" panose="02020603050405020304" charset="0"/>
                <a:cs typeface="Times New Roman" panose="02020603050405020304" charset="0"/>
              </a:rPr>
              <a:t>   Xác định chức năng của các thành phần được gạch dưới trong các câu sau. Các thành phần này có thể được tách ra tạo thành câu đặc biệt không? Vì sao?</a:t>
            </a:r>
          </a:p>
          <a:p>
            <a:pPr algn="just"/>
            <a:r>
              <a:rPr lang="vi-VN" altLang="zh-CN" sz="4000" b="1" dirty="0">
                <a:solidFill>
                  <a:schemeClr val="tx1"/>
                </a:solidFill>
                <a:latin typeface="Times New Roman" panose="02020603050405020304" charset="0"/>
                <a:cs typeface="Times New Roman" panose="02020603050405020304" charset="0"/>
              </a:rPr>
              <a:t>a</a:t>
            </a:r>
            <a:r>
              <a:rPr lang="vi-VN" altLang="zh-CN" sz="4000" dirty="0">
                <a:solidFill>
                  <a:schemeClr val="tx1"/>
                </a:solidFill>
                <a:latin typeface="Times New Roman" panose="02020603050405020304" charset="0"/>
                <a:cs typeface="Times New Roman" panose="02020603050405020304" charset="0"/>
              </a:rPr>
              <a:t>. </a:t>
            </a:r>
            <a:r>
              <a:rPr lang="vi-VN" altLang="zh-CN" sz="4000" u="sng" dirty="0">
                <a:solidFill>
                  <a:schemeClr val="tx1"/>
                </a:solidFill>
                <a:latin typeface="Times New Roman" panose="02020603050405020304" charset="0"/>
                <a:cs typeface="Times New Roman" panose="02020603050405020304" charset="0"/>
              </a:rPr>
              <a:t>Á</a:t>
            </a:r>
            <a:r>
              <a:rPr lang="vi-VN" altLang="zh-CN" sz="4000" dirty="0">
                <a:solidFill>
                  <a:schemeClr val="tx1"/>
                </a:solidFill>
                <a:latin typeface="Times New Roman" panose="02020603050405020304" charset="0"/>
                <a:cs typeface="Times New Roman" panose="02020603050405020304" charset="0"/>
              </a:rPr>
              <a:t>, </a:t>
            </a:r>
            <a:r>
              <a:rPr lang="vi-VN" altLang="zh-CN" sz="4000" u="sng" dirty="0">
                <a:solidFill>
                  <a:schemeClr val="tx1"/>
                </a:solidFill>
                <a:latin typeface="Times New Roman" panose="02020603050405020304" charset="0"/>
                <a:cs typeface="Times New Roman" panose="02020603050405020304" charset="0"/>
              </a:rPr>
              <a:t>à</a:t>
            </a:r>
            <a:r>
              <a:rPr lang="vi-VN" altLang="zh-CN" sz="4000" dirty="0">
                <a:solidFill>
                  <a:schemeClr val="tx1"/>
                </a:solidFill>
                <a:latin typeface="Times New Roman" panose="02020603050405020304" charset="0"/>
                <a:cs typeface="Times New Roman" panose="02020603050405020304" charset="0"/>
              </a:rPr>
              <a:t>, tôi hiểu rồi.</a:t>
            </a:r>
          </a:p>
          <a:p>
            <a:pPr algn="just"/>
            <a:r>
              <a:rPr lang="vi-VN" altLang="zh-CN" sz="2000" dirty="0">
                <a:solidFill>
                  <a:schemeClr val="tx1"/>
                </a:solidFill>
                <a:latin typeface="Times New Roman" panose="02020603050405020304" charset="0"/>
                <a:cs typeface="Times New Roman" panose="02020603050405020304" charset="0"/>
              </a:rPr>
              <a:t>                                                             (Sác-lơ Uy-li-am, Đêm Chủ nhật dài)</a:t>
            </a:r>
            <a:r>
              <a:rPr lang="vi-VN" altLang="zh-CN" sz="3600" dirty="0">
                <a:solidFill>
                  <a:schemeClr val="tx1"/>
                </a:solidFill>
                <a:latin typeface="Times New Roman" panose="02020603050405020304" charset="0"/>
                <a:cs typeface="Times New Roman" panose="02020603050405020304" charset="0"/>
              </a:rPr>
              <a:t> </a:t>
            </a:r>
            <a:endParaRPr lang="vi-VN" altLang="zh-CN" sz="3600" b="1" dirty="0">
              <a:solidFill>
                <a:schemeClr val="tx1"/>
              </a:solidFill>
              <a:latin typeface="Times New Roman" panose="02020603050405020304" charset="0"/>
              <a:cs typeface="Times New Roman" panose="02020603050405020304" charset="0"/>
            </a:endParaRPr>
          </a:p>
          <a:p>
            <a:pPr algn="just"/>
            <a:r>
              <a:rPr lang="vi-VN" altLang="zh-CN" sz="2000" dirty="0">
                <a:solidFill>
                  <a:schemeClr val="tx1"/>
                </a:solidFill>
                <a:latin typeface="Times New Roman" panose="02020603050405020304" charset="0"/>
                <a:cs typeface="Times New Roman" panose="02020603050405020304" charset="0"/>
              </a:rPr>
              <a:t> </a:t>
            </a:r>
            <a:r>
              <a:rPr lang="vi-VN" altLang="zh-CN" sz="4000" b="1" dirty="0">
                <a:solidFill>
                  <a:schemeClr val="tx1"/>
                </a:solidFill>
                <a:latin typeface="Times New Roman" panose="02020603050405020304" charset="0"/>
                <a:cs typeface="Times New Roman" panose="02020603050405020304" charset="0"/>
              </a:rPr>
              <a:t>b. </a:t>
            </a:r>
            <a:r>
              <a:rPr lang="vi-VN" altLang="zh-CN" sz="4000" u="sng" dirty="0">
                <a:solidFill>
                  <a:schemeClr val="tx1"/>
                </a:solidFill>
                <a:latin typeface="Times New Roman" panose="02020603050405020304" charset="0"/>
                <a:cs typeface="Times New Roman" panose="02020603050405020304" charset="0"/>
              </a:rPr>
              <a:t>Hình như</a:t>
            </a:r>
            <a:r>
              <a:rPr lang="vi-VN" altLang="zh-CN" sz="4000" dirty="0">
                <a:solidFill>
                  <a:schemeClr val="tx1"/>
                </a:solidFill>
                <a:latin typeface="Times New Roman" panose="02020603050405020304" charset="0"/>
                <a:cs typeface="Times New Roman" panose="02020603050405020304" charset="0"/>
              </a:rPr>
              <a:t> cô đã chờ sẵn đâu đó ở phòng bên.</a:t>
            </a:r>
            <a:endParaRPr lang="vi-VN" altLang="zh-CN" sz="4000" b="1" dirty="0">
              <a:solidFill>
                <a:schemeClr val="tx1"/>
              </a:solidFill>
              <a:latin typeface="Times New Roman" panose="02020603050405020304" charset="0"/>
              <a:cs typeface="Times New Roman" panose="02020603050405020304" charset="0"/>
            </a:endParaRPr>
          </a:p>
          <a:p>
            <a:pPr algn="just"/>
            <a:r>
              <a:rPr lang="vi-VN" altLang="zh-CN" sz="2000" dirty="0">
                <a:solidFill>
                  <a:schemeClr val="tx1"/>
                </a:solidFill>
                <a:latin typeface="Times New Roman" panose="02020603050405020304" charset="0"/>
                <a:cs typeface="Times New Roman" panose="02020603050405020304" charset="0"/>
              </a:rPr>
              <a:t>                                                             (Sác-lơ Uy-li-am, Đêm Chủ nhật dài)</a:t>
            </a:r>
            <a:endParaRPr lang="vi-VN" altLang="zh-CN" sz="3600" dirty="0">
              <a:solidFill>
                <a:schemeClr val="tx1"/>
              </a:solidFill>
              <a:latin typeface="Times New Roman" panose="02020603050405020304" charset="0"/>
              <a:cs typeface="Times New Roman" panose="02020603050405020304" charset="0"/>
            </a:endParaRPr>
          </a:p>
        </p:txBody>
      </p:sp>
      <p:sp>
        <p:nvSpPr>
          <p:cNvPr id="46" name="椭圆 45"/>
          <p:cNvSpPr/>
          <p:nvPr/>
        </p:nvSpPr>
        <p:spPr>
          <a:xfrm>
            <a:off x="5466715" y="6662420"/>
            <a:ext cx="3237865" cy="92329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anrope SemiBold" charset="0"/>
              <a:ea typeface="Manrope SemiBold" charset="0"/>
              <a:cs typeface="G8321 Black" panose="00000A05000000000000" pitchFamily="2" charset="0"/>
            </a:endParaRPr>
          </a:p>
        </p:txBody>
      </p:sp>
      <p:pic>
        <p:nvPicPr>
          <p:cNvPr id="59" name="图形 58"/>
          <p:cNvPicPr>
            <a:picLocks noChangeAspect="1"/>
          </p:cNvPicPr>
          <p:nvPr/>
        </p:nvPicPr>
        <p:blipFill>
          <a:blip/>
          <a:stretch>
            <a:fillRect/>
          </a:stretch>
        </p:blipFill>
        <p:spPr>
          <a:xfrm>
            <a:off x="9363075" y="821690"/>
            <a:ext cx="2829560" cy="5840730"/>
          </a:xfrm>
          <a:prstGeom prst="rect">
            <a:avLst/>
          </a:prstGeom>
        </p:spPr>
      </p:pic>
      <p:pic>
        <p:nvPicPr>
          <p:cNvPr id="2" name="图形 58"/>
          <p:cNvPicPr>
            <a:picLocks noChangeAspect="1"/>
          </p:cNvPicPr>
          <p:nvPr/>
        </p:nvPicPr>
        <p:blipFill>
          <a:blip/>
          <a:stretch>
            <a:fillRect/>
          </a:stretch>
        </p:blipFill>
        <p:spPr>
          <a:xfrm>
            <a:off x="9490075" y="948690"/>
            <a:ext cx="2829560" cy="5840730"/>
          </a:xfrm>
          <a:prstGeom prst="rect">
            <a:avLst/>
          </a:prstGeom>
        </p:spPr>
      </p:pic>
      <p:pic>
        <p:nvPicPr>
          <p:cNvPr id="25" name="图形 2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60" y="2458720"/>
            <a:ext cx="2675255" cy="4204335"/>
          </a:xfrm>
          <a:prstGeom prst="rect">
            <a:avLst/>
          </a:prstGeom>
        </p:spPr>
      </p:pic>
      <p:pic>
        <p:nvPicPr>
          <p:cNvPr id="3" name="图形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55" y="352425"/>
            <a:ext cx="1482725" cy="1595755"/>
          </a:xfrm>
          <a:prstGeom prst="rect">
            <a:avLst/>
          </a:prstGeom>
        </p:spPr>
      </p:pic>
      <p:pic>
        <p:nvPicPr>
          <p:cNvPr id="4" name="download (12)">
            <a:hlinkClick r:id="" action="ppaction://media"/>
          </p:cNvPr>
          <p:cNvPicPr/>
          <p:nvPr>
            <a:audioFile r:link="rId3"/>
            <p:extLst>
              <p:ext uri="{DAA4B4D4-6D71-4841-9C94-3DE7FCFB9230}">
                <p14:media xmlns:p14="http://schemas.microsoft.com/office/powerpoint/2010/main" r:embed="rId2"/>
              </p:ext>
            </p:extLst>
          </p:nvPr>
        </p:nvPicPr>
        <p:blipFill>
          <a:blip r:embed="rId10"/>
          <a:stretch>
            <a:fillRect/>
          </a:stretch>
        </p:blipFill>
        <p:spPr>
          <a:xfrm>
            <a:off x="11251565" y="604329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4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058545" y="276860"/>
            <a:ext cx="10655935" cy="706755"/>
          </a:xfrm>
          <a:prstGeom prst="rect">
            <a:avLst/>
          </a:prstGeom>
        </p:spPr>
        <p:txBody>
          <a:bodyPr wrap="square">
            <a:spAutoFit/>
          </a:bodyPr>
          <a:lstStyle/>
          <a:p>
            <a:pPr algn="ctr"/>
            <a:r>
              <a:rPr lang="vi-VN" altLang="zh-CN" sz="4000" b="1" dirty="0">
                <a:solidFill>
                  <a:srgbClr val="37CE02"/>
                </a:solidFill>
                <a:latin typeface="Times New Roman" panose="02020603050405020304" charset="0"/>
                <a:cs typeface="Times New Roman" panose="02020603050405020304" charset="0"/>
                <a:sym typeface="+mn-ea"/>
              </a:rPr>
              <a:t>*GỢI Ý ĐÁP ÁN BÀI TẬP </a:t>
            </a:r>
            <a:r>
              <a:rPr lang="en-US" altLang="vi-VN" sz="4000" b="1" dirty="0">
                <a:solidFill>
                  <a:srgbClr val="37CE02"/>
                </a:solidFill>
                <a:latin typeface="Times New Roman" panose="02020603050405020304" charset="0"/>
                <a:cs typeface="Times New Roman" panose="02020603050405020304" charset="0"/>
                <a:sym typeface="+mn-ea"/>
              </a:rPr>
              <a:t>4</a:t>
            </a:r>
          </a:p>
        </p:txBody>
      </p:sp>
      <p:grpSp>
        <p:nvGrpSpPr>
          <p:cNvPr id="4" name="组合 3"/>
          <p:cNvGrpSpPr/>
          <p:nvPr/>
        </p:nvGrpSpPr>
        <p:grpSpPr>
          <a:xfrm>
            <a:off x="47035" y="-171879"/>
            <a:ext cx="15187797" cy="6519011"/>
            <a:chOff x="706709" y="1819560"/>
            <a:chExt cx="14188932" cy="3618553"/>
          </a:xfrm>
        </p:grpSpPr>
        <p:sp>
          <p:nvSpPr>
            <p:cNvPr id="7" name="Rectangle 13"/>
            <p:cNvSpPr/>
            <p:nvPr/>
          </p:nvSpPr>
          <p:spPr>
            <a:xfrm>
              <a:off x="6838153" y="5131516"/>
              <a:ext cx="1416506" cy="118784"/>
            </a:xfrm>
            <a:prstGeom prst="rect">
              <a:avLst/>
            </a:prstGeom>
          </p:spPr>
          <p:txBody>
            <a:bodyPr wrap="square">
              <a:spAutoFit/>
            </a:bodyPr>
            <a:lstStyle/>
            <a:p>
              <a:pPr algn="ctr"/>
              <a:endParaRPr lang="en-US" altLang="zh-CN" sz="800" spc="300" dirty="0">
                <a:solidFill>
                  <a:schemeClr val="bg1"/>
                </a:solidFill>
                <a:latin typeface="+mj-ea"/>
                <a:ea typeface="+mj-ea"/>
                <a:cs typeface="Manrope SemiBold" charset="0"/>
              </a:endParaRPr>
            </a:p>
          </p:txBody>
        </p:sp>
        <p:sp>
          <p:nvSpPr>
            <p:cNvPr id="9" name="TextBox 15"/>
            <p:cNvSpPr txBox="1"/>
            <p:nvPr/>
          </p:nvSpPr>
          <p:spPr>
            <a:xfrm>
              <a:off x="8286713" y="4547800"/>
              <a:ext cx="1416506" cy="583565"/>
            </a:xfrm>
            <a:prstGeom prst="rect">
              <a:avLst/>
            </a:prstGeom>
            <a:noFill/>
          </p:spPr>
          <p:txBody>
            <a:bodyPr wrap="square" rtlCol="0">
              <a:spAutoFit/>
            </a:bodyPr>
            <a:lstStyle/>
            <a:p>
              <a:pPr algn="ctr"/>
              <a:endParaRPr lang="en-US" sz="3200" dirty="0">
                <a:solidFill>
                  <a:schemeClr val="bg1"/>
                </a:solidFill>
                <a:latin typeface="+mj-ea"/>
                <a:ea typeface="+mj-ea"/>
                <a:cs typeface="Manrope SemiBold" charset="0"/>
              </a:endParaRPr>
            </a:p>
          </p:txBody>
        </p:sp>
        <p:sp>
          <p:nvSpPr>
            <p:cNvPr id="10" name="Rectangle 16"/>
            <p:cNvSpPr/>
            <p:nvPr/>
          </p:nvSpPr>
          <p:spPr>
            <a:xfrm>
              <a:off x="8255022" y="2694638"/>
              <a:ext cx="2629229" cy="2656243"/>
            </a:xfrm>
            <a:prstGeom prst="rect">
              <a:avLst/>
            </a:prstGeom>
          </p:spPr>
          <p:txBody>
            <a:bodyPr wrap="square">
              <a:noAutofit/>
            </a:bodyPr>
            <a:lstStyle/>
            <a:p>
              <a:pPr algn="ctr"/>
              <a:endParaRPr lang="en-US" altLang="zh-CN" sz="800" spc="300" dirty="0">
                <a:solidFill>
                  <a:schemeClr val="bg1"/>
                </a:solidFill>
                <a:latin typeface="+mj-ea"/>
                <a:ea typeface="+mj-ea"/>
                <a:cs typeface="Manrope SemiBold" charset="0"/>
              </a:endParaRPr>
            </a:p>
          </p:txBody>
        </p:sp>
        <p:sp>
          <p:nvSpPr>
            <p:cNvPr id="13" name="Rectangle 20"/>
            <p:cNvSpPr/>
            <p:nvPr/>
          </p:nvSpPr>
          <p:spPr>
            <a:xfrm>
              <a:off x="1951873" y="2777469"/>
              <a:ext cx="2504056" cy="581229"/>
            </a:xfrm>
            <a:prstGeom prst="rect">
              <a:avLst/>
            </a:prstGeom>
          </p:spPr>
          <p:txBody>
            <a:bodyPr wrap="square">
              <a:noAutofit/>
            </a:bodyPr>
            <a:lstStyle/>
            <a:p>
              <a:pPr algn="ctr"/>
              <a:endParaRPr lang="en-US" altLang="zh-CN" sz="800" spc="300" dirty="0">
                <a:solidFill>
                  <a:schemeClr val="bg1"/>
                </a:solidFill>
                <a:latin typeface="+mj-ea"/>
                <a:ea typeface="+mj-ea"/>
                <a:cs typeface="Manrope SemiBold" charset="0"/>
              </a:endParaRPr>
            </a:p>
          </p:txBody>
        </p:sp>
        <p:sp>
          <p:nvSpPr>
            <p:cNvPr id="14" name="TextBox 22"/>
            <p:cNvSpPr txBox="1"/>
            <p:nvPr/>
          </p:nvSpPr>
          <p:spPr>
            <a:xfrm>
              <a:off x="13271027" y="1819560"/>
              <a:ext cx="1624614" cy="706755"/>
            </a:xfrm>
            <a:prstGeom prst="rect">
              <a:avLst/>
            </a:prstGeom>
            <a:noFill/>
          </p:spPr>
          <p:txBody>
            <a:bodyPr wrap="square" rtlCol="0">
              <a:spAutoFit/>
            </a:bodyPr>
            <a:lstStyle/>
            <a:p>
              <a:pPr algn="ctr"/>
              <a:endParaRPr lang="en-US" sz="4000" dirty="0">
                <a:solidFill>
                  <a:schemeClr val="accent2"/>
                </a:solidFill>
                <a:latin typeface="+mj-ea"/>
                <a:ea typeface="+mj-ea"/>
                <a:cs typeface="Manrope SemiBold" charset="0"/>
              </a:endParaRPr>
            </a:p>
          </p:txBody>
        </p:sp>
        <p:sp>
          <p:nvSpPr>
            <p:cNvPr id="15" name="Rectangle 23"/>
            <p:cNvSpPr/>
            <p:nvPr/>
          </p:nvSpPr>
          <p:spPr>
            <a:xfrm>
              <a:off x="706709" y="5069813"/>
              <a:ext cx="4761430" cy="368300"/>
            </a:xfrm>
            <a:prstGeom prst="rect">
              <a:avLst/>
            </a:prstGeom>
            <a:noFill/>
          </p:spPr>
          <p:txBody>
            <a:bodyPr wrap="square" rtlCol="0">
              <a:spAutoFit/>
            </a:bodyPr>
            <a:lstStyle/>
            <a:p>
              <a:pPr>
                <a:lnSpc>
                  <a:spcPct val="150000"/>
                </a:lnSpc>
              </a:pPr>
              <a:endParaRPr lang="zh-CN" altLang="en-US" sz="1200" dirty="0">
                <a:solidFill>
                  <a:schemeClr val="tx1">
                    <a:lumMod val="75000"/>
                    <a:lumOff val="25000"/>
                  </a:schemeClr>
                </a:solidFill>
                <a:latin typeface="Manrope SemiBold" charset="0"/>
                <a:ea typeface="Manrope SemiBold" charset="0"/>
                <a:cs typeface="Manrope SemiBold" charset="0"/>
                <a:sym typeface="Manrope SemiBold" charset="0"/>
              </a:endParaRPr>
            </a:p>
          </p:txBody>
        </p:sp>
        <p:sp>
          <p:nvSpPr>
            <p:cNvPr id="16" name="TextBox 24"/>
            <p:cNvSpPr txBox="1"/>
            <p:nvPr/>
          </p:nvSpPr>
          <p:spPr>
            <a:xfrm>
              <a:off x="1951915" y="2514286"/>
              <a:ext cx="9260438" cy="1560402"/>
            </a:xfrm>
            <a:prstGeom prst="rect">
              <a:avLst/>
            </a:prstGeom>
            <a:noFill/>
          </p:spPr>
          <p:txBody>
            <a:bodyPr wrap="square" rtlCol="0">
              <a:noAutofit/>
            </a:bodyPr>
            <a:lstStyle/>
            <a:p>
              <a:pPr algn="just">
                <a:lnSpc>
                  <a:spcPct val="150000"/>
                </a:lnSpc>
              </a:pPr>
              <a:endParaRPr lang="en-US" altLang="en-US" sz="1400" b="1" dirty="0">
                <a:solidFill>
                  <a:schemeClr val="tx1"/>
                </a:solidFill>
                <a:latin typeface="Times New Roman" panose="02020603050405020304" charset="0"/>
                <a:ea typeface="+mj-ea"/>
                <a:cs typeface="Times New Roman" panose="02020603050405020304" charset="0"/>
              </a:endParaRPr>
            </a:p>
          </p:txBody>
        </p:sp>
        <p:sp>
          <p:nvSpPr>
            <p:cNvPr id="18" name="矩形 17"/>
            <p:cNvSpPr/>
            <p:nvPr/>
          </p:nvSpPr>
          <p:spPr>
            <a:xfrm>
              <a:off x="6631251" y="2378469"/>
              <a:ext cx="3040484" cy="398780"/>
            </a:xfrm>
            <a:prstGeom prst="rect">
              <a:avLst/>
            </a:prstGeom>
          </p:spPr>
          <p:txBody>
            <a:bodyPr wrap="square">
              <a:spAutoFit/>
            </a:bodyPr>
            <a:lstStyle/>
            <a:p>
              <a:endParaRPr lang="zh-CN" altLang="en-US" sz="2000" dirty="0">
                <a:solidFill>
                  <a:srgbClr val="FF8989"/>
                </a:solidFill>
                <a:latin typeface="+mj-ea"/>
                <a:ea typeface="+mj-ea"/>
                <a:cs typeface="Manrope SemiBold" charset="0"/>
              </a:endParaRPr>
            </a:p>
          </p:txBody>
        </p:sp>
        <p:sp>
          <p:nvSpPr>
            <p:cNvPr id="22" name="矩形 21"/>
            <p:cNvSpPr/>
            <p:nvPr/>
          </p:nvSpPr>
          <p:spPr>
            <a:xfrm>
              <a:off x="1951914" y="3833596"/>
              <a:ext cx="9261032" cy="1517400"/>
            </a:xfrm>
            <a:prstGeom prst="rect">
              <a:avLst/>
            </a:prstGeom>
          </p:spPr>
          <p:txBody>
            <a:bodyPr wrap="square">
              <a:noAutofit/>
            </a:bodyPr>
            <a:lstStyle/>
            <a:p>
              <a:pPr>
                <a:lnSpc>
                  <a:spcPct val="150000"/>
                </a:lnSpc>
              </a:pPr>
              <a:endParaRPr lang="en-US" altLang="en-US" sz="1400" b="1" dirty="0">
                <a:solidFill>
                  <a:schemeClr val="tx1">
                    <a:lumMod val="75000"/>
                    <a:lumOff val="25000"/>
                  </a:schemeClr>
                </a:solidFill>
                <a:latin typeface="Times New Roman" panose="02020603050405020304" charset="0"/>
                <a:ea typeface="Manrope SemiBold" charset="0"/>
                <a:cs typeface="Times New Roman" panose="02020603050405020304" charset="0"/>
                <a:sym typeface="Manrope SemiBold" charset="0"/>
              </a:endParaRPr>
            </a:p>
          </p:txBody>
        </p:sp>
      </p:grpSp>
      <p:graphicFrame>
        <p:nvGraphicFramePr>
          <p:cNvPr id="2" name="Table 1"/>
          <p:cNvGraphicFramePr/>
          <p:nvPr>
            <p:custDataLst>
              <p:tags r:id="rId2"/>
            </p:custDataLst>
          </p:nvPr>
        </p:nvGraphicFramePr>
        <p:xfrm>
          <a:off x="390525" y="1266190"/>
          <a:ext cx="11502390" cy="5294630"/>
        </p:xfrm>
        <a:graphic>
          <a:graphicData uri="http://schemas.openxmlformats.org/drawingml/2006/table">
            <a:tbl>
              <a:tblPr/>
              <a:tblGrid>
                <a:gridCol w="1024890">
                  <a:extLst>
                    <a:ext uri="{9D8B030D-6E8A-4147-A177-3AD203B41FA5}">
                      <a16:colId xmlns:a16="http://schemas.microsoft.com/office/drawing/2014/main" val="20000"/>
                    </a:ext>
                  </a:extLst>
                </a:gridCol>
                <a:gridCol w="1742440">
                  <a:extLst>
                    <a:ext uri="{9D8B030D-6E8A-4147-A177-3AD203B41FA5}">
                      <a16:colId xmlns:a16="http://schemas.microsoft.com/office/drawing/2014/main" val="20001"/>
                    </a:ext>
                  </a:extLst>
                </a:gridCol>
                <a:gridCol w="2350135">
                  <a:extLst>
                    <a:ext uri="{9D8B030D-6E8A-4147-A177-3AD203B41FA5}">
                      <a16:colId xmlns:a16="http://schemas.microsoft.com/office/drawing/2014/main" val="20002"/>
                    </a:ext>
                  </a:extLst>
                </a:gridCol>
                <a:gridCol w="2000250">
                  <a:extLst>
                    <a:ext uri="{9D8B030D-6E8A-4147-A177-3AD203B41FA5}">
                      <a16:colId xmlns:a16="http://schemas.microsoft.com/office/drawing/2014/main" val="20003"/>
                    </a:ext>
                  </a:extLst>
                </a:gridCol>
                <a:gridCol w="4384675">
                  <a:extLst>
                    <a:ext uri="{9D8B030D-6E8A-4147-A177-3AD203B41FA5}">
                      <a16:colId xmlns:a16="http://schemas.microsoft.com/office/drawing/2014/main" val="20004"/>
                    </a:ext>
                  </a:extLst>
                </a:gridCol>
              </a:tblGrid>
              <a:tr h="1720850">
                <a:tc>
                  <a:txBody>
                    <a:bodyPr/>
                    <a:lstStyle/>
                    <a:p>
                      <a:pPr algn="ctr">
                        <a:lnSpc>
                          <a:spcPct val="107000"/>
                        </a:lnSpc>
                      </a:pPr>
                      <a:r>
                        <a:rPr lang="en-US" altLang="zh-CN" sz="2400" b="1">
                          <a:solidFill>
                            <a:srgbClr val="00B050"/>
                          </a:solidFill>
                          <a:latin typeface="Times New Roman" panose="02020603050405020304" charset="0"/>
                          <a:ea typeface="SimSun" panose="02010600030101010101" pitchFamily="2" charset="-122"/>
                          <a:cs typeface="Times New Roman" panose="02020603050405020304" charset="0"/>
                        </a:rPr>
                        <a:t>Câu</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solidFill>
                            <a:srgbClr val="00B050"/>
                          </a:solidFill>
                          <a:latin typeface="Times New Roman" panose="02020603050405020304" charset="0"/>
                          <a:ea typeface="SimSun" panose="02010600030101010101" pitchFamily="2" charset="-122"/>
                          <a:cs typeface="Times New Roman" panose="02020603050405020304" charset="0"/>
                        </a:rPr>
                        <a:t>Thành phần gạch dưới</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solidFill>
                            <a:srgbClr val="00B050"/>
                          </a:solidFill>
                          <a:latin typeface="Times New Roman" panose="02020603050405020304" charset="0"/>
                          <a:ea typeface="SimSun" panose="02010600030101010101" pitchFamily="2" charset="-122"/>
                          <a:cs typeface="Times New Roman" panose="02020603050405020304" charset="0"/>
                        </a:rPr>
                        <a:t>Chức năng</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solidFill>
                            <a:srgbClr val="00B050"/>
                          </a:solidFill>
                          <a:latin typeface="Times New Roman" panose="02020603050405020304" charset="0"/>
                          <a:ea typeface="SimSun" panose="02010600030101010101" pitchFamily="2" charset="-122"/>
                          <a:cs typeface="Times New Roman" panose="02020603050405020304" charset="0"/>
                        </a:rPr>
                        <a:t>Có thể tách thành câu đặc biệt không?</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solidFill>
                            <a:srgbClr val="00B050"/>
                          </a:solidFill>
                          <a:latin typeface="Times New Roman" panose="02020603050405020304" charset="0"/>
                          <a:ea typeface="SimSun" panose="02010600030101010101" pitchFamily="2" charset="-122"/>
                          <a:cs typeface="Times New Roman" panose="02020603050405020304" charset="0"/>
                        </a:rPr>
                        <a:t>Giải thích</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0"/>
                  </a:ext>
                </a:extLst>
              </a:tr>
              <a:tr h="1958340">
                <a:tc>
                  <a:txBody>
                    <a:bodyPr/>
                    <a:lstStyle/>
                    <a:p>
                      <a:pPr algn="ctr">
                        <a:lnSpc>
                          <a:spcPct val="107000"/>
                        </a:lnSpc>
                      </a:pPr>
                      <a:r>
                        <a:rPr lang="en-US" altLang="zh-CN" sz="2400" b="1">
                          <a:solidFill>
                            <a:srgbClr val="FF0000"/>
                          </a:solidFill>
                          <a:latin typeface="Times New Roman" panose="02020603050405020304" charset="0"/>
                          <a:ea typeface="SimSun" panose="02010600030101010101" pitchFamily="2" charset="-122"/>
                          <a:cs typeface="Times New Roman" panose="02020603050405020304" charset="0"/>
                        </a:rPr>
                        <a:t>a</a:t>
                      </a:r>
                      <a:r>
                        <a:rPr lang="vi-VN" altLang="en-US" sz="2400" b="1">
                          <a:solidFill>
                            <a:srgbClr val="FF0000"/>
                          </a:solidFill>
                          <a:latin typeface="Times New Roman" panose="02020603050405020304" charset="0"/>
                          <a:ea typeface="SimSun" panose="02010600030101010101" pitchFamily="2" charset="-122"/>
                          <a:cs typeface="Times New Roman" panose="02020603050405020304" charset="0"/>
                        </a:rPr>
                        <a:t>   </a:t>
                      </a:r>
                      <a:r>
                        <a:rPr lang="vi-VN" altLang="en-US" sz="2400">
                          <a:latin typeface="Times New Roman" panose="02020603050405020304" charset="0"/>
                          <a:ea typeface="SimSun" panose="02010600030101010101" pitchFamily="2" charset="-122"/>
                          <a:cs typeface="Times New Roman" panose="02020603050405020304" charset="0"/>
                        </a:rPr>
                        <a:t>            </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solidFill>
                            <a:srgbClr val="FF0000"/>
                          </a:solidFill>
                          <a:latin typeface="Times New Roman" panose="02020603050405020304" charset="0"/>
                          <a:ea typeface="SimSun" panose="02010600030101010101" pitchFamily="2" charset="-122"/>
                          <a:cs typeface="Times New Roman" panose="02020603050405020304" charset="0"/>
                        </a:rPr>
                        <a:t>Á, à</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solidFill>
                            <a:srgbClr val="FF0000"/>
                          </a:solidFill>
                          <a:latin typeface="Times New Roman" panose="02020603050405020304" charset="0"/>
                          <a:ea typeface="SimSun" panose="02010600030101010101" pitchFamily="2" charset="-122"/>
                          <a:cs typeface="Times New Roman" panose="02020603050405020304" charset="0"/>
                        </a:rPr>
                        <a:t>Thành phần cảm</a:t>
                      </a:r>
                      <a:r>
                        <a:rPr lang="en-US" altLang="zh-CN" sz="2400">
                          <a:latin typeface="Times New Roman" panose="02020603050405020304" charset="0"/>
                          <a:ea typeface="SimSun" panose="02010600030101010101" pitchFamily="2" charset="-122"/>
                          <a:cs typeface="Times New Roman" panose="02020603050405020304" charset="0"/>
                        </a:rPr>
                        <a:t> </a:t>
                      </a:r>
                      <a:r>
                        <a:rPr lang="en-US" altLang="zh-CN" sz="2400" b="1">
                          <a:solidFill>
                            <a:srgbClr val="FF0000"/>
                          </a:solidFill>
                          <a:latin typeface="Times New Roman" panose="02020603050405020304" charset="0"/>
                          <a:ea typeface="SimSun" panose="02010600030101010101" pitchFamily="2" charset="-122"/>
                          <a:cs typeface="Times New Roman" panose="02020603050405020304" charset="0"/>
                        </a:rPr>
                        <a:t>thán (biểu lộ cảm xúc, sự nhận ra)</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solidFill>
                            <a:srgbClr val="FF0000"/>
                          </a:solidFill>
                          <a:latin typeface="Times New Roman" panose="02020603050405020304" charset="0"/>
                          <a:ea typeface="SimSun" panose="02010600030101010101" pitchFamily="2" charset="-122"/>
                          <a:cs typeface="Times New Roman" panose="02020603050405020304" charset="0"/>
                        </a:rPr>
                        <a:t>Có</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solidFill>
                            <a:srgbClr val="FF0000"/>
                          </a:solidFill>
                          <a:latin typeface="Times New Roman" panose="02020603050405020304" charset="0"/>
                          <a:ea typeface="SimSun" panose="02010600030101010101" pitchFamily="2" charset="-122"/>
                          <a:cs typeface="Times New Roman" panose="02020603050405020304" charset="0"/>
                        </a:rPr>
                        <a:t>Khi tách, trở thành câu đặc biệt cảm thán, thể hiện cảm xúc mạnh.</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1615440">
                <a:tc>
                  <a:txBody>
                    <a:bodyPr/>
                    <a:lstStyle/>
                    <a:p>
                      <a:pPr algn="ctr">
                        <a:lnSpc>
                          <a:spcPct val="107000"/>
                        </a:lnSpc>
                      </a:pPr>
                      <a:r>
                        <a:rPr lang="en-US" altLang="zh-CN" sz="2400" b="1">
                          <a:latin typeface="Times New Roman" panose="02020603050405020304" charset="0"/>
                          <a:ea typeface="SimSun" panose="02010600030101010101" pitchFamily="2" charset="-122"/>
                          <a:cs typeface="Times New Roman" panose="02020603050405020304" charset="0"/>
                        </a:rPr>
                        <a:t>b</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latin typeface="Times New Roman" panose="02020603050405020304" charset="0"/>
                          <a:ea typeface="SimSun" panose="02010600030101010101" pitchFamily="2" charset="-122"/>
                          <a:cs typeface="Times New Roman" panose="02020603050405020304" charset="0"/>
                        </a:rPr>
                        <a:t>Hình như</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latin typeface="Times New Roman" panose="02020603050405020304" charset="0"/>
                          <a:ea typeface="SimSun" panose="02010600030101010101" pitchFamily="2" charset="-122"/>
                          <a:cs typeface="Times New Roman" panose="02020603050405020304" charset="0"/>
                        </a:rPr>
                        <a:t>Thành phần tình thái (thể hiện sự phỏng đoán)</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latin typeface="Times New Roman" panose="02020603050405020304" charset="0"/>
                          <a:ea typeface="SimSun" panose="02010600030101010101" pitchFamily="2" charset="-122"/>
                          <a:cs typeface="Times New Roman" panose="02020603050405020304" charset="0"/>
                        </a:rPr>
                        <a:t>Không</a:t>
                      </a:r>
                    </a:p>
                  </a:txBody>
                  <a:tcPr marL="0" marR="0" marT="0" marB="0" anchor="ctr">
                    <a:lnL>
                      <a:noFill/>
                    </a:lnL>
                    <a:lnR>
                      <a:noFill/>
                    </a:lnR>
                    <a:lnT>
                      <a:noFill/>
                    </a:lnT>
                    <a:lnB>
                      <a:noFill/>
                    </a:lnB>
                    <a:solidFill>
                      <a:srgbClr val="FFFF00"/>
                    </a:solidFill>
                  </a:tcPr>
                </a:tc>
                <a:tc>
                  <a:txBody>
                    <a:bodyPr/>
                    <a:lstStyle/>
                    <a:p>
                      <a:pPr algn="ctr">
                        <a:lnSpc>
                          <a:spcPct val="107000"/>
                        </a:lnSpc>
                      </a:pPr>
                      <a:r>
                        <a:rPr lang="en-US" altLang="zh-CN" sz="2400" b="1">
                          <a:latin typeface="Times New Roman" panose="02020603050405020304" charset="0"/>
                          <a:ea typeface="SimSun" panose="02010600030101010101" pitchFamily="2" charset="-122"/>
                          <a:cs typeface="Times New Roman" panose="02020603050405020304" charset="0"/>
                        </a:rPr>
                        <a:t>Vì không có ý trọn vẹn, phải gắn với nội dung câu chính.</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2"/>
                  </a:ext>
                </a:extLst>
              </a:tr>
            </a:tbl>
          </a:graphicData>
        </a:graphic>
      </p:graphicFrame>
      <p:pic>
        <p:nvPicPr>
          <p:cNvPr id="3" name="download (1)">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11095355" y="364490"/>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939800" y="247650"/>
            <a:ext cx="10920730" cy="1043940"/>
          </a:xfrm>
          <a:prstGeom prst="rect">
            <a:avLst/>
          </a:prstGeom>
        </p:spPr>
        <p:txBody>
          <a:bodyPr wrap="square">
            <a:noAutofit/>
          </a:bodyPr>
          <a:lstStyle/>
          <a:p>
            <a:pPr algn="ctr"/>
            <a:r>
              <a:rPr lang="vi-VN" altLang="zh-CN" sz="6000" b="1" dirty="0">
                <a:solidFill>
                  <a:srgbClr val="0070C0"/>
                </a:solidFill>
                <a:latin typeface="Times New Roman" panose="02020603050405020304" charset="0"/>
                <a:cs typeface="Times New Roman" panose="02020603050405020304" charset="0"/>
                <a:sym typeface="+mn-ea"/>
              </a:rPr>
              <a:t>*BÀI TẬP 5:</a:t>
            </a:r>
            <a:endParaRPr lang="vi-VN" altLang="zh-CN" sz="6000" b="1" dirty="0">
              <a:solidFill>
                <a:srgbClr val="0070C0"/>
              </a:solidFill>
              <a:latin typeface="Times New Roman" panose="02020603050405020304" charset="0"/>
              <a:cs typeface="Times New Roman" panose="02020603050405020304" charset="0"/>
            </a:endParaRPr>
          </a:p>
          <a:p>
            <a:endParaRPr lang="vi-VN" altLang="zh-CN" sz="6000" dirty="0">
              <a:solidFill>
                <a:srgbClr val="FF8989"/>
              </a:solidFill>
              <a:latin typeface="Times New Roman" panose="02020603050405020304" charset="0"/>
              <a:cs typeface="Times New Roman" panose="02020603050405020304" charset="0"/>
            </a:endParaRPr>
          </a:p>
        </p:txBody>
      </p:sp>
      <p:sp>
        <p:nvSpPr>
          <p:cNvPr id="21" name="矩形 20"/>
          <p:cNvSpPr/>
          <p:nvPr/>
        </p:nvSpPr>
        <p:spPr>
          <a:xfrm>
            <a:off x="968589" y="830943"/>
            <a:ext cx="6768850" cy="337185"/>
          </a:xfrm>
          <a:prstGeom prst="rect">
            <a:avLst/>
          </a:prstGeom>
        </p:spPr>
        <p:txBody>
          <a:bodyPr wrap="square">
            <a:spAutoFit/>
          </a:bodyPr>
          <a:lstStyle/>
          <a:p>
            <a:endParaRPr lang="zh-CN" altLang="en-US" sz="1600" dirty="0">
              <a:solidFill>
                <a:srgbClr val="FF8989"/>
              </a:solidFill>
              <a:latin typeface="G8321 Black" panose="00000A05000000000000" pitchFamily="2" charset="0"/>
              <a:cs typeface="G8321 Black" panose="00000A05000000000000" pitchFamily="2" charset="0"/>
            </a:endParaRPr>
          </a:p>
        </p:txBody>
      </p:sp>
      <p:sp>
        <p:nvSpPr>
          <p:cNvPr id="22" name="圆角矩形 10"/>
          <p:cNvSpPr/>
          <p:nvPr/>
        </p:nvSpPr>
        <p:spPr>
          <a:xfrm>
            <a:off x="288925" y="1415415"/>
            <a:ext cx="11570970" cy="5029200"/>
          </a:xfrm>
          <a:prstGeom prst="roundRect">
            <a:avLst>
              <a:gd name="adj" fmla="val 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j-ea"/>
              <a:ea typeface="+mj-ea"/>
              <a:cs typeface="Manrope SemiBold" charset="0"/>
              <a:sym typeface="+mn-ea"/>
            </a:endParaRPr>
          </a:p>
        </p:txBody>
      </p:sp>
      <p:sp>
        <p:nvSpPr>
          <p:cNvPr id="23" name="文本框 30"/>
          <p:cNvSpPr txBox="1"/>
          <p:nvPr/>
        </p:nvSpPr>
        <p:spPr>
          <a:xfrm>
            <a:off x="526415" y="1291590"/>
            <a:ext cx="11186160" cy="5294630"/>
          </a:xfrm>
          <a:prstGeom prst="rect">
            <a:avLst/>
          </a:prstGeom>
          <a:noFill/>
        </p:spPr>
        <p:txBody>
          <a:bodyPr vert="horz"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00000"/>
              </a:lnSpc>
            </a:pPr>
            <a:r>
              <a:rPr lang="vi-VN" altLang="en-US" sz="3200" b="1" dirty="0">
                <a:solidFill>
                  <a:schemeClr val="tx1"/>
                </a:solidFill>
                <a:latin typeface="Times New Roman" panose="02020603050405020304" charset="0"/>
                <a:ea typeface="Manrope SemiBold" charset="0"/>
                <a:cs typeface="Times New Roman" panose="02020603050405020304" charset="0"/>
                <a:sym typeface="+mn-ea"/>
              </a:rPr>
              <a:t>Đọc đoạn hội thoại sau và trả lời câu hỏi:</a:t>
            </a:r>
          </a:p>
          <a:p>
            <a:pPr algn="just">
              <a:lnSpc>
                <a:spcPct val="200000"/>
              </a:lnSpc>
            </a:pPr>
            <a:r>
              <a:rPr lang="vi-VN" altLang="en-US" sz="2800" b="1" dirty="0">
                <a:solidFill>
                  <a:srgbClr val="FFFF00"/>
                </a:solidFill>
                <a:latin typeface="Times New Roman" panose="02020603050405020304" charset="0"/>
                <a:ea typeface="Manrope SemiBold" charset="0"/>
                <a:cs typeface="Times New Roman" panose="02020603050405020304" charset="0"/>
                <a:sym typeface="+mn-ea"/>
              </a:rPr>
              <a:t>- Cô giáo: </a:t>
            </a:r>
            <a:r>
              <a:rPr lang="vi-VN" altLang="en-US" sz="2800" i="1" dirty="0">
                <a:solidFill>
                  <a:srgbClr val="FFFF00"/>
                </a:solidFill>
                <a:latin typeface="Times New Roman" panose="02020603050405020304" charset="0"/>
                <a:ea typeface="Manrope SemiBold" charset="0"/>
                <a:cs typeface="Times New Roman" panose="02020603050405020304" charset="0"/>
                <a:sym typeface="+mn-ea"/>
              </a:rPr>
              <a:t>Hôm qua, chúng ta học đến phần nào rồi nhỉ?</a:t>
            </a:r>
          </a:p>
          <a:p>
            <a:pPr algn="just">
              <a:lnSpc>
                <a:spcPct val="200000"/>
              </a:lnSpc>
            </a:pPr>
            <a:r>
              <a:rPr lang="vi-VN" altLang="en-US" sz="2800" b="1" dirty="0">
                <a:solidFill>
                  <a:srgbClr val="FFFF00"/>
                </a:solidFill>
                <a:latin typeface="Times New Roman" panose="02020603050405020304" charset="0"/>
                <a:ea typeface="Manrope SemiBold" charset="0"/>
                <a:cs typeface="Times New Roman" panose="02020603050405020304" charset="0"/>
                <a:sym typeface="+mn-ea"/>
              </a:rPr>
              <a:t>- Nam: </a:t>
            </a:r>
            <a:r>
              <a:rPr lang="vi-VN" altLang="en-US" sz="2800" i="1" dirty="0">
                <a:solidFill>
                  <a:srgbClr val="FFFF00"/>
                </a:solidFill>
                <a:latin typeface="Times New Roman" panose="02020603050405020304" charset="0"/>
                <a:ea typeface="Manrope SemiBold" charset="0"/>
                <a:cs typeface="Times New Roman" panose="02020603050405020304" charset="0"/>
                <a:sym typeface="+mn-ea"/>
              </a:rPr>
              <a:t>Tri thức Ngữ văn.</a:t>
            </a:r>
          </a:p>
          <a:p>
            <a:pPr algn="just">
              <a:lnSpc>
                <a:spcPct val="200000"/>
              </a:lnSpc>
            </a:pPr>
            <a:r>
              <a:rPr lang="vi-VN" altLang="en-US" sz="3200" b="1" dirty="0">
                <a:solidFill>
                  <a:schemeClr val="bg1"/>
                </a:solidFill>
                <a:latin typeface="Times New Roman" panose="02020603050405020304" charset="0"/>
                <a:ea typeface="Manrope SemiBold" charset="0"/>
                <a:cs typeface="Times New Roman" panose="02020603050405020304" charset="0"/>
                <a:sym typeface="+mn-ea"/>
              </a:rPr>
              <a:t>a.</a:t>
            </a:r>
            <a:r>
              <a:rPr lang="en-US" altLang="vi-VN" sz="2800" dirty="0">
                <a:solidFill>
                  <a:schemeClr val="bg1"/>
                </a:solidFill>
                <a:latin typeface="Times New Roman" panose="02020603050405020304" charset="0"/>
                <a:ea typeface="Manrope SemiBold" charset="0"/>
                <a:cs typeface="Times New Roman" panose="02020603050405020304" charset="0"/>
                <a:sym typeface="+mn-ea"/>
              </a:rPr>
              <a:t> </a:t>
            </a:r>
            <a:r>
              <a:rPr lang="en-US" altLang="vi-VN" sz="2400" dirty="0">
                <a:solidFill>
                  <a:schemeClr val="bg1"/>
                </a:solidFill>
                <a:latin typeface="Times New Roman" panose="02020603050405020304" charset="0"/>
                <a:ea typeface="Manrope SemiBold" charset="0"/>
                <a:cs typeface="Times New Roman" panose="02020603050405020304" charset="0"/>
                <a:sym typeface="+mn-ea"/>
              </a:rPr>
              <a:t>Theo em, </a:t>
            </a:r>
            <a:r>
              <a:rPr lang="vi-VN" altLang="en-US" sz="2400" dirty="0">
                <a:solidFill>
                  <a:schemeClr val="bg1"/>
                </a:solidFill>
                <a:latin typeface="Times New Roman" panose="02020603050405020304" charset="0"/>
                <a:ea typeface="Manrope SemiBold" charset="0"/>
                <a:cs typeface="Times New Roman" panose="02020603050405020304" charset="0"/>
                <a:sym typeface="+mn-ea"/>
              </a:rPr>
              <a:t>câu trả lời của Nam trong tình huống trên có phù hợp không? Vì sao? </a:t>
            </a:r>
          </a:p>
          <a:p>
            <a:pPr algn="just">
              <a:lnSpc>
                <a:spcPct val="200000"/>
              </a:lnSpc>
            </a:pPr>
            <a:r>
              <a:rPr lang="vi-VN" altLang="en-US" sz="3200" b="1" dirty="0">
                <a:solidFill>
                  <a:schemeClr val="bg1"/>
                </a:solidFill>
                <a:latin typeface="Times New Roman" panose="02020603050405020304" charset="0"/>
                <a:ea typeface="Manrope SemiBold" charset="0"/>
                <a:cs typeface="Times New Roman" panose="02020603050405020304" charset="0"/>
                <a:sym typeface="+mn-ea"/>
              </a:rPr>
              <a:t>b. </a:t>
            </a:r>
            <a:r>
              <a:rPr lang="vi-VN" altLang="en-US" sz="2400" dirty="0">
                <a:solidFill>
                  <a:schemeClr val="bg1"/>
                </a:solidFill>
                <a:latin typeface="Times New Roman" panose="02020603050405020304" charset="0"/>
                <a:ea typeface="Manrope SemiBold" charset="0"/>
                <a:cs typeface="Times New Roman" panose="02020603050405020304" charset="0"/>
                <a:sym typeface="+mn-ea"/>
              </a:rPr>
              <a:t>Với câu hỏi của cô giáo, em có thể có những câu trả lời nào khác câu trả lời của Nam?</a:t>
            </a:r>
          </a:p>
        </p:txBody>
      </p:sp>
      <p:pic>
        <p:nvPicPr>
          <p:cNvPr id="30" name="图形 2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50730" y="1577975"/>
            <a:ext cx="2209165" cy="2616200"/>
          </a:xfrm>
          <a:prstGeom prst="rect">
            <a:avLst/>
          </a:prstGeom>
        </p:spPr>
      </p:pic>
      <p:pic>
        <p:nvPicPr>
          <p:cNvPr id="2" name="图形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9345" y="44450"/>
            <a:ext cx="1520825" cy="1247140"/>
          </a:xfrm>
          <a:prstGeom prst="rect">
            <a:avLst/>
          </a:prstGeom>
        </p:spPr>
      </p:pic>
      <p:pic>
        <p:nvPicPr>
          <p:cNvPr id="3" name="图形 29"/>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050" y="1577975"/>
            <a:ext cx="1852295" cy="996315"/>
          </a:xfrm>
          <a:prstGeom prst="rect">
            <a:avLst/>
          </a:prstGeom>
        </p:spPr>
      </p:pic>
      <p:pic>
        <p:nvPicPr>
          <p:cNvPr id="4" name="download (13)">
            <a:hlinkClick r:id="" action="ppaction://media"/>
          </p:cNvPr>
          <p:cNvPicPr/>
          <p:nvPr>
            <a:audioFile r:link="rId3"/>
            <p:extLst>
              <p:ext uri="{DAA4B4D4-6D71-4841-9C94-3DE7FCFB9230}">
                <p14:media xmlns:p14="http://schemas.microsoft.com/office/powerpoint/2010/main" r:embed="rId2"/>
              </p:ext>
            </p:extLst>
          </p:nvPr>
        </p:nvPicPr>
        <p:blipFill>
          <a:blip r:embed="rId12"/>
          <a:stretch>
            <a:fillRect/>
          </a:stretch>
        </p:blipFill>
        <p:spPr>
          <a:xfrm>
            <a:off x="2379345" y="247650"/>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3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73125" y="317500"/>
            <a:ext cx="10692765" cy="706755"/>
          </a:xfrm>
          <a:prstGeom prst="rect">
            <a:avLst/>
          </a:prstGeom>
          <a:gradFill>
            <a:gsLst>
              <a:gs pos="50000">
                <a:schemeClr val="tx1"/>
              </a:gs>
              <a:gs pos="0">
                <a:schemeClr val="tx1">
                  <a:lumMod val="25000"/>
                  <a:lumOff val="75000"/>
                </a:schemeClr>
              </a:gs>
              <a:gs pos="100000">
                <a:schemeClr val="tx1">
                  <a:lumMod val="85000"/>
                </a:schemeClr>
              </a:gs>
            </a:gsLst>
            <a:lin ang="5400000" scaled="1"/>
          </a:gradFill>
        </p:spPr>
        <p:txBody>
          <a:bodyPr wrap="square">
            <a:spAutoFit/>
          </a:bodyPr>
          <a:lstStyle/>
          <a:p>
            <a:pPr algn="ctr"/>
            <a:r>
              <a:rPr lang="vi-VN" altLang="zh-CN" sz="4000" b="1" dirty="0">
                <a:solidFill>
                  <a:schemeClr val="bg1"/>
                </a:solidFill>
                <a:latin typeface="Times New Roman" panose="02020603050405020304" charset="0"/>
                <a:cs typeface="Times New Roman" panose="02020603050405020304" charset="0"/>
                <a:sym typeface="+mn-ea"/>
              </a:rPr>
              <a:t>*GỢI Ý ĐÁP ÁN BÀI TẬP 5</a:t>
            </a:r>
          </a:p>
        </p:txBody>
      </p:sp>
      <p:grpSp>
        <p:nvGrpSpPr>
          <p:cNvPr id="4" name="组合 3"/>
          <p:cNvGrpSpPr/>
          <p:nvPr>
            <p:custDataLst>
              <p:tags r:id="rId2"/>
            </p:custDataLst>
          </p:nvPr>
        </p:nvGrpSpPr>
        <p:grpSpPr>
          <a:xfrm>
            <a:off x="186690" y="247650"/>
            <a:ext cx="12005271" cy="6454243"/>
            <a:chOff x="580617" y="148583"/>
            <a:chExt cx="11590878" cy="5785766"/>
          </a:xfrm>
        </p:grpSpPr>
        <p:grpSp>
          <p:nvGrpSpPr>
            <p:cNvPr id="5" name="组合 4"/>
            <p:cNvGrpSpPr/>
            <p:nvPr/>
          </p:nvGrpSpPr>
          <p:grpSpPr>
            <a:xfrm>
              <a:off x="580617" y="929821"/>
              <a:ext cx="9353782" cy="2361174"/>
              <a:chOff x="580617" y="1093786"/>
              <a:chExt cx="9353782" cy="2361174"/>
            </a:xfrm>
          </p:grpSpPr>
          <p:sp>
            <p:nvSpPr>
              <p:cNvPr id="18" name="椭圆 17"/>
              <p:cNvSpPr/>
              <p:nvPr>
                <p:custDataLst>
                  <p:tags r:id="rId10"/>
                </p:custDataLst>
              </p:nvPr>
            </p:nvSpPr>
            <p:spPr>
              <a:xfrm>
                <a:off x="580617" y="1093786"/>
                <a:ext cx="9353782" cy="23611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200">
                  <a:latin typeface="+mj-ea"/>
                  <a:ea typeface="+mj-ea"/>
                  <a:cs typeface="Manrope SemiBold" charset="0"/>
                  <a:sym typeface="+mn-ea"/>
                </a:endParaRPr>
              </a:p>
            </p:txBody>
          </p:sp>
          <p:sp>
            <p:nvSpPr>
              <p:cNvPr id="19" name="文本框 18"/>
              <p:cNvSpPr txBox="1"/>
              <p:nvPr>
                <p:custDataLst>
                  <p:tags r:id="rId11"/>
                </p:custDataLst>
              </p:nvPr>
            </p:nvSpPr>
            <p:spPr>
              <a:xfrm>
                <a:off x="1741804" y="1953895"/>
                <a:ext cx="1992913" cy="357478"/>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vi-VN" altLang="en-US" sz="2000" dirty="0">
                    <a:solidFill>
                      <a:schemeClr val="accent1"/>
                    </a:solidFill>
                    <a:latin typeface="+mj-ea"/>
                    <a:ea typeface="+mj-ea"/>
                    <a:cs typeface="Manrope SemiBold" charset="0"/>
                    <a:sym typeface="+mn-ea"/>
                  </a:rPr>
                  <a:t> </a:t>
                </a:r>
              </a:p>
            </p:txBody>
          </p:sp>
          <p:sp>
            <p:nvSpPr>
              <p:cNvPr id="22" name="文本框 21"/>
              <p:cNvSpPr txBox="1"/>
              <p:nvPr>
                <p:custDataLst>
                  <p:tags r:id="rId12"/>
                </p:custDataLst>
              </p:nvPr>
            </p:nvSpPr>
            <p:spPr>
              <a:xfrm>
                <a:off x="1243357" y="1220725"/>
                <a:ext cx="8408411" cy="210672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vi-VN" altLang="zh-CN" sz="3600" b="1" dirty="0">
                    <a:solidFill>
                      <a:schemeClr val="bg1"/>
                    </a:solidFill>
                    <a:latin typeface="Times New Roman" panose="02020603050405020304" charset="0"/>
                    <a:ea typeface="Manrope SemiBold" charset="0"/>
                    <a:cs typeface="Times New Roman" panose="02020603050405020304" charset="0"/>
                  </a:rPr>
                  <a:t>a.</a:t>
                </a:r>
                <a:r>
                  <a:rPr lang="vi-VN" altLang="zh-CN" sz="2400" b="1" dirty="0">
                    <a:solidFill>
                      <a:schemeClr val="tx1">
                        <a:lumMod val="75000"/>
                        <a:lumOff val="25000"/>
                      </a:schemeClr>
                    </a:solidFill>
                    <a:latin typeface="Times New Roman" panose="02020603050405020304" charset="0"/>
                    <a:ea typeface="Manrope SemiBold" charset="0"/>
                    <a:cs typeface="Times New Roman" panose="02020603050405020304" charset="0"/>
                  </a:rPr>
                  <a:t> </a:t>
                </a:r>
                <a:r>
                  <a:rPr lang="en-US" altLang="en-US" sz="2400" b="1" dirty="0">
                    <a:solidFill>
                      <a:schemeClr val="tx1">
                        <a:lumMod val="75000"/>
                        <a:lumOff val="25000"/>
                      </a:schemeClr>
                    </a:solidFill>
                    <a:latin typeface="Times New Roman" panose="02020603050405020304" charset="0"/>
                    <a:ea typeface="Manrope SemiBold" charset="0"/>
                    <a:cs typeface="Times New Roman" panose="02020603050405020304" charset="0"/>
                  </a:rPr>
                  <a:t>Câu trả lời của Nam không phù hợp vì không đúng nội dung mà cô giáo hỏi.</a:t>
                </a:r>
                <a:r>
                  <a:rPr lang="vi-VN" altLang="en-US" sz="2400" b="1" dirty="0">
                    <a:solidFill>
                      <a:schemeClr val="tx1">
                        <a:lumMod val="75000"/>
                        <a:lumOff val="25000"/>
                      </a:schemeClr>
                    </a:solidFill>
                    <a:latin typeface="Times New Roman" panose="02020603050405020304" charset="0"/>
                    <a:ea typeface="Manrope SemiBold" charset="0"/>
                    <a:cs typeface="Times New Roman" panose="02020603050405020304" charset="0"/>
                  </a:rPr>
                  <a:t> </a:t>
                </a:r>
                <a:r>
                  <a:rPr lang="en-US" altLang="en-US" sz="2400" b="1" dirty="0">
                    <a:solidFill>
                      <a:schemeClr val="tx1">
                        <a:lumMod val="75000"/>
                        <a:lumOff val="25000"/>
                      </a:schemeClr>
                    </a:solidFill>
                    <a:latin typeface="Times New Roman" panose="02020603050405020304" charset="0"/>
                    <a:ea typeface="Manrope SemiBold" charset="0"/>
                    <a:cs typeface="Times New Roman" panose="02020603050405020304" charset="0"/>
                  </a:rPr>
                  <a:t>Câu trả lời phù hợp cần nêu phần cụ thể của bài học hôm trước, thể hiện học sinh nắm được tiến độ học bài.</a:t>
                </a:r>
              </a:p>
              <a:p>
                <a:pPr>
                  <a:lnSpc>
                    <a:spcPct val="150000"/>
                  </a:lnSpc>
                </a:pPr>
                <a:endParaRPr lang="en-US" altLang="en-US" sz="2400" b="1" dirty="0">
                  <a:solidFill>
                    <a:schemeClr val="tx1">
                      <a:lumMod val="75000"/>
                      <a:lumOff val="25000"/>
                    </a:schemeClr>
                  </a:solidFill>
                  <a:latin typeface="Times New Roman" panose="02020603050405020304" charset="0"/>
                  <a:ea typeface="Manrope SemiBold" charset="0"/>
                  <a:cs typeface="Times New Roman" panose="02020603050405020304" charset="0"/>
                </a:endParaRPr>
              </a:p>
            </p:txBody>
          </p:sp>
        </p:grpSp>
        <p:grpSp>
          <p:nvGrpSpPr>
            <p:cNvPr id="6" name="组合 5"/>
            <p:cNvGrpSpPr/>
            <p:nvPr/>
          </p:nvGrpSpPr>
          <p:grpSpPr>
            <a:xfrm>
              <a:off x="581230" y="3375651"/>
              <a:ext cx="9684846" cy="2558698"/>
              <a:chOff x="581230" y="3625850"/>
              <a:chExt cx="9684846" cy="2558698"/>
            </a:xfrm>
          </p:grpSpPr>
          <p:sp>
            <p:nvSpPr>
              <p:cNvPr id="15" name="椭圆 14"/>
              <p:cNvSpPr/>
              <p:nvPr>
                <p:custDataLst>
                  <p:tags r:id="rId7"/>
                </p:custDataLst>
              </p:nvPr>
            </p:nvSpPr>
            <p:spPr>
              <a:xfrm>
                <a:off x="581230" y="3625850"/>
                <a:ext cx="9684846" cy="25586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vi-VN" altLang="en-US" sz="3200">
                  <a:latin typeface="Times New Roman" panose="02020603050405020304" charset="0"/>
                  <a:ea typeface="+mj-ea"/>
                  <a:cs typeface="Times New Roman" panose="02020603050405020304" charset="0"/>
                </a:endParaRPr>
              </a:p>
            </p:txBody>
          </p:sp>
          <p:sp>
            <p:nvSpPr>
              <p:cNvPr id="16" name="文本框 8"/>
              <p:cNvSpPr txBox="1"/>
              <p:nvPr>
                <p:custDataLst>
                  <p:tags r:id="rId8"/>
                </p:custDataLst>
              </p:nvPr>
            </p:nvSpPr>
            <p:spPr>
              <a:xfrm>
                <a:off x="1741804" y="3625850"/>
                <a:ext cx="1992913" cy="357478"/>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vi-VN" altLang="en-US" sz="2000" dirty="0">
                    <a:solidFill>
                      <a:schemeClr val="accent2"/>
                    </a:solidFill>
                    <a:latin typeface="+mj-ea"/>
                    <a:ea typeface="+mj-ea"/>
                    <a:cs typeface="Manrope SemiBold" charset="0"/>
                    <a:sym typeface="+mn-ea"/>
                  </a:rPr>
                  <a:t> </a:t>
                </a:r>
              </a:p>
            </p:txBody>
          </p:sp>
          <p:sp>
            <p:nvSpPr>
              <p:cNvPr id="17" name="文本框 9"/>
              <p:cNvSpPr txBox="1"/>
              <p:nvPr>
                <p:custDataLst>
                  <p:tags r:id="rId9"/>
                </p:custDataLst>
              </p:nvPr>
            </p:nvSpPr>
            <p:spPr>
              <a:xfrm>
                <a:off x="1741805" y="3956654"/>
                <a:ext cx="4718685" cy="2477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100" dirty="0">
                  <a:solidFill>
                    <a:schemeClr val="tx1">
                      <a:lumMod val="75000"/>
                      <a:lumOff val="25000"/>
                    </a:schemeClr>
                  </a:solidFill>
                  <a:latin typeface="Manrope SemiBold" charset="0"/>
                  <a:ea typeface="Manrope SemiBold" charset="0"/>
                  <a:cs typeface="Manrope SemiBold" charset="0"/>
                </a:endParaRPr>
              </a:p>
            </p:txBody>
          </p:sp>
        </p:grpSp>
        <p:grpSp>
          <p:nvGrpSpPr>
            <p:cNvPr id="7" name="组合 6"/>
            <p:cNvGrpSpPr/>
            <p:nvPr/>
          </p:nvGrpSpPr>
          <p:grpSpPr>
            <a:xfrm>
              <a:off x="1741805" y="3290677"/>
              <a:ext cx="9361139" cy="2577482"/>
              <a:chOff x="1741805" y="3627109"/>
              <a:chExt cx="9361139" cy="2577482"/>
            </a:xfrm>
          </p:grpSpPr>
          <p:sp>
            <p:nvSpPr>
              <p:cNvPr id="13" name="文本框 12"/>
              <p:cNvSpPr txBox="1"/>
              <p:nvPr>
                <p:custDataLst>
                  <p:tags r:id="rId5"/>
                </p:custDataLst>
              </p:nvPr>
            </p:nvSpPr>
            <p:spPr>
              <a:xfrm>
                <a:off x="2555364" y="3627109"/>
                <a:ext cx="8547580" cy="2577482"/>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vi-VN" altLang="en-US" sz="3200" b="1" dirty="0">
                    <a:solidFill>
                      <a:schemeClr val="bg1"/>
                    </a:solidFill>
                    <a:latin typeface="Times New Roman" panose="02020603050405020304" charset="0"/>
                    <a:ea typeface="+mj-ea"/>
                    <a:cs typeface="Times New Roman" panose="02020603050405020304" charset="0"/>
                    <a:sym typeface="+mn-ea"/>
                  </a:rPr>
                  <a:t>b.</a:t>
                </a:r>
                <a:r>
                  <a:rPr lang="en-US" altLang="en-US" sz="2000" b="1" dirty="0">
                    <a:solidFill>
                      <a:schemeClr val="tx1"/>
                    </a:solidFill>
                    <a:latin typeface="Times New Roman" panose="02020603050405020304" charset="0"/>
                    <a:ea typeface="+mj-ea"/>
                    <a:cs typeface="Times New Roman" panose="02020603050405020304" charset="0"/>
                    <a:sym typeface="+mn-ea"/>
                  </a:rPr>
                  <a:t>Một số câu trả lời phù hợp hơn có thể là:</a:t>
                </a:r>
              </a:p>
              <a:p>
                <a:pPr>
                  <a:lnSpc>
                    <a:spcPct val="150000"/>
                  </a:lnSpc>
                </a:pPr>
                <a:r>
                  <a:rPr lang="en-US" altLang="en-US" sz="2000" b="1" dirty="0">
                    <a:solidFill>
                      <a:schemeClr val="tx1"/>
                    </a:solidFill>
                    <a:latin typeface="Times New Roman" panose="02020603050405020304" charset="0"/>
                    <a:ea typeface="+mj-ea"/>
                    <a:cs typeface="Times New Roman" panose="02020603050405020304" charset="0"/>
                    <a:sym typeface="+mn-ea"/>
                  </a:rPr>
                  <a:t>“Thưa cô, hôm qua chúng ta học đến phần luyện tập ạ.”</a:t>
                </a:r>
              </a:p>
              <a:p>
                <a:pPr>
                  <a:lnSpc>
                    <a:spcPct val="150000"/>
                  </a:lnSpc>
                </a:pPr>
                <a:r>
                  <a:rPr lang="en-US" altLang="en-US" sz="2000" b="1" dirty="0">
                    <a:solidFill>
                      <a:schemeClr val="tx1"/>
                    </a:solidFill>
                    <a:latin typeface="Times New Roman" panose="02020603050405020304" charset="0"/>
                    <a:ea typeface="+mj-ea"/>
                    <a:cs typeface="Times New Roman" panose="02020603050405020304" charset="0"/>
                    <a:sym typeface="+mn-ea"/>
                  </a:rPr>
                  <a:t>“Thưa cô, học đến mục II – Câu rút gọn ạ.”</a:t>
                </a:r>
              </a:p>
              <a:p>
                <a:pPr>
                  <a:lnSpc>
                    <a:spcPct val="150000"/>
                  </a:lnSpc>
                </a:pPr>
                <a:r>
                  <a:rPr lang="en-US" altLang="en-US" sz="2000" b="1" dirty="0">
                    <a:solidFill>
                      <a:schemeClr val="tx1"/>
                    </a:solidFill>
                    <a:latin typeface="Times New Roman" panose="02020603050405020304" charset="0"/>
                    <a:ea typeface="+mj-ea"/>
                    <a:cs typeface="Times New Roman" panose="02020603050405020304" charset="0"/>
                    <a:sym typeface="+mn-ea"/>
                  </a:rPr>
                  <a:t>“Thưa cô, </a:t>
                </a:r>
                <a:r>
                  <a:rPr lang="vi-VN" altLang="en-US" sz="2000" b="1" dirty="0">
                    <a:solidFill>
                      <a:schemeClr val="tx1"/>
                    </a:solidFill>
                    <a:latin typeface="Times New Roman" panose="02020603050405020304" charset="0"/>
                    <a:ea typeface="+mj-ea"/>
                    <a:cs typeface="Times New Roman" panose="02020603050405020304" charset="0"/>
                    <a:sym typeface="+mn-ea"/>
                  </a:rPr>
                  <a:t>học </a:t>
                </a:r>
                <a:r>
                  <a:rPr lang="en-US" altLang="en-US" sz="2000" b="1" dirty="0">
                    <a:solidFill>
                      <a:schemeClr val="tx1"/>
                    </a:solidFill>
                    <a:latin typeface="Times New Roman" panose="02020603050405020304" charset="0"/>
                    <a:ea typeface="+mj-ea"/>
                    <a:cs typeface="Times New Roman" panose="02020603050405020304" charset="0"/>
                    <a:sym typeface="+mn-ea"/>
                  </a:rPr>
                  <a:t>đến hết phần khái niệm câu đặc biệt ạ.”</a:t>
                </a:r>
              </a:p>
              <a:p>
                <a:pPr>
                  <a:lnSpc>
                    <a:spcPct val="150000"/>
                  </a:lnSpc>
                </a:pPr>
                <a:r>
                  <a:rPr lang="en-US" altLang="en-US" sz="2000" b="1" dirty="0">
                    <a:solidFill>
                      <a:schemeClr val="tx1"/>
                    </a:solidFill>
                    <a:latin typeface="Times New Roman" panose="02020603050405020304" charset="0"/>
                    <a:ea typeface="+mj-ea"/>
                    <a:cs typeface="Times New Roman" panose="02020603050405020304" charset="0"/>
                    <a:sym typeface="+mn-ea"/>
                  </a:rPr>
                  <a:t>“Thưa cô, còn phần luyện tập câu đặc biệt là chưa học ạ.”</a:t>
                </a:r>
              </a:p>
            </p:txBody>
          </p:sp>
          <p:sp>
            <p:nvSpPr>
              <p:cNvPr id="14" name="文本框 13"/>
              <p:cNvSpPr txBox="1"/>
              <p:nvPr>
                <p:custDataLst>
                  <p:tags r:id="rId6"/>
                </p:custDataLst>
              </p:nvPr>
            </p:nvSpPr>
            <p:spPr>
              <a:xfrm>
                <a:off x="1741805" y="5628609"/>
                <a:ext cx="4718685" cy="2555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100" dirty="0">
                  <a:solidFill>
                    <a:schemeClr val="tx1">
                      <a:lumMod val="75000"/>
                      <a:lumOff val="25000"/>
                    </a:schemeClr>
                  </a:solidFill>
                  <a:latin typeface="Manrope SemiBold" charset="0"/>
                  <a:ea typeface="Manrope SemiBold" charset="0"/>
                  <a:cs typeface="Manrope SemiBold" charset="0"/>
                </a:endParaRPr>
              </a:p>
            </p:txBody>
          </p:sp>
        </p:grpSp>
        <p:sp>
          <p:nvSpPr>
            <p:cNvPr id="9" name="椭圆 8"/>
            <p:cNvSpPr/>
            <p:nvPr/>
          </p:nvSpPr>
          <p:spPr>
            <a:xfrm flipH="1">
              <a:off x="10944646" y="148583"/>
              <a:ext cx="1226849" cy="12270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anrope SemiBold" charset="0"/>
              </a:endParaRPr>
            </a:p>
          </p:txBody>
        </p:sp>
      </p:grpSp>
      <p:pic>
        <p:nvPicPr>
          <p:cNvPr id="23" name="图形 22"/>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27087" y="1900972"/>
            <a:ext cx="2316900" cy="3745365"/>
          </a:xfrm>
          <a:prstGeom prst="rect">
            <a:avLst/>
          </a:prstGeom>
        </p:spPr>
      </p:pic>
      <p:sp>
        <p:nvSpPr>
          <p:cNvPr id="27" name="Text Box 26"/>
          <p:cNvSpPr txBox="1"/>
          <p:nvPr/>
        </p:nvSpPr>
        <p:spPr>
          <a:xfrm flipH="1">
            <a:off x="13578205" y="5935345"/>
            <a:ext cx="168910" cy="693420"/>
          </a:xfrm>
          <a:prstGeom prst="rect">
            <a:avLst/>
          </a:prstGeom>
          <a:noFill/>
        </p:spPr>
        <p:txBody>
          <a:bodyPr wrap="square" rtlCol="0">
            <a:noAutofit/>
          </a:bodyPr>
          <a:lstStyle/>
          <a:p>
            <a:endParaRPr lang="en-US"/>
          </a:p>
        </p:txBody>
      </p:sp>
      <p:pic>
        <p:nvPicPr>
          <p:cNvPr id="2" name="download (2)">
            <a:hlinkClick r:id="" action="ppaction://media"/>
          </p:cNvPr>
          <p:cNvPicPr/>
          <p:nvPr>
            <a:audioFile r:link="rId4"/>
            <p:extLst>
              <p:ext uri="{DAA4B4D4-6D71-4841-9C94-3DE7FCFB9230}">
                <p14:media xmlns:p14="http://schemas.microsoft.com/office/powerpoint/2010/main" r:embed="rId3"/>
              </p:ext>
            </p:extLst>
          </p:nvPr>
        </p:nvPicPr>
        <p:blipFill>
          <a:blip r:embed="rId17"/>
          <a:stretch>
            <a:fillRect/>
          </a:stretch>
        </p:blipFill>
        <p:spPr>
          <a:xfrm>
            <a:off x="416560" y="359727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6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939800" y="247650"/>
            <a:ext cx="10993755" cy="1845310"/>
          </a:xfrm>
          <a:prstGeom prst="rect">
            <a:avLst/>
          </a:prstGeom>
        </p:spPr>
        <p:txBody>
          <a:bodyPr wrap="square">
            <a:spAutoFit/>
          </a:bodyPr>
          <a:lstStyle/>
          <a:p>
            <a:pPr algn="ctr"/>
            <a:r>
              <a:rPr lang="vi-VN" altLang="zh-CN" sz="6000" b="1" dirty="0">
                <a:solidFill>
                  <a:srgbClr val="37CE02"/>
                </a:solidFill>
                <a:latin typeface="Times New Roman" panose="02020603050405020304" charset="0"/>
                <a:cs typeface="Times New Roman" panose="02020603050405020304" charset="0"/>
                <a:sym typeface="+mn-ea"/>
              </a:rPr>
              <a:t>*BÀI TẬP 6:</a:t>
            </a:r>
            <a:endParaRPr lang="vi-VN" altLang="zh-CN" sz="5400" b="1" dirty="0">
              <a:solidFill>
                <a:srgbClr val="37CE02"/>
              </a:solidFill>
              <a:latin typeface="Times New Roman" panose="02020603050405020304" charset="0"/>
              <a:cs typeface="Times New Roman" panose="02020603050405020304" charset="0"/>
            </a:endParaRPr>
          </a:p>
          <a:p>
            <a:pPr algn="ctr"/>
            <a:endParaRPr lang="vi-VN" altLang="zh-CN" sz="5400" b="1" dirty="0">
              <a:solidFill>
                <a:srgbClr val="37CE02"/>
              </a:solidFill>
              <a:latin typeface="Times New Roman" panose="02020603050405020304" charset="0"/>
              <a:cs typeface="Times New Roman" panose="02020603050405020304" charset="0"/>
            </a:endParaRPr>
          </a:p>
        </p:txBody>
      </p:sp>
      <p:sp>
        <p:nvSpPr>
          <p:cNvPr id="11" name="图形"/>
          <p:cNvSpPr/>
          <p:nvPr>
            <p:custDataLst>
              <p:tags r:id="rId2"/>
            </p:custDataLst>
          </p:nvPr>
        </p:nvSpPr>
        <p:spPr bwMode="auto">
          <a:xfrm flipH="1">
            <a:off x="2747645" y="1130935"/>
            <a:ext cx="9185910" cy="557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vi-VN" altLang="en-US" sz="4800" b="1" dirty="0">
                <a:solidFill>
                  <a:schemeClr val="tx1">
                    <a:lumMod val="75000"/>
                    <a:lumOff val="25000"/>
                  </a:schemeClr>
                </a:solidFill>
                <a:latin typeface="Times New Roman" panose="02020603050405020304" charset="0"/>
                <a:cs typeface="Times New Roman" panose="02020603050405020304" charset="0"/>
              </a:rPr>
              <a:t>Viết một đoạn hội thoại (5 -&gt; 6 câu), có sử dụng ít nhất một câu đặc biệt và một câu rút gọn. Xác định các loại câu này và nêu tác dụng của chúng.</a:t>
            </a:r>
          </a:p>
        </p:txBody>
      </p:sp>
      <p:sp>
        <p:nvSpPr>
          <p:cNvPr id="12" name="图形"/>
          <p:cNvSpPr txBox="1"/>
          <p:nvPr>
            <p:custDataLst>
              <p:tags r:id="rId3"/>
            </p:custDataLst>
          </p:nvPr>
        </p:nvSpPr>
        <p:spPr bwMode="auto">
          <a:xfrm flipH="1">
            <a:off x="2747645" y="2302781"/>
            <a:ext cx="1781175" cy="45529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30000"/>
              </a:lnSpc>
              <a:buClrTx/>
              <a:buSzTx/>
              <a:buFontTx/>
            </a:pPr>
            <a:endParaRPr lang="zh-CN" altLang="en-US" sz="2000" dirty="0">
              <a:solidFill>
                <a:schemeClr val="accent1"/>
              </a:solidFill>
              <a:effectLst/>
              <a:uLnTx/>
              <a:uFillTx/>
              <a:latin typeface="G8321 Black" panose="00000A05000000000000" pitchFamily="2" charset="0"/>
              <a:ea typeface="G8321 Black" panose="00000A05000000000000" pitchFamily="2" charset="0"/>
              <a:cs typeface="Manrope SemiBold" charset="0"/>
              <a:sym typeface="+mn-ea"/>
            </a:endParaRPr>
          </a:p>
        </p:txBody>
      </p:sp>
      <p:sp>
        <p:nvSpPr>
          <p:cNvPr id="14" name="图形"/>
          <p:cNvSpPr/>
          <p:nvPr>
            <p:custDataLst>
              <p:tags r:id="rId4"/>
            </p:custDataLst>
          </p:nvPr>
        </p:nvSpPr>
        <p:spPr bwMode="auto">
          <a:xfrm flipH="1">
            <a:off x="8602980" y="3226071"/>
            <a:ext cx="2375535" cy="184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endParaRPr lang="zh-CN" altLang="en-US" sz="1200" dirty="0">
              <a:solidFill>
                <a:schemeClr val="tx1">
                  <a:lumMod val="75000"/>
                  <a:lumOff val="25000"/>
                </a:schemeClr>
              </a:solidFill>
              <a:latin typeface="Manrope SemiBold" charset="0"/>
              <a:ea typeface="Manrope SemiBold" charset="0"/>
              <a:cs typeface="Manrope SemiBold" charset="0"/>
              <a:sym typeface="+mn-ea"/>
            </a:endParaRPr>
          </a:p>
        </p:txBody>
      </p:sp>
      <p:sp>
        <p:nvSpPr>
          <p:cNvPr id="15" name="图形"/>
          <p:cNvSpPr txBox="1"/>
          <p:nvPr>
            <p:custDataLst>
              <p:tags r:id="rId5"/>
            </p:custDataLst>
          </p:nvPr>
        </p:nvSpPr>
        <p:spPr bwMode="auto">
          <a:xfrm flipH="1">
            <a:off x="8602980" y="2302781"/>
            <a:ext cx="1781175" cy="45529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30000"/>
              </a:lnSpc>
              <a:buClrTx/>
              <a:buSzTx/>
              <a:buFontTx/>
            </a:pPr>
            <a:endParaRPr lang="zh-CN" altLang="en-US" sz="2000" dirty="0">
              <a:solidFill>
                <a:schemeClr val="accent2"/>
              </a:solidFill>
              <a:effectLst/>
              <a:uLnTx/>
              <a:uFillTx/>
              <a:latin typeface="G8321 Black" panose="00000A05000000000000" pitchFamily="2" charset="0"/>
              <a:ea typeface="G8321 Black" panose="00000A05000000000000" pitchFamily="2" charset="0"/>
              <a:cs typeface="Manrope SemiBold" charset="0"/>
              <a:sym typeface="+mn-ea"/>
            </a:endParaRPr>
          </a:p>
        </p:txBody>
      </p:sp>
      <p:pic>
        <p:nvPicPr>
          <p:cNvPr id="18" name="图形 17"/>
          <p:cNvPicPr>
            <a:picLocks noChangeAspect="1"/>
          </p:cNvPicPr>
          <p:nvPr>
            <p:custDataLst>
              <p:tags r:id="rId6"/>
            </p:custDataLst>
          </p:nvPr>
        </p:nvPicPr>
        <p:blipFill>
          <a:blip r:embed="rId11">
            <a:extLst>
              <a:ext uri="{96DAC541-7B7A-43D3-8B79-37D633B846F1}">
                <asvg:svgBlip xmlns:asvg="http://schemas.microsoft.com/office/drawing/2016/SVG/main" r:embed="rId12"/>
              </a:ext>
            </a:extLst>
          </a:blip>
          <a:stretch>
            <a:fillRect/>
          </a:stretch>
        </p:blipFill>
        <p:spPr>
          <a:xfrm>
            <a:off x="259715" y="1706880"/>
            <a:ext cx="2488565" cy="4876165"/>
          </a:xfrm>
          <a:prstGeom prst="rect">
            <a:avLst/>
          </a:prstGeom>
        </p:spPr>
      </p:pic>
      <p:pic>
        <p:nvPicPr>
          <p:cNvPr id="2" name="download (3)">
            <a:hlinkClick r:id="" action="ppaction://media"/>
          </p:cNvPr>
          <p:cNvPicPr/>
          <p:nvPr>
            <a:audioFile r:link="rId8"/>
            <p:extLst>
              <p:ext uri="{DAA4B4D4-6D71-4841-9C94-3DE7FCFB9230}">
                <p14:media xmlns:p14="http://schemas.microsoft.com/office/powerpoint/2010/main" r:embed="rId7"/>
              </p:ext>
            </p:extLst>
          </p:nvPr>
        </p:nvPicPr>
        <p:blipFill>
          <a:blip r:embed="rId13"/>
          <a:stretch>
            <a:fillRect/>
          </a:stretch>
        </p:blipFill>
        <p:spPr>
          <a:xfrm>
            <a:off x="10785475" y="576643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2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90100" y="0"/>
              <a:ext cx="2501900" cy="3055780"/>
            </a:xfrm>
            <a:prstGeom prst="rect">
              <a:avLst/>
            </a:prstGeom>
          </p:spPr>
        </p:pic>
        <p:sp>
          <p:nvSpPr>
            <p:cNvPr id="14" name="矩形: 圆角 13"/>
            <p:cNvSpPr/>
            <p:nvPr/>
          </p:nvSpPr>
          <p:spPr>
            <a:xfrm>
              <a:off x="286383" y="244011"/>
              <a:ext cx="11619233" cy="6369978"/>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9" name="图形 8"/>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84523" y="5787131"/>
              <a:ext cx="1207476" cy="1072494"/>
            </a:xfrm>
            <a:prstGeom prst="rect">
              <a:avLst/>
            </a:prstGeom>
          </p:spPr>
        </p:pic>
      </p:grpSp>
      <p:pic>
        <p:nvPicPr>
          <p:cNvPr id="27" name="图形 26"/>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2640" y="243840"/>
            <a:ext cx="575310" cy="782955"/>
          </a:xfrm>
          <a:prstGeom prst="rect">
            <a:avLst/>
          </a:prstGeom>
        </p:spPr>
      </p:pic>
      <p:sp>
        <p:nvSpPr>
          <p:cNvPr id="28" name="矩形 27"/>
          <p:cNvSpPr/>
          <p:nvPr/>
        </p:nvSpPr>
        <p:spPr>
          <a:xfrm>
            <a:off x="1766852" y="1489069"/>
            <a:ext cx="4438250" cy="1106805"/>
          </a:xfrm>
          <a:prstGeom prst="rect">
            <a:avLst/>
          </a:prstGeom>
        </p:spPr>
        <p:txBody>
          <a:bodyPr wrap="square">
            <a:spAutoFit/>
          </a:bodyPr>
          <a:lstStyle/>
          <a:p>
            <a:r>
              <a:rPr lang="en-US" altLang="zh-CN" sz="6600" dirty="0">
                <a:solidFill>
                  <a:srgbClr val="FFB469"/>
                </a:solidFill>
                <a:latin typeface="G8321 Black" panose="00000A05000000000000" pitchFamily="2" charset="0"/>
                <a:cs typeface="G8321 Black" panose="00000A05000000000000" pitchFamily="2" charset="0"/>
              </a:rPr>
              <a:t> </a:t>
            </a:r>
            <a:endParaRPr lang="zh-CN" altLang="en-US" sz="6600" dirty="0">
              <a:solidFill>
                <a:srgbClr val="FFB469"/>
              </a:solidFill>
              <a:latin typeface="G8321 Black" panose="00000A05000000000000" pitchFamily="2" charset="0"/>
              <a:cs typeface="G8321 Black" panose="00000A05000000000000" pitchFamily="2" charset="0"/>
            </a:endParaRPr>
          </a:p>
        </p:txBody>
      </p:sp>
      <p:sp>
        <p:nvSpPr>
          <p:cNvPr id="29" name="矩形 28"/>
          <p:cNvSpPr/>
          <p:nvPr/>
        </p:nvSpPr>
        <p:spPr>
          <a:xfrm>
            <a:off x="1377950" y="243840"/>
            <a:ext cx="7960360" cy="1445260"/>
          </a:xfrm>
          <a:prstGeom prst="rect">
            <a:avLst/>
          </a:prstGeom>
        </p:spPr>
        <p:txBody>
          <a:bodyPr wrap="square">
            <a:spAutoFit/>
          </a:bodyPr>
          <a:lstStyle/>
          <a:p>
            <a:pPr algn="ctr"/>
            <a:r>
              <a:rPr lang="vi-VN" altLang="zh-CN" sz="4400" b="1" dirty="0">
                <a:solidFill>
                  <a:srgbClr val="FF0000"/>
                </a:solidFill>
                <a:latin typeface="Times New Roman" panose="02020603050405020304" charset="0"/>
                <a:cs typeface="Times New Roman" panose="02020603050405020304" charset="0"/>
                <a:sym typeface="+mn-ea"/>
              </a:rPr>
              <a:t>*GỢI Ý ĐÁP ÁN BÀI TẬP 6</a:t>
            </a:r>
            <a:endParaRPr lang="en-US" altLang="vi-VN" sz="4400" b="1" dirty="0">
              <a:solidFill>
                <a:srgbClr val="FF0000"/>
              </a:solidFill>
              <a:latin typeface="Times New Roman" panose="02020603050405020304" charset="0"/>
              <a:cs typeface="Times New Roman" panose="02020603050405020304" charset="0"/>
              <a:sym typeface="+mn-ea"/>
            </a:endParaRPr>
          </a:p>
          <a:p>
            <a:pPr algn="ctr"/>
            <a:endParaRPr lang="en-US" altLang="vi-VN" sz="4400" b="1" dirty="0">
              <a:solidFill>
                <a:srgbClr val="FF0000"/>
              </a:solidFill>
              <a:latin typeface="Times New Roman" panose="02020603050405020304" charset="0"/>
              <a:cs typeface="Times New Roman" panose="02020603050405020304" charset="0"/>
              <a:sym typeface="+mn-ea"/>
            </a:endParaRPr>
          </a:p>
        </p:txBody>
      </p:sp>
      <p:sp>
        <p:nvSpPr>
          <p:cNvPr id="32" name="矩形 31"/>
          <p:cNvSpPr/>
          <p:nvPr/>
        </p:nvSpPr>
        <p:spPr>
          <a:xfrm>
            <a:off x="447675" y="811530"/>
            <a:ext cx="8766175" cy="5815965"/>
          </a:xfrm>
          <a:prstGeom prst="rect">
            <a:avLst/>
          </a:prstGeom>
        </p:spPr>
        <p:txBody>
          <a:bodyPr wrap="square">
            <a:spAutoFit/>
          </a:bodyPr>
          <a:lstStyle/>
          <a:p>
            <a:pPr>
              <a:lnSpc>
                <a:spcPct val="150000"/>
              </a:lnSpc>
            </a:pPr>
            <a:r>
              <a:rPr lang="en-US" altLang="en-US" sz="2000" b="1" dirty="0">
                <a:solidFill>
                  <a:srgbClr val="00B050"/>
                </a:solidFill>
                <a:latin typeface="Times New Roman" panose="02020603050405020304" charset="0"/>
                <a:cs typeface="Times New Roman" panose="02020603050405020304" charset="0"/>
              </a:rPr>
              <a:t>Lan: </a:t>
            </a:r>
            <a:r>
              <a:rPr lang="en-US" altLang="en-US" sz="2400" b="1" i="1" dirty="0">
                <a:solidFill>
                  <a:schemeClr val="tx1">
                    <a:lumMod val="75000"/>
                    <a:lumOff val="25000"/>
                  </a:schemeClr>
                </a:solidFill>
                <a:latin typeface="Times New Roman" panose="02020603050405020304" charset="0"/>
                <a:cs typeface="Times New Roman" panose="02020603050405020304" charset="0"/>
              </a:rPr>
              <a:t>Mai ơi, cậu đã làm xong bài văn chưa?</a:t>
            </a:r>
            <a:endParaRPr lang="en-US" altLang="en-US" sz="2000" b="1" dirty="0">
              <a:solidFill>
                <a:schemeClr val="tx1">
                  <a:lumMod val="75000"/>
                  <a:lumOff val="25000"/>
                </a:schemeClr>
              </a:solidFill>
              <a:latin typeface="Times New Roman" panose="02020603050405020304" charset="0"/>
              <a:cs typeface="Times New Roman" panose="02020603050405020304" charset="0"/>
            </a:endParaRPr>
          </a:p>
          <a:p>
            <a:pPr>
              <a:lnSpc>
                <a:spcPct val="150000"/>
              </a:lnSpc>
            </a:pPr>
            <a:r>
              <a:rPr lang="en-US" altLang="en-US" sz="2000" b="1" dirty="0">
                <a:solidFill>
                  <a:srgbClr val="0070C0"/>
                </a:solidFill>
                <a:latin typeface="Times New Roman" panose="02020603050405020304" charset="0"/>
                <a:cs typeface="Times New Roman" panose="02020603050405020304" charset="0"/>
              </a:rPr>
              <a:t>Mai:</a:t>
            </a:r>
            <a:r>
              <a:rPr lang="en-US" altLang="en-US" sz="2000" b="1" dirty="0">
                <a:solidFill>
                  <a:schemeClr val="tx1">
                    <a:lumMod val="75000"/>
                    <a:lumOff val="25000"/>
                  </a:schemeClr>
                </a:solidFill>
                <a:latin typeface="Times New Roman" panose="02020603050405020304" charset="0"/>
                <a:cs typeface="Times New Roman" panose="02020603050405020304" charset="0"/>
              </a:rPr>
              <a:t> </a:t>
            </a:r>
            <a:r>
              <a:rPr lang="en-US" altLang="en-US" sz="2400" b="1" i="1" dirty="0">
                <a:solidFill>
                  <a:schemeClr val="tx1">
                    <a:lumMod val="75000"/>
                    <a:lumOff val="25000"/>
                  </a:schemeClr>
                </a:solidFill>
                <a:latin typeface="Times New Roman" panose="02020603050405020304" charset="0"/>
                <a:cs typeface="Times New Roman" panose="02020603050405020304" charset="0"/>
              </a:rPr>
              <a:t>Chưa, tớ vẫn đang suy nghĩ ý chính. Khó quá!</a:t>
            </a:r>
          </a:p>
          <a:p>
            <a:pPr>
              <a:lnSpc>
                <a:spcPct val="150000"/>
              </a:lnSpc>
            </a:pPr>
            <a:r>
              <a:rPr lang="en-US" altLang="en-US" sz="2000" b="1" dirty="0">
                <a:solidFill>
                  <a:srgbClr val="00B050"/>
                </a:solidFill>
                <a:latin typeface="Times New Roman" panose="02020603050405020304" charset="0"/>
                <a:cs typeface="Times New Roman" panose="02020603050405020304" charset="0"/>
              </a:rPr>
              <a:t>Lan:</a:t>
            </a:r>
            <a:r>
              <a:rPr lang="en-US" altLang="en-US" sz="2000" b="1" dirty="0">
                <a:solidFill>
                  <a:schemeClr val="tx1">
                    <a:lumMod val="75000"/>
                    <a:lumOff val="25000"/>
                  </a:schemeClr>
                </a:solidFill>
                <a:latin typeface="Times New Roman" panose="02020603050405020304" charset="0"/>
                <a:cs typeface="Times New Roman" panose="02020603050405020304" charset="0"/>
              </a:rPr>
              <a:t> </a:t>
            </a:r>
            <a:r>
              <a:rPr lang="en-US" altLang="en-US" sz="2400" b="1" i="1" dirty="0">
                <a:solidFill>
                  <a:schemeClr val="tx1">
                    <a:lumMod val="75000"/>
                    <a:lumOff val="25000"/>
                  </a:schemeClr>
                </a:solidFill>
                <a:latin typeface="Times New Roman" panose="02020603050405020304" charset="0"/>
                <a:cs typeface="Times New Roman" panose="02020603050405020304" charset="0"/>
              </a:rPr>
              <a:t>Tớ cũng thấy vậy. Nhưng cố gắng lên, sắp đến giờ nộp r</a:t>
            </a:r>
            <a:r>
              <a:rPr lang="en-US" altLang="en-US" sz="2000" b="1" dirty="0">
                <a:solidFill>
                  <a:schemeClr val="tx1">
                    <a:lumMod val="75000"/>
                    <a:lumOff val="25000"/>
                  </a:schemeClr>
                </a:solidFill>
                <a:latin typeface="Times New Roman" panose="02020603050405020304" charset="0"/>
                <a:cs typeface="Times New Roman" panose="02020603050405020304" charset="0"/>
              </a:rPr>
              <a:t>ồi!</a:t>
            </a:r>
          </a:p>
          <a:p>
            <a:pPr>
              <a:lnSpc>
                <a:spcPct val="150000"/>
              </a:lnSpc>
            </a:pPr>
            <a:r>
              <a:rPr lang="en-US" altLang="en-US" sz="2000" b="1" dirty="0">
                <a:solidFill>
                  <a:srgbClr val="0070C0"/>
                </a:solidFill>
                <a:latin typeface="Times New Roman" panose="02020603050405020304" charset="0"/>
                <a:cs typeface="Times New Roman" panose="02020603050405020304" charset="0"/>
              </a:rPr>
              <a:t>Mai:</a:t>
            </a:r>
            <a:r>
              <a:rPr lang="en-US" altLang="en-US" sz="2000" b="1" dirty="0">
                <a:solidFill>
                  <a:schemeClr val="tx1">
                    <a:lumMod val="75000"/>
                    <a:lumOff val="25000"/>
                  </a:schemeClr>
                </a:solidFill>
                <a:latin typeface="Times New Roman" panose="02020603050405020304" charset="0"/>
                <a:cs typeface="Times New Roman" panose="02020603050405020304" charset="0"/>
              </a:rPr>
              <a:t> </a:t>
            </a:r>
            <a:r>
              <a:rPr lang="en-US" altLang="en-US" sz="2400" b="1" i="1" dirty="0">
                <a:solidFill>
                  <a:schemeClr val="tx1">
                    <a:lumMod val="75000"/>
                    <a:lumOff val="25000"/>
                  </a:schemeClr>
                </a:solidFill>
                <a:latin typeface="Times New Roman" panose="02020603050405020304" charset="0"/>
                <a:cs typeface="Times New Roman" panose="02020603050405020304" charset="0"/>
              </a:rPr>
              <a:t>Ừ, cảm ơn cậu nha. À, tớ có ý rồi!</a:t>
            </a:r>
          </a:p>
          <a:p>
            <a:pPr>
              <a:lnSpc>
                <a:spcPct val="150000"/>
              </a:lnSpc>
            </a:pPr>
            <a:r>
              <a:rPr lang="en-US" altLang="en-US" sz="2000" b="1" dirty="0">
                <a:solidFill>
                  <a:srgbClr val="00B050"/>
                </a:solidFill>
                <a:latin typeface="Times New Roman" panose="02020603050405020304" charset="0"/>
                <a:cs typeface="Times New Roman" panose="02020603050405020304" charset="0"/>
              </a:rPr>
              <a:t>Lan:</a:t>
            </a:r>
            <a:r>
              <a:rPr lang="en-US" altLang="en-US" sz="2000" b="1" dirty="0">
                <a:solidFill>
                  <a:schemeClr val="tx1">
                    <a:lumMod val="75000"/>
                    <a:lumOff val="25000"/>
                  </a:schemeClr>
                </a:solidFill>
                <a:latin typeface="Times New Roman" panose="02020603050405020304" charset="0"/>
                <a:cs typeface="Times New Roman" panose="02020603050405020304" charset="0"/>
              </a:rPr>
              <a:t> </a:t>
            </a:r>
            <a:r>
              <a:rPr lang="en-US" altLang="en-US" sz="2400" b="1" i="1" dirty="0">
                <a:solidFill>
                  <a:schemeClr val="tx1">
                    <a:lumMod val="75000"/>
                    <a:lumOff val="25000"/>
                  </a:schemeClr>
                </a:solidFill>
                <a:latin typeface="Times New Roman" panose="02020603050405020304" charset="0"/>
                <a:cs typeface="Times New Roman" panose="02020603050405020304" charset="0"/>
              </a:rPr>
              <a:t>Tuyệt vời! Viết nhanh đi nào!</a:t>
            </a:r>
            <a:endParaRPr lang="en-US" altLang="en-US" sz="2000" b="1" dirty="0">
              <a:solidFill>
                <a:schemeClr val="tx1">
                  <a:lumMod val="75000"/>
                  <a:lumOff val="25000"/>
                </a:schemeClr>
              </a:solidFill>
              <a:latin typeface="Times New Roman" panose="02020603050405020304" charset="0"/>
              <a:cs typeface="Times New Roman" panose="02020603050405020304" charset="0"/>
            </a:endParaRPr>
          </a:p>
          <a:p>
            <a:pPr algn="ctr">
              <a:lnSpc>
                <a:spcPct val="150000"/>
              </a:lnSpc>
            </a:pPr>
            <a:r>
              <a:rPr lang="vi-VN" altLang="en-US" sz="2800" b="1" dirty="0">
                <a:solidFill>
                  <a:schemeClr val="tx1">
                    <a:lumMod val="75000"/>
                    <a:lumOff val="25000"/>
                  </a:schemeClr>
                </a:solidFill>
                <a:latin typeface="Times New Roman" panose="02020603050405020304" charset="0"/>
                <a:cs typeface="Times New Roman" panose="02020603050405020304" charset="0"/>
              </a:rPr>
              <a:t>* </a:t>
            </a:r>
            <a:r>
              <a:rPr lang="en-US" altLang="en-US" sz="2800" b="1" dirty="0">
                <a:solidFill>
                  <a:schemeClr val="tx1">
                    <a:lumMod val="75000"/>
                    <a:lumOff val="25000"/>
                  </a:schemeClr>
                </a:solidFill>
                <a:latin typeface="Times New Roman" panose="02020603050405020304" charset="0"/>
                <a:cs typeface="Times New Roman" panose="02020603050405020304" charset="0"/>
              </a:rPr>
              <a:t>Xác định các loại câu:</a:t>
            </a:r>
          </a:p>
          <a:p>
            <a:pPr>
              <a:lnSpc>
                <a:spcPct val="150000"/>
              </a:lnSpc>
            </a:pPr>
            <a:r>
              <a:rPr lang="vi-VN" altLang="en-US" sz="2000" b="1" dirty="0">
                <a:solidFill>
                  <a:schemeClr val="tx1">
                    <a:lumMod val="75000"/>
                    <a:lumOff val="25000"/>
                  </a:schemeClr>
                </a:solidFill>
                <a:latin typeface="Times New Roman" panose="02020603050405020304" charset="0"/>
                <a:cs typeface="Times New Roman" panose="02020603050405020304" charset="0"/>
              </a:rPr>
              <a:t> - </a:t>
            </a:r>
            <a:r>
              <a:rPr lang="en-US" altLang="en-US" sz="2000" b="1" dirty="0">
                <a:solidFill>
                  <a:schemeClr val="tx1">
                    <a:lumMod val="75000"/>
                    <a:lumOff val="25000"/>
                  </a:schemeClr>
                </a:solidFill>
                <a:latin typeface="Times New Roman" panose="02020603050405020304" charset="0"/>
                <a:cs typeface="Times New Roman" panose="02020603050405020304" charset="0"/>
              </a:rPr>
              <a:t>Câu đặc biệt: “Khó quá!”</a:t>
            </a:r>
          </a:p>
          <a:p>
            <a:pPr>
              <a:lnSpc>
                <a:spcPct val="150000"/>
              </a:lnSpc>
            </a:pPr>
            <a:r>
              <a:rPr lang="en-US" altLang="en-US" sz="2000" b="1" dirty="0">
                <a:solidFill>
                  <a:schemeClr val="tx1">
                    <a:lumMod val="75000"/>
                    <a:lumOff val="25000"/>
                  </a:schemeClr>
                </a:solidFill>
                <a:latin typeface="Times New Roman" panose="02020603050405020304" charset="0"/>
                <a:cs typeface="Times New Roman" panose="02020603050405020304" charset="0"/>
              </a:rPr>
              <a:t>→ Tác dụng: Thể hiện cảm xúc, sự than thở, bộc lộ tâm trạng của nhân vật.</a:t>
            </a:r>
          </a:p>
          <a:p>
            <a:pPr>
              <a:lnSpc>
                <a:spcPct val="150000"/>
              </a:lnSpc>
            </a:pPr>
            <a:r>
              <a:rPr lang="vi-VN" altLang="en-US" sz="2000" b="1" dirty="0">
                <a:solidFill>
                  <a:schemeClr val="tx1">
                    <a:lumMod val="75000"/>
                    <a:lumOff val="25000"/>
                  </a:schemeClr>
                </a:solidFill>
                <a:latin typeface="Times New Roman" panose="02020603050405020304" charset="0"/>
                <a:cs typeface="Times New Roman" panose="02020603050405020304" charset="0"/>
              </a:rPr>
              <a:t> - </a:t>
            </a:r>
            <a:r>
              <a:rPr lang="en-US" altLang="en-US" sz="2000" b="1" dirty="0">
                <a:solidFill>
                  <a:schemeClr val="tx1">
                    <a:lumMod val="75000"/>
                    <a:lumOff val="25000"/>
                  </a:schemeClr>
                </a:solidFill>
                <a:latin typeface="Times New Roman" panose="02020603050405020304" charset="0"/>
                <a:cs typeface="Times New Roman" panose="02020603050405020304" charset="0"/>
              </a:rPr>
              <a:t>Câu rút gọn: “Viết nhanh đi nào!”</a:t>
            </a:r>
          </a:p>
          <a:p>
            <a:pPr>
              <a:lnSpc>
                <a:spcPct val="150000"/>
              </a:lnSpc>
            </a:pPr>
            <a:r>
              <a:rPr lang="en-US" altLang="en-US" sz="2000" b="1" dirty="0">
                <a:solidFill>
                  <a:schemeClr val="tx1">
                    <a:lumMod val="75000"/>
                    <a:lumOff val="25000"/>
                  </a:schemeClr>
                </a:solidFill>
                <a:latin typeface="Times New Roman" panose="02020603050405020304" charset="0"/>
                <a:cs typeface="Times New Roman" panose="02020603050405020304" charset="0"/>
              </a:rPr>
              <a:t>→ Tác dụng: Giúp lời nói ngắn gọn, tự nhiên, thể hiện sự thúc giục, khẩn trương trong giao tiếp.</a:t>
            </a:r>
          </a:p>
        </p:txBody>
      </p:sp>
      <p:pic>
        <p:nvPicPr>
          <p:cNvPr id="18" name="图形 17"/>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98230" y="811530"/>
            <a:ext cx="3459480" cy="4760595"/>
          </a:xfrm>
          <a:prstGeom prst="rect">
            <a:avLst/>
          </a:prstGeom>
        </p:spPr>
      </p:pic>
      <p:pic>
        <p:nvPicPr>
          <p:cNvPr id="2" name="download (15)">
            <a:hlinkClick r:id="" action="ppaction://media"/>
          </p:cNvPr>
          <p:cNvPicPr/>
          <p:nvPr>
            <a:audioFile r:link="rId3"/>
            <p:extLst>
              <p:ext uri="{DAA4B4D4-6D71-4841-9C94-3DE7FCFB9230}">
                <p14:media xmlns:p14="http://schemas.microsoft.com/office/powerpoint/2010/main" r:embed="rId2"/>
              </p:ext>
            </p:extLst>
          </p:nvPr>
        </p:nvPicPr>
        <p:blipFill>
          <a:blip r:embed="rId16"/>
          <a:stretch>
            <a:fillRect/>
          </a:stretch>
        </p:blipFill>
        <p:spPr>
          <a:xfrm>
            <a:off x="11286490" y="599503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90100" y="0"/>
              <a:ext cx="2501900" cy="3055780"/>
            </a:xfrm>
            <a:prstGeom prst="rect">
              <a:avLst/>
            </a:prstGeom>
          </p:spPr>
        </p:pic>
        <p:sp>
          <p:nvSpPr>
            <p:cNvPr id="14" name="矩形: 圆角 13"/>
            <p:cNvSpPr/>
            <p:nvPr/>
          </p:nvSpPr>
          <p:spPr>
            <a:xfrm>
              <a:off x="286383" y="244011"/>
              <a:ext cx="11619233" cy="6369978"/>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9" name="图形 8"/>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84523" y="5787131"/>
              <a:ext cx="1207476" cy="1072494"/>
            </a:xfrm>
            <a:prstGeom prst="rect">
              <a:avLst/>
            </a:prstGeom>
          </p:spPr>
        </p:pic>
      </p:grpSp>
      <p:grpSp>
        <p:nvGrpSpPr>
          <p:cNvPr id="4" name="组合 3"/>
          <p:cNvGrpSpPr/>
          <p:nvPr/>
        </p:nvGrpSpPr>
        <p:grpSpPr>
          <a:xfrm>
            <a:off x="98425" y="386080"/>
            <a:ext cx="5315585" cy="5911215"/>
            <a:chOff x="723721" y="979177"/>
            <a:chExt cx="5372279" cy="4839128"/>
          </a:xfrm>
        </p:grpSpPr>
        <p:sp>
          <p:nvSpPr>
            <p:cNvPr id="2" name="椭圆 1"/>
            <p:cNvSpPr/>
            <p:nvPr/>
          </p:nvSpPr>
          <p:spPr>
            <a:xfrm>
              <a:off x="990296" y="979177"/>
              <a:ext cx="4839128" cy="4839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26" name="图形 25"/>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3721" y="1134429"/>
              <a:ext cx="5372279" cy="4427909"/>
            </a:xfrm>
            <a:prstGeom prst="rect">
              <a:avLst/>
            </a:prstGeom>
          </p:spPr>
        </p:pic>
      </p:grpSp>
      <p:sp>
        <p:nvSpPr>
          <p:cNvPr id="5" name="矩形 4"/>
          <p:cNvSpPr/>
          <p:nvPr/>
        </p:nvSpPr>
        <p:spPr>
          <a:xfrm>
            <a:off x="5150485" y="709930"/>
            <a:ext cx="5220335" cy="5077460"/>
          </a:xfrm>
          <a:prstGeom prst="rect">
            <a:avLst/>
          </a:prstGeom>
        </p:spPr>
        <p:txBody>
          <a:bodyPr wrap="square">
            <a:spAutoFit/>
          </a:bodyPr>
          <a:lstStyle/>
          <a:p>
            <a:pPr algn="ctr"/>
            <a:r>
              <a:rPr lang="vi-VN" altLang="en-US" sz="5400" b="1" dirty="0">
                <a:solidFill>
                  <a:srgbClr val="EF0CF2"/>
                </a:solidFill>
                <a:latin typeface="Times New Roman" panose="02020603050405020304" charset="0"/>
                <a:cs typeface="Times New Roman" panose="02020603050405020304" charset="0"/>
              </a:rPr>
              <a:t>CẢM ƠN </a:t>
            </a:r>
          </a:p>
          <a:p>
            <a:pPr algn="ctr"/>
            <a:r>
              <a:rPr lang="vi-VN" altLang="en-US" sz="5400" b="1" dirty="0">
                <a:solidFill>
                  <a:srgbClr val="EF0CF2"/>
                </a:solidFill>
                <a:latin typeface="Times New Roman" panose="02020603050405020304" charset="0"/>
                <a:cs typeface="Times New Roman" panose="02020603050405020304" charset="0"/>
              </a:rPr>
              <a:t>CÁC EM </a:t>
            </a:r>
          </a:p>
          <a:p>
            <a:pPr algn="ctr"/>
            <a:r>
              <a:rPr lang="vi-VN" altLang="en-US" sz="5400" b="1" dirty="0">
                <a:solidFill>
                  <a:srgbClr val="EF0CF2"/>
                </a:solidFill>
                <a:latin typeface="Times New Roman" panose="02020603050405020304" charset="0"/>
                <a:cs typeface="Times New Roman" panose="02020603050405020304" charset="0"/>
              </a:rPr>
              <a:t>ĐÃ THAM GIA TIẾT HỌC!</a:t>
            </a:r>
          </a:p>
          <a:p>
            <a:pPr algn="ctr"/>
            <a:r>
              <a:rPr lang="vi-VN" altLang="en-US" sz="5400" b="1" dirty="0">
                <a:solidFill>
                  <a:srgbClr val="FFC000"/>
                </a:solidFill>
                <a:latin typeface="Times New Roman" panose="02020603050405020304" charset="0"/>
                <a:cs typeface="Times New Roman" panose="02020603050405020304" charset="0"/>
              </a:rPr>
              <a:t>TẠM BIỆT CÁC EM!</a:t>
            </a:r>
          </a:p>
        </p:txBody>
      </p:sp>
      <p:pic>
        <p:nvPicPr>
          <p:cNvPr id="6" name="图形 5"/>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89465" y="5017770"/>
            <a:ext cx="1217295" cy="1596390"/>
          </a:xfrm>
          <a:prstGeom prst="rect">
            <a:avLst/>
          </a:prstGeom>
        </p:spPr>
      </p:pic>
      <p:pic>
        <p:nvPicPr>
          <p:cNvPr id="15" name="图形 14"/>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689465" y="386080"/>
            <a:ext cx="2404745" cy="1470660"/>
          </a:xfrm>
          <a:prstGeom prst="rect">
            <a:avLst/>
          </a:prstGeom>
        </p:spPr>
      </p:pic>
      <p:pic>
        <p:nvPicPr>
          <p:cNvPr id="7" name="download (16)">
            <a:hlinkClick r:id="" action="ppaction://media"/>
          </p:cNvPr>
          <p:cNvPicPr/>
          <p:nvPr>
            <a:audioFile r:link="rId3"/>
            <p:extLst>
              <p:ext uri="{DAA4B4D4-6D71-4841-9C94-3DE7FCFB9230}">
                <p14:media xmlns:p14="http://schemas.microsoft.com/office/powerpoint/2010/main" r:embed="rId2"/>
              </p:ext>
            </p:extLst>
          </p:nvPr>
        </p:nvPicPr>
        <p:blipFill>
          <a:blip r:embed="rId18"/>
          <a:stretch>
            <a:fillRect/>
          </a:stretch>
        </p:blipFill>
        <p:spPr>
          <a:xfrm>
            <a:off x="11184255" y="599503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40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11" name="图形 10"/>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690100" y="0"/>
              <a:ext cx="2501900" cy="3055780"/>
            </a:xfrm>
            <a:prstGeom prst="rect">
              <a:avLst/>
            </a:prstGeom>
          </p:spPr>
        </p:pic>
        <p:sp>
          <p:nvSpPr>
            <p:cNvPr id="14" name="矩形: 圆角 13"/>
            <p:cNvSpPr/>
            <p:nvPr/>
          </p:nvSpPr>
          <p:spPr>
            <a:xfrm>
              <a:off x="286383" y="244011"/>
              <a:ext cx="11619233" cy="6369978"/>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9" name="图形 8"/>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147461" y="5931853"/>
              <a:ext cx="1044538" cy="927771"/>
            </a:xfrm>
            <a:prstGeom prst="rect">
              <a:avLst/>
            </a:prstGeom>
          </p:spPr>
        </p:pic>
      </p:grpSp>
      <p:grpSp>
        <p:nvGrpSpPr>
          <p:cNvPr id="13" name="组合 12"/>
          <p:cNvGrpSpPr/>
          <p:nvPr/>
        </p:nvGrpSpPr>
        <p:grpSpPr>
          <a:xfrm>
            <a:off x="2479040" y="731520"/>
            <a:ext cx="6826885" cy="1021080"/>
            <a:chOff x="2672002" y="526763"/>
            <a:chExt cx="6420627" cy="1020846"/>
          </a:xfrm>
        </p:grpSpPr>
        <p:pic>
          <p:nvPicPr>
            <p:cNvPr id="24" name="图形 23"/>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672002" y="526763"/>
              <a:ext cx="512987" cy="1020846"/>
            </a:xfrm>
            <a:prstGeom prst="rect">
              <a:avLst/>
            </a:prstGeom>
          </p:spPr>
        </p:pic>
        <p:pic>
          <p:nvPicPr>
            <p:cNvPr id="25" name="图形 24"/>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579642" y="526763"/>
              <a:ext cx="512987" cy="1020846"/>
            </a:xfrm>
            <a:prstGeom prst="rect">
              <a:avLst/>
            </a:prstGeom>
          </p:spPr>
        </p:pic>
      </p:grpSp>
      <p:sp>
        <p:nvSpPr>
          <p:cNvPr id="27" name="矩形 26"/>
          <p:cNvSpPr/>
          <p:nvPr/>
        </p:nvSpPr>
        <p:spPr>
          <a:xfrm>
            <a:off x="992505" y="688340"/>
            <a:ext cx="9866630" cy="768350"/>
          </a:xfrm>
          <a:prstGeom prst="rect">
            <a:avLst/>
          </a:prstGeom>
        </p:spPr>
        <p:txBody>
          <a:bodyPr wrap="square">
            <a:spAutoFit/>
          </a:bodyPr>
          <a:lstStyle/>
          <a:p>
            <a:pPr algn="ctr"/>
            <a:r>
              <a:rPr lang="vi-VN" altLang="en-US" sz="4400" b="1" dirty="0">
                <a:solidFill>
                  <a:srgbClr val="00B050"/>
                </a:solidFill>
                <a:latin typeface="Times New Roman" panose="02020603050405020304" charset="0"/>
                <a:ea typeface="+mj-ea"/>
                <a:cs typeface="Times New Roman" panose="02020603050405020304" charset="0"/>
              </a:rPr>
              <a:t>MỤC TIÊU CẦN ĐẠT</a:t>
            </a:r>
          </a:p>
        </p:txBody>
      </p:sp>
      <p:grpSp>
        <p:nvGrpSpPr>
          <p:cNvPr id="19" name="组合 18"/>
          <p:cNvGrpSpPr/>
          <p:nvPr>
            <p:custDataLst>
              <p:tags r:id="rId2"/>
            </p:custDataLst>
          </p:nvPr>
        </p:nvGrpSpPr>
        <p:grpSpPr>
          <a:xfrm>
            <a:off x="-738853" y="1972886"/>
            <a:ext cx="12644738" cy="4131310"/>
            <a:chOff x="-1979726" y="2470540"/>
            <a:chExt cx="12644738" cy="4131310"/>
          </a:xfrm>
        </p:grpSpPr>
        <p:grpSp>
          <p:nvGrpSpPr>
            <p:cNvPr id="16" name="组合 15"/>
            <p:cNvGrpSpPr/>
            <p:nvPr/>
          </p:nvGrpSpPr>
          <p:grpSpPr>
            <a:xfrm>
              <a:off x="1180034" y="2470540"/>
              <a:ext cx="2044065" cy="2789101"/>
              <a:chOff x="969795" y="2566250"/>
              <a:chExt cx="2044065" cy="2789101"/>
            </a:xfrm>
          </p:grpSpPr>
          <p:sp>
            <p:nvSpPr>
              <p:cNvPr id="29" name="矩形: 圆角 28"/>
              <p:cNvSpPr/>
              <p:nvPr>
                <p:custDataLst>
                  <p:tags r:id="rId19"/>
                </p:custDataLst>
              </p:nvPr>
            </p:nvSpPr>
            <p:spPr>
              <a:xfrm>
                <a:off x="969795" y="2603080"/>
                <a:ext cx="1962145" cy="2752271"/>
              </a:xfrm>
              <a:prstGeom prst="roundRect">
                <a:avLst>
                  <a:gd name="adj" fmla="val 2425"/>
                </a:avLst>
              </a:prstGeom>
              <a:solidFill>
                <a:srgbClr val="FF89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zh-CN" altLang="en-US" dirty="0">
                  <a:latin typeface="G8321 Black" panose="00000A05000000000000" pitchFamily="2" charset="0"/>
                  <a:ea typeface="Manrope SemiBold" charset="0"/>
                  <a:cs typeface="G8321 Black" panose="00000A05000000000000" pitchFamily="2" charset="0"/>
                </a:endParaRPr>
              </a:p>
            </p:txBody>
          </p:sp>
          <p:sp>
            <p:nvSpPr>
              <p:cNvPr id="30" name="文本框 29"/>
              <p:cNvSpPr txBox="1"/>
              <p:nvPr>
                <p:custDataLst>
                  <p:tags r:id="rId20"/>
                </p:custDataLst>
              </p:nvPr>
            </p:nvSpPr>
            <p:spPr>
              <a:xfrm>
                <a:off x="1651785" y="2619590"/>
                <a:ext cx="598170" cy="760730"/>
              </a:xfrm>
              <a:prstGeom prst="rect">
                <a:avLst/>
              </a:prstGeom>
              <a:noFill/>
            </p:spPr>
            <p:txBody>
              <a:bodyPr wrap="none" rtlCol="0">
                <a:noAutofit/>
              </a:bodyPr>
              <a:lstStyle>
                <a:defPPr>
                  <a:defRPr lang="zh-CN"/>
                </a:defPPr>
                <a:lvl1pPr algn="ctr">
                  <a:defRPr sz="2400">
                    <a:solidFill>
                      <a:schemeClr val="tx1">
                        <a:lumMod val="75000"/>
                        <a:lumOff val="25000"/>
                      </a:schemeClr>
                    </a:solidFill>
                    <a:latin typeface="Microsoft JhengHei UI" panose="020B0604030504040204" pitchFamily="34" charset="-120"/>
                    <a:ea typeface="Microsoft JhengHei UI"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srgbClr val="FFFF00"/>
                    </a:solidFill>
                    <a:effectLst/>
                    <a:uLnTx/>
                    <a:uFillTx/>
                    <a:latin typeface="G8321 Black" panose="00000A05000000000000" pitchFamily="2" charset="0"/>
                    <a:ea typeface="G8321 Black" panose="00000A05000000000000" pitchFamily="2" charset="0"/>
                    <a:cs typeface="G8321 Black" panose="00000A05000000000000" pitchFamily="2" charset="0"/>
                  </a:rPr>
                  <a:t>1</a:t>
                </a:r>
              </a:p>
            </p:txBody>
          </p:sp>
          <p:sp>
            <p:nvSpPr>
              <p:cNvPr id="31" name="文本框 30"/>
              <p:cNvSpPr txBox="1"/>
              <p:nvPr>
                <p:custDataLst>
                  <p:tags r:id="rId21"/>
                </p:custDataLst>
              </p:nvPr>
            </p:nvSpPr>
            <p:spPr>
              <a:xfrm>
                <a:off x="978685" y="3377780"/>
                <a:ext cx="2035175" cy="1910715"/>
              </a:xfrm>
              <a:prstGeom prst="rect">
                <a:avLst/>
              </a:prstGeom>
              <a:noFill/>
            </p:spPr>
            <p:txBody>
              <a:bodyPr wrap="square" rtlCol="0">
                <a:noAutofit/>
              </a:bodyPr>
              <a:lstStyle/>
              <a:p>
                <a:pPr algn="ctr">
                  <a:lnSpc>
                    <a:spcPct val="150000"/>
                  </a:lnSpc>
                </a:pPr>
                <a:r>
                  <a:rPr lang="vi-VN" altLang="en-US" sz="2000" b="1" dirty="0">
                    <a:solidFill>
                      <a:schemeClr val="tx1"/>
                    </a:solidFill>
                    <a:latin typeface="Times New Roman" panose="02020603050405020304" charset="0"/>
                    <a:ea typeface="G8321 Black" panose="00000A05000000000000" pitchFamily="2" charset="0"/>
                    <a:cs typeface="Times New Roman" panose="02020603050405020304" charset="0"/>
                  </a:rPr>
                  <a:t>Nhận biết được đặc điểm và chức năng của câu rút gọn.</a:t>
                </a:r>
              </a:p>
            </p:txBody>
          </p:sp>
          <p:sp>
            <p:nvSpPr>
              <p:cNvPr id="41" name="任意多边形: 形状 40"/>
              <p:cNvSpPr/>
              <p:nvPr>
                <p:custDataLst>
                  <p:tags r:id="rId22"/>
                </p:custDataLst>
              </p:nvPr>
            </p:nvSpPr>
            <p:spPr>
              <a:xfrm>
                <a:off x="1381925" y="2566250"/>
                <a:ext cx="1139153" cy="146058"/>
              </a:xfrm>
              <a:custGeom>
                <a:avLst/>
                <a:gdLst>
                  <a:gd name="connsiteX0" fmla="*/ 0 w 1356360"/>
                  <a:gd name="connsiteY0" fmla="*/ 0 h 146050"/>
                  <a:gd name="connsiteX1" fmla="*/ 1356360 w 1356360"/>
                  <a:gd name="connsiteY1" fmla="*/ 0 h 146050"/>
                  <a:gd name="connsiteX2" fmla="*/ 1356360 w 1356360"/>
                  <a:gd name="connsiteY2" fmla="*/ 114396 h 146050"/>
                  <a:gd name="connsiteX3" fmla="*/ 1324706 w 1356360"/>
                  <a:gd name="connsiteY3" fmla="*/ 146050 h 146050"/>
                  <a:gd name="connsiteX4" fmla="*/ 31654 w 1356360"/>
                  <a:gd name="connsiteY4" fmla="*/ 146050 h 146050"/>
                  <a:gd name="connsiteX5" fmla="*/ 0 w 1356360"/>
                  <a:gd name="connsiteY5" fmla="*/ 114396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0" h="146050">
                    <a:moveTo>
                      <a:pt x="0" y="0"/>
                    </a:moveTo>
                    <a:lnTo>
                      <a:pt x="1356360" y="0"/>
                    </a:lnTo>
                    <a:lnTo>
                      <a:pt x="1356360" y="114396"/>
                    </a:lnTo>
                    <a:cubicBezTo>
                      <a:pt x="1356360" y="131878"/>
                      <a:pt x="1342188" y="146050"/>
                      <a:pt x="1324706" y="146050"/>
                    </a:cubicBezTo>
                    <a:lnTo>
                      <a:pt x="31654" y="146050"/>
                    </a:lnTo>
                    <a:cubicBezTo>
                      <a:pt x="14172" y="146050"/>
                      <a:pt x="0" y="131878"/>
                      <a:pt x="0" y="114396"/>
                    </a:cubicBezTo>
                    <a:close/>
                  </a:path>
                </a:pathLst>
              </a:custGeom>
              <a:solidFill>
                <a:srgbClr val="FFB4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zh-CN" altLang="en-US" dirty="0">
                  <a:latin typeface="G8321 Black" panose="00000A05000000000000" pitchFamily="2" charset="0"/>
                  <a:ea typeface="Manrope SemiBold" charset="0"/>
                  <a:cs typeface="G8321 Black" panose="00000A05000000000000" pitchFamily="2" charset="0"/>
                </a:endParaRPr>
              </a:p>
            </p:txBody>
          </p:sp>
        </p:grpSp>
        <p:sp>
          <p:nvSpPr>
            <p:cNvPr id="47" name="文本框 46"/>
            <p:cNvSpPr txBox="1"/>
            <p:nvPr>
              <p:custDataLst>
                <p:tags r:id="rId5"/>
              </p:custDataLst>
            </p:nvPr>
          </p:nvSpPr>
          <p:spPr>
            <a:xfrm flipV="1">
              <a:off x="-1979726" y="6525650"/>
              <a:ext cx="362585" cy="76200"/>
            </a:xfrm>
            <a:prstGeom prst="rect">
              <a:avLst/>
            </a:prstGeom>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kern="1200">
                  <a:solidFill>
                    <a:schemeClr val="tx1">
                      <a:lumMod val="75000"/>
                      <a:lumOff val="2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altLang="zh-CN" sz="2000" b="1" dirty="0">
                <a:solidFill>
                  <a:schemeClr val="bg1"/>
                </a:solidFill>
                <a:latin typeface="G8321 Black" panose="00000A05000000000000" pitchFamily="2" charset="0"/>
                <a:ea typeface="G8321 Black" panose="00000A05000000000000" pitchFamily="2" charset="0"/>
                <a:cs typeface="G8321 Black" panose="00000A05000000000000" pitchFamily="2" charset="0"/>
              </a:endParaRPr>
            </a:p>
          </p:txBody>
        </p:sp>
        <p:grpSp>
          <p:nvGrpSpPr>
            <p:cNvPr id="63" name="组合 62"/>
            <p:cNvGrpSpPr/>
            <p:nvPr/>
          </p:nvGrpSpPr>
          <p:grpSpPr>
            <a:xfrm>
              <a:off x="3701217" y="2507370"/>
              <a:ext cx="1980565" cy="2811472"/>
              <a:chOff x="969795" y="2603080"/>
              <a:chExt cx="1980565" cy="2811472"/>
            </a:xfrm>
          </p:grpSpPr>
          <p:sp>
            <p:nvSpPr>
              <p:cNvPr id="65" name="矩形: 圆角 64"/>
              <p:cNvSpPr/>
              <p:nvPr>
                <p:custDataLst>
                  <p:tags r:id="rId15"/>
                </p:custDataLst>
              </p:nvPr>
            </p:nvSpPr>
            <p:spPr>
              <a:xfrm>
                <a:off x="969795" y="2603080"/>
                <a:ext cx="1962145" cy="2752271"/>
              </a:xfrm>
              <a:prstGeom prst="roundRect">
                <a:avLst>
                  <a:gd name="adj" fmla="val 2425"/>
                </a:avLst>
              </a:prstGeom>
              <a:solidFill>
                <a:srgbClr val="FF89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zh-CN" altLang="en-US" dirty="0">
                  <a:latin typeface="G8321 Black" panose="00000A05000000000000" pitchFamily="2" charset="0"/>
                  <a:ea typeface="Manrope SemiBold" charset="0"/>
                  <a:cs typeface="G8321 Black" panose="00000A05000000000000" pitchFamily="2" charset="0"/>
                </a:endParaRPr>
              </a:p>
            </p:txBody>
          </p:sp>
          <p:sp>
            <p:nvSpPr>
              <p:cNvPr id="66" name="文本框 65"/>
              <p:cNvSpPr txBox="1"/>
              <p:nvPr>
                <p:custDataLst>
                  <p:tags r:id="rId16"/>
                </p:custDataLst>
              </p:nvPr>
            </p:nvSpPr>
            <p:spPr>
              <a:xfrm>
                <a:off x="1593365" y="2603080"/>
                <a:ext cx="715010" cy="774700"/>
              </a:xfrm>
              <a:prstGeom prst="rect">
                <a:avLst/>
              </a:prstGeom>
              <a:noFill/>
            </p:spPr>
            <p:txBody>
              <a:bodyPr wrap="none" rtlCol="0">
                <a:noAutofit/>
              </a:bodyPr>
              <a:lstStyle>
                <a:defPPr>
                  <a:defRPr lang="zh-CN"/>
                </a:defPPr>
                <a:lvl1pPr algn="ctr">
                  <a:defRPr sz="2400">
                    <a:solidFill>
                      <a:schemeClr val="tx1">
                        <a:lumMod val="75000"/>
                        <a:lumOff val="25000"/>
                      </a:schemeClr>
                    </a:solidFill>
                    <a:latin typeface="Microsoft JhengHei UI" panose="020B0604030504040204" pitchFamily="34" charset="-120"/>
                    <a:ea typeface="Microsoft JhengHei UI"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schemeClr val="bg1"/>
                    </a:solidFill>
                    <a:effectLst/>
                    <a:uLnTx/>
                    <a:uFillTx/>
                    <a:latin typeface="G8321 Black" panose="00000A05000000000000" pitchFamily="2" charset="0"/>
                    <a:ea typeface="G8321 Black" panose="00000A05000000000000" pitchFamily="2" charset="0"/>
                    <a:cs typeface="G8321 Black" panose="00000A05000000000000" pitchFamily="2" charset="0"/>
                  </a:rPr>
                  <a:t>2</a:t>
                </a:r>
                <a:endParaRPr kumimoji="0" lang="zh-CN" altLang="en-US" sz="6000" b="0" i="0" u="none" strike="noStrike" kern="1200" cap="none" spc="0" normalizeH="0" baseline="0" noProof="0" dirty="0">
                  <a:ln>
                    <a:noFill/>
                  </a:ln>
                  <a:solidFill>
                    <a:schemeClr val="bg1"/>
                  </a:solidFill>
                  <a:effectLst/>
                  <a:uLnTx/>
                  <a:uFillTx/>
                  <a:latin typeface="G8321 Black" panose="00000A05000000000000" pitchFamily="2" charset="0"/>
                  <a:ea typeface="G8321 Black" panose="00000A05000000000000" pitchFamily="2" charset="0"/>
                  <a:cs typeface="G8321 Black" panose="00000A05000000000000" pitchFamily="2" charset="0"/>
                </a:endParaRPr>
              </a:p>
            </p:txBody>
          </p:sp>
          <p:sp>
            <p:nvSpPr>
              <p:cNvPr id="67" name="文本框 66"/>
              <p:cNvSpPr txBox="1"/>
              <p:nvPr>
                <p:custDataLst>
                  <p:tags r:id="rId17"/>
                </p:custDataLst>
              </p:nvPr>
            </p:nvSpPr>
            <p:spPr>
              <a:xfrm>
                <a:off x="992655" y="3384130"/>
                <a:ext cx="1957705" cy="2030422"/>
              </a:xfrm>
              <a:prstGeom prst="rect">
                <a:avLst/>
              </a:prstGeom>
              <a:noFill/>
            </p:spPr>
            <p:txBody>
              <a:bodyPr wrap="square" rtlCol="0">
                <a:spAutoFit/>
              </a:bodyPr>
              <a:lstStyle/>
              <a:p>
                <a:pPr algn="ctr">
                  <a:lnSpc>
                    <a:spcPct val="150000"/>
                  </a:lnSpc>
                </a:pPr>
                <a:r>
                  <a:rPr lang="vi-VN" altLang="en-US" sz="2000" b="1" dirty="0">
                    <a:solidFill>
                      <a:srgbClr val="FFFF00"/>
                    </a:solidFill>
                    <a:latin typeface="Times New Roman" panose="02020603050405020304" charset="0"/>
                    <a:ea typeface="G8321 Black" panose="00000A05000000000000" pitchFamily="2" charset="0"/>
                    <a:cs typeface="Times New Roman" panose="02020603050405020304" charset="0"/>
                    <a:sym typeface="+mn-ea"/>
                  </a:rPr>
                  <a:t>Nhận biết được đặc điểm và chức năng của câu đặc biệt.</a:t>
                </a:r>
              </a:p>
            </p:txBody>
          </p:sp>
          <p:sp>
            <p:nvSpPr>
              <p:cNvPr id="69" name="任意多边形: 形状 68"/>
              <p:cNvSpPr/>
              <p:nvPr>
                <p:custDataLst>
                  <p:tags r:id="rId18"/>
                </p:custDataLst>
              </p:nvPr>
            </p:nvSpPr>
            <p:spPr>
              <a:xfrm>
                <a:off x="1381290" y="2603080"/>
                <a:ext cx="1139153" cy="146058"/>
              </a:xfrm>
              <a:custGeom>
                <a:avLst/>
                <a:gdLst>
                  <a:gd name="connsiteX0" fmla="*/ 0 w 1356360"/>
                  <a:gd name="connsiteY0" fmla="*/ 0 h 146050"/>
                  <a:gd name="connsiteX1" fmla="*/ 1356360 w 1356360"/>
                  <a:gd name="connsiteY1" fmla="*/ 0 h 146050"/>
                  <a:gd name="connsiteX2" fmla="*/ 1356360 w 1356360"/>
                  <a:gd name="connsiteY2" fmla="*/ 114396 h 146050"/>
                  <a:gd name="connsiteX3" fmla="*/ 1324706 w 1356360"/>
                  <a:gd name="connsiteY3" fmla="*/ 146050 h 146050"/>
                  <a:gd name="connsiteX4" fmla="*/ 31654 w 1356360"/>
                  <a:gd name="connsiteY4" fmla="*/ 146050 h 146050"/>
                  <a:gd name="connsiteX5" fmla="*/ 0 w 1356360"/>
                  <a:gd name="connsiteY5" fmla="*/ 114396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0" h="146050">
                    <a:moveTo>
                      <a:pt x="0" y="0"/>
                    </a:moveTo>
                    <a:lnTo>
                      <a:pt x="1356360" y="0"/>
                    </a:lnTo>
                    <a:lnTo>
                      <a:pt x="1356360" y="114396"/>
                    </a:lnTo>
                    <a:cubicBezTo>
                      <a:pt x="1356360" y="131878"/>
                      <a:pt x="1342188" y="146050"/>
                      <a:pt x="1324706" y="146050"/>
                    </a:cubicBezTo>
                    <a:lnTo>
                      <a:pt x="31654" y="146050"/>
                    </a:lnTo>
                    <a:cubicBezTo>
                      <a:pt x="14172" y="146050"/>
                      <a:pt x="0" y="131878"/>
                      <a:pt x="0" y="114396"/>
                    </a:cubicBezTo>
                    <a:close/>
                  </a:path>
                </a:pathLst>
              </a:custGeom>
              <a:solidFill>
                <a:srgbClr val="FFB4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zh-CN" altLang="en-US" dirty="0">
                  <a:latin typeface="G8321 Black" panose="00000A05000000000000" pitchFamily="2" charset="0"/>
                  <a:ea typeface="Manrope SemiBold" charset="0"/>
                  <a:cs typeface="G8321 Black" panose="00000A05000000000000" pitchFamily="2" charset="0"/>
                </a:endParaRPr>
              </a:p>
            </p:txBody>
          </p:sp>
        </p:grpSp>
        <p:sp>
          <p:nvSpPr>
            <p:cNvPr id="64" name="文本框 63"/>
            <p:cNvSpPr txBox="1"/>
            <p:nvPr>
              <p:custDataLst>
                <p:tags r:id="rId6"/>
              </p:custDataLst>
            </p:nvPr>
          </p:nvSpPr>
          <p:spPr>
            <a:xfrm>
              <a:off x="4527350" y="3705386"/>
              <a:ext cx="309880" cy="368300"/>
            </a:xfrm>
            <a:prstGeom prst="rect">
              <a:avLst/>
            </a:prstGeom>
          </p:spPr>
          <p:txBody>
            <a:bodyPr wrap="none">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kern="1200">
                  <a:solidFill>
                    <a:schemeClr val="tx1">
                      <a:lumMod val="75000"/>
                      <a:lumOff val="2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altLang="zh-CN" sz="2000" b="1" dirty="0">
                <a:solidFill>
                  <a:schemeClr val="bg1"/>
                </a:solidFill>
                <a:latin typeface="G8321 Black" panose="00000A05000000000000" pitchFamily="2" charset="0"/>
                <a:ea typeface="G8321 Black" panose="00000A05000000000000" pitchFamily="2" charset="0"/>
                <a:cs typeface="G8321 Black" panose="00000A05000000000000" pitchFamily="2" charset="0"/>
              </a:endParaRPr>
            </a:p>
          </p:txBody>
        </p:sp>
        <p:grpSp>
          <p:nvGrpSpPr>
            <p:cNvPr id="71" name="组合 70"/>
            <p:cNvGrpSpPr/>
            <p:nvPr/>
          </p:nvGrpSpPr>
          <p:grpSpPr>
            <a:xfrm>
              <a:off x="6122782" y="2507370"/>
              <a:ext cx="2134235" cy="2752271"/>
              <a:chOff x="870177" y="2603080"/>
              <a:chExt cx="2134235" cy="2752271"/>
            </a:xfrm>
          </p:grpSpPr>
          <p:sp>
            <p:nvSpPr>
              <p:cNvPr id="73" name="矩形: 圆角 72"/>
              <p:cNvSpPr/>
              <p:nvPr>
                <p:custDataLst>
                  <p:tags r:id="rId11"/>
                </p:custDataLst>
              </p:nvPr>
            </p:nvSpPr>
            <p:spPr>
              <a:xfrm>
                <a:off x="969795" y="2603080"/>
                <a:ext cx="1962145" cy="2752271"/>
              </a:xfrm>
              <a:prstGeom prst="roundRect">
                <a:avLst>
                  <a:gd name="adj" fmla="val 2425"/>
                </a:avLst>
              </a:prstGeom>
              <a:solidFill>
                <a:srgbClr val="FF89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zh-CN" altLang="en-US" dirty="0">
                  <a:latin typeface="G8321 Black" panose="00000A05000000000000" pitchFamily="2" charset="0"/>
                  <a:ea typeface="Manrope SemiBold" charset="0"/>
                  <a:cs typeface="G8321 Black" panose="00000A05000000000000" pitchFamily="2" charset="0"/>
                </a:endParaRPr>
              </a:p>
            </p:txBody>
          </p:sp>
          <p:sp>
            <p:nvSpPr>
              <p:cNvPr id="74" name="文本框 73"/>
              <p:cNvSpPr txBox="1"/>
              <p:nvPr>
                <p:custDataLst>
                  <p:tags r:id="rId12"/>
                </p:custDataLst>
              </p:nvPr>
            </p:nvSpPr>
            <p:spPr>
              <a:xfrm>
                <a:off x="1609952" y="2603080"/>
                <a:ext cx="699135" cy="777240"/>
              </a:xfrm>
              <a:prstGeom prst="rect">
                <a:avLst/>
              </a:prstGeom>
              <a:noFill/>
            </p:spPr>
            <p:txBody>
              <a:bodyPr wrap="none" rtlCol="0">
                <a:noAutofit/>
              </a:bodyPr>
              <a:lstStyle>
                <a:defPPr>
                  <a:defRPr lang="zh-CN"/>
                </a:defPPr>
                <a:lvl1pPr algn="ctr">
                  <a:defRPr sz="2400">
                    <a:solidFill>
                      <a:schemeClr val="tx1">
                        <a:lumMod val="75000"/>
                        <a:lumOff val="25000"/>
                      </a:schemeClr>
                    </a:solidFill>
                    <a:latin typeface="Microsoft JhengHei UI" panose="020B0604030504040204" pitchFamily="34" charset="-120"/>
                    <a:ea typeface="Microsoft JhengHei UI"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schemeClr val="tx1"/>
                    </a:solidFill>
                    <a:effectLst/>
                    <a:uLnTx/>
                    <a:uFillTx/>
                    <a:latin typeface="G8321 Black" panose="00000A05000000000000" pitchFamily="2" charset="0"/>
                    <a:ea typeface="G8321 Black" panose="00000A05000000000000" pitchFamily="2" charset="0"/>
                    <a:cs typeface="G8321 Black" panose="00000A05000000000000" pitchFamily="2" charset="0"/>
                  </a:rPr>
                  <a:t>3</a:t>
                </a:r>
              </a:p>
            </p:txBody>
          </p:sp>
          <p:sp>
            <p:nvSpPr>
              <p:cNvPr id="75" name="文本框 74"/>
              <p:cNvSpPr txBox="1"/>
              <p:nvPr>
                <p:custDataLst>
                  <p:tags r:id="rId13"/>
                </p:custDataLst>
              </p:nvPr>
            </p:nvSpPr>
            <p:spPr>
              <a:xfrm>
                <a:off x="870177" y="3302328"/>
                <a:ext cx="2134235" cy="1948751"/>
              </a:xfrm>
              <a:prstGeom prst="rect">
                <a:avLst/>
              </a:prstGeom>
              <a:noFill/>
            </p:spPr>
            <p:txBody>
              <a:bodyPr wrap="square" rtlCol="0">
                <a:spAutoFit/>
              </a:bodyPr>
              <a:lstStyle/>
              <a:p>
                <a:pPr algn="ctr">
                  <a:lnSpc>
                    <a:spcPct val="150000"/>
                  </a:lnSpc>
                </a:pPr>
                <a:r>
                  <a:rPr lang="vi-VN" altLang="en-US" sz="2000" b="1" dirty="0">
                    <a:solidFill>
                      <a:schemeClr val="bg1"/>
                    </a:solidFill>
                    <a:latin typeface="Times New Roman" panose="02020603050405020304" charset="0"/>
                    <a:ea typeface="G8321 Black" panose="00000A05000000000000" pitchFamily="2" charset="0"/>
                    <a:cs typeface="Times New Roman" panose="02020603050405020304" charset="0"/>
                    <a:sym typeface="+mn-ea"/>
                  </a:rPr>
                  <a:t>Vận dụng hợp lý câu rút gọn và câu đặc biệt trong khi nói và viết.</a:t>
                </a:r>
              </a:p>
            </p:txBody>
          </p:sp>
          <p:sp>
            <p:nvSpPr>
              <p:cNvPr id="77" name="任意多边形: 形状 76"/>
              <p:cNvSpPr/>
              <p:nvPr>
                <p:custDataLst>
                  <p:tags r:id="rId14"/>
                </p:custDataLst>
              </p:nvPr>
            </p:nvSpPr>
            <p:spPr>
              <a:xfrm>
                <a:off x="1381290" y="2603080"/>
                <a:ext cx="1139153" cy="146058"/>
              </a:xfrm>
              <a:custGeom>
                <a:avLst/>
                <a:gdLst>
                  <a:gd name="connsiteX0" fmla="*/ 0 w 1356360"/>
                  <a:gd name="connsiteY0" fmla="*/ 0 h 146050"/>
                  <a:gd name="connsiteX1" fmla="*/ 1356360 w 1356360"/>
                  <a:gd name="connsiteY1" fmla="*/ 0 h 146050"/>
                  <a:gd name="connsiteX2" fmla="*/ 1356360 w 1356360"/>
                  <a:gd name="connsiteY2" fmla="*/ 114396 h 146050"/>
                  <a:gd name="connsiteX3" fmla="*/ 1324706 w 1356360"/>
                  <a:gd name="connsiteY3" fmla="*/ 146050 h 146050"/>
                  <a:gd name="connsiteX4" fmla="*/ 31654 w 1356360"/>
                  <a:gd name="connsiteY4" fmla="*/ 146050 h 146050"/>
                  <a:gd name="connsiteX5" fmla="*/ 0 w 1356360"/>
                  <a:gd name="connsiteY5" fmla="*/ 114396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0" h="146050">
                    <a:moveTo>
                      <a:pt x="0" y="0"/>
                    </a:moveTo>
                    <a:lnTo>
                      <a:pt x="1356360" y="0"/>
                    </a:lnTo>
                    <a:lnTo>
                      <a:pt x="1356360" y="114396"/>
                    </a:lnTo>
                    <a:cubicBezTo>
                      <a:pt x="1356360" y="131878"/>
                      <a:pt x="1342188" y="146050"/>
                      <a:pt x="1324706" y="146050"/>
                    </a:cubicBezTo>
                    <a:lnTo>
                      <a:pt x="31654" y="146050"/>
                    </a:lnTo>
                    <a:cubicBezTo>
                      <a:pt x="14172" y="146050"/>
                      <a:pt x="0" y="131878"/>
                      <a:pt x="0" y="114396"/>
                    </a:cubicBezTo>
                    <a:close/>
                  </a:path>
                </a:pathLst>
              </a:custGeom>
              <a:solidFill>
                <a:srgbClr val="FFB4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zh-CN" altLang="en-US" dirty="0">
                  <a:latin typeface="G8321 Black" panose="00000A05000000000000" pitchFamily="2" charset="0"/>
                  <a:ea typeface="Manrope SemiBold" charset="0"/>
                  <a:cs typeface="G8321 Black" panose="00000A05000000000000" pitchFamily="2" charset="0"/>
                </a:endParaRPr>
              </a:p>
            </p:txBody>
          </p:sp>
        </p:grpSp>
        <p:sp>
          <p:nvSpPr>
            <p:cNvPr id="72" name="文本框 71"/>
            <p:cNvSpPr txBox="1"/>
            <p:nvPr>
              <p:custDataLst>
                <p:tags r:id="rId7"/>
              </p:custDataLst>
            </p:nvPr>
          </p:nvSpPr>
          <p:spPr>
            <a:xfrm>
              <a:off x="7048533" y="3705386"/>
              <a:ext cx="309880" cy="368300"/>
            </a:xfrm>
            <a:prstGeom prst="rect">
              <a:avLst/>
            </a:prstGeom>
          </p:spPr>
          <p:txBody>
            <a:bodyPr wrap="none">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kern="1200">
                  <a:solidFill>
                    <a:schemeClr val="tx1">
                      <a:lumMod val="75000"/>
                      <a:lumOff val="2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altLang="zh-CN" sz="2000" b="1" dirty="0">
                <a:solidFill>
                  <a:schemeClr val="bg1"/>
                </a:solidFill>
                <a:latin typeface="G8321 Black" panose="00000A05000000000000" pitchFamily="2" charset="0"/>
                <a:ea typeface="G8321 Black" panose="00000A05000000000000" pitchFamily="2" charset="0"/>
                <a:cs typeface="G8321 Black" panose="00000A05000000000000" pitchFamily="2" charset="0"/>
              </a:endParaRPr>
            </a:p>
          </p:txBody>
        </p:sp>
        <p:grpSp>
          <p:nvGrpSpPr>
            <p:cNvPr id="79" name="组合 78"/>
            <p:cNvGrpSpPr/>
            <p:nvPr/>
          </p:nvGrpSpPr>
          <p:grpSpPr>
            <a:xfrm>
              <a:off x="8784301" y="2616969"/>
              <a:ext cx="1880711" cy="2391847"/>
              <a:chOff x="1010512" y="2712679"/>
              <a:chExt cx="1880711" cy="2391847"/>
            </a:xfrm>
          </p:grpSpPr>
          <p:sp>
            <p:nvSpPr>
              <p:cNvPr id="82" name="文本框 81"/>
              <p:cNvSpPr txBox="1"/>
              <p:nvPr>
                <p:custDataLst>
                  <p:tags r:id="rId9"/>
                </p:custDataLst>
              </p:nvPr>
            </p:nvSpPr>
            <p:spPr>
              <a:xfrm>
                <a:off x="1795929" y="2712679"/>
                <a:ext cx="309880" cy="1014730"/>
              </a:xfrm>
              <a:prstGeom prst="rect">
                <a:avLst/>
              </a:prstGeom>
              <a:noFill/>
            </p:spPr>
            <p:txBody>
              <a:bodyPr wrap="none" rtlCol="0">
                <a:spAutoFit/>
              </a:bodyPr>
              <a:lstStyle>
                <a:defPPr>
                  <a:defRPr lang="zh-CN"/>
                </a:defPPr>
                <a:lvl1pPr algn="ctr">
                  <a:defRPr sz="2400">
                    <a:solidFill>
                      <a:schemeClr val="tx1">
                        <a:lumMod val="75000"/>
                        <a:lumOff val="25000"/>
                      </a:schemeClr>
                    </a:solidFill>
                    <a:latin typeface="Microsoft JhengHei UI" panose="020B0604030504040204" pitchFamily="34" charset="-120"/>
                    <a:ea typeface="Microsoft JhengHei UI"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000" b="0" i="0" u="none" strike="noStrike" kern="1200" cap="none" spc="0" normalizeH="0" baseline="0" noProof="0" dirty="0">
                  <a:ln>
                    <a:noFill/>
                  </a:ln>
                  <a:solidFill>
                    <a:schemeClr val="bg1"/>
                  </a:solidFill>
                  <a:effectLst/>
                  <a:uLnTx/>
                  <a:uFillTx/>
                  <a:latin typeface="G8321 Black" panose="00000A05000000000000" pitchFamily="2" charset="0"/>
                  <a:ea typeface="G8321 Black" panose="00000A05000000000000" pitchFamily="2" charset="0"/>
                  <a:cs typeface="G8321 Black" panose="00000A05000000000000" pitchFamily="2" charset="0"/>
                </a:endParaRPr>
              </a:p>
            </p:txBody>
          </p:sp>
          <p:sp>
            <p:nvSpPr>
              <p:cNvPr id="83" name="文本框 82"/>
              <p:cNvSpPr txBox="1"/>
              <p:nvPr>
                <p:custDataLst>
                  <p:tags r:id="rId10"/>
                </p:custDataLst>
              </p:nvPr>
            </p:nvSpPr>
            <p:spPr>
              <a:xfrm>
                <a:off x="1010512" y="4342779"/>
                <a:ext cx="1880711" cy="761747"/>
              </a:xfrm>
              <a:prstGeom prst="rect">
                <a:avLst/>
              </a:prstGeom>
              <a:noFill/>
            </p:spPr>
            <p:txBody>
              <a:bodyPr wrap="square" rtlCol="0">
                <a:spAutoFit/>
              </a:bodyPr>
              <a:lstStyle/>
              <a:p>
                <a:pPr algn="ctr">
                  <a:lnSpc>
                    <a:spcPct val="150000"/>
                  </a:lnSpc>
                </a:pPr>
                <a:r>
                  <a:rPr lang="en-US" altLang="zh-CN" sz="1000" dirty="0">
                    <a:solidFill>
                      <a:schemeClr val="bg1"/>
                    </a:solidFill>
                    <a:latin typeface="G8321 Black" panose="00000A05000000000000" pitchFamily="2" charset="0"/>
                    <a:ea typeface="G8321 Black" panose="00000A05000000000000" pitchFamily="2" charset="0"/>
                    <a:cs typeface="G8321 Black" panose="00000A05000000000000" pitchFamily="2" charset="0"/>
                  </a:rPr>
                  <a:t>You can enter a subtitle here if you need it</a:t>
                </a:r>
                <a:endParaRPr lang="zh-CN" altLang="en-US" sz="1000" dirty="0">
                  <a:solidFill>
                    <a:schemeClr val="bg1"/>
                  </a:solidFill>
                  <a:latin typeface="G8321 Black" panose="00000A05000000000000" pitchFamily="2" charset="0"/>
                  <a:ea typeface="G8321 Black" panose="00000A05000000000000" pitchFamily="2" charset="0"/>
                  <a:cs typeface="G8321 Black" panose="00000A05000000000000" pitchFamily="2" charset="0"/>
                </a:endParaRPr>
              </a:p>
            </p:txBody>
          </p:sp>
        </p:grpSp>
        <p:sp>
          <p:nvSpPr>
            <p:cNvPr id="80" name="文本框 79"/>
            <p:cNvSpPr txBox="1"/>
            <p:nvPr>
              <p:custDataLst>
                <p:tags r:id="rId8"/>
              </p:custDataLst>
            </p:nvPr>
          </p:nvSpPr>
          <p:spPr>
            <a:xfrm>
              <a:off x="9569717" y="3705386"/>
              <a:ext cx="309880" cy="368300"/>
            </a:xfrm>
            <a:prstGeom prst="rect">
              <a:avLst/>
            </a:prstGeom>
          </p:spPr>
          <p:txBody>
            <a:bodyPr wrap="none">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400" kern="1200">
                  <a:solidFill>
                    <a:schemeClr val="tx1">
                      <a:lumMod val="75000"/>
                      <a:lumOff val="25000"/>
                    </a:schemeClr>
                  </a:solidFill>
                  <a:latin typeface="Microsoft JhengHei UI" panose="020B0604030504040204" pitchFamily="34" charset="-120"/>
                  <a:ea typeface="Microsoft JhengHei U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altLang="zh-CN" sz="2000" b="1" dirty="0">
                <a:solidFill>
                  <a:schemeClr val="bg1"/>
                </a:solidFill>
                <a:latin typeface="G8321 Black" panose="00000A05000000000000" pitchFamily="2" charset="0"/>
                <a:ea typeface="G8321 Black" panose="00000A05000000000000" pitchFamily="2" charset="0"/>
                <a:cs typeface="G8321 Black" panose="00000A05000000000000" pitchFamily="2" charset="0"/>
              </a:endParaRPr>
            </a:p>
          </p:txBody>
        </p:sp>
      </p:grpSp>
      <p:pic>
        <p:nvPicPr>
          <p:cNvPr id="20" name="图形 19"/>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77840" y="4872355"/>
            <a:ext cx="1651635" cy="2131060"/>
          </a:xfrm>
          <a:prstGeom prst="rect">
            <a:avLst/>
          </a:prstGeom>
        </p:spPr>
      </p:pic>
      <p:pic>
        <p:nvPicPr>
          <p:cNvPr id="21" name="图形 20"/>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600644" y="5211655"/>
            <a:ext cx="742950" cy="1276350"/>
          </a:xfrm>
          <a:prstGeom prst="rect">
            <a:avLst/>
          </a:prstGeom>
        </p:spPr>
      </p:pic>
      <p:pic>
        <p:nvPicPr>
          <p:cNvPr id="22" name="图形 21"/>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983483" y="5451005"/>
            <a:ext cx="1162050" cy="923925"/>
          </a:xfrm>
          <a:prstGeom prst="rect">
            <a:avLst/>
          </a:prstGeom>
        </p:spPr>
      </p:pic>
      <p:pic>
        <p:nvPicPr>
          <p:cNvPr id="23" name="图形 22"/>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624730" y="1111155"/>
            <a:ext cx="781959" cy="1025930"/>
          </a:xfrm>
          <a:prstGeom prst="rect">
            <a:avLst/>
          </a:prstGeom>
        </p:spPr>
      </p:pic>
      <p:pic>
        <p:nvPicPr>
          <p:cNvPr id="86" name="图形 85"/>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785311" y="828599"/>
            <a:ext cx="745077" cy="1130462"/>
          </a:xfrm>
          <a:prstGeom prst="rect">
            <a:avLst/>
          </a:prstGeom>
        </p:spPr>
      </p:pic>
      <p:pic>
        <p:nvPicPr>
          <p:cNvPr id="2" name="download (1)">
            <a:hlinkClick r:id="" action="ppaction://media"/>
          </p:cNvPr>
          <p:cNvPicPr/>
          <p:nvPr>
            <a:audioFile r:link="rId4"/>
            <p:extLst>
              <p:ext uri="{DAA4B4D4-6D71-4841-9C94-3DE7FCFB9230}">
                <p14:media xmlns:p14="http://schemas.microsoft.com/office/powerpoint/2010/main" r:embed="rId3"/>
              </p:ext>
            </p:extLst>
          </p:nvPr>
        </p:nvPicPr>
        <p:blipFill>
          <a:blip r:embed="rId43"/>
          <a:stretch>
            <a:fillRect/>
          </a:stretch>
        </p:blipFill>
        <p:spPr>
          <a:xfrm>
            <a:off x="11406505" y="606869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2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20193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11" name="图形 10"/>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90100" y="0"/>
              <a:ext cx="2501900" cy="3055780"/>
            </a:xfrm>
            <a:prstGeom prst="rect">
              <a:avLst/>
            </a:prstGeom>
          </p:spPr>
        </p:pic>
        <p:sp>
          <p:nvSpPr>
            <p:cNvPr id="14" name="矩形: 圆角 13"/>
            <p:cNvSpPr/>
            <p:nvPr/>
          </p:nvSpPr>
          <p:spPr>
            <a:xfrm>
              <a:off x="286383" y="244646"/>
              <a:ext cx="11619233" cy="6369978"/>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9" name="图形 8"/>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84523" y="5787131"/>
              <a:ext cx="1207476" cy="1072494"/>
            </a:xfrm>
            <a:prstGeom prst="rect">
              <a:avLst/>
            </a:prstGeom>
          </p:spPr>
        </p:pic>
      </p:grpSp>
      <p:sp>
        <p:nvSpPr>
          <p:cNvPr id="2" name="椭圆 1"/>
          <p:cNvSpPr/>
          <p:nvPr/>
        </p:nvSpPr>
        <p:spPr>
          <a:xfrm>
            <a:off x="6957907" y="1268436"/>
            <a:ext cx="4389457" cy="43894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27" name="图形 26"/>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92310" y="4693285"/>
            <a:ext cx="1179830" cy="1719580"/>
          </a:xfrm>
          <a:prstGeom prst="rect">
            <a:avLst/>
          </a:prstGeom>
        </p:spPr>
      </p:pic>
      <p:sp>
        <p:nvSpPr>
          <p:cNvPr id="28" name="矩形 27"/>
          <p:cNvSpPr/>
          <p:nvPr/>
        </p:nvSpPr>
        <p:spPr>
          <a:xfrm>
            <a:off x="1743710" y="-226060"/>
            <a:ext cx="7946390" cy="1106805"/>
          </a:xfrm>
          <a:prstGeom prst="rect">
            <a:avLst/>
          </a:prstGeom>
        </p:spPr>
        <p:txBody>
          <a:bodyPr wrap="square">
            <a:spAutoFit/>
          </a:bodyPr>
          <a:lstStyle/>
          <a:p>
            <a:r>
              <a:rPr lang="vi-VN" altLang="en-US" sz="4400" b="1" dirty="0">
                <a:solidFill>
                  <a:srgbClr val="FF0000"/>
                </a:solidFill>
                <a:latin typeface="Times New Roman" panose="02020603050405020304" charset="0"/>
                <a:cs typeface="Times New Roman" panose="02020603050405020304" charset="0"/>
              </a:rPr>
              <a:t>I. TRI THỨC TIẾNG VIỆT:</a:t>
            </a:r>
            <a:r>
              <a:rPr lang="en-US" altLang="zh-CN" sz="6600" dirty="0">
                <a:solidFill>
                  <a:srgbClr val="FFB469"/>
                </a:solidFill>
                <a:latin typeface="G8321 Black" panose="00000A05000000000000" pitchFamily="2" charset="0"/>
                <a:cs typeface="G8321 Black" panose="00000A05000000000000" pitchFamily="2" charset="0"/>
              </a:rPr>
              <a:t> </a:t>
            </a:r>
            <a:endParaRPr lang="zh-CN" altLang="en-US" sz="6600" dirty="0">
              <a:solidFill>
                <a:srgbClr val="FFB469"/>
              </a:solidFill>
              <a:latin typeface="G8321 Black" panose="00000A05000000000000" pitchFamily="2" charset="0"/>
              <a:cs typeface="G8321 Black" panose="00000A05000000000000" pitchFamily="2" charset="0"/>
            </a:endParaRPr>
          </a:p>
        </p:txBody>
      </p:sp>
      <p:sp>
        <p:nvSpPr>
          <p:cNvPr id="29" name="矩形 28"/>
          <p:cNvSpPr/>
          <p:nvPr/>
        </p:nvSpPr>
        <p:spPr>
          <a:xfrm>
            <a:off x="2327580" y="787602"/>
            <a:ext cx="6289736" cy="645160"/>
          </a:xfrm>
          <a:prstGeom prst="rect">
            <a:avLst/>
          </a:prstGeom>
        </p:spPr>
        <p:txBody>
          <a:bodyPr wrap="square">
            <a:spAutoFit/>
          </a:bodyPr>
          <a:lstStyle/>
          <a:p>
            <a:r>
              <a:rPr lang="vi-VN" altLang="en-US" sz="3600" b="1" dirty="0">
                <a:solidFill>
                  <a:srgbClr val="0070C0"/>
                </a:solidFill>
                <a:latin typeface="Times New Roman" panose="02020603050405020304" charset="0"/>
                <a:cs typeface="Times New Roman" panose="02020603050405020304" charset="0"/>
              </a:rPr>
              <a:t>1. CÂU RÚT GỌN:</a:t>
            </a:r>
          </a:p>
        </p:txBody>
      </p:sp>
      <p:pic>
        <p:nvPicPr>
          <p:cNvPr id="30" name="图形 29"/>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4432" y="132379"/>
            <a:ext cx="821134" cy="846910"/>
          </a:xfrm>
          <a:prstGeom prst="rect">
            <a:avLst/>
          </a:prstGeom>
        </p:spPr>
      </p:pic>
      <p:sp>
        <p:nvSpPr>
          <p:cNvPr id="31" name="矩形 30"/>
          <p:cNvSpPr/>
          <p:nvPr/>
        </p:nvSpPr>
        <p:spPr>
          <a:xfrm>
            <a:off x="286385" y="1280160"/>
            <a:ext cx="8183245" cy="5132705"/>
          </a:xfrm>
          <a:prstGeom prst="rect">
            <a:avLst/>
          </a:prstGeom>
        </p:spPr>
        <p:txBody>
          <a:bodyPr wrap="square">
            <a:noAutofit/>
          </a:bodyPr>
          <a:lstStyle/>
          <a:p>
            <a:pPr algn="ctr"/>
            <a:r>
              <a:rPr lang="vi-VN" altLang="zh-CN" sz="2800" b="1" dirty="0">
                <a:solidFill>
                  <a:srgbClr val="FFC000"/>
                </a:solidFill>
                <a:latin typeface="Times New Roman" panose="02020603050405020304" charset="0"/>
                <a:cs typeface="Times New Roman" panose="02020603050405020304" charset="0"/>
              </a:rPr>
              <a:t>a. ĐẶC ĐIỂM:</a:t>
            </a:r>
            <a:endParaRPr lang="vi-VN" altLang="zh-CN" sz="4000" b="1" dirty="0">
              <a:solidFill>
                <a:srgbClr val="FFC000"/>
              </a:solidFill>
              <a:latin typeface="Times New Roman" panose="02020603050405020304" charset="0"/>
              <a:cs typeface="Times New Roman" panose="02020603050405020304" charset="0"/>
            </a:endParaRPr>
          </a:p>
          <a:p>
            <a:pPr algn="just"/>
            <a:r>
              <a:rPr lang="vi-VN" altLang="zh-CN" sz="2800" dirty="0">
                <a:solidFill>
                  <a:schemeClr val="tx1"/>
                </a:solidFill>
                <a:latin typeface="Times New Roman" panose="02020603050405020304" charset="0"/>
                <a:cs typeface="Times New Roman" panose="02020603050405020304" charset="0"/>
              </a:rPr>
              <a:t>   Câu rút gọn là loại câu bị lược bỏ một hoặc vài thành phần nào đó và có thể khôi phục lại (các) thành phần bị rút gọn nhờ ngữ cảnh.</a:t>
            </a:r>
          </a:p>
          <a:p>
            <a:pPr algn="ctr"/>
            <a:r>
              <a:rPr lang="vi-VN" altLang="zh-CN" sz="2800" b="1" dirty="0">
                <a:solidFill>
                  <a:srgbClr val="FFC000"/>
                </a:solidFill>
                <a:latin typeface="Times New Roman" panose="02020603050405020304" charset="0"/>
                <a:cs typeface="Times New Roman" panose="02020603050405020304" charset="0"/>
                <a:sym typeface="+mn-ea"/>
              </a:rPr>
              <a:t>b. CHỨC NĂNG:</a:t>
            </a:r>
          </a:p>
          <a:p>
            <a:pPr algn="just"/>
            <a:r>
              <a:rPr lang="vi-VN" altLang="zh-CN" sz="2800" dirty="0">
                <a:solidFill>
                  <a:schemeClr val="tx1"/>
                </a:solidFill>
                <a:latin typeface="Times New Roman" panose="02020603050405020304" charset="0"/>
                <a:cs typeface="Times New Roman" panose="02020603050405020304" charset="0"/>
                <a:sym typeface="+mn-ea"/>
              </a:rPr>
              <a:t>   Việc rút gọn câu giúp cho câu ngắn gọn hơn, tránh lặp lại những từ ngữ đã xuất hiện trước đó.</a:t>
            </a:r>
            <a:r>
              <a:rPr lang="vi-VN" altLang="zh-CN" sz="2800" dirty="0">
                <a:solidFill>
                  <a:srgbClr val="FFC000"/>
                </a:solidFill>
                <a:latin typeface="Times New Roman" panose="02020603050405020304" charset="0"/>
                <a:cs typeface="Times New Roman" panose="02020603050405020304" charset="0"/>
                <a:sym typeface="+mn-ea"/>
              </a:rPr>
              <a:t> </a:t>
            </a:r>
          </a:p>
          <a:p>
            <a:pPr algn="ctr"/>
            <a:r>
              <a:rPr lang="vi-VN" altLang="zh-CN" sz="2800" b="1" dirty="0">
                <a:solidFill>
                  <a:srgbClr val="FFC000"/>
                </a:solidFill>
                <a:latin typeface="Times New Roman" panose="02020603050405020304" charset="0"/>
                <a:cs typeface="Times New Roman" panose="02020603050405020304" charset="0"/>
                <a:sym typeface="+mn-ea"/>
              </a:rPr>
              <a:t>c. VÍ DỤ:</a:t>
            </a:r>
            <a:endParaRPr lang="vi-VN" altLang="zh-CN" sz="2000" dirty="0">
              <a:solidFill>
                <a:schemeClr val="tx1"/>
              </a:solidFill>
              <a:latin typeface="Times New Roman" panose="02020603050405020304" charset="0"/>
              <a:cs typeface="Times New Roman" panose="02020603050405020304" charset="0"/>
            </a:endParaRPr>
          </a:p>
          <a:p>
            <a:pPr algn="just"/>
            <a:r>
              <a:rPr lang="vi-VN" altLang="zh-CN" sz="2000" dirty="0">
                <a:solidFill>
                  <a:schemeClr val="tx1"/>
                </a:solidFill>
                <a:latin typeface="Times New Roman" panose="02020603050405020304" charset="0"/>
                <a:cs typeface="Times New Roman" panose="02020603050405020304" charset="0"/>
              </a:rPr>
              <a:t>      </a:t>
            </a:r>
            <a:r>
              <a:rPr lang="vi-VN" altLang="zh-CN" sz="2800" dirty="0">
                <a:solidFill>
                  <a:schemeClr val="tx1"/>
                </a:solidFill>
                <a:latin typeface="Times New Roman" panose="02020603050405020304" charset="0"/>
                <a:cs typeface="Times New Roman" panose="02020603050405020304" charset="0"/>
              </a:rPr>
              <a:t> - Nhàn: Thuyền trưởng của các anh... là ai?</a:t>
            </a:r>
          </a:p>
          <a:p>
            <a:pPr algn="just"/>
            <a:r>
              <a:rPr lang="vi-VN" altLang="zh-CN" sz="2800" dirty="0">
                <a:solidFill>
                  <a:schemeClr val="tx1"/>
                </a:solidFill>
                <a:latin typeface="Times New Roman" panose="02020603050405020304" charset="0"/>
                <a:cs typeface="Times New Roman" panose="02020603050405020304" charset="0"/>
              </a:rPr>
              <a:t>     - Tiến: Là người đã lặn lội mưa gió, nước lũ đưa đoàn xà lan này về đây cho xã các cô.</a:t>
            </a:r>
          </a:p>
          <a:p>
            <a:r>
              <a:rPr lang="vi-VN" altLang="zh-CN" sz="2000" dirty="0">
                <a:solidFill>
                  <a:schemeClr val="tx1"/>
                </a:solidFill>
                <a:latin typeface="Times New Roman" panose="02020603050405020304" charset="0"/>
                <a:cs typeface="Times New Roman" panose="02020603050405020304" charset="0"/>
              </a:rPr>
              <a:t>                                                                                  (Lưu Quang Vũ, Bệnh sĩ)</a:t>
            </a:r>
          </a:p>
        </p:txBody>
      </p:sp>
      <p:sp>
        <p:nvSpPr>
          <p:cNvPr id="32" name="矩形 31"/>
          <p:cNvSpPr/>
          <p:nvPr/>
        </p:nvSpPr>
        <p:spPr>
          <a:xfrm>
            <a:off x="492125" y="3982720"/>
            <a:ext cx="7560310" cy="2247265"/>
          </a:xfrm>
          <a:prstGeom prst="rect">
            <a:avLst/>
          </a:prstGeom>
        </p:spPr>
        <p:txBody>
          <a:bodyPr wrap="square">
            <a:noAutofit/>
          </a:bodyPr>
          <a:lstStyle/>
          <a:p>
            <a:pPr>
              <a:lnSpc>
                <a:spcPct val="150000"/>
              </a:lnSpc>
            </a:pPr>
            <a:endParaRPr lang="zh-CN" altLang="en-US" sz="2400" dirty="0">
              <a:solidFill>
                <a:schemeClr val="tx1">
                  <a:lumMod val="75000"/>
                  <a:lumOff val="25000"/>
                </a:schemeClr>
              </a:solidFill>
              <a:latin typeface="Times New Roman" panose="02020603050405020304" charset="0"/>
              <a:cs typeface="Times New Roman" panose="02020603050405020304" charset="0"/>
            </a:endParaRPr>
          </a:p>
        </p:txBody>
      </p:sp>
      <p:pic>
        <p:nvPicPr>
          <p:cNvPr id="19" name="图形 18"/>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616950" y="363220"/>
            <a:ext cx="3474720" cy="3932555"/>
          </a:xfrm>
          <a:prstGeom prst="rect">
            <a:avLst/>
          </a:prstGeom>
        </p:spPr>
      </p:pic>
      <p:pic>
        <p:nvPicPr>
          <p:cNvPr id="4" name="download (2)">
            <a:hlinkClick r:id="" action="ppaction://media"/>
          </p:cNvPr>
          <p:cNvPicPr/>
          <p:nvPr>
            <a:audioFile r:link="rId3"/>
            <p:extLst>
              <p:ext uri="{DAA4B4D4-6D71-4841-9C94-3DE7FCFB9230}">
                <p14:media xmlns:p14="http://schemas.microsoft.com/office/powerpoint/2010/main" r:embed="rId2"/>
              </p:ext>
            </p:extLst>
          </p:nvPr>
        </p:nvPicPr>
        <p:blipFill>
          <a:blip r:embed="rId20"/>
          <a:stretch>
            <a:fillRect/>
          </a:stretch>
        </p:blipFill>
        <p:spPr>
          <a:xfrm>
            <a:off x="11347450" y="4966335"/>
            <a:ext cx="619125" cy="619125"/>
          </a:xfrm>
          <a:prstGeom prst="rect">
            <a:avLst/>
          </a:prstGeom>
        </p:spPr>
      </p:pic>
      <p:pic>
        <p:nvPicPr>
          <p:cNvPr id="5" name="download (3)">
            <a:hlinkClick r:id="" action="ppaction://media"/>
          </p:cNvPr>
          <p:cNvPicPr/>
          <p:nvPr>
            <a:audioFile r:link="rId5"/>
            <p:extLst>
              <p:ext uri="{DAA4B4D4-6D71-4841-9C94-3DE7FCFB9230}">
                <p14:media xmlns:p14="http://schemas.microsoft.com/office/powerpoint/2010/main" r:embed="rId4"/>
              </p:ext>
            </p:extLst>
          </p:nvPr>
        </p:nvPicPr>
        <p:blipFill>
          <a:blip r:embed="rId20"/>
          <a:stretch>
            <a:fillRect/>
          </a:stretch>
        </p:blipFill>
        <p:spPr>
          <a:xfrm>
            <a:off x="11286490" y="5793740"/>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290" fill="hold"/>
                                        <p:tgtEl>
                                          <p:spTgt spid="4"/>
                                        </p:tgtEl>
                                      </p:cBhvr>
                                    </p:cmd>
                                  </p:childTnLst>
                                </p:cTn>
                              </p:par>
                            </p:childTnLst>
                          </p:cTn>
                        </p:par>
                        <p:par>
                          <p:cTn id="7" fill="hold">
                            <p:stCondLst>
                              <p:cond delay="18500"/>
                            </p:stCondLst>
                            <p:childTnLst>
                              <p:par>
                                <p:cTn id="8" presetID="1" presetClass="mediacall" presetSubtype="0" fill="hold" nodeType="afterEffect">
                                  <p:stCondLst>
                                    <p:cond delay="0"/>
                                  </p:stCondLst>
                                  <p:childTnLst>
                                    <p:cmd type="call" cmd="playFrom(0.0)">
                                      <p:cBhvr additive="base">
                                        <p:cTn id="9" dur="21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10" fill="hold" display="1">
                  <p:stCondLst>
                    <p:cond delay="indefinite"/>
                  </p:stCondLst>
                  <p:endCondLst>
                    <p:cond evt="onStopAudio" delay="0">
                      <p:tgtEl>
                        <p:sldTgt/>
                      </p:tgtEl>
                    </p:cond>
                  </p:endCondLst>
                </p:cTn>
                <p:tgtEl>
                  <p:spTgt spid="4"/>
                </p:tgtEl>
              </p:cMediaNode>
            </p:audio>
            <p:audio>
              <p:cMediaNode vol="90000">
                <p:cTn id="11" fill="hold" display="1">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 y="-201930"/>
            <a:ext cx="12192001" cy="6868273"/>
            <a:chOff x="-1" y="0"/>
            <a:chExt cx="12192001" cy="6868273"/>
          </a:xfrm>
        </p:grpSpPr>
        <p:sp>
          <p:nvSpPr>
            <p:cNvPr id="10" name="矩形 9"/>
            <p:cNvSpPr/>
            <p:nvPr/>
          </p:nvSpPr>
          <p:spPr>
            <a:xfrm>
              <a:off x="-1" y="0"/>
              <a:ext cx="12192000" cy="6858000"/>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11" name="图形 10"/>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3348384"/>
              <a:ext cx="1929133" cy="3519889"/>
            </a:xfrm>
            <a:prstGeom prst="rect">
              <a:avLst/>
            </a:prstGeom>
          </p:spPr>
        </p:pic>
        <p:pic>
          <p:nvPicPr>
            <p:cNvPr id="12" name="图形 1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90100" y="0"/>
              <a:ext cx="2501900" cy="3055780"/>
            </a:xfrm>
            <a:prstGeom prst="rect">
              <a:avLst/>
            </a:prstGeom>
          </p:spPr>
        </p:pic>
        <p:sp>
          <p:nvSpPr>
            <p:cNvPr id="14" name="矩形: 圆角 13"/>
            <p:cNvSpPr/>
            <p:nvPr/>
          </p:nvSpPr>
          <p:spPr>
            <a:xfrm>
              <a:off x="286383" y="244646"/>
              <a:ext cx="11619233" cy="6369978"/>
            </a:xfrm>
            <a:prstGeom prst="roundRect">
              <a:avLst>
                <a:gd name="adj" fmla="val 6635"/>
              </a:avLst>
            </a:prstGeom>
            <a:solidFill>
              <a:srgbClr val="FF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9" name="图形 8"/>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84523" y="5787131"/>
              <a:ext cx="1207476" cy="1072494"/>
            </a:xfrm>
            <a:prstGeom prst="rect">
              <a:avLst/>
            </a:prstGeom>
          </p:spPr>
        </p:pic>
      </p:grpSp>
      <p:sp>
        <p:nvSpPr>
          <p:cNvPr id="2" name="椭圆 1"/>
          <p:cNvSpPr/>
          <p:nvPr/>
        </p:nvSpPr>
        <p:spPr>
          <a:xfrm>
            <a:off x="6957907" y="1268436"/>
            <a:ext cx="4389457" cy="43894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pic>
        <p:nvPicPr>
          <p:cNvPr id="27" name="图形 26"/>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24185" y="3865880"/>
            <a:ext cx="1179830" cy="1719580"/>
          </a:xfrm>
          <a:prstGeom prst="rect">
            <a:avLst/>
          </a:prstGeom>
        </p:spPr>
      </p:pic>
      <p:sp>
        <p:nvSpPr>
          <p:cNvPr id="29" name="矩形 28"/>
          <p:cNvSpPr/>
          <p:nvPr/>
        </p:nvSpPr>
        <p:spPr>
          <a:xfrm>
            <a:off x="5058080" y="132282"/>
            <a:ext cx="6289736" cy="645160"/>
          </a:xfrm>
          <a:prstGeom prst="rect">
            <a:avLst/>
          </a:prstGeom>
        </p:spPr>
        <p:txBody>
          <a:bodyPr wrap="square">
            <a:spAutoFit/>
          </a:bodyPr>
          <a:lstStyle/>
          <a:p>
            <a:r>
              <a:rPr lang="vi-VN" altLang="en-US" sz="3600" b="1" dirty="0">
                <a:solidFill>
                  <a:srgbClr val="0070C0"/>
                </a:solidFill>
                <a:latin typeface="Times New Roman" panose="02020603050405020304" charset="0"/>
                <a:cs typeface="Times New Roman" panose="02020603050405020304" charset="0"/>
              </a:rPr>
              <a:t>2. CÂU ĐẶC BIỆT:</a:t>
            </a:r>
          </a:p>
        </p:txBody>
      </p:sp>
      <p:pic>
        <p:nvPicPr>
          <p:cNvPr id="30" name="图形 29"/>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4355" y="132080"/>
            <a:ext cx="1374775" cy="1136650"/>
          </a:xfrm>
          <a:prstGeom prst="rect">
            <a:avLst/>
          </a:prstGeom>
        </p:spPr>
      </p:pic>
      <p:sp>
        <p:nvSpPr>
          <p:cNvPr id="31" name="矩形 30"/>
          <p:cNvSpPr/>
          <p:nvPr/>
        </p:nvSpPr>
        <p:spPr>
          <a:xfrm>
            <a:off x="2557145" y="787400"/>
            <a:ext cx="8331835" cy="5549900"/>
          </a:xfrm>
          <a:prstGeom prst="rect">
            <a:avLst/>
          </a:prstGeom>
        </p:spPr>
        <p:txBody>
          <a:bodyPr wrap="square">
            <a:noAutofit/>
          </a:bodyPr>
          <a:lstStyle/>
          <a:p>
            <a:pPr algn="ctr"/>
            <a:r>
              <a:rPr lang="vi-VN" altLang="zh-CN" sz="2800" b="1" dirty="0">
                <a:solidFill>
                  <a:srgbClr val="FFC000"/>
                </a:solidFill>
                <a:latin typeface="Times New Roman" panose="02020603050405020304" charset="0"/>
                <a:cs typeface="Times New Roman" panose="02020603050405020304" charset="0"/>
              </a:rPr>
              <a:t>a. ĐẶC ĐIỂM:</a:t>
            </a:r>
            <a:endParaRPr lang="vi-VN" altLang="zh-CN" sz="4000" b="1" dirty="0">
              <a:solidFill>
                <a:srgbClr val="FFC000"/>
              </a:solidFill>
              <a:latin typeface="Times New Roman" panose="02020603050405020304" charset="0"/>
              <a:cs typeface="Times New Roman" panose="02020603050405020304" charset="0"/>
            </a:endParaRPr>
          </a:p>
          <a:p>
            <a:pPr algn="just"/>
            <a:r>
              <a:rPr lang="vi-VN" altLang="zh-CN" sz="2800" dirty="0">
                <a:solidFill>
                  <a:schemeClr val="tx1"/>
                </a:solidFill>
                <a:latin typeface="Times New Roman" panose="02020603050405020304" charset="0"/>
                <a:cs typeface="Times New Roman" panose="02020603050405020304" charset="0"/>
              </a:rPr>
              <a:t>   Câu đặc biệt là loại câu không có cấu tạo theo mô hình chủ ngữ - vị ngữ mà chỉ có một nòng cốt đặc biệt. Loại câu này do một từ hoặc một cụm từ cấu tạo thành. Trong câu đặc biệt có thể thêm các thành phần phụ.</a:t>
            </a:r>
          </a:p>
          <a:p>
            <a:pPr algn="ctr"/>
            <a:r>
              <a:rPr lang="vi-VN" altLang="zh-CN" sz="2800" b="1" dirty="0">
                <a:solidFill>
                  <a:srgbClr val="FFC000"/>
                </a:solidFill>
                <a:latin typeface="Times New Roman" panose="02020603050405020304" charset="0"/>
                <a:cs typeface="Times New Roman" panose="02020603050405020304" charset="0"/>
                <a:sym typeface="+mn-ea"/>
              </a:rPr>
              <a:t>b. CHỨC NĂNG:</a:t>
            </a:r>
          </a:p>
          <a:p>
            <a:pPr algn="just"/>
            <a:r>
              <a:rPr lang="vi-VN" altLang="zh-CN" sz="2800" dirty="0">
                <a:solidFill>
                  <a:schemeClr val="tx1"/>
                </a:solidFill>
                <a:latin typeface="Times New Roman" panose="02020603050405020304" charset="0"/>
                <a:cs typeface="Times New Roman" panose="02020603050405020304" charset="0"/>
                <a:sym typeface="+mn-ea"/>
              </a:rPr>
              <a:t>   Câu đặc biệt dùng để bộc lộ cảm xúc, gọi - đáp hoặc chỉ sự tồn tại của sự vật, hiện tượng, sự kiện,...</a:t>
            </a:r>
          </a:p>
          <a:p>
            <a:pPr algn="ctr"/>
            <a:r>
              <a:rPr lang="vi-VN" altLang="zh-CN" sz="2800" b="1" dirty="0">
                <a:solidFill>
                  <a:srgbClr val="FFC000"/>
                </a:solidFill>
                <a:latin typeface="Times New Roman" panose="02020603050405020304" charset="0"/>
                <a:cs typeface="Times New Roman" panose="02020603050405020304" charset="0"/>
                <a:sym typeface="+mn-ea"/>
              </a:rPr>
              <a:t>c. VÍ DỤ:</a:t>
            </a:r>
            <a:endParaRPr lang="vi-VN" altLang="zh-CN" sz="2000" dirty="0">
              <a:solidFill>
                <a:schemeClr val="tx1"/>
              </a:solidFill>
              <a:latin typeface="Times New Roman" panose="02020603050405020304" charset="0"/>
              <a:cs typeface="Times New Roman" panose="02020603050405020304" charset="0"/>
            </a:endParaRPr>
          </a:p>
          <a:p>
            <a:pPr algn="just"/>
            <a:r>
              <a:rPr lang="vi-VN" altLang="zh-CN" sz="2000" dirty="0">
                <a:solidFill>
                  <a:schemeClr val="tx1"/>
                </a:solidFill>
                <a:latin typeface="Times New Roman" panose="02020603050405020304" charset="0"/>
                <a:cs typeface="Times New Roman" panose="02020603050405020304" charset="0"/>
              </a:rPr>
              <a:t>      </a:t>
            </a:r>
            <a:r>
              <a:rPr lang="vi-VN" altLang="zh-CN" sz="2800" dirty="0">
                <a:solidFill>
                  <a:schemeClr val="tx1"/>
                </a:solidFill>
                <a:latin typeface="Times New Roman" panose="02020603050405020304" charset="0"/>
                <a:cs typeface="Times New Roman" panose="02020603050405020304" charset="0"/>
              </a:rPr>
              <a:t> 1/ Chao ôi! (Bộc lộ cảm xúc)</a:t>
            </a:r>
          </a:p>
          <a:p>
            <a:pPr algn="just"/>
            <a:r>
              <a:rPr lang="vi-VN" altLang="zh-CN" sz="2800" dirty="0">
                <a:solidFill>
                  <a:schemeClr val="tx1"/>
                </a:solidFill>
                <a:latin typeface="Times New Roman" panose="02020603050405020304" charset="0"/>
                <a:cs typeface="Times New Roman" panose="02020603050405020304" charset="0"/>
              </a:rPr>
              <a:t>      2/ Lan ơi! (Gọi - đáp)</a:t>
            </a:r>
          </a:p>
          <a:p>
            <a:pPr algn="just"/>
            <a:r>
              <a:rPr lang="vi-VN" altLang="zh-CN" sz="2800" dirty="0">
                <a:latin typeface="Times New Roman" panose="02020603050405020304" charset="0"/>
                <a:cs typeface="Times New Roman" panose="02020603050405020304" charset="0"/>
                <a:sym typeface="+mn-ea"/>
              </a:rPr>
              <a:t>      3/ Trên bàn có một lọ hoa. (Chỉ sự tồn tại của sự vật)</a:t>
            </a:r>
            <a:endParaRPr lang="vi-VN" altLang="zh-CN" sz="2800" dirty="0">
              <a:solidFill>
                <a:schemeClr val="tx1"/>
              </a:solidFill>
              <a:latin typeface="Times New Roman" panose="02020603050405020304" charset="0"/>
              <a:cs typeface="Times New Roman" panose="02020603050405020304" charset="0"/>
            </a:endParaRPr>
          </a:p>
          <a:p>
            <a:pPr algn="just"/>
            <a:endParaRPr lang="vi-VN" altLang="zh-CN" sz="2800" dirty="0">
              <a:solidFill>
                <a:schemeClr val="tx1"/>
              </a:solidFill>
              <a:latin typeface="Times New Roman" panose="02020603050405020304" charset="0"/>
              <a:cs typeface="Times New Roman" panose="02020603050405020304" charset="0"/>
            </a:endParaRPr>
          </a:p>
          <a:p>
            <a:pPr algn="just"/>
            <a:r>
              <a:rPr lang="vi-VN" altLang="zh-CN" sz="2000" dirty="0">
                <a:solidFill>
                  <a:schemeClr val="tx1"/>
                </a:solidFill>
                <a:latin typeface="Times New Roman" panose="02020603050405020304" charset="0"/>
                <a:cs typeface="Times New Roman" panose="02020603050405020304" charset="0"/>
              </a:rPr>
              <a:t>                                                                                  </a:t>
            </a:r>
          </a:p>
        </p:txBody>
      </p:sp>
      <p:sp>
        <p:nvSpPr>
          <p:cNvPr id="32" name="矩形 31"/>
          <p:cNvSpPr/>
          <p:nvPr/>
        </p:nvSpPr>
        <p:spPr>
          <a:xfrm>
            <a:off x="492125" y="3982720"/>
            <a:ext cx="7560310" cy="2247265"/>
          </a:xfrm>
          <a:prstGeom prst="rect">
            <a:avLst/>
          </a:prstGeom>
        </p:spPr>
        <p:txBody>
          <a:bodyPr wrap="square">
            <a:noAutofit/>
          </a:bodyPr>
          <a:lstStyle/>
          <a:p>
            <a:pPr>
              <a:lnSpc>
                <a:spcPct val="150000"/>
              </a:lnSpc>
            </a:pPr>
            <a:endParaRPr lang="zh-CN" altLang="en-US" sz="2400" dirty="0">
              <a:solidFill>
                <a:schemeClr val="tx1">
                  <a:lumMod val="75000"/>
                  <a:lumOff val="25000"/>
                </a:schemeClr>
              </a:solidFill>
              <a:latin typeface="Times New Roman" panose="02020603050405020304" charset="0"/>
              <a:cs typeface="Times New Roman" panose="02020603050405020304" charset="0"/>
            </a:endParaRPr>
          </a:p>
        </p:txBody>
      </p:sp>
      <p:pic>
        <p:nvPicPr>
          <p:cNvPr id="23" name="图形 22"/>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8940" y="1421765"/>
            <a:ext cx="2052955" cy="4808220"/>
          </a:xfrm>
          <a:prstGeom prst="rect">
            <a:avLst/>
          </a:prstGeom>
        </p:spPr>
      </p:pic>
      <p:pic>
        <p:nvPicPr>
          <p:cNvPr id="5" name="download (4)">
            <a:hlinkClick r:id="" action="ppaction://media"/>
          </p:cNvPr>
          <p:cNvPicPr/>
          <p:nvPr>
            <a:audioFile r:link="rId3"/>
            <p:extLst>
              <p:ext uri="{DAA4B4D4-6D71-4841-9C94-3DE7FCFB9230}">
                <p14:media xmlns:p14="http://schemas.microsoft.com/office/powerpoint/2010/main" r:embed="rId2"/>
              </p:ext>
            </p:extLst>
          </p:nvPr>
        </p:nvPicPr>
        <p:blipFill>
          <a:blip r:embed="rId20"/>
          <a:stretch>
            <a:fillRect/>
          </a:stretch>
        </p:blipFill>
        <p:spPr>
          <a:xfrm>
            <a:off x="10984230" y="257810"/>
            <a:ext cx="619125" cy="619125"/>
          </a:xfrm>
          <a:prstGeom prst="rect">
            <a:avLst/>
          </a:prstGeom>
        </p:spPr>
      </p:pic>
      <p:pic>
        <p:nvPicPr>
          <p:cNvPr id="6" name="download (5)">
            <a:hlinkClick r:id="" action="ppaction://media"/>
          </p:cNvPr>
          <p:cNvPicPr/>
          <p:nvPr>
            <a:audioFile r:link="rId5"/>
            <p:extLst>
              <p:ext uri="{DAA4B4D4-6D71-4841-9C94-3DE7FCFB9230}">
                <p14:media xmlns:p14="http://schemas.microsoft.com/office/powerpoint/2010/main" r:embed="rId4"/>
              </p:ext>
            </p:extLst>
          </p:nvPr>
        </p:nvPicPr>
        <p:blipFill>
          <a:blip r:embed="rId20"/>
          <a:stretch>
            <a:fillRect/>
          </a:stretch>
        </p:blipFill>
        <p:spPr>
          <a:xfrm>
            <a:off x="11286490" y="5793740"/>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570" fill="hold"/>
                                        <p:tgtEl>
                                          <p:spTgt spid="5"/>
                                        </p:tgtEl>
                                      </p:cBhvr>
                                    </p:cmd>
                                  </p:childTnLst>
                                </p:cTn>
                              </p:par>
                            </p:childTnLst>
                          </p:cTn>
                        </p:par>
                        <p:par>
                          <p:cTn id="7" fill="hold">
                            <p:stCondLst>
                              <p:cond delay="20000"/>
                            </p:stCondLst>
                            <p:childTnLst>
                              <p:par>
                                <p:cTn id="8" presetID="1" presetClass="mediacall" presetSubtype="0" fill="hold" nodeType="afterEffect">
                                  <p:stCondLst>
                                    <p:cond delay="0"/>
                                  </p:stCondLst>
                                  <p:childTnLst>
                                    <p:cmd type="call" cmd="playFrom(0.0)">
                                      <p:cBhvr additive="base">
                                        <p:cTn id="9" dur="124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10" fill="hold" display="1">
                  <p:stCondLst>
                    <p:cond delay="indefinite"/>
                  </p:stCondLst>
                  <p:endCondLst>
                    <p:cond evt="onStopAudio" delay="0">
                      <p:tgtEl>
                        <p:sldTgt/>
                      </p:tgtEl>
                    </p:cond>
                  </p:endCondLst>
                </p:cTn>
                <p:tgtEl>
                  <p:spTgt spid="5"/>
                </p:tgtEl>
              </p:cMediaNode>
            </p:audio>
            <p:audio>
              <p:cMediaNode vol="90000">
                <p:cTn id="11" fill="hold" display="1">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14300" y="215900"/>
            <a:ext cx="10817225" cy="706755"/>
          </a:xfrm>
          <a:prstGeom prst="rect">
            <a:avLst/>
          </a:prstGeom>
        </p:spPr>
        <p:txBody>
          <a:bodyPr wrap="square">
            <a:spAutoFit/>
          </a:bodyPr>
          <a:lstStyle/>
          <a:p>
            <a:pPr algn="ctr"/>
            <a:r>
              <a:rPr lang="vi-VN" altLang="zh-CN" sz="4000" b="1" dirty="0">
                <a:solidFill>
                  <a:srgbClr val="FF0000"/>
                </a:solidFill>
                <a:latin typeface="Times New Roman" panose="02020603050405020304" charset="0"/>
                <a:cs typeface="Times New Roman" panose="02020603050405020304" charset="0"/>
              </a:rPr>
              <a:t>II. THỰC HÀNH TIẾNG VIỆT:</a:t>
            </a:r>
          </a:p>
        </p:txBody>
      </p:sp>
      <p:sp>
        <p:nvSpPr>
          <p:cNvPr id="21" name="矩形 20"/>
          <p:cNvSpPr/>
          <p:nvPr/>
        </p:nvSpPr>
        <p:spPr>
          <a:xfrm>
            <a:off x="349885" y="1011555"/>
            <a:ext cx="9263380" cy="5845810"/>
          </a:xfrm>
          <a:prstGeom prst="rect">
            <a:avLst/>
          </a:prstGeom>
        </p:spPr>
        <p:txBody>
          <a:bodyPr wrap="square">
            <a:noAutofit/>
          </a:bodyPr>
          <a:lstStyle/>
          <a:p>
            <a:pPr algn="ctr"/>
            <a:r>
              <a:rPr lang="vi-VN" altLang="zh-CN" sz="4000" b="1" dirty="0">
                <a:solidFill>
                  <a:srgbClr val="00B050"/>
                </a:solidFill>
                <a:latin typeface="Times New Roman" panose="02020603050405020304" charset="0"/>
                <a:cs typeface="Times New Roman" panose="02020603050405020304" charset="0"/>
              </a:rPr>
              <a:t>*BÀI TẬP 1:</a:t>
            </a:r>
          </a:p>
          <a:p>
            <a:pPr algn="just"/>
            <a:r>
              <a:rPr lang="vi-VN" altLang="zh-CN" sz="3600" b="1" dirty="0">
                <a:solidFill>
                  <a:schemeClr val="tx1"/>
                </a:solidFill>
                <a:latin typeface="Times New Roman" panose="02020603050405020304" charset="0"/>
                <a:cs typeface="Times New Roman" panose="02020603050405020304" charset="0"/>
              </a:rPr>
              <a:t>   Chỉ ra câu rút gọn trong đoạn trích dưới đây. Khôi phục lại các thành phần bị rút gọn và cho biết tác dụng của việc sử dụng loại câu này.</a:t>
            </a:r>
            <a:endParaRPr lang="vi-VN" altLang="zh-CN" sz="2400" dirty="0">
              <a:solidFill>
                <a:schemeClr val="tx1"/>
              </a:solidFill>
              <a:latin typeface="Times New Roman" panose="02020603050405020304" charset="0"/>
              <a:cs typeface="Times New Roman" panose="02020603050405020304" charset="0"/>
            </a:endParaRPr>
          </a:p>
          <a:p>
            <a:pPr algn="just"/>
            <a:r>
              <a:rPr lang="vi-VN" altLang="zh-CN" sz="3600" i="1" dirty="0">
                <a:solidFill>
                  <a:schemeClr val="tx1"/>
                </a:solidFill>
                <a:latin typeface="Times New Roman" panose="02020603050405020304" charset="0"/>
                <a:cs typeface="Times New Roman" panose="02020603050405020304" charset="0"/>
              </a:rPr>
              <a:t>Khiết:</a:t>
            </a:r>
            <a:r>
              <a:rPr lang="vi-VN" altLang="zh-CN" sz="3600" dirty="0">
                <a:solidFill>
                  <a:schemeClr val="tx1"/>
                </a:solidFill>
                <a:latin typeface="Times New Roman" panose="02020603050405020304" charset="0"/>
                <a:cs typeface="Times New Roman" panose="02020603050405020304" charset="0"/>
              </a:rPr>
              <a:t> - (cởi áo) Phải nhanh lên mới được. Cậu giúp tôi một tay. Cái áo rộng quá... Chị đưa tôi cái khăn quàng... và cái mũ trùm đầu... Thôi, thế là được rồi... Chị trông có giống không?</a:t>
            </a:r>
          </a:p>
          <a:p>
            <a:pPr algn="just"/>
            <a:r>
              <a:rPr lang="vi-VN" altLang="zh-CN" sz="3600" i="1" dirty="0">
                <a:solidFill>
                  <a:schemeClr val="tx1"/>
                </a:solidFill>
                <a:latin typeface="Times New Roman" panose="02020603050405020304" charset="0"/>
                <a:cs typeface="Times New Roman" panose="02020603050405020304" charset="0"/>
              </a:rPr>
              <a:t>Lý:</a:t>
            </a:r>
            <a:r>
              <a:rPr lang="vi-VN" altLang="zh-CN" sz="3600" dirty="0">
                <a:solidFill>
                  <a:schemeClr val="tx1"/>
                </a:solidFill>
                <a:latin typeface="Times New Roman" panose="02020603050405020304" charset="0"/>
                <a:cs typeface="Times New Roman" panose="02020603050405020304" charset="0"/>
              </a:rPr>
              <a:t> - Giống đấy...</a:t>
            </a:r>
          </a:p>
        </p:txBody>
      </p:sp>
      <p:sp>
        <p:nvSpPr>
          <p:cNvPr id="46" name="椭圆 45"/>
          <p:cNvSpPr/>
          <p:nvPr/>
        </p:nvSpPr>
        <p:spPr>
          <a:xfrm>
            <a:off x="5466715" y="6662420"/>
            <a:ext cx="3237865" cy="92329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anrope SemiBold" charset="0"/>
              <a:ea typeface="Manrope SemiBold" charset="0"/>
              <a:cs typeface="G8321 Black" panose="00000A05000000000000" pitchFamily="2" charset="0"/>
            </a:endParaRPr>
          </a:p>
        </p:txBody>
      </p:sp>
      <p:pic>
        <p:nvPicPr>
          <p:cNvPr id="59" name="图形 5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63075" y="821690"/>
            <a:ext cx="2829560" cy="5840730"/>
          </a:xfrm>
          <a:prstGeom prst="rect">
            <a:avLst/>
          </a:prstGeom>
        </p:spPr>
      </p:pic>
      <p:pic>
        <p:nvPicPr>
          <p:cNvPr id="2" name="download (6)">
            <a:hlinkClick r:id="" action="ppaction://media"/>
          </p:cNvPr>
          <p:cNvPicPr/>
          <p:nvPr>
            <a:audioFile r:link="rId3"/>
            <p:extLst>
              <p:ext uri="{DAA4B4D4-6D71-4841-9C94-3DE7FCFB9230}">
                <p14:media xmlns:p14="http://schemas.microsoft.com/office/powerpoint/2010/main" r:embed="rId2"/>
              </p:ext>
            </p:extLst>
          </p:nvPr>
        </p:nvPicPr>
        <p:blipFill>
          <a:blip r:embed="rId8"/>
          <a:stretch>
            <a:fillRect/>
          </a:stretch>
        </p:blipFill>
        <p:spPr>
          <a:xfrm>
            <a:off x="11376025" y="202565"/>
            <a:ext cx="619125" cy="61912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939800" y="247650"/>
            <a:ext cx="10821035" cy="829945"/>
          </a:xfrm>
          <a:prstGeom prst="rect">
            <a:avLst/>
          </a:prstGeom>
        </p:spPr>
        <p:txBody>
          <a:bodyPr wrap="square">
            <a:spAutoFit/>
          </a:bodyPr>
          <a:lstStyle/>
          <a:p>
            <a:pPr algn="ctr"/>
            <a:r>
              <a:rPr lang="vi-VN" altLang="zh-CN" sz="4800" b="1" dirty="0">
                <a:solidFill>
                  <a:srgbClr val="FFC000"/>
                </a:solidFill>
                <a:latin typeface="Times New Roman" panose="02020603050405020304" charset="0"/>
                <a:cs typeface="Times New Roman" panose="02020603050405020304" charset="0"/>
              </a:rPr>
              <a:t>*GỢI Ý ĐÁP ÁN BÀI TẬP 1 </a:t>
            </a:r>
          </a:p>
        </p:txBody>
      </p:sp>
      <p:sp>
        <p:nvSpPr>
          <p:cNvPr id="40" name="Freeform 61"/>
          <p:cNvSpPr>
            <a:spLocks noEditPoints="1"/>
          </p:cNvSpPr>
          <p:nvPr/>
        </p:nvSpPr>
        <p:spPr bwMode="auto">
          <a:xfrm flipH="1">
            <a:off x="3023592" y="5261263"/>
            <a:ext cx="214413" cy="235957"/>
          </a:xfrm>
          <a:custGeom>
            <a:avLst/>
            <a:gdLst>
              <a:gd name="connsiteX0" fmla="*/ 146296 w 551327"/>
              <a:gd name="connsiteY0" fmla="*/ 483091 h 606722"/>
              <a:gd name="connsiteX1" fmla="*/ 281772 w 551327"/>
              <a:gd name="connsiteY1" fmla="*/ 483091 h 606722"/>
              <a:gd name="connsiteX2" fmla="*/ 292987 w 551327"/>
              <a:gd name="connsiteY2" fmla="*/ 494302 h 606722"/>
              <a:gd name="connsiteX3" fmla="*/ 281772 w 551327"/>
              <a:gd name="connsiteY3" fmla="*/ 505601 h 606722"/>
              <a:gd name="connsiteX4" fmla="*/ 146296 w 551327"/>
              <a:gd name="connsiteY4" fmla="*/ 505601 h 606722"/>
              <a:gd name="connsiteX5" fmla="*/ 134991 w 551327"/>
              <a:gd name="connsiteY5" fmla="*/ 494302 h 606722"/>
              <a:gd name="connsiteX6" fmla="*/ 146296 w 551327"/>
              <a:gd name="connsiteY6" fmla="*/ 483091 h 606722"/>
              <a:gd name="connsiteX7" fmla="*/ 78764 w 551327"/>
              <a:gd name="connsiteY7" fmla="*/ 460651 h 606722"/>
              <a:gd name="connsiteX8" fmla="*/ 67550 w 551327"/>
              <a:gd name="connsiteY8" fmla="*/ 471939 h 606722"/>
              <a:gd name="connsiteX9" fmla="*/ 78764 w 551327"/>
              <a:gd name="connsiteY9" fmla="*/ 483137 h 606722"/>
              <a:gd name="connsiteX10" fmla="*/ 89978 w 551327"/>
              <a:gd name="connsiteY10" fmla="*/ 471939 h 606722"/>
              <a:gd name="connsiteX11" fmla="*/ 78764 w 551327"/>
              <a:gd name="connsiteY11" fmla="*/ 460651 h 606722"/>
              <a:gd name="connsiteX12" fmla="*/ 450065 w 551327"/>
              <a:gd name="connsiteY12" fmla="*/ 449432 h 606722"/>
              <a:gd name="connsiteX13" fmla="*/ 461278 w 551327"/>
              <a:gd name="connsiteY13" fmla="*/ 460631 h 606722"/>
              <a:gd name="connsiteX14" fmla="*/ 461278 w 551327"/>
              <a:gd name="connsiteY14" fmla="*/ 494315 h 606722"/>
              <a:gd name="connsiteX15" fmla="*/ 495093 w 551327"/>
              <a:gd name="connsiteY15" fmla="*/ 494315 h 606722"/>
              <a:gd name="connsiteX16" fmla="*/ 506306 w 551327"/>
              <a:gd name="connsiteY16" fmla="*/ 505602 h 606722"/>
              <a:gd name="connsiteX17" fmla="*/ 495093 w 551327"/>
              <a:gd name="connsiteY17" fmla="*/ 516801 h 606722"/>
              <a:gd name="connsiteX18" fmla="*/ 461278 w 551327"/>
              <a:gd name="connsiteY18" fmla="*/ 516801 h 606722"/>
              <a:gd name="connsiteX19" fmla="*/ 461278 w 551327"/>
              <a:gd name="connsiteY19" fmla="*/ 550574 h 606722"/>
              <a:gd name="connsiteX20" fmla="*/ 450065 w 551327"/>
              <a:gd name="connsiteY20" fmla="*/ 561772 h 606722"/>
              <a:gd name="connsiteX21" fmla="*/ 438764 w 551327"/>
              <a:gd name="connsiteY21" fmla="*/ 550574 h 606722"/>
              <a:gd name="connsiteX22" fmla="*/ 438764 w 551327"/>
              <a:gd name="connsiteY22" fmla="*/ 516801 h 606722"/>
              <a:gd name="connsiteX23" fmla="*/ 405038 w 551327"/>
              <a:gd name="connsiteY23" fmla="*/ 516801 h 606722"/>
              <a:gd name="connsiteX24" fmla="*/ 393825 w 551327"/>
              <a:gd name="connsiteY24" fmla="*/ 505602 h 606722"/>
              <a:gd name="connsiteX25" fmla="*/ 405038 w 551327"/>
              <a:gd name="connsiteY25" fmla="*/ 494315 h 606722"/>
              <a:gd name="connsiteX26" fmla="*/ 438764 w 551327"/>
              <a:gd name="connsiteY26" fmla="*/ 494315 h 606722"/>
              <a:gd name="connsiteX27" fmla="*/ 438764 w 551327"/>
              <a:gd name="connsiteY27" fmla="*/ 460631 h 606722"/>
              <a:gd name="connsiteX28" fmla="*/ 450065 w 551327"/>
              <a:gd name="connsiteY28" fmla="*/ 449432 h 606722"/>
              <a:gd name="connsiteX29" fmla="*/ 450065 w 551327"/>
              <a:gd name="connsiteY29" fmla="*/ 426962 h 606722"/>
              <a:gd name="connsiteX30" fmla="*/ 371316 w 551327"/>
              <a:gd name="connsiteY30" fmla="*/ 505602 h 606722"/>
              <a:gd name="connsiteX31" fmla="*/ 450065 w 551327"/>
              <a:gd name="connsiteY31" fmla="*/ 584241 h 606722"/>
              <a:gd name="connsiteX32" fmla="*/ 528815 w 551327"/>
              <a:gd name="connsiteY32" fmla="*/ 505602 h 606722"/>
              <a:gd name="connsiteX33" fmla="*/ 450065 w 551327"/>
              <a:gd name="connsiteY33" fmla="*/ 426962 h 606722"/>
              <a:gd name="connsiteX34" fmla="*/ 146296 w 551327"/>
              <a:gd name="connsiteY34" fmla="*/ 426921 h 606722"/>
              <a:gd name="connsiteX35" fmla="*/ 281772 w 551327"/>
              <a:gd name="connsiteY35" fmla="*/ 426921 h 606722"/>
              <a:gd name="connsiteX36" fmla="*/ 292987 w 551327"/>
              <a:gd name="connsiteY36" fmla="*/ 438132 h 606722"/>
              <a:gd name="connsiteX37" fmla="*/ 281772 w 551327"/>
              <a:gd name="connsiteY37" fmla="*/ 449431 h 606722"/>
              <a:gd name="connsiteX38" fmla="*/ 146296 w 551327"/>
              <a:gd name="connsiteY38" fmla="*/ 449431 h 606722"/>
              <a:gd name="connsiteX39" fmla="*/ 134991 w 551327"/>
              <a:gd name="connsiteY39" fmla="*/ 438132 h 606722"/>
              <a:gd name="connsiteX40" fmla="*/ 146296 w 551327"/>
              <a:gd name="connsiteY40" fmla="*/ 426921 h 606722"/>
              <a:gd name="connsiteX41" fmla="*/ 450065 w 551327"/>
              <a:gd name="connsiteY41" fmla="*/ 404481 h 606722"/>
              <a:gd name="connsiteX42" fmla="*/ 551327 w 551327"/>
              <a:gd name="connsiteY42" fmla="*/ 505602 h 606722"/>
              <a:gd name="connsiteX43" fmla="*/ 450065 w 551327"/>
              <a:gd name="connsiteY43" fmla="*/ 606722 h 606722"/>
              <a:gd name="connsiteX44" fmla="*/ 348804 w 551327"/>
              <a:gd name="connsiteY44" fmla="*/ 505602 h 606722"/>
              <a:gd name="connsiteX45" fmla="*/ 450065 w 551327"/>
              <a:gd name="connsiteY45" fmla="*/ 404481 h 606722"/>
              <a:gd name="connsiteX46" fmla="*/ 337535 w 551327"/>
              <a:gd name="connsiteY46" fmla="*/ 370751 h 606722"/>
              <a:gd name="connsiteX47" fmla="*/ 393823 w 551327"/>
              <a:gd name="connsiteY47" fmla="*/ 370751 h 606722"/>
              <a:gd name="connsiteX48" fmla="*/ 405045 w 551327"/>
              <a:gd name="connsiteY48" fmla="*/ 381961 h 606722"/>
              <a:gd name="connsiteX49" fmla="*/ 393823 w 551327"/>
              <a:gd name="connsiteY49" fmla="*/ 393261 h 606722"/>
              <a:gd name="connsiteX50" fmla="*/ 337535 w 551327"/>
              <a:gd name="connsiteY50" fmla="*/ 393261 h 606722"/>
              <a:gd name="connsiteX51" fmla="*/ 326224 w 551327"/>
              <a:gd name="connsiteY51" fmla="*/ 381961 h 606722"/>
              <a:gd name="connsiteX52" fmla="*/ 337535 w 551327"/>
              <a:gd name="connsiteY52" fmla="*/ 370751 h 606722"/>
              <a:gd name="connsiteX53" fmla="*/ 146296 w 551327"/>
              <a:gd name="connsiteY53" fmla="*/ 370751 h 606722"/>
              <a:gd name="connsiteX54" fmla="*/ 281772 w 551327"/>
              <a:gd name="connsiteY54" fmla="*/ 370751 h 606722"/>
              <a:gd name="connsiteX55" fmla="*/ 292987 w 551327"/>
              <a:gd name="connsiteY55" fmla="*/ 381961 h 606722"/>
              <a:gd name="connsiteX56" fmla="*/ 281772 w 551327"/>
              <a:gd name="connsiteY56" fmla="*/ 393261 h 606722"/>
              <a:gd name="connsiteX57" fmla="*/ 146296 w 551327"/>
              <a:gd name="connsiteY57" fmla="*/ 393261 h 606722"/>
              <a:gd name="connsiteX58" fmla="*/ 134991 w 551327"/>
              <a:gd name="connsiteY58" fmla="*/ 381961 h 606722"/>
              <a:gd name="connsiteX59" fmla="*/ 146296 w 551327"/>
              <a:gd name="connsiteY59" fmla="*/ 370751 h 606722"/>
              <a:gd name="connsiteX60" fmla="*/ 78764 w 551327"/>
              <a:gd name="connsiteY60" fmla="*/ 337111 h 606722"/>
              <a:gd name="connsiteX61" fmla="*/ 67550 w 551327"/>
              <a:gd name="connsiteY61" fmla="*/ 348310 h 606722"/>
              <a:gd name="connsiteX62" fmla="*/ 78764 w 551327"/>
              <a:gd name="connsiteY62" fmla="*/ 359508 h 606722"/>
              <a:gd name="connsiteX63" fmla="*/ 89978 w 551327"/>
              <a:gd name="connsiteY63" fmla="*/ 348310 h 606722"/>
              <a:gd name="connsiteX64" fmla="*/ 78764 w 551327"/>
              <a:gd name="connsiteY64" fmla="*/ 337111 h 606722"/>
              <a:gd name="connsiteX65" fmla="*/ 337535 w 551327"/>
              <a:gd name="connsiteY65" fmla="*/ 314581 h 606722"/>
              <a:gd name="connsiteX66" fmla="*/ 393823 w 551327"/>
              <a:gd name="connsiteY66" fmla="*/ 314581 h 606722"/>
              <a:gd name="connsiteX67" fmla="*/ 405045 w 551327"/>
              <a:gd name="connsiteY67" fmla="*/ 325791 h 606722"/>
              <a:gd name="connsiteX68" fmla="*/ 393823 w 551327"/>
              <a:gd name="connsiteY68" fmla="*/ 337091 h 606722"/>
              <a:gd name="connsiteX69" fmla="*/ 337535 w 551327"/>
              <a:gd name="connsiteY69" fmla="*/ 337091 h 606722"/>
              <a:gd name="connsiteX70" fmla="*/ 326224 w 551327"/>
              <a:gd name="connsiteY70" fmla="*/ 325791 h 606722"/>
              <a:gd name="connsiteX71" fmla="*/ 337535 w 551327"/>
              <a:gd name="connsiteY71" fmla="*/ 314581 h 606722"/>
              <a:gd name="connsiteX72" fmla="*/ 146296 w 551327"/>
              <a:gd name="connsiteY72" fmla="*/ 314581 h 606722"/>
              <a:gd name="connsiteX73" fmla="*/ 281772 w 551327"/>
              <a:gd name="connsiteY73" fmla="*/ 314581 h 606722"/>
              <a:gd name="connsiteX74" fmla="*/ 292987 w 551327"/>
              <a:gd name="connsiteY74" fmla="*/ 325791 h 606722"/>
              <a:gd name="connsiteX75" fmla="*/ 281772 w 551327"/>
              <a:gd name="connsiteY75" fmla="*/ 337091 h 606722"/>
              <a:gd name="connsiteX76" fmla="*/ 146296 w 551327"/>
              <a:gd name="connsiteY76" fmla="*/ 337091 h 606722"/>
              <a:gd name="connsiteX77" fmla="*/ 134991 w 551327"/>
              <a:gd name="connsiteY77" fmla="*/ 325791 h 606722"/>
              <a:gd name="connsiteX78" fmla="*/ 146296 w 551327"/>
              <a:gd name="connsiteY78" fmla="*/ 314581 h 606722"/>
              <a:gd name="connsiteX79" fmla="*/ 337535 w 551327"/>
              <a:gd name="connsiteY79" fmla="*/ 258411 h 606722"/>
              <a:gd name="connsiteX80" fmla="*/ 393823 w 551327"/>
              <a:gd name="connsiteY80" fmla="*/ 258411 h 606722"/>
              <a:gd name="connsiteX81" fmla="*/ 405045 w 551327"/>
              <a:gd name="connsiteY81" fmla="*/ 269631 h 606722"/>
              <a:gd name="connsiteX82" fmla="*/ 393823 w 551327"/>
              <a:gd name="connsiteY82" fmla="*/ 280851 h 606722"/>
              <a:gd name="connsiteX83" fmla="*/ 337535 w 551327"/>
              <a:gd name="connsiteY83" fmla="*/ 280851 h 606722"/>
              <a:gd name="connsiteX84" fmla="*/ 326224 w 551327"/>
              <a:gd name="connsiteY84" fmla="*/ 269631 h 606722"/>
              <a:gd name="connsiteX85" fmla="*/ 337535 w 551327"/>
              <a:gd name="connsiteY85" fmla="*/ 258411 h 606722"/>
              <a:gd name="connsiteX86" fmla="*/ 146296 w 551327"/>
              <a:gd name="connsiteY86" fmla="*/ 258411 h 606722"/>
              <a:gd name="connsiteX87" fmla="*/ 281772 w 551327"/>
              <a:gd name="connsiteY87" fmla="*/ 258411 h 606722"/>
              <a:gd name="connsiteX88" fmla="*/ 292987 w 551327"/>
              <a:gd name="connsiteY88" fmla="*/ 269631 h 606722"/>
              <a:gd name="connsiteX89" fmla="*/ 281772 w 551327"/>
              <a:gd name="connsiteY89" fmla="*/ 280851 h 606722"/>
              <a:gd name="connsiteX90" fmla="*/ 146296 w 551327"/>
              <a:gd name="connsiteY90" fmla="*/ 280851 h 606722"/>
              <a:gd name="connsiteX91" fmla="*/ 134991 w 551327"/>
              <a:gd name="connsiteY91" fmla="*/ 269631 h 606722"/>
              <a:gd name="connsiteX92" fmla="*/ 146296 w 551327"/>
              <a:gd name="connsiteY92" fmla="*/ 258411 h 606722"/>
              <a:gd name="connsiteX93" fmla="*/ 78764 w 551327"/>
              <a:gd name="connsiteY93" fmla="*/ 213483 h 606722"/>
              <a:gd name="connsiteX94" fmla="*/ 67550 w 551327"/>
              <a:gd name="connsiteY94" fmla="*/ 224682 h 606722"/>
              <a:gd name="connsiteX95" fmla="*/ 78764 w 551327"/>
              <a:gd name="connsiteY95" fmla="*/ 235969 h 606722"/>
              <a:gd name="connsiteX96" fmla="*/ 89978 w 551327"/>
              <a:gd name="connsiteY96" fmla="*/ 224682 h 606722"/>
              <a:gd name="connsiteX97" fmla="*/ 78764 w 551327"/>
              <a:gd name="connsiteY97" fmla="*/ 213483 h 606722"/>
              <a:gd name="connsiteX98" fmla="*/ 337535 w 551327"/>
              <a:gd name="connsiteY98" fmla="*/ 202241 h 606722"/>
              <a:gd name="connsiteX99" fmla="*/ 393823 w 551327"/>
              <a:gd name="connsiteY99" fmla="*/ 202241 h 606722"/>
              <a:gd name="connsiteX100" fmla="*/ 405045 w 551327"/>
              <a:gd name="connsiteY100" fmla="*/ 213461 h 606722"/>
              <a:gd name="connsiteX101" fmla="*/ 393823 w 551327"/>
              <a:gd name="connsiteY101" fmla="*/ 224681 h 606722"/>
              <a:gd name="connsiteX102" fmla="*/ 337535 w 551327"/>
              <a:gd name="connsiteY102" fmla="*/ 224681 h 606722"/>
              <a:gd name="connsiteX103" fmla="*/ 326224 w 551327"/>
              <a:gd name="connsiteY103" fmla="*/ 213461 h 606722"/>
              <a:gd name="connsiteX104" fmla="*/ 337535 w 551327"/>
              <a:gd name="connsiteY104" fmla="*/ 202241 h 606722"/>
              <a:gd name="connsiteX105" fmla="*/ 146296 w 551327"/>
              <a:gd name="connsiteY105" fmla="*/ 202241 h 606722"/>
              <a:gd name="connsiteX106" fmla="*/ 281772 w 551327"/>
              <a:gd name="connsiteY106" fmla="*/ 202241 h 606722"/>
              <a:gd name="connsiteX107" fmla="*/ 292987 w 551327"/>
              <a:gd name="connsiteY107" fmla="*/ 213461 h 606722"/>
              <a:gd name="connsiteX108" fmla="*/ 281772 w 551327"/>
              <a:gd name="connsiteY108" fmla="*/ 224681 h 606722"/>
              <a:gd name="connsiteX109" fmla="*/ 146296 w 551327"/>
              <a:gd name="connsiteY109" fmla="*/ 224681 h 606722"/>
              <a:gd name="connsiteX110" fmla="*/ 134991 w 551327"/>
              <a:gd name="connsiteY110" fmla="*/ 213461 h 606722"/>
              <a:gd name="connsiteX111" fmla="*/ 146296 w 551327"/>
              <a:gd name="connsiteY111" fmla="*/ 202241 h 606722"/>
              <a:gd name="connsiteX112" fmla="*/ 337535 w 551327"/>
              <a:gd name="connsiteY112" fmla="*/ 146000 h 606722"/>
              <a:gd name="connsiteX113" fmla="*/ 393823 w 551327"/>
              <a:gd name="connsiteY113" fmla="*/ 146000 h 606722"/>
              <a:gd name="connsiteX114" fmla="*/ 405045 w 551327"/>
              <a:gd name="connsiteY114" fmla="*/ 157299 h 606722"/>
              <a:gd name="connsiteX115" fmla="*/ 393823 w 551327"/>
              <a:gd name="connsiteY115" fmla="*/ 168510 h 606722"/>
              <a:gd name="connsiteX116" fmla="*/ 337535 w 551327"/>
              <a:gd name="connsiteY116" fmla="*/ 168510 h 606722"/>
              <a:gd name="connsiteX117" fmla="*/ 326224 w 551327"/>
              <a:gd name="connsiteY117" fmla="*/ 157299 h 606722"/>
              <a:gd name="connsiteX118" fmla="*/ 337535 w 551327"/>
              <a:gd name="connsiteY118" fmla="*/ 146000 h 606722"/>
              <a:gd name="connsiteX119" fmla="*/ 146296 w 551327"/>
              <a:gd name="connsiteY119" fmla="*/ 146000 h 606722"/>
              <a:gd name="connsiteX120" fmla="*/ 281772 w 551327"/>
              <a:gd name="connsiteY120" fmla="*/ 146000 h 606722"/>
              <a:gd name="connsiteX121" fmla="*/ 292987 w 551327"/>
              <a:gd name="connsiteY121" fmla="*/ 157299 h 606722"/>
              <a:gd name="connsiteX122" fmla="*/ 281772 w 551327"/>
              <a:gd name="connsiteY122" fmla="*/ 168510 h 606722"/>
              <a:gd name="connsiteX123" fmla="*/ 146296 w 551327"/>
              <a:gd name="connsiteY123" fmla="*/ 168510 h 606722"/>
              <a:gd name="connsiteX124" fmla="*/ 134991 w 551327"/>
              <a:gd name="connsiteY124" fmla="*/ 157299 h 606722"/>
              <a:gd name="connsiteX125" fmla="*/ 146296 w 551327"/>
              <a:gd name="connsiteY125" fmla="*/ 146000 h 606722"/>
              <a:gd name="connsiteX126" fmla="*/ 78764 w 551327"/>
              <a:gd name="connsiteY126" fmla="*/ 89855 h 606722"/>
              <a:gd name="connsiteX127" fmla="*/ 67550 w 551327"/>
              <a:gd name="connsiteY127" fmla="*/ 101142 h 606722"/>
              <a:gd name="connsiteX128" fmla="*/ 78764 w 551327"/>
              <a:gd name="connsiteY128" fmla="*/ 112341 h 606722"/>
              <a:gd name="connsiteX129" fmla="*/ 89978 w 551327"/>
              <a:gd name="connsiteY129" fmla="*/ 101142 h 606722"/>
              <a:gd name="connsiteX130" fmla="*/ 78764 w 551327"/>
              <a:gd name="connsiteY130" fmla="*/ 89855 h 606722"/>
              <a:gd name="connsiteX131" fmla="*/ 337535 w 551327"/>
              <a:gd name="connsiteY131" fmla="*/ 89830 h 606722"/>
              <a:gd name="connsiteX132" fmla="*/ 393823 w 551327"/>
              <a:gd name="connsiteY132" fmla="*/ 89830 h 606722"/>
              <a:gd name="connsiteX133" fmla="*/ 405045 w 551327"/>
              <a:gd name="connsiteY133" fmla="*/ 101129 h 606722"/>
              <a:gd name="connsiteX134" fmla="*/ 393823 w 551327"/>
              <a:gd name="connsiteY134" fmla="*/ 112340 h 606722"/>
              <a:gd name="connsiteX135" fmla="*/ 337535 w 551327"/>
              <a:gd name="connsiteY135" fmla="*/ 112340 h 606722"/>
              <a:gd name="connsiteX136" fmla="*/ 326224 w 551327"/>
              <a:gd name="connsiteY136" fmla="*/ 101129 h 606722"/>
              <a:gd name="connsiteX137" fmla="*/ 337535 w 551327"/>
              <a:gd name="connsiteY137" fmla="*/ 89830 h 606722"/>
              <a:gd name="connsiteX138" fmla="*/ 146296 w 551327"/>
              <a:gd name="connsiteY138" fmla="*/ 89830 h 606722"/>
              <a:gd name="connsiteX139" fmla="*/ 281772 w 551327"/>
              <a:gd name="connsiteY139" fmla="*/ 89830 h 606722"/>
              <a:gd name="connsiteX140" fmla="*/ 292987 w 551327"/>
              <a:gd name="connsiteY140" fmla="*/ 101129 h 606722"/>
              <a:gd name="connsiteX141" fmla="*/ 281772 w 551327"/>
              <a:gd name="connsiteY141" fmla="*/ 112340 h 606722"/>
              <a:gd name="connsiteX142" fmla="*/ 146296 w 551327"/>
              <a:gd name="connsiteY142" fmla="*/ 112340 h 606722"/>
              <a:gd name="connsiteX143" fmla="*/ 134991 w 551327"/>
              <a:gd name="connsiteY143" fmla="*/ 101129 h 606722"/>
              <a:gd name="connsiteX144" fmla="*/ 146296 w 551327"/>
              <a:gd name="connsiteY144" fmla="*/ 89830 h 606722"/>
              <a:gd name="connsiteX145" fmla="*/ 67550 w 551327"/>
              <a:gd name="connsiteY145" fmla="*/ 0 h 606722"/>
              <a:gd name="connsiteX146" fmla="*/ 382427 w 551327"/>
              <a:gd name="connsiteY146" fmla="*/ 0 h 606722"/>
              <a:gd name="connsiteX147" fmla="*/ 450066 w 551327"/>
              <a:gd name="connsiteY147" fmla="*/ 67547 h 606722"/>
              <a:gd name="connsiteX148" fmla="*/ 450066 w 551327"/>
              <a:gd name="connsiteY148" fmla="*/ 368929 h 606722"/>
              <a:gd name="connsiteX149" fmla="*/ 438763 w 551327"/>
              <a:gd name="connsiteY149" fmla="*/ 380128 h 606722"/>
              <a:gd name="connsiteX150" fmla="*/ 427549 w 551327"/>
              <a:gd name="connsiteY150" fmla="*/ 368929 h 606722"/>
              <a:gd name="connsiteX151" fmla="*/ 427549 w 551327"/>
              <a:gd name="connsiteY151" fmla="*/ 67547 h 606722"/>
              <a:gd name="connsiteX152" fmla="*/ 382427 w 551327"/>
              <a:gd name="connsiteY152" fmla="*/ 22486 h 606722"/>
              <a:gd name="connsiteX153" fmla="*/ 67550 w 551327"/>
              <a:gd name="connsiteY153" fmla="*/ 22486 h 606722"/>
              <a:gd name="connsiteX154" fmla="*/ 22517 w 551327"/>
              <a:gd name="connsiteY154" fmla="*/ 67280 h 606722"/>
              <a:gd name="connsiteX155" fmla="*/ 22517 w 551327"/>
              <a:gd name="connsiteY155" fmla="*/ 89855 h 606722"/>
              <a:gd name="connsiteX156" fmla="*/ 46991 w 551327"/>
              <a:gd name="connsiteY156" fmla="*/ 89855 h 606722"/>
              <a:gd name="connsiteX157" fmla="*/ 78764 w 551327"/>
              <a:gd name="connsiteY157" fmla="*/ 67458 h 606722"/>
              <a:gd name="connsiteX158" fmla="*/ 112494 w 551327"/>
              <a:gd name="connsiteY158" fmla="*/ 101142 h 606722"/>
              <a:gd name="connsiteX159" fmla="*/ 78764 w 551327"/>
              <a:gd name="connsiteY159" fmla="*/ 134827 h 606722"/>
              <a:gd name="connsiteX160" fmla="*/ 46991 w 551327"/>
              <a:gd name="connsiteY160" fmla="*/ 112341 h 606722"/>
              <a:gd name="connsiteX161" fmla="*/ 22517 w 551327"/>
              <a:gd name="connsiteY161" fmla="*/ 112341 h 606722"/>
              <a:gd name="connsiteX162" fmla="*/ 22517 w 551327"/>
              <a:gd name="connsiteY162" fmla="*/ 213483 h 606722"/>
              <a:gd name="connsiteX163" fmla="*/ 46991 w 551327"/>
              <a:gd name="connsiteY163" fmla="*/ 213483 h 606722"/>
              <a:gd name="connsiteX164" fmla="*/ 78764 w 551327"/>
              <a:gd name="connsiteY164" fmla="*/ 190997 h 606722"/>
              <a:gd name="connsiteX165" fmla="*/ 112494 w 551327"/>
              <a:gd name="connsiteY165" fmla="*/ 224682 h 606722"/>
              <a:gd name="connsiteX166" fmla="*/ 78764 w 551327"/>
              <a:gd name="connsiteY166" fmla="*/ 258455 h 606722"/>
              <a:gd name="connsiteX167" fmla="*/ 46991 w 551327"/>
              <a:gd name="connsiteY167" fmla="*/ 235969 h 606722"/>
              <a:gd name="connsiteX168" fmla="*/ 22517 w 551327"/>
              <a:gd name="connsiteY168" fmla="*/ 235969 h 606722"/>
              <a:gd name="connsiteX169" fmla="*/ 22517 w 551327"/>
              <a:gd name="connsiteY169" fmla="*/ 337111 h 606722"/>
              <a:gd name="connsiteX170" fmla="*/ 46991 w 551327"/>
              <a:gd name="connsiteY170" fmla="*/ 337111 h 606722"/>
              <a:gd name="connsiteX171" fmla="*/ 78764 w 551327"/>
              <a:gd name="connsiteY171" fmla="*/ 314625 h 606722"/>
              <a:gd name="connsiteX172" fmla="*/ 112494 w 551327"/>
              <a:gd name="connsiteY172" fmla="*/ 348310 h 606722"/>
              <a:gd name="connsiteX173" fmla="*/ 78764 w 551327"/>
              <a:gd name="connsiteY173" fmla="*/ 381994 h 606722"/>
              <a:gd name="connsiteX174" fmla="*/ 46991 w 551327"/>
              <a:gd name="connsiteY174" fmla="*/ 359508 h 606722"/>
              <a:gd name="connsiteX175" fmla="*/ 22517 w 551327"/>
              <a:gd name="connsiteY175" fmla="*/ 359508 h 606722"/>
              <a:gd name="connsiteX176" fmla="*/ 22517 w 551327"/>
              <a:gd name="connsiteY176" fmla="*/ 460651 h 606722"/>
              <a:gd name="connsiteX177" fmla="*/ 46991 w 551327"/>
              <a:gd name="connsiteY177" fmla="*/ 460651 h 606722"/>
              <a:gd name="connsiteX178" fmla="*/ 78764 w 551327"/>
              <a:gd name="connsiteY178" fmla="*/ 438165 h 606722"/>
              <a:gd name="connsiteX179" fmla="*/ 112494 w 551327"/>
              <a:gd name="connsiteY179" fmla="*/ 471939 h 606722"/>
              <a:gd name="connsiteX180" fmla="*/ 78764 w 551327"/>
              <a:gd name="connsiteY180" fmla="*/ 505623 h 606722"/>
              <a:gd name="connsiteX181" fmla="*/ 46991 w 551327"/>
              <a:gd name="connsiteY181" fmla="*/ 483137 h 606722"/>
              <a:gd name="connsiteX182" fmla="*/ 22517 w 551327"/>
              <a:gd name="connsiteY182" fmla="*/ 483137 h 606722"/>
              <a:gd name="connsiteX183" fmla="*/ 22517 w 551327"/>
              <a:gd name="connsiteY183" fmla="*/ 505712 h 606722"/>
              <a:gd name="connsiteX184" fmla="*/ 67372 w 551327"/>
              <a:gd name="connsiteY184" fmla="*/ 550595 h 606722"/>
              <a:gd name="connsiteX185" fmla="*/ 303752 w 551327"/>
              <a:gd name="connsiteY185" fmla="*/ 550595 h 606722"/>
              <a:gd name="connsiteX186" fmla="*/ 315055 w 551327"/>
              <a:gd name="connsiteY186" fmla="*/ 561794 h 606722"/>
              <a:gd name="connsiteX187" fmla="*/ 303752 w 551327"/>
              <a:gd name="connsiteY187" fmla="*/ 572992 h 606722"/>
              <a:gd name="connsiteX188" fmla="*/ 67372 w 551327"/>
              <a:gd name="connsiteY188" fmla="*/ 572992 h 606722"/>
              <a:gd name="connsiteX189" fmla="*/ 0 w 551327"/>
              <a:gd name="connsiteY189" fmla="*/ 505712 h 606722"/>
              <a:gd name="connsiteX190" fmla="*/ 0 w 551327"/>
              <a:gd name="connsiteY190" fmla="*/ 67280 h 606722"/>
              <a:gd name="connsiteX191" fmla="*/ 67550 w 551327"/>
              <a:gd name="connsiteY19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551327" h="606722">
                <a:moveTo>
                  <a:pt x="146296" y="483091"/>
                </a:moveTo>
                <a:lnTo>
                  <a:pt x="281772" y="483091"/>
                </a:lnTo>
                <a:cubicBezTo>
                  <a:pt x="288002" y="483091"/>
                  <a:pt x="292987" y="488163"/>
                  <a:pt x="292987" y="494302"/>
                </a:cubicBezTo>
                <a:cubicBezTo>
                  <a:pt x="292987" y="500530"/>
                  <a:pt x="288002" y="505601"/>
                  <a:pt x="281772" y="505601"/>
                </a:cubicBezTo>
                <a:lnTo>
                  <a:pt x="146296" y="505601"/>
                </a:lnTo>
                <a:cubicBezTo>
                  <a:pt x="140065" y="505601"/>
                  <a:pt x="134991" y="500530"/>
                  <a:pt x="134991" y="494302"/>
                </a:cubicBezTo>
                <a:cubicBezTo>
                  <a:pt x="134991" y="488163"/>
                  <a:pt x="140065" y="483091"/>
                  <a:pt x="146296" y="483091"/>
                </a:cubicBezTo>
                <a:close/>
                <a:moveTo>
                  <a:pt x="78764" y="460651"/>
                </a:moveTo>
                <a:cubicBezTo>
                  <a:pt x="72534" y="460651"/>
                  <a:pt x="67550" y="465717"/>
                  <a:pt x="67550" y="471939"/>
                </a:cubicBezTo>
                <a:cubicBezTo>
                  <a:pt x="67550" y="478071"/>
                  <a:pt x="72534" y="483137"/>
                  <a:pt x="78764" y="483137"/>
                </a:cubicBezTo>
                <a:cubicBezTo>
                  <a:pt x="84994" y="483137"/>
                  <a:pt x="89978" y="478071"/>
                  <a:pt x="89978" y="471939"/>
                </a:cubicBezTo>
                <a:cubicBezTo>
                  <a:pt x="89978" y="465717"/>
                  <a:pt x="84994" y="460651"/>
                  <a:pt x="78764" y="460651"/>
                </a:cubicBezTo>
                <a:close/>
                <a:moveTo>
                  <a:pt x="450065" y="449432"/>
                </a:moveTo>
                <a:cubicBezTo>
                  <a:pt x="456295" y="449432"/>
                  <a:pt x="461278" y="454409"/>
                  <a:pt x="461278" y="460631"/>
                </a:cubicBezTo>
                <a:lnTo>
                  <a:pt x="461278" y="494315"/>
                </a:lnTo>
                <a:lnTo>
                  <a:pt x="495093" y="494315"/>
                </a:lnTo>
                <a:cubicBezTo>
                  <a:pt x="501234" y="494315"/>
                  <a:pt x="506306" y="499381"/>
                  <a:pt x="506306" y="505602"/>
                </a:cubicBezTo>
                <a:cubicBezTo>
                  <a:pt x="506306" y="511824"/>
                  <a:pt x="501234" y="516801"/>
                  <a:pt x="495093" y="516801"/>
                </a:cubicBezTo>
                <a:lnTo>
                  <a:pt x="461278" y="516801"/>
                </a:lnTo>
                <a:lnTo>
                  <a:pt x="461278" y="550574"/>
                </a:lnTo>
                <a:cubicBezTo>
                  <a:pt x="461278" y="556706"/>
                  <a:pt x="456295" y="561772"/>
                  <a:pt x="450065" y="561772"/>
                </a:cubicBezTo>
                <a:cubicBezTo>
                  <a:pt x="443836" y="561772"/>
                  <a:pt x="438764" y="556706"/>
                  <a:pt x="438764" y="550574"/>
                </a:cubicBezTo>
                <a:lnTo>
                  <a:pt x="438764" y="516801"/>
                </a:lnTo>
                <a:lnTo>
                  <a:pt x="405038" y="516801"/>
                </a:lnTo>
                <a:cubicBezTo>
                  <a:pt x="398808" y="516801"/>
                  <a:pt x="393825" y="511824"/>
                  <a:pt x="393825" y="505602"/>
                </a:cubicBezTo>
                <a:cubicBezTo>
                  <a:pt x="393825" y="499381"/>
                  <a:pt x="398808" y="494315"/>
                  <a:pt x="405038" y="494315"/>
                </a:cubicBezTo>
                <a:lnTo>
                  <a:pt x="438764" y="494315"/>
                </a:lnTo>
                <a:lnTo>
                  <a:pt x="438764" y="460631"/>
                </a:lnTo>
                <a:cubicBezTo>
                  <a:pt x="438764" y="454409"/>
                  <a:pt x="443836" y="449432"/>
                  <a:pt x="450065" y="449432"/>
                </a:cubicBezTo>
                <a:close/>
                <a:moveTo>
                  <a:pt x="450065" y="426962"/>
                </a:moveTo>
                <a:cubicBezTo>
                  <a:pt x="406642" y="426962"/>
                  <a:pt x="371316" y="462239"/>
                  <a:pt x="371316" y="505602"/>
                </a:cubicBezTo>
                <a:cubicBezTo>
                  <a:pt x="371316" y="548964"/>
                  <a:pt x="406642" y="584241"/>
                  <a:pt x="450065" y="584241"/>
                </a:cubicBezTo>
                <a:cubicBezTo>
                  <a:pt x="493489" y="584241"/>
                  <a:pt x="528815" y="548964"/>
                  <a:pt x="528815" y="505602"/>
                </a:cubicBezTo>
                <a:cubicBezTo>
                  <a:pt x="528815" y="462239"/>
                  <a:pt x="493489" y="426962"/>
                  <a:pt x="450065" y="426962"/>
                </a:cubicBezTo>
                <a:close/>
                <a:moveTo>
                  <a:pt x="146296" y="426921"/>
                </a:moveTo>
                <a:lnTo>
                  <a:pt x="281772" y="426921"/>
                </a:lnTo>
                <a:cubicBezTo>
                  <a:pt x="288002" y="426921"/>
                  <a:pt x="292987" y="431993"/>
                  <a:pt x="292987" y="438132"/>
                </a:cubicBezTo>
                <a:cubicBezTo>
                  <a:pt x="292987" y="444360"/>
                  <a:pt x="288002" y="449431"/>
                  <a:pt x="281772" y="449431"/>
                </a:cubicBezTo>
                <a:lnTo>
                  <a:pt x="146296" y="449431"/>
                </a:lnTo>
                <a:cubicBezTo>
                  <a:pt x="140065" y="449431"/>
                  <a:pt x="134991" y="444360"/>
                  <a:pt x="134991" y="438132"/>
                </a:cubicBezTo>
                <a:cubicBezTo>
                  <a:pt x="134991" y="431993"/>
                  <a:pt x="140065" y="426921"/>
                  <a:pt x="146296" y="426921"/>
                </a:cubicBezTo>
                <a:close/>
                <a:moveTo>
                  <a:pt x="450065" y="404481"/>
                </a:moveTo>
                <a:cubicBezTo>
                  <a:pt x="505857" y="404481"/>
                  <a:pt x="551327" y="449888"/>
                  <a:pt x="551327" y="505602"/>
                </a:cubicBezTo>
                <a:cubicBezTo>
                  <a:pt x="551327" y="561316"/>
                  <a:pt x="505857" y="606722"/>
                  <a:pt x="450065" y="606722"/>
                </a:cubicBezTo>
                <a:cubicBezTo>
                  <a:pt x="394185" y="606722"/>
                  <a:pt x="348804" y="561316"/>
                  <a:pt x="348804" y="505602"/>
                </a:cubicBezTo>
                <a:cubicBezTo>
                  <a:pt x="348804" y="449888"/>
                  <a:pt x="394185" y="404481"/>
                  <a:pt x="450065" y="404481"/>
                </a:cubicBezTo>
                <a:close/>
                <a:moveTo>
                  <a:pt x="337535" y="370751"/>
                </a:moveTo>
                <a:lnTo>
                  <a:pt x="393823" y="370751"/>
                </a:lnTo>
                <a:cubicBezTo>
                  <a:pt x="400057" y="370751"/>
                  <a:pt x="405045" y="375733"/>
                  <a:pt x="405045" y="381961"/>
                </a:cubicBezTo>
                <a:cubicBezTo>
                  <a:pt x="405045" y="388189"/>
                  <a:pt x="400057" y="393261"/>
                  <a:pt x="393823" y="393261"/>
                </a:cubicBezTo>
                <a:lnTo>
                  <a:pt x="337535" y="393261"/>
                </a:lnTo>
                <a:cubicBezTo>
                  <a:pt x="331301" y="393261"/>
                  <a:pt x="326224" y="388189"/>
                  <a:pt x="326224" y="381961"/>
                </a:cubicBezTo>
                <a:cubicBezTo>
                  <a:pt x="326224" y="375733"/>
                  <a:pt x="331301" y="370751"/>
                  <a:pt x="337535" y="370751"/>
                </a:cubicBezTo>
                <a:close/>
                <a:moveTo>
                  <a:pt x="146296" y="370751"/>
                </a:moveTo>
                <a:lnTo>
                  <a:pt x="281772" y="370751"/>
                </a:lnTo>
                <a:cubicBezTo>
                  <a:pt x="288002" y="370751"/>
                  <a:pt x="292987" y="375733"/>
                  <a:pt x="292987" y="381961"/>
                </a:cubicBezTo>
                <a:cubicBezTo>
                  <a:pt x="292987" y="388189"/>
                  <a:pt x="288002" y="393261"/>
                  <a:pt x="281772" y="393261"/>
                </a:cubicBezTo>
                <a:lnTo>
                  <a:pt x="146296" y="393261"/>
                </a:lnTo>
                <a:cubicBezTo>
                  <a:pt x="140065" y="393261"/>
                  <a:pt x="134991" y="388189"/>
                  <a:pt x="134991" y="381961"/>
                </a:cubicBezTo>
                <a:cubicBezTo>
                  <a:pt x="134991" y="375733"/>
                  <a:pt x="140065" y="370751"/>
                  <a:pt x="146296" y="370751"/>
                </a:cubicBezTo>
                <a:close/>
                <a:moveTo>
                  <a:pt x="78764" y="337111"/>
                </a:moveTo>
                <a:cubicBezTo>
                  <a:pt x="72534" y="337111"/>
                  <a:pt x="67550" y="342089"/>
                  <a:pt x="67550" y="348310"/>
                </a:cubicBezTo>
                <a:cubicBezTo>
                  <a:pt x="67550" y="354531"/>
                  <a:pt x="72534" y="359508"/>
                  <a:pt x="78764" y="359508"/>
                </a:cubicBezTo>
                <a:cubicBezTo>
                  <a:pt x="84994" y="359508"/>
                  <a:pt x="89978" y="354531"/>
                  <a:pt x="89978" y="348310"/>
                </a:cubicBezTo>
                <a:cubicBezTo>
                  <a:pt x="89978" y="342089"/>
                  <a:pt x="84994" y="337111"/>
                  <a:pt x="78764" y="337111"/>
                </a:cubicBezTo>
                <a:close/>
                <a:moveTo>
                  <a:pt x="337535" y="314581"/>
                </a:moveTo>
                <a:lnTo>
                  <a:pt x="393823" y="314581"/>
                </a:lnTo>
                <a:cubicBezTo>
                  <a:pt x="400057" y="314581"/>
                  <a:pt x="405045" y="319563"/>
                  <a:pt x="405045" y="325791"/>
                </a:cubicBezTo>
                <a:cubicBezTo>
                  <a:pt x="405045" y="332019"/>
                  <a:pt x="400057" y="337091"/>
                  <a:pt x="393823" y="337091"/>
                </a:cubicBezTo>
                <a:lnTo>
                  <a:pt x="337535" y="337091"/>
                </a:lnTo>
                <a:cubicBezTo>
                  <a:pt x="331301" y="337091"/>
                  <a:pt x="326224" y="332019"/>
                  <a:pt x="326224" y="325791"/>
                </a:cubicBezTo>
                <a:cubicBezTo>
                  <a:pt x="326224" y="319563"/>
                  <a:pt x="331301" y="314581"/>
                  <a:pt x="337535" y="314581"/>
                </a:cubicBezTo>
                <a:close/>
                <a:moveTo>
                  <a:pt x="146296" y="314581"/>
                </a:moveTo>
                <a:lnTo>
                  <a:pt x="281772" y="314581"/>
                </a:lnTo>
                <a:cubicBezTo>
                  <a:pt x="288002" y="314581"/>
                  <a:pt x="292987" y="319563"/>
                  <a:pt x="292987" y="325791"/>
                </a:cubicBezTo>
                <a:cubicBezTo>
                  <a:pt x="292987" y="332019"/>
                  <a:pt x="288002" y="337091"/>
                  <a:pt x="281772" y="337091"/>
                </a:cubicBezTo>
                <a:lnTo>
                  <a:pt x="146296" y="337091"/>
                </a:lnTo>
                <a:cubicBezTo>
                  <a:pt x="140065" y="337091"/>
                  <a:pt x="134991" y="332019"/>
                  <a:pt x="134991" y="325791"/>
                </a:cubicBezTo>
                <a:cubicBezTo>
                  <a:pt x="134991" y="319563"/>
                  <a:pt x="140065" y="314581"/>
                  <a:pt x="146296" y="314581"/>
                </a:cubicBezTo>
                <a:close/>
                <a:moveTo>
                  <a:pt x="337535" y="258411"/>
                </a:moveTo>
                <a:lnTo>
                  <a:pt x="393823" y="258411"/>
                </a:lnTo>
                <a:cubicBezTo>
                  <a:pt x="400057" y="258411"/>
                  <a:pt x="405045" y="263397"/>
                  <a:pt x="405045" y="269631"/>
                </a:cubicBezTo>
                <a:cubicBezTo>
                  <a:pt x="405045" y="275864"/>
                  <a:pt x="400057" y="280851"/>
                  <a:pt x="393823" y="280851"/>
                </a:cubicBezTo>
                <a:lnTo>
                  <a:pt x="337535" y="280851"/>
                </a:lnTo>
                <a:cubicBezTo>
                  <a:pt x="331301" y="280851"/>
                  <a:pt x="326224" y="275864"/>
                  <a:pt x="326224" y="269631"/>
                </a:cubicBezTo>
                <a:cubicBezTo>
                  <a:pt x="326224" y="263397"/>
                  <a:pt x="331301" y="258411"/>
                  <a:pt x="337535" y="258411"/>
                </a:cubicBezTo>
                <a:close/>
                <a:moveTo>
                  <a:pt x="146296" y="258411"/>
                </a:moveTo>
                <a:lnTo>
                  <a:pt x="281772" y="258411"/>
                </a:lnTo>
                <a:cubicBezTo>
                  <a:pt x="288002" y="258411"/>
                  <a:pt x="292987" y="263397"/>
                  <a:pt x="292987" y="269631"/>
                </a:cubicBezTo>
                <a:cubicBezTo>
                  <a:pt x="292987" y="275864"/>
                  <a:pt x="288002" y="280851"/>
                  <a:pt x="281772" y="280851"/>
                </a:cubicBezTo>
                <a:lnTo>
                  <a:pt x="146296" y="280851"/>
                </a:lnTo>
                <a:cubicBezTo>
                  <a:pt x="140065" y="280851"/>
                  <a:pt x="134991" y="275864"/>
                  <a:pt x="134991" y="269631"/>
                </a:cubicBezTo>
                <a:cubicBezTo>
                  <a:pt x="134991" y="263397"/>
                  <a:pt x="140065" y="258411"/>
                  <a:pt x="146296" y="258411"/>
                </a:cubicBezTo>
                <a:close/>
                <a:moveTo>
                  <a:pt x="78764" y="213483"/>
                </a:moveTo>
                <a:cubicBezTo>
                  <a:pt x="72534" y="213483"/>
                  <a:pt x="67550" y="218549"/>
                  <a:pt x="67550" y="224682"/>
                </a:cubicBezTo>
                <a:cubicBezTo>
                  <a:pt x="67550" y="230903"/>
                  <a:pt x="72534" y="235969"/>
                  <a:pt x="78764" y="235969"/>
                </a:cubicBezTo>
                <a:cubicBezTo>
                  <a:pt x="84994" y="235969"/>
                  <a:pt x="89978" y="230903"/>
                  <a:pt x="89978" y="224682"/>
                </a:cubicBezTo>
                <a:cubicBezTo>
                  <a:pt x="89978" y="218549"/>
                  <a:pt x="84994" y="213483"/>
                  <a:pt x="78764" y="213483"/>
                </a:cubicBezTo>
                <a:close/>
                <a:moveTo>
                  <a:pt x="337535" y="202241"/>
                </a:moveTo>
                <a:lnTo>
                  <a:pt x="393823" y="202241"/>
                </a:lnTo>
                <a:cubicBezTo>
                  <a:pt x="400057" y="202241"/>
                  <a:pt x="405045" y="207227"/>
                  <a:pt x="405045" y="213461"/>
                </a:cubicBezTo>
                <a:cubicBezTo>
                  <a:pt x="405045" y="219694"/>
                  <a:pt x="400057" y="224681"/>
                  <a:pt x="393823" y="224681"/>
                </a:cubicBezTo>
                <a:lnTo>
                  <a:pt x="337535" y="224681"/>
                </a:lnTo>
                <a:cubicBezTo>
                  <a:pt x="331301" y="224681"/>
                  <a:pt x="326224" y="219694"/>
                  <a:pt x="326224" y="213461"/>
                </a:cubicBezTo>
                <a:cubicBezTo>
                  <a:pt x="326224" y="207227"/>
                  <a:pt x="331301" y="202241"/>
                  <a:pt x="337535" y="202241"/>
                </a:cubicBezTo>
                <a:close/>
                <a:moveTo>
                  <a:pt x="146296" y="202241"/>
                </a:moveTo>
                <a:lnTo>
                  <a:pt x="281772" y="202241"/>
                </a:lnTo>
                <a:cubicBezTo>
                  <a:pt x="288002" y="202241"/>
                  <a:pt x="292987" y="207227"/>
                  <a:pt x="292987" y="213461"/>
                </a:cubicBezTo>
                <a:cubicBezTo>
                  <a:pt x="292987" y="219694"/>
                  <a:pt x="288002" y="224681"/>
                  <a:pt x="281772" y="224681"/>
                </a:cubicBezTo>
                <a:lnTo>
                  <a:pt x="146296" y="224681"/>
                </a:lnTo>
                <a:cubicBezTo>
                  <a:pt x="140065" y="224681"/>
                  <a:pt x="134991" y="219694"/>
                  <a:pt x="134991" y="213461"/>
                </a:cubicBezTo>
                <a:cubicBezTo>
                  <a:pt x="134991" y="207227"/>
                  <a:pt x="140065" y="202241"/>
                  <a:pt x="146296" y="202241"/>
                </a:cubicBezTo>
                <a:close/>
                <a:moveTo>
                  <a:pt x="337535" y="146000"/>
                </a:moveTo>
                <a:lnTo>
                  <a:pt x="393823" y="146000"/>
                </a:lnTo>
                <a:cubicBezTo>
                  <a:pt x="400057" y="146000"/>
                  <a:pt x="405045" y="151071"/>
                  <a:pt x="405045" y="157299"/>
                </a:cubicBezTo>
                <a:cubicBezTo>
                  <a:pt x="405045" y="163527"/>
                  <a:pt x="400057" y="168510"/>
                  <a:pt x="393823" y="168510"/>
                </a:cubicBezTo>
                <a:lnTo>
                  <a:pt x="337535" y="168510"/>
                </a:lnTo>
                <a:cubicBezTo>
                  <a:pt x="331301" y="168510"/>
                  <a:pt x="326224" y="163527"/>
                  <a:pt x="326224" y="157299"/>
                </a:cubicBezTo>
                <a:cubicBezTo>
                  <a:pt x="326224" y="151071"/>
                  <a:pt x="331301" y="146000"/>
                  <a:pt x="337535" y="146000"/>
                </a:cubicBezTo>
                <a:close/>
                <a:moveTo>
                  <a:pt x="146296" y="146000"/>
                </a:moveTo>
                <a:lnTo>
                  <a:pt x="281772" y="146000"/>
                </a:lnTo>
                <a:cubicBezTo>
                  <a:pt x="288002" y="146000"/>
                  <a:pt x="292987" y="151071"/>
                  <a:pt x="292987" y="157299"/>
                </a:cubicBezTo>
                <a:cubicBezTo>
                  <a:pt x="292987" y="163527"/>
                  <a:pt x="288002" y="168510"/>
                  <a:pt x="281772" y="168510"/>
                </a:cubicBezTo>
                <a:lnTo>
                  <a:pt x="146296" y="168510"/>
                </a:lnTo>
                <a:cubicBezTo>
                  <a:pt x="140065" y="168510"/>
                  <a:pt x="134991" y="163527"/>
                  <a:pt x="134991" y="157299"/>
                </a:cubicBezTo>
                <a:cubicBezTo>
                  <a:pt x="134991" y="151071"/>
                  <a:pt x="140065" y="146000"/>
                  <a:pt x="146296" y="146000"/>
                </a:cubicBezTo>
                <a:close/>
                <a:moveTo>
                  <a:pt x="78764" y="89855"/>
                </a:moveTo>
                <a:cubicBezTo>
                  <a:pt x="72534" y="89855"/>
                  <a:pt x="67550" y="94921"/>
                  <a:pt x="67550" y="101142"/>
                </a:cubicBezTo>
                <a:cubicBezTo>
                  <a:pt x="67550" y="107364"/>
                  <a:pt x="72534" y="112341"/>
                  <a:pt x="78764" y="112341"/>
                </a:cubicBezTo>
                <a:cubicBezTo>
                  <a:pt x="84994" y="112341"/>
                  <a:pt x="89978" y="107275"/>
                  <a:pt x="89978" y="101142"/>
                </a:cubicBezTo>
                <a:cubicBezTo>
                  <a:pt x="89978" y="94921"/>
                  <a:pt x="84994" y="89855"/>
                  <a:pt x="78764" y="89855"/>
                </a:cubicBezTo>
                <a:close/>
                <a:moveTo>
                  <a:pt x="337535" y="89830"/>
                </a:moveTo>
                <a:lnTo>
                  <a:pt x="393823" y="89830"/>
                </a:lnTo>
                <a:cubicBezTo>
                  <a:pt x="400057" y="89830"/>
                  <a:pt x="405045" y="94901"/>
                  <a:pt x="405045" y="101129"/>
                </a:cubicBezTo>
                <a:cubicBezTo>
                  <a:pt x="405045" y="107357"/>
                  <a:pt x="400057" y="112340"/>
                  <a:pt x="393823" y="112340"/>
                </a:cubicBezTo>
                <a:lnTo>
                  <a:pt x="337535" y="112340"/>
                </a:lnTo>
                <a:cubicBezTo>
                  <a:pt x="331301" y="112340"/>
                  <a:pt x="326224" y="107357"/>
                  <a:pt x="326224" y="101129"/>
                </a:cubicBezTo>
                <a:cubicBezTo>
                  <a:pt x="326224" y="94901"/>
                  <a:pt x="331301" y="89830"/>
                  <a:pt x="337535" y="89830"/>
                </a:cubicBezTo>
                <a:close/>
                <a:moveTo>
                  <a:pt x="146296" y="89830"/>
                </a:moveTo>
                <a:lnTo>
                  <a:pt x="281772" y="89830"/>
                </a:lnTo>
                <a:cubicBezTo>
                  <a:pt x="288002" y="89830"/>
                  <a:pt x="292987" y="94901"/>
                  <a:pt x="292987" y="101129"/>
                </a:cubicBezTo>
                <a:cubicBezTo>
                  <a:pt x="292987" y="107357"/>
                  <a:pt x="288002" y="112340"/>
                  <a:pt x="281772" y="112340"/>
                </a:cubicBezTo>
                <a:lnTo>
                  <a:pt x="146296" y="112340"/>
                </a:lnTo>
                <a:cubicBezTo>
                  <a:pt x="140065" y="112340"/>
                  <a:pt x="134991" y="107357"/>
                  <a:pt x="134991" y="101129"/>
                </a:cubicBezTo>
                <a:cubicBezTo>
                  <a:pt x="134991" y="94901"/>
                  <a:pt x="140065" y="89830"/>
                  <a:pt x="146296" y="89830"/>
                </a:cubicBezTo>
                <a:close/>
                <a:moveTo>
                  <a:pt x="67550" y="0"/>
                </a:moveTo>
                <a:lnTo>
                  <a:pt x="382427" y="0"/>
                </a:lnTo>
                <a:cubicBezTo>
                  <a:pt x="419717" y="0"/>
                  <a:pt x="450066" y="30307"/>
                  <a:pt x="450066" y="67547"/>
                </a:cubicBezTo>
                <a:lnTo>
                  <a:pt x="450066" y="368929"/>
                </a:lnTo>
                <a:cubicBezTo>
                  <a:pt x="450066" y="375062"/>
                  <a:pt x="444993" y="380128"/>
                  <a:pt x="438763" y="380128"/>
                </a:cubicBezTo>
                <a:cubicBezTo>
                  <a:pt x="432622" y="380128"/>
                  <a:pt x="427549" y="375062"/>
                  <a:pt x="427549" y="368929"/>
                </a:cubicBezTo>
                <a:lnTo>
                  <a:pt x="427549" y="67547"/>
                </a:lnTo>
                <a:cubicBezTo>
                  <a:pt x="427549" y="42661"/>
                  <a:pt x="407347" y="22486"/>
                  <a:pt x="382427" y="22486"/>
                </a:cubicBezTo>
                <a:lnTo>
                  <a:pt x="67550" y="22486"/>
                </a:lnTo>
                <a:cubicBezTo>
                  <a:pt x="42719" y="22486"/>
                  <a:pt x="22517" y="42572"/>
                  <a:pt x="22517" y="67280"/>
                </a:cubicBezTo>
                <a:lnTo>
                  <a:pt x="22517" y="89855"/>
                </a:lnTo>
                <a:lnTo>
                  <a:pt x="46991" y="89855"/>
                </a:lnTo>
                <a:cubicBezTo>
                  <a:pt x="51619" y="76790"/>
                  <a:pt x="64079" y="67458"/>
                  <a:pt x="78764" y="67458"/>
                </a:cubicBezTo>
                <a:cubicBezTo>
                  <a:pt x="97364" y="67458"/>
                  <a:pt x="112494" y="82567"/>
                  <a:pt x="112494" y="101142"/>
                </a:cubicBezTo>
                <a:cubicBezTo>
                  <a:pt x="112494" y="119717"/>
                  <a:pt x="97364" y="134827"/>
                  <a:pt x="78764" y="134827"/>
                </a:cubicBezTo>
                <a:cubicBezTo>
                  <a:pt x="64079" y="134827"/>
                  <a:pt x="51619" y="125406"/>
                  <a:pt x="46991" y="112341"/>
                </a:cubicBezTo>
                <a:lnTo>
                  <a:pt x="22517" y="112341"/>
                </a:lnTo>
                <a:lnTo>
                  <a:pt x="22517" y="213483"/>
                </a:lnTo>
                <a:lnTo>
                  <a:pt x="46991" y="213483"/>
                </a:lnTo>
                <a:cubicBezTo>
                  <a:pt x="51619" y="200418"/>
                  <a:pt x="64079" y="190997"/>
                  <a:pt x="78764" y="190997"/>
                </a:cubicBezTo>
                <a:cubicBezTo>
                  <a:pt x="97364" y="190997"/>
                  <a:pt x="112494" y="206106"/>
                  <a:pt x="112494" y="224682"/>
                </a:cubicBezTo>
                <a:cubicBezTo>
                  <a:pt x="112494" y="243346"/>
                  <a:pt x="97364" y="258455"/>
                  <a:pt x="78764" y="258455"/>
                </a:cubicBezTo>
                <a:cubicBezTo>
                  <a:pt x="64079" y="258455"/>
                  <a:pt x="51619" y="249034"/>
                  <a:pt x="46991" y="235969"/>
                </a:cubicBezTo>
                <a:lnTo>
                  <a:pt x="22517" y="235969"/>
                </a:lnTo>
                <a:lnTo>
                  <a:pt x="22517" y="337111"/>
                </a:lnTo>
                <a:lnTo>
                  <a:pt x="46991" y="337111"/>
                </a:lnTo>
                <a:cubicBezTo>
                  <a:pt x="51619" y="324046"/>
                  <a:pt x="64079" y="314625"/>
                  <a:pt x="78764" y="314625"/>
                </a:cubicBezTo>
                <a:cubicBezTo>
                  <a:pt x="97364" y="314625"/>
                  <a:pt x="112494" y="329735"/>
                  <a:pt x="112494" y="348310"/>
                </a:cubicBezTo>
                <a:cubicBezTo>
                  <a:pt x="112494" y="366885"/>
                  <a:pt x="97364" y="381994"/>
                  <a:pt x="78764" y="381994"/>
                </a:cubicBezTo>
                <a:cubicBezTo>
                  <a:pt x="64079" y="381994"/>
                  <a:pt x="51619" y="372662"/>
                  <a:pt x="46991" y="359508"/>
                </a:cubicBezTo>
                <a:lnTo>
                  <a:pt x="22517" y="359508"/>
                </a:lnTo>
                <a:lnTo>
                  <a:pt x="22517" y="460651"/>
                </a:lnTo>
                <a:lnTo>
                  <a:pt x="46991" y="460651"/>
                </a:lnTo>
                <a:cubicBezTo>
                  <a:pt x="51619" y="447586"/>
                  <a:pt x="64079" y="438165"/>
                  <a:pt x="78764" y="438165"/>
                </a:cubicBezTo>
                <a:cubicBezTo>
                  <a:pt x="97364" y="438165"/>
                  <a:pt x="112494" y="453363"/>
                  <a:pt x="112494" y="471939"/>
                </a:cubicBezTo>
                <a:cubicBezTo>
                  <a:pt x="112494" y="490514"/>
                  <a:pt x="97364" y="505623"/>
                  <a:pt x="78764" y="505623"/>
                </a:cubicBezTo>
                <a:cubicBezTo>
                  <a:pt x="64079" y="505623"/>
                  <a:pt x="51619" y="496202"/>
                  <a:pt x="46991" y="483137"/>
                </a:cubicBezTo>
                <a:lnTo>
                  <a:pt x="22517" y="483137"/>
                </a:lnTo>
                <a:lnTo>
                  <a:pt x="22517" y="505712"/>
                </a:lnTo>
                <a:cubicBezTo>
                  <a:pt x="22517" y="530420"/>
                  <a:pt x="42630" y="550595"/>
                  <a:pt x="67372" y="550595"/>
                </a:cubicBezTo>
                <a:lnTo>
                  <a:pt x="303752" y="550595"/>
                </a:lnTo>
                <a:cubicBezTo>
                  <a:pt x="309982" y="550595"/>
                  <a:pt x="315055" y="555572"/>
                  <a:pt x="315055" y="561794"/>
                </a:cubicBezTo>
                <a:cubicBezTo>
                  <a:pt x="315055" y="568015"/>
                  <a:pt x="309982" y="572992"/>
                  <a:pt x="303752" y="572992"/>
                </a:cubicBezTo>
                <a:lnTo>
                  <a:pt x="67372" y="572992"/>
                </a:lnTo>
                <a:cubicBezTo>
                  <a:pt x="30260" y="572992"/>
                  <a:pt x="0" y="542863"/>
                  <a:pt x="0" y="505712"/>
                </a:cubicBezTo>
                <a:lnTo>
                  <a:pt x="0" y="67280"/>
                </a:lnTo>
                <a:cubicBezTo>
                  <a:pt x="0" y="30218"/>
                  <a:pt x="30349" y="0"/>
                  <a:pt x="67550" y="0"/>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latin typeface="G8321 Black" panose="00000A05000000000000" pitchFamily="2" charset="0"/>
              <a:ea typeface="G8321 Black" panose="00000A05000000000000" pitchFamily="2" charset="0"/>
              <a:cs typeface="G8321 Black" panose="00000A05000000000000" pitchFamily="2" charset="0"/>
            </a:endParaRPr>
          </a:p>
        </p:txBody>
      </p:sp>
      <p:sp>
        <p:nvSpPr>
          <p:cNvPr id="49" name="圆角矩形 2"/>
          <p:cNvSpPr/>
          <p:nvPr>
            <p:custDataLst>
              <p:tags r:id="rId2"/>
            </p:custDataLst>
          </p:nvPr>
        </p:nvSpPr>
        <p:spPr>
          <a:xfrm>
            <a:off x="297180" y="3157855"/>
            <a:ext cx="9368790" cy="13779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altLang="zh-CN" sz="4400" b="1">
                <a:solidFill>
                  <a:schemeClr val="bg1"/>
                </a:solidFill>
                <a:latin typeface="Times New Roman" panose="02020603050405020304" charset="0"/>
                <a:cs typeface="Times New Roman" panose="02020603050405020304" charset="0"/>
              </a:rPr>
              <a:t>KHÔI PHỤC: </a:t>
            </a:r>
            <a:r>
              <a:rPr lang="vi-VN" altLang="zh-CN" sz="4400" b="1">
                <a:solidFill>
                  <a:schemeClr val="tx1"/>
                </a:solidFill>
                <a:latin typeface="Times New Roman" panose="02020603050405020304" charset="0"/>
                <a:cs typeface="Times New Roman" panose="02020603050405020304" charset="0"/>
              </a:rPr>
              <a:t>“</a:t>
            </a:r>
            <a:r>
              <a:rPr lang="en-US" altLang="en-US" sz="4400" b="1">
                <a:solidFill>
                  <a:schemeClr val="tx1"/>
                </a:solidFill>
                <a:latin typeface="Times New Roman" panose="02020603050405020304" charset="0"/>
                <a:cs typeface="Times New Roman" panose="02020603050405020304" charset="0"/>
              </a:rPr>
              <a:t>Chị trông giống đấy.”</a:t>
            </a:r>
          </a:p>
        </p:txBody>
      </p:sp>
      <p:sp>
        <p:nvSpPr>
          <p:cNvPr id="50" name="文本框"/>
          <p:cNvSpPr/>
          <p:nvPr>
            <p:custDataLst>
              <p:tags r:id="rId3"/>
            </p:custDataLst>
          </p:nvPr>
        </p:nvSpPr>
        <p:spPr>
          <a:xfrm>
            <a:off x="6163876" y="4406104"/>
            <a:ext cx="2164080" cy="554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kumimoji="1" lang="en-US" altLang="zh-CN" sz="2200" dirty="0">
                <a:solidFill>
                  <a:schemeClr val="bg1"/>
                </a:solidFill>
                <a:latin typeface="G8321 Black" panose="00000A05000000000000" pitchFamily="2" charset="0"/>
                <a:ea typeface="G8321 Black" panose="00000A05000000000000" pitchFamily="2" charset="0"/>
                <a:cs typeface="G8321 Black" panose="00000A05000000000000" pitchFamily="2" charset="0"/>
              </a:rPr>
              <a:t>T</a:t>
            </a:r>
            <a:endParaRPr kumimoji="1" lang="zh-CN" altLang="en-US" sz="2200" dirty="0">
              <a:solidFill>
                <a:schemeClr val="bg1"/>
              </a:solidFill>
              <a:latin typeface="G8321 Black" panose="00000A05000000000000" pitchFamily="2" charset="0"/>
              <a:ea typeface="G8321 Black" panose="00000A05000000000000" pitchFamily="2" charset="0"/>
              <a:cs typeface="G8321 Black" panose="00000A05000000000000" pitchFamily="2" charset="0"/>
            </a:endParaRPr>
          </a:p>
        </p:txBody>
      </p:sp>
      <p:sp>
        <p:nvSpPr>
          <p:cNvPr id="51" name="文本框"/>
          <p:cNvSpPr/>
          <p:nvPr>
            <p:custDataLst>
              <p:tags r:id="rId4"/>
            </p:custDataLst>
          </p:nvPr>
        </p:nvSpPr>
        <p:spPr>
          <a:xfrm>
            <a:off x="6163875" y="4798534"/>
            <a:ext cx="2570027" cy="45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30000"/>
              </a:lnSpc>
            </a:pPr>
            <a:r>
              <a:rPr kumimoji="1" lang="en-US" altLang="zh-CN" sz="1200" dirty="0">
                <a:solidFill>
                  <a:schemeClr val="bg1"/>
                </a:solidFill>
                <a:cs typeface="G8321 Black" panose="00000A05000000000000" pitchFamily="2" charset="0"/>
                <a:sym typeface="+mn-ea"/>
              </a:rPr>
              <a:t>M</a:t>
            </a:r>
          </a:p>
        </p:txBody>
      </p:sp>
      <p:sp>
        <p:nvSpPr>
          <p:cNvPr id="52" name="圆角矩形 2"/>
          <p:cNvSpPr/>
          <p:nvPr>
            <p:custDataLst>
              <p:tags r:id="rId5"/>
            </p:custDataLst>
          </p:nvPr>
        </p:nvSpPr>
        <p:spPr>
          <a:xfrm>
            <a:off x="296545" y="1493520"/>
            <a:ext cx="9369425" cy="137795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altLang="zh-CN" sz="4800" b="1">
                <a:solidFill>
                  <a:schemeClr val="bg1"/>
                </a:solidFill>
                <a:latin typeface="Times New Roman" panose="02020603050405020304" charset="0"/>
                <a:cs typeface="Times New Roman" panose="02020603050405020304" charset="0"/>
              </a:rPr>
              <a:t>CÂU RÚT GỌN: </a:t>
            </a:r>
            <a:r>
              <a:rPr lang="vi-VN" altLang="zh-CN" sz="4800" b="1">
                <a:solidFill>
                  <a:schemeClr val="tx1"/>
                </a:solidFill>
                <a:latin typeface="Times New Roman" panose="02020603050405020304" charset="0"/>
                <a:cs typeface="Times New Roman" panose="02020603050405020304" charset="0"/>
              </a:rPr>
              <a:t>“</a:t>
            </a:r>
            <a:r>
              <a:rPr lang="vi-VN" altLang="zh-CN" sz="4800" b="1" dirty="0">
                <a:solidFill>
                  <a:schemeClr val="tx1"/>
                </a:solidFill>
                <a:latin typeface="Times New Roman" panose="02020603050405020304" charset="0"/>
                <a:cs typeface="Times New Roman" panose="02020603050405020304" charset="0"/>
                <a:sym typeface="+mn-ea"/>
              </a:rPr>
              <a:t>- Giống đấy...</a:t>
            </a:r>
            <a:r>
              <a:rPr lang="vi-VN" altLang="zh-CN" sz="4800" b="1">
                <a:solidFill>
                  <a:schemeClr val="tx1"/>
                </a:solidFill>
                <a:latin typeface="Times New Roman" panose="02020603050405020304" charset="0"/>
                <a:cs typeface="Times New Roman" panose="02020603050405020304" charset="0"/>
              </a:rPr>
              <a:t>”</a:t>
            </a:r>
            <a:r>
              <a:rPr lang="vi-VN" altLang="zh-CN" sz="4800" b="1">
                <a:solidFill>
                  <a:schemeClr val="bg1"/>
                </a:solidFill>
                <a:cs typeface="G8321 Black" panose="00000A05000000000000" pitchFamily="2" charset="0"/>
              </a:rPr>
              <a:t> </a:t>
            </a:r>
          </a:p>
        </p:txBody>
      </p:sp>
      <p:pic>
        <p:nvPicPr>
          <p:cNvPr id="55" name="图形 5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65970" y="1076960"/>
            <a:ext cx="2289810" cy="5645785"/>
          </a:xfrm>
          <a:prstGeom prst="rect">
            <a:avLst/>
          </a:prstGeom>
        </p:spPr>
      </p:pic>
      <p:sp>
        <p:nvSpPr>
          <p:cNvPr id="2" name="圆角矩形 2"/>
          <p:cNvSpPr/>
          <p:nvPr>
            <p:custDataLst>
              <p:tags r:id="rId6"/>
            </p:custDataLst>
          </p:nvPr>
        </p:nvSpPr>
        <p:spPr>
          <a:xfrm>
            <a:off x="296545" y="4822190"/>
            <a:ext cx="9369425" cy="137795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altLang="zh-CN" sz="3600" b="1">
                <a:solidFill>
                  <a:schemeClr val="bg1"/>
                </a:solidFill>
                <a:latin typeface="Times New Roman" panose="02020603050405020304" charset="0"/>
                <a:cs typeface="Times New Roman" panose="02020603050405020304" charset="0"/>
              </a:rPr>
              <a:t>TÁC DỤNG:</a:t>
            </a:r>
            <a:r>
              <a:rPr lang="vi-VN" altLang="zh-CN" sz="2800" b="1">
                <a:solidFill>
                  <a:schemeClr val="bg1"/>
                </a:solidFill>
                <a:latin typeface="Times New Roman" panose="02020603050405020304" charset="0"/>
                <a:cs typeface="Times New Roman" panose="02020603050405020304" charset="0"/>
              </a:rPr>
              <a:t> </a:t>
            </a:r>
            <a:r>
              <a:rPr lang="en-US" altLang="en-US" sz="2800" b="1">
                <a:solidFill>
                  <a:schemeClr val="tx1"/>
                </a:solidFill>
                <a:latin typeface="Times New Roman" panose="02020603050405020304" charset="0"/>
                <a:cs typeface="Times New Roman" panose="02020603050405020304" charset="0"/>
              </a:rPr>
              <a:t>Làm cho lời thoại tự nhiên, ngắn gọn, thể hiện sự thân mật và nhanh nhẹn trong giao tiếp.</a:t>
            </a:r>
          </a:p>
        </p:txBody>
      </p:sp>
      <p:pic>
        <p:nvPicPr>
          <p:cNvPr id="3" name="download (7)">
            <a:hlinkClick r:id="" action="ppaction://media"/>
          </p:cNvPr>
          <p:cNvPicPr/>
          <p:nvPr>
            <a:audioFile r:link="rId8"/>
            <p:extLst>
              <p:ext uri="{DAA4B4D4-6D71-4841-9C94-3DE7FCFB9230}">
                <p14:media xmlns:p14="http://schemas.microsoft.com/office/powerpoint/2010/main" r:embed="rId7"/>
              </p:ext>
            </p:extLst>
          </p:nvPr>
        </p:nvPicPr>
        <p:blipFill>
          <a:blip r:embed="rId13"/>
          <a:stretch>
            <a:fillRect/>
          </a:stretch>
        </p:blipFill>
        <p:spPr>
          <a:xfrm>
            <a:off x="11336655" y="247650"/>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1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525780" y="111125"/>
            <a:ext cx="8837295" cy="6551295"/>
          </a:xfrm>
          <a:prstGeom prst="rect">
            <a:avLst/>
          </a:prstGeom>
        </p:spPr>
        <p:txBody>
          <a:bodyPr wrap="square">
            <a:noAutofit/>
          </a:bodyPr>
          <a:lstStyle/>
          <a:p>
            <a:pPr algn="ctr"/>
            <a:r>
              <a:rPr lang="vi-VN" altLang="zh-CN" sz="6600" b="1" dirty="0">
                <a:solidFill>
                  <a:srgbClr val="C00000"/>
                </a:solidFill>
                <a:latin typeface="Times New Roman" panose="02020603050405020304" charset="0"/>
                <a:cs typeface="Times New Roman" panose="02020603050405020304" charset="0"/>
              </a:rPr>
              <a:t>*BÀI TẬP 2:</a:t>
            </a:r>
            <a:endParaRPr lang="vi-VN" altLang="zh-CN" sz="6600" b="1" dirty="0">
              <a:solidFill>
                <a:srgbClr val="0070C0"/>
              </a:solidFill>
              <a:latin typeface="Times New Roman" panose="02020603050405020304" charset="0"/>
              <a:cs typeface="Times New Roman" panose="02020603050405020304" charset="0"/>
            </a:endParaRPr>
          </a:p>
          <a:p>
            <a:pPr algn="just"/>
            <a:r>
              <a:rPr lang="vi-VN" altLang="zh-CN" sz="3600" b="1" dirty="0">
                <a:solidFill>
                  <a:schemeClr val="tx1"/>
                </a:solidFill>
                <a:latin typeface="Times New Roman" panose="02020603050405020304" charset="0"/>
                <a:cs typeface="Times New Roman" panose="02020603050405020304" charset="0"/>
              </a:rPr>
              <a:t>   Xác định câu đặc biệt trong các trường hợp sau và nêu tác dụng của loại câu này trong mỗi trường hợp:</a:t>
            </a:r>
          </a:p>
          <a:p>
            <a:pPr algn="just"/>
            <a:r>
              <a:rPr lang="vi-VN" altLang="zh-CN" sz="3200" b="1" dirty="0">
                <a:solidFill>
                  <a:schemeClr val="tx1"/>
                </a:solidFill>
                <a:latin typeface="Times New Roman" panose="02020603050405020304" charset="0"/>
                <a:cs typeface="Times New Roman" panose="02020603050405020304" charset="0"/>
              </a:rPr>
              <a:t>a</a:t>
            </a:r>
            <a:r>
              <a:rPr lang="vi-VN" altLang="zh-CN" sz="3200" dirty="0">
                <a:solidFill>
                  <a:schemeClr val="tx1"/>
                </a:solidFill>
                <a:latin typeface="Times New Roman" panose="02020603050405020304" charset="0"/>
                <a:cs typeface="Times New Roman" panose="02020603050405020304" charset="0"/>
              </a:rPr>
              <a:t>. Ôi, Chúa ơi! Tôi thật là một lão ngốc mù quáng!</a:t>
            </a:r>
          </a:p>
          <a:p>
            <a:pPr algn="just"/>
            <a:r>
              <a:rPr lang="vi-VN" altLang="zh-CN" sz="2000" dirty="0">
                <a:solidFill>
                  <a:schemeClr val="tx1"/>
                </a:solidFill>
                <a:latin typeface="Times New Roman" panose="02020603050405020304" charset="0"/>
                <a:cs typeface="Times New Roman" panose="02020603050405020304" charset="0"/>
              </a:rPr>
              <a:t>                                              (A-thơ Cô-nan Đoi-lơ, Chiếc mũ miện dát đá be-rô)</a:t>
            </a:r>
            <a:r>
              <a:rPr lang="vi-VN" altLang="zh-CN" sz="3600" dirty="0">
                <a:solidFill>
                  <a:schemeClr val="tx1"/>
                </a:solidFill>
                <a:latin typeface="Times New Roman" panose="02020603050405020304" charset="0"/>
                <a:cs typeface="Times New Roman" panose="02020603050405020304" charset="0"/>
              </a:rPr>
              <a:t> </a:t>
            </a:r>
            <a:endParaRPr lang="vi-VN" altLang="zh-CN" sz="3600" b="1" dirty="0">
              <a:solidFill>
                <a:schemeClr val="tx1"/>
              </a:solidFill>
              <a:latin typeface="Times New Roman" panose="02020603050405020304" charset="0"/>
              <a:cs typeface="Times New Roman" panose="02020603050405020304" charset="0"/>
            </a:endParaRPr>
          </a:p>
          <a:p>
            <a:pPr algn="just"/>
            <a:r>
              <a:rPr lang="vi-VN" altLang="zh-CN" sz="3200" b="1" dirty="0">
                <a:solidFill>
                  <a:schemeClr val="tx1"/>
                </a:solidFill>
                <a:latin typeface="Times New Roman" panose="02020603050405020304" charset="0"/>
                <a:cs typeface="Times New Roman" panose="02020603050405020304" charset="0"/>
              </a:rPr>
              <a:t>b. </a:t>
            </a:r>
            <a:r>
              <a:rPr lang="vi-VN" altLang="zh-CN" sz="3200" dirty="0">
                <a:solidFill>
                  <a:schemeClr val="tx1"/>
                </a:solidFill>
                <a:latin typeface="Times New Roman" panose="02020603050405020304" charset="0"/>
                <a:cs typeface="Times New Roman" panose="02020603050405020304" charset="0"/>
              </a:rPr>
              <a:t>Có tiếng gì trong cái hòm này... như tiếng thở ấy... Eo ơi!</a:t>
            </a:r>
            <a:endParaRPr lang="vi-VN" altLang="zh-CN" sz="3600" dirty="0">
              <a:solidFill>
                <a:schemeClr val="tx1"/>
              </a:solidFill>
              <a:latin typeface="Times New Roman" panose="02020603050405020304" charset="0"/>
              <a:cs typeface="Times New Roman" panose="02020603050405020304" charset="0"/>
            </a:endParaRPr>
          </a:p>
          <a:p>
            <a:pPr algn="just"/>
            <a:r>
              <a:rPr lang="vi-VN" altLang="zh-CN" sz="2000" dirty="0">
                <a:solidFill>
                  <a:schemeClr val="tx1"/>
                </a:solidFill>
                <a:latin typeface="Times New Roman" panose="02020603050405020304" charset="0"/>
                <a:cs typeface="Times New Roman" panose="02020603050405020304" charset="0"/>
              </a:rPr>
              <a:t>                                                                                      (Lưu Quang Vũ, Bệnh sĩ)</a:t>
            </a:r>
            <a:endParaRPr lang="vi-VN" altLang="zh-CN" sz="3600" b="1" dirty="0">
              <a:solidFill>
                <a:schemeClr val="tx1"/>
              </a:solidFill>
              <a:latin typeface="Times New Roman" panose="02020603050405020304" charset="0"/>
              <a:cs typeface="Times New Roman" panose="02020603050405020304" charset="0"/>
            </a:endParaRPr>
          </a:p>
          <a:p>
            <a:pPr algn="just"/>
            <a:r>
              <a:rPr lang="vi-VN" altLang="zh-CN" sz="3200" b="1" dirty="0">
                <a:solidFill>
                  <a:schemeClr val="tx1"/>
                </a:solidFill>
                <a:latin typeface="Times New Roman" panose="02020603050405020304" charset="0"/>
                <a:cs typeface="Times New Roman" panose="02020603050405020304" charset="0"/>
              </a:rPr>
              <a:t>c. </a:t>
            </a:r>
            <a:r>
              <a:rPr lang="vi-VN" altLang="zh-CN" sz="3200" dirty="0">
                <a:solidFill>
                  <a:schemeClr val="tx1"/>
                </a:solidFill>
                <a:latin typeface="Times New Roman" panose="02020603050405020304" charset="0"/>
                <a:cs typeface="Times New Roman" panose="02020603050405020304" charset="0"/>
              </a:rPr>
              <a:t>Tôi sẽ là người thừa kế, tôi sẽ được lấy người tôi yêu! A! Anh Khiết ơi!</a:t>
            </a:r>
            <a:endParaRPr lang="vi-VN" altLang="zh-CN" sz="3600" dirty="0">
              <a:solidFill>
                <a:schemeClr val="tx1"/>
              </a:solidFill>
              <a:latin typeface="Times New Roman" panose="02020603050405020304" charset="0"/>
              <a:cs typeface="Times New Roman" panose="02020603050405020304" charset="0"/>
            </a:endParaRPr>
          </a:p>
          <a:p>
            <a:pPr algn="just"/>
            <a:r>
              <a:rPr lang="vi-VN" altLang="zh-CN" sz="2000" dirty="0">
                <a:solidFill>
                  <a:schemeClr val="tx1"/>
                </a:solidFill>
                <a:latin typeface="Times New Roman" panose="02020603050405020304" charset="0"/>
                <a:cs typeface="Times New Roman" panose="02020603050405020304" charset="0"/>
              </a:rPr>
              <a:t>                                                                                  (Vũ Đình Long, Gia tài)</a:t>
            </a:r>
            <a:endParaRPr lang="vi-VN" altLang="zh-CN" sz="3600" b="1" dirty="0">
              <a:solidFill>
                <a:schemeClr val="tx1"/>
              </a:solidFill>
              <a:latin typeface="Times New Roman" panose="02020603050405020304" charset="0"/>
              <a:cs typeface="Times New Roman" panose="02020603050405020304" charset="0"/>
            </a:endParaRPr>
          </a:p>
          <a:p>
            <a:pPr algn="just"/>
            <a:endParaRPr lang="vi-VN" altLang="zh-CN" sz="3600" dirty="0">
              <a:solidFill>
                <a:schemeClr val="tx1"/>
              </a:solidFill>
              <a:latin typeface="Times New Roman" panose="02020603050405020304" charset="0"/>
              <a:cs typeface="Times New Roman" panose="02020603050405020304" charset="0"/>
            </a:endParaRPr>
          </a:p>
        </p:txBody>
      </p:sp>
      <p:sp>
        <p:nvSpPr>
          <p:cNvPr id="46" name="椭圆 45"/>
          <p:cNvSpPr/>
          <p:nvPr/>
        </p:nvSpPr>
        <p:spPr>
          <a:xfrm>
            <a:off x="5466715" y="6662420"/>
            <a:ext cx="3237865" cy="92329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anrope SemiBold" charset="0"/>
              <a:ea typeface="Manrope SemiBold" charset="0"/>
              <a:cs typeface="G8321 Black" panose="00000A05000000000000" pitchFamily="2" charset="0"/>
            </a:endParaRPr>
          </a:p>
        </p:txBody>
      </p:sp>
      <p:pic>
        <p:nvPicPr>
          <p:cNvPr id="59" name="图形 5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7850" y="821690"/>
            <a:ext cx="2829560" cy="5840730"/>
          </a:xfrm>
          <a:prstGeom prst="rect">
            <a:avLst/>
          </a:prstGeom>
        </p:spPr>
      </p:pic>
      <p:pic>
        <p:nvPicPr>
          <p:cNvPr id="2" name="download (8)">
            <a:hlinkClick r:id="" action="ppaction://media"/>
          </p:cNvPr>
          <p:cNvPicPr/>
          <p:nvPr>
            <a:audioFile r:link="rId3"/>
            <p:extLst>
              <p:ext uri="{DAA4B4D4-6D71-4841-9C94-3DE7FCFB9230}">
                <p14:media xmlns:p14="http://schemas.microsoft.com/office/powerpoint/2010/main" r:embed="rId2"/>
              </p:ext>
            </p:extLst>
          </p:nvPr>
        </p:nvPicPr>
        <p:blipFill>
          <a:blip r:embed="rId8"/>
          <a:stretch>
            <a:fillRect/>
          </a:stretch>
        </p:blipFill>
        <p:spPr>
          <a:xfrm>
            <a:off x="11331575" y="11112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2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939800" y="247650"/>
            <a:ext cx="11023600" cy="706755"/>
          </a:xfrm>
          <a:prstGeom prst="rect">
            <a:avLst/>
          </a:prstGeom>
        </p:spPr>
        <p:txBody>
          <a:bodyPr wrap="square">
            <a:spAutoFit/>
          </a:bodyPr>
          <a:lstStyle/>
          <a:p>
            <a:pPr algn="ctr"/>
            <a:r>
              <a:rPr lang="vi-VN" altLang="zh-CN" sz="4000" b="1" dirty="0">
                <a:solidFill>
                  <a:srgbClr val="0070C0"/>
                </a:solidFill>
                <a:latin typeface="Times New Roman" panose="02020603050405020304" charset="0"/>
                <a:cs typeface="Times New Roman" panose="02020603050405020304" charset="0"/>
                <a:sym typeface="+mn-ea"/>
              </a:rPr>
              <a:t>*GỢI Ý ĐÁP ÁN BÀI TẬP 2</a:t>
            </a:r>
            <a:r>
              <a:rPr lang="vi-VN" altLang="zh-CN" sz="4000" b="1" dirty="0">
                <a:solidFill>
                  <a:srgbClr val="FFC000"/>
                </a:solidFill>
                <a:latin typeface="Times New Roman" panose="02020603050405020304" charset="0"/>
                <a:cs typeface="Times New Roman" panose="02020603050405020304" charset="0"/>
                <a:sym typeface="+mn-ea"/>
              </a:rPr>
              <a:t> </a:t>
            </a:r>
            <a:endParaRPr lang="zh-CN" altLang="en-US" sz="4000" dirty="0">
              <a:solidFill>
                <a:srgbClr val="FF8989"/>
              </a:solidFill>
              <a:latin typeface="G8321 Black" panose="00000A05000000000000" pitchFamily="2" charset="0"/>
              <a:cs typeface="G8321 Black" panose="00000A05000000000000" pitchFamily="2" charset="0"/>
            </a:endParaRPr>
          </a:p>
        </p:txBody>
      </p:sp>
      <p:grpSp>
        <p:nvGrpSpPr>
          <p:cNvPr id="2" name="组合 1"/>
          <p:cNvGrpSpPr/>
          <p:nvPr>
            <p:custDataLst>
              <p:tags r:id="rId2"/>
            </p:custDataLst>
          </p:nvPr>
        </p:nvGrpSpPr>
        <p:grpSpPr>
          <a:xfrm>
            <a:off x="409575" y="808990"/>
            <a:ext cx="9571990" cy="5576570"/>
            <a:chOff x="1454957" y="2178865"/>
            <a:chExt cx="8672426" cy="3592513"/>
          </a:xfrm>
        </p:grpSpPr>
        <p:sp>
          <p:nvSpPr>
            <p:cNvPr id="5" name="图片"/>
            <p:cNvSpPr/>
            <p:nvPr>
              <p:custDataLst>
                <p:tags r:id="rId6"/>
              </p:custDataLst>
            </p:nvPr>
          </p:nvSpPr>
          <p:spPr>
            <a:xfrm>
              <a:off x="1454957" y="2576897"/>
              <a:ext cx="785317" cy="476165"/>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en-GB" sz="3600" b="1" dirty="0">
                  <a:solidFill>
                    <a:schemeClr val="bg1"/>
                  </a:solidFill>
                  <a:latin typeface="Manrope SemiBold" charset="0"/>
                  <a:ea typeface="Manrope SemiBold" charset="0"/>
                  <a:cs typeface="Manrope SemiBold" charset="0"/>
                  <a:sym typeface="Manrope SemiBold" charset="0"/>
                </a:rPr>
                <a:t>a</a:t>
              </a:r>
            </a:p>
          </p:txBody>
        </p:sp>
        <p:sp>
          <p:nvSpPr>
            <p:cNvPr id="6" name="文本框 15"/>
            <p:cNvSpPr txBox="1"/>
            <p:nvPr>
              <p:custDataLst>
                <p:tags r:id="rId7"/>
              </p:custDataLst>
            </p:nvPr>
          </p:nvSpPr>
          <p:spPr>
            <a:xfrm>
              <a:off x="8673928" y="2408418"/>
              <a:ext cx="1452880"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0" lang="en-US" altLang="zh-CN" sz="3600" i="0" u="none" strike="noStrike" kern="1200" cap="none" spc="0" normalizeH="0" baseline="0" noProof="0" dirty="0">
                <a:ln>
                  <a:noFill/>
                </a:ln>
                <a:solidFill>
                  <a:schemeClr val="accent1"/>
                </a:solidFill>
                <a:effectLst/>
                <a:uLnTx/>
                <a:uFillTx/>
                <a:latin typeface="+mj-ea"/>
                <a:ea typeface="+mj-ea"/>
                <a:cs typeface="Manrope SemiBold" charset="0"/>
              </a:endParaRPr>
            </a:p>
          </p:txBody>
        </p:sp>
        <p:sp>
          <p:nvSpPr>
            <p:cNvPr id="7" name="文本框 16"/>
            <p:cNvSpPr txBox="1"/>
            <p:nvPr>
              <p:custDataLst>
                <p:tags r:id="rId8"/>
              </p:custDataLst>
            </p:nvPr>
          </p:nvSpPr>
          <p:spPr>
            <a:xfrm>
              <a:off x="8673928" y="3767318"/>
              <a:ext cx="1452880"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0" lang="en-US" altLang="zh-CN" sz="3600" i="0" u="none" strike="noStrike" kern="1200" cap="none" spc="0" normalizeH="0" baseline="0" noProof="0" dirty="0">
                <a:ln>
                  <a:noFill/>
                </a:ln>
                <a:solidFill>
                  <a:schemeClr val="accent2"/>
                </a:solidFill>
                <a:effectLst/>
                <a:uLnTx/>
                <a:uFillTx/>
                <a:latin typeface="+mj-ea"/>
                <a:ea typeface="+mj-ea"/>
                <a:cs typeface="Manrope SemiBold" charset="0"/>
              </a:endParaRPr>
            </a:p>
          </p:txBody>
        </p:sp>
        <p:sp>
          <p:nvSpPr>
            <p:cNvPr id="8" name="文本框 17"/>
            <p:cNvSpPr txBox="1"/>
            <p:nvPr>
              <p:custDataLst>
                <p:tags r:id="rId9"/>
              </p:custDataLst>
            </p:nvPr>
          </p:nvSpPr>
          <p:spPr>
            <a:xfrm>
              <a:off x="8673928" y="5126218"/>
              <a:ext cx="1452880"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0" lang="en-US" altLang="zh-CN" sz="3600" i="0" u="none" strike="noStrike" kern="1200" cap="none" spc="0" normalizeH="0" baseline="0" noProof="0" dirty="0">
                <a:ln>
                  <a:noFill/>
                </a:ln>
                <a:solidFill>
                  <a:schemeClr val="accent1"/>
                </a:solidFill>
                <a:effectLst/>
                <a:uLnTx/>
                <a:uFillTx/>
                <a:latin typeface="+mj-ea"/>
                <a:ea typeface="+mj-ea"/>
                <a:cs typeface="Manrope SemiBold" charset="0"/>
              </a:endParaRPr>
            </a:p>
          </p:txBody>
        </p:sp>
        <p:sp>
          <p:nvSpPr>
            <p:cNvPr id="10" name="文本框 3"/>
            <p:cNvSpPr txBox="1"/>
            <p:nvPr>
              <p:custDataLst>
                <p:tags r:id="rId10"/>
              </p:custDataLst>
            </p:nvPr>
          </p:nvSpPr>
          <p:spPr>
            <a:xfrm>
              <a:off x="2065192" y="2178865"/>
              <a:ext cx="2013585" cy="25690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2000" dirty="0">
                <a:solidFill>
                  <a:schemeClr val="accent1"/>
                </a:solidFill>
                <a:latin typeface="G8321 Black" panose="00000A05000000000000" pitchFamily="2" charset="0"/>
                <a:ea typeface="G8321 Black" panose="00000A05000000000000" pitchFamily="2" charset="0"/>
                <a:cs typeface="+mn-ea"/>
                <a:sym typeface="Manrope SemiBold" charset="0"/>
              </a:endParaRPr>
            </a:p>
          </p:txBody>
        </p:sp>
        <p:sp>
          <p:nvSpPr>
            <p:cNvPr id="11" name="文本框 4"/>
            <p:cNvSpPr txBox="1"/>
            <p:nvPr>
              <p:custDataLst>
                <p:tags r:id="rId11"/>
              </p:custDataLst>
            </p:nvPr>
          </p:nvSpPr>
          <p:spPr>
            <a:xfrm>
              <a:off x="2643000" y="2435765"/>
              <a:ext cx="7484383" cy="980966"/>
            </a:xfrm>
            <a:prstGeom prst="rect">
              <a:avLst/>
            </a:prstGeom>
            <a:solidFill>
              <a:srgbClr val="0070C0"/>
            </a:solid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vi-VN" altLang="en-US" sz="2400" b="1" dirty="0">
                  <a:solidFill>
                    <a:schemeClr val="tx1"/>
                  </a:solidFill>
                  <a:latin typeface="Times New Roman" panose="02020603050405020304" charset="0"/>
                  <a:ea typeface="Manrope SemiBold" charset="0"/>
                  <a:cs typeface="Times New Roman" panose="02020603050405020304" charset="0"/>
                  <a:sym typeface="Manrope SemiBold" charset="0"/>
                </a:rPr>
                <a:t>- Câu đặc biệt:</a:t>
              </a:r>
              <a:r>
                <a:rPr lang="vi-VN"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 </a:t>
              </a:r>
              <a:r>
                <a:rPr lang="en-US"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Ôi, Chúa ơi!</a:t>
              </a:r>
            </a:p>
            <a:p>
              <a:pPr>
                <a:lnSpc>
                  <a:spcPct val="150000"/>
                </a:lnSpc>
              </a:pPr>
              <a:r>
                <a:rPr lang="vi-VN" altLang="en-US" sz="2400" b="1" dirty="0">
                  <a:solidFill>
                    <a:schemeClr val="tx1"/>
                  </a:solidFill>
                  <a:latin typeface="Times New Roman" panose="02020603050405020304" charset="0"/>
                  <a:ea typeface="Manrope SemiBold" charset="0"/>
                  <a:cs typeface="Times New Roman" panose="02020603050405020304" charset="0"/>
                  <a:sym typeface="Manrope SemiBold" charset="0"/>
                </a:rPr>
                <a:t>- Tác dụng:</a:t>
              </a:r>
              <a:r>
                <a:rPr lang="vi-VN"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 </a:t>
              </a:r>
              <a:r>
                <a:rPr lang="en-US"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Thể hiện sự hối hận, đau đớn, cảm xúc mãnh liệt.</a:t>
              </a:r>
            </a:p>
          </p:txBody>
        </p:sp>
        <p:sp>
          <p:nvSpPr>
            <p:cNvPr id="12" name="图片"/>
            <p:cNvSpPr/>
            <p:nvPr>
              <p:custDataLst>
                <p:tags r:id="rId12"/>
              </p:custDataLst>
            </p:nvPr>
          </p:nvSpPr>
          <p:spPr>
            <a:xfrm>
              <a:off x="1454957" y="3851989"/>
              <a:ext cx="785317" cy="476165"/>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en-US" sz="3600" b="1" dirty="0">
                  <a:solidFill>
                    <a:schemeClr val="bg1"/>
                  </a:solidFill>
                  <a:latin typeface="Manrope SemiBold" charset="0"/>
                  <a:ea typeface="Manrope SemiBold" charset="0"/>
                  <a:cs typeface="Manrope SemiBold" charset="0"/>
                  <a:sym typeface="Manrope SemiBold" charset="0"/>
                </a:rPr>
                <a:t>b</a:t>
              </a:r>
            </a:p>
          </p:txBody>
        </p:sp>
        <p:sp>
          <p:nvSpPr>
            <p:cNvPr id="13" name="文本框 14"/>
            <p:cNvSpPr txBox="1"/>
            <p:nvPr>
              <p:custDataLst>
                <p:tags r:id="rId13"/>
              </p:custDataLst>
            </p:nvPr>
          </p:nvSpPr>
          <p:spPr>
            <a:xfrm>
              <a:off x="2065192" y="3486965"/>
              <a:ext cx="2013585" cy="25690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2000" dirty="0">
                <a:solidFill>
                  <a:schemeClr val="accent2"/>
                </a:solidFill>
                <a:latin typeface="G8321 Black" panose="00000A05000000000000" pitchFamily="2" charset="0"/>
                <a:ea typeface="G8321 Black" panose="00000A05000000000000" pitchFamily="2" charset="0"/>
                <a:cs typeface="+mn-ea"/>
                <a:sym typeface="Manrope SemiBold" charset="0"/>
              </a:endParaRPr>
            </a:p>
          </p:txBody>
        </p:sp>
        <p:sp>
          <p:nvSpPr>
            <p:cNvPr id="14" name="文本框 27"/>
            <p:cNvSpPr txBox="1"/>
            <p:nvPr>
              <p:custDataLst>
                <p:tags r:id="rId14"/>
              </p:custDataLst>
            </p:nvPr>
          </p:nvSpPr>
          <p:spPr>
            <a:xfrm>
              <a:off x="2643000" y="3721494"/>
              <a:ext cx="7327320" cy="909378"/>
            </a:xfrm>
            <a:prstGeom prst="rect">
              <a:avLst/>
            </a:prstGeom>
            <a:solidFill>
              <a:srgbClr val="FFFF00"/>
            </a:solid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vi-VN"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 Câu đặc biệt:</a:t>
              </a:r>
              <a:r>
                <a:rPr lang="vi-VN" altLang="en-US" sz="2400" b="1" dirty="0">
                  <a:solidFill>
                    <a:schemeClr val="tx1">
                      <a:lumMod val="75000"/>
                      <a:lumOff val="25000"/>
                    </a:schemeClr>
                  </a:solidFill>
                  <a:latin typeface="Times New Roman" panose="02020603050405020304" charset="0"/>
                  <a:ea typeface="Manrope SemiBold" charset="0"/>
                  <a:cs typeface="Times New Roman" panose="02020603050405020304" charset="0"/>
                  <a:sym typeface="Manrope SemiBold" charset="0"/>
                </a:rPr>
                <a:t> </a:t>
              </a:r>
              <a:r>
                <a:rPr lang="en-US" altLang="en-US" sz="2400" b="1" dirty="0">
                  <a:solidFill>
                    <a:schemeClr val="tx1"/>
                  </a:solidFill>
                  <a:latin typeface="Times New Roman" panose="02020603050405020304" charset="0"/>
                  <a:ea typeface="Manrope SemiBold" charset="0"/>
                  <a:cs typeface="Times New Roman" panose="02020603050405020304" charset="0"/>
                  <a:sym typeface="Manrope SemiBold" charset="0"/>
                </a:rPr>
                <a:t>Eo ơi!</a:t>
              </a:r>
            </a:p>
            <a:p>
              <a:pPr>
                <a:lnSpc>
                  <a:spcPct val="150000"/>
                </a:lnSpc>
              </a:pPr>
              <a:r>
                <a:rPr lang="vi-VN"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 Tác dụng:</a:t>
              </a:r>
              <a:r>
                <a:rPr lang="vi-VN" altLang="en-US" sz="2400" b="1" dirty="0">
                  <a:solidFill>
                    <a:schemeClr val="tx1">
                      <a:lumMod val="75000"/>
                      <a:lumOff val="25000"/>
                    </a:schemeClr>
                  </a:solidFill>
                  <a:latin typeface="Times New Roman" panose="02020603050405020304" charset="0"/>
                  <a:ea typeface="Manrope SemiBold" charset="0"/>
                  <a:cs typeface="Times New Roman" panose="02020603050405020304" charset="0"/>
                  <a:sym typeface="Manrope SemiBold" charset="0"/>
                </a:rPr>
                <a:t> </a:t>
              </a:r>
              <a:r>
                <a:rPr lang="en-US" altLang="en-US" sz="2400" b="1" dirty="0">
                  <a:solidFill>
                    <a:schemeClr val="tx1"/>
                  </a:solidFill>
                  <a:latin typeface="Times New Roman" panose="02020603050405020304" charset="0"/>
                  <a:ea typeface="Manrope SemiBold" charset="0"/>
                  <a:cs typeface="Times New Roman" panose="02020603050405020304" charset="0"/>
                  <a:sym typeface="Manrope SemiBold" charset="0"/>
                </a:rPr>
                <a:t>Diễn tả nỗi sợ hãi, làm cho lời thoại sinh động.</a:t>
              </a:r>
            </a:p>
          </p:txBody>
        </p:sp>
        <p:sp>
          <p:nvSpPr>
            <p:cNvPr id="15" name="图片"/>
            <p:cNvSpPr/>
            <p:nvPr>
              <p:custDataLst>
                <p:tags r:id="rId15"/>
              </p:custDataLst>
            </p:nvPr>
          </p:nvSpPr>
          <p:spPr>
            <a:xfrm>
              <a:off x="1454957" y="5127082"/>
              <a:ext cx="785317" cy="476165"/>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en-US" sz="3600" b="1" dirty="0">
                  <a:solidFill>
                    <a:schemeClr val="bg1"/>
                  </a:solidFill>
                  <a:latin typeface="Manrope SemiBold" charset="0"/>
                  <a:ea typeface="Manrope SemiBold" charset="0"/>
                  <a:cs typeface="Manrope SemiBold" charset="0"/>
                  <a:sym typeface="Manrope SemiBold" charset="0"/>
                </a:rPr>
                <a:t>c</a:t>
              </a:r>
            </a:p>
          </p:txBody>
        </p:sp>
        <p:sp>
          <p:nvSpPr>
            <p:cNvPr id="16" name="文本框 32"/>
            <p:cNvSpPr txBox="1"/>
            <p:nvPr>
              <p:custDataLst>
                <p:tags r:id="rId16"/>
              </p:custDataLst>
            </p:nvPr>
          </p:nvSpPr>
          <p:spPr>
            <a:xfrm>
              <a:off x="2065192" y="4769665"/>
              <a:ext cx="2013585" cy="25690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2000" dirty="0">
                <a:solidFill>
                  <a:schemeClr val="accent1"/>
                </a:solidFill>
                <a:latin typeface="G8321 Black" panose="00000A05000000000000" pitchFamily="2" charset="0"/>
                <a:ea typeface="G8321 Black" panose="00000A05000000000000" pitchFamily="2" charset="0"/>
                <a:cs typeface="+mn-ea"/>
                <a:sym typeface="Manrope SemiBold" charset="0"/>
              </a:endParaRPr>
            </a:p>
          </p:txBody>
        </p:sp>
        <p:sp>
          <p:nvSpPr>
            <p:cNvPr id="17" name="文本框 33"/>
            <p:cNvSpPr txBox="1"/>
            <p:nvPr>
              <p:custDataLst>
                <p:tags r:id="rId17"/>
              </p:custDataLst>
            </p:nvPr>
          </p:nvSpPr>
          <p:spPr>
            <a:xfrm>
              <a:off x="2642425" y="4935634"/>
              <a:ext cx="7327895" cy="821017"/>
            </a:xfrm>
            <a:prstGeom prst="rect">
              <a:avLst/>
            </a:prstGeom>
            <a:solidFill>
              <a:srgbClr val="FC6DFA"/>
            </a:solid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vi-VN" altLang="en-US" sz="2400" b="1" dirty="0">
                  <a:solidFill>
                    <a:schemeClr val="tx1"/>
                  </a:solidFill>
                  <a:latin typeface="Times New Roman" panose="02020603050405020304" charset="0"/>
                  <a:ea typeface="Manrope SemiBold" charset="0"/>
                  <a:cs typeface="Times New Roman" panose="02020603050405020304" charset="0"/>
                  <a:sym typeface="Manrope SemiBold" charset="0"/>
                </a:rPr>
                <a:t>- Câu đặc biệt:</a:t>
              </a:r>
              <a:r>
                <a:rPr lang="vi-VN"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 </a:t>
              </a:r>
              <a:r>
                <a:rPr lang="en-US"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A! Anh Khiết ơi!</a:t>
              </a:r>
            </a:p>
            <a:p>
              <a:pPr>
                <a:lnSpc>
                  <a:spcPct val="150000"/>
                </a:lnSpc>
              </a:pPr>
              <a:r>
                <a:rPr lang="vi-VN" altLang="en-US" sz="2400" b="1" dirty="0">
                  <a:solidFill>
                    <a:schemeClr val="tx1"/>
                  </a:solidFill>
                  <a:latin typeface="Times New Roman" panose="02020603050405020304" charset="0"/>
                  <a:ea typeface="Manrope SemiBold" charset="0"/>
                  <a:cs typeface="Times New Roman" panose="02020603050405020304" charset="0"/>
                  <a:sym typeface="Manrope SemiBold" charset="0"/>
                </a:rPr>
                <a:t>- Tác dụng:</a:t>
              </a:r>
              <a:r>
                <a:rPr lang="vi-VN"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 </a:t>
              </a:r>
              <a:r>
                <a:rPr lang="en-US" altLang="en-US" sz="2400" b="1" dirty="0">
                  <a:solidFill>
                    <a:schemeClr val="bg1"/>
                  </a:solidFill>
                  <a:latin typeface="Times New Roman" panose="02020603050405020304" charset="0"/>
                  <a:ea typeface="Manrope SemiBold" charset="0"/>
                  <a:cs typeface="Times New Roman" panose="02020603050405020304" charset="0"/>
                  <a:sym typeface="Manrope SemiBold" charset="0"/>
                </a:rPr>
                <a:t>Bộc lộ niềm vui sướng, xúc động chân thành.</a:t>
              </a:r>
            </a:p>
          </p:txBody>
        </p:sp>
      </p:grpSp>
      <p:pic>
        <p:nvPicPr>
          <p:cNvPr id="27" name="图形 1"/>
          <p:cNvPicPr>
            <a:picLocks noChangeAspect="1"/>
          </p:cNvPicPr>
          <p:nvPr>
            <p:custDataLst>
              <p:tags r:id="rId3"/>
            </p:custDataLst>
          </p:nvPr>
        </p:nvPicPr>
        <p:blipFill>
          <a:blip r:embed="rId20">
            <a:extLst>
              <a:ext uri="{96DAC541-7B7A-43D3-8B79-37D633B846F1}">
                <asvg:svgBlip xmlns:asvg="http://schemas.microsoft.com/office/drawing/2016/SVG/main" r:embed="rId21"/>
              </a:ext>
            </a:extLst>
          </a:blip>
          <a:stretch>
            <a:fillRect/>
          </a:stretch>
        </p:blipFill>
        <p:spPr>
          <a:xfrm>
            <a:off x="9808210" y="1089660"/>
            <a:ext cx="2155190" cy="5575935"/>
          </a:xfrm>
          <a:prstGeom prst="rect">
            <a:avLst/>
          </a:prstGeom>
        </p:spPr>
      </p:pic>
      <p:pic>
        <p:nvPicPr>
          <p:cNvPr id="3" name="download (9)">
            <a:hlinkClick r:id="" action="ppaction://media"/>
          </p:cNvPr>
          <p:cNvPicPr/>
          <p:nvPr>
            <a:audioFile r:link="rId5"/>
            <p:extLst>
              <p:ext uri="{DAA4B4D4-6D71-4841-9C94-3DE7FCFB9230}">
                <p14:media xmlns:p14="http://schemas.microsoft.com/office/powerpoint/2010/main" r:embed="rId4"/>
              </p:ext>
            </p:extLst>
          </p:nvPr>
        </p:nvPicPr>
        <p:blipFill>
          <a:blip r:embed="rId22"/>
          <a:stretch>
            <a:fillRect/>
          </a:stretch>
        </p:blipFill>
        <p:spPr>
          <a:xfrm>
            <a:off x="11344275" y="18986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0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340610" y="106045"/>
            <a:ext cx="9692005" cy="6751955"/>
          </a:xfrm>
          <a:prstGeom prst="rect">
            <a:avLst/>
          </a:prstGeom>
        </p:spPr>
        <p:txBody>
          <a:bodyPr wrap="square">
            <a:noAutofit/>
          </a:bodyPr>
          <a:lstStyle/>
          <a:p>
            <a:pPr algn="ctr"/>
            <a:r>
              <a:rPr lang="vi-VN" altLang="zh-CN" sz="5400" b="1" dirty="0">
                <a:solidFill>
                  <a:srgbClr val="FFC000"/>
                </a:solidFill>
                <a:latin typeface="Times New Roman" panose="02020603050405020304" charset="0"/>
                <a:cs typeface="Times New Roman" panose="02020603050405020304" charset="0"/>
              </a:rPr>
              <a:t>*BÀI TẬP 3:</a:t>
            </a:r>
            <a:endParaRPr lang="vi-VN" altLang="zh-CN" sz="5400" b="1" dirty="0">
              <a:solidFill>
                <a:srgbClr val="0070C0"/>
              </a:solidFill>
              <a:latin typeface="Times New Roman" panose="02020603050405020304" charset="0"/>
              <a:cs typeface="Times New Roman" panose="02020603050405020304" charset="0"/>
            </a:endParaRPr>
          </a:p>
          <a:p>
            <a:pPr algn="just"/>
            <a:r>
              <a:rPr lang="vi-VN" altLang="zh-CN" sz="3600" b="1" dirty="0">
                <a:solidFill>
                  <a:schemeClr val="tx1"/>
                </a:solidFill>
                <a:latin typeface="Times New Roman" panose="02020603050405020304" charset="0"/>
                <a:cs typeface="Times New Roman" panose="02020603050405020304" charset="0"/>
              </a:rPr>
              <a:t>   </a:t>
            </a:r>
            <a:r>
              <a:rPr lang="vi-VN" altLang="zh-CN" sz="2800" b="1" dirty="0">
                <a:solidFill>
                  <a:schemeClr val="tx1"/>
                </a:solidFill>
                <a:latin typeface="Times New Roman" panose="02020603050405020304" charset="0"/>
                <a:cs typeface="Times New Roman" panose="02020603050405020304" charset="0"/>
              </a:rPr>
              <a:t>Tìm câu rút gọn và câu đặc biệt có trong các trường hợp sau. Chỉ ra dấu hiệu để phân biệt hai loại câu này.</a:t>
            </a:r>
          </a:p>
          <a:p>
            <a:pPr algn="just"/>
            <a:r>
              <a:rPr lang="vi-VN" altLang="zh-CN" sz="2800" b="1" dirty="0">
                <a:solidFill>
                  <a:schemeClr val="tx1"/>
                </a:solidFill>
                <a:latin typeface="Times New Roman" panose="02020603050405020304" charset="0"/>
                <a:cs typeface="Times New Roman" panose="02020603050405020304" charset="0"/>
              </a:rPr>
              <a:t>a</a:t>
            </a:r>
            <a:r>
              <a:rPr lang="vi-VN" altLang="zh-CN" sz="2800" dirty="0">
                <a:solidFill>
                  <a:schemeClr val="tx1"/>
                </a:solidFill>
                <a:latin typeface="Times New Roman" panose="02020603050405020304" charset="0"/>
                <a:cs typeface="Times New Roman" panose="02020603050405020304" charset="0"/>
              </a:rPr>
              <a:t>. “... Cháu gái tôi, con bé Me-ry, nó đã bỏ tôi mà đi”.</a:t>
            </a:r>
          </a:p>
          <a:p>
            <a:pPr algn="just"/>
            <a:r>
              <a:rPr lang="vi-VN" altLang="zh-CN" sz="2800" dirty="0">
                <a:solidFill>
                  <a:schemeClr val="tx1"/>
                </a:solidFill>
                <a:latin typeface="Times New Roman" panose="02020603050405020304" charset="0"/>
                <a:cs typeface="Times New Roman" panose="02020603050405020304" charset="0"/>
              </a:rPr>
              <a:t>     “Bỏ rơi ông?”. </a:t>
            </a:r>
          </a:p>
          <a:p>
            <a:pPr algn="just"/>
            <a:r>
              <a:rPr lang="vi-VN" altLang="zh-CN" sz="2000" dirty="0">
                <a:solidFill>
                  <a:schemeClr val="tx1"/>
                </a:solidFill>
                <a:latin typeface="Times New Roman" panose="02020603050405020304" charset="0"/>
                <a:cs typeface="Times New Roman" panose="02020603050405020304" charset="0"/>
              </a:rPr>
              <a:t>                                                        (A-thơ Cô-nan Đoi-lơ, Chiếc mũ miện dát đá be-rô)</a:t>
            </a:r>
            <a:r>
              <a:rPr lang="vi-VN" altLang="zh-CN" sz="3600" dirty="0">
                <a:solidFill>
                  <a:schemeClr val="tx1"/>
                </a:solidFill>
                <a:latin typeface="Times New Roman" panose="02020603050405020304" charset="0"/>
                <a:cs typeface="Times New Roman" panose="02020603050405020304" charset="0"/>
              </a:rPr>
              <a:t> </a:t>
            </a:r>
            <a:endParaRPr lang="vi-VN" altLang="zh-CN" sz="3600" b="1" dirty="0">
              <a:solidFill>
                <a:schemeClr val="tx1"/>
              </a:solidFill>
              <a:latin typeface="Times New Roman" panose="02020603050405020304" charset="0"/>
              <a:cs typeface="Times New Roman" panose="02020603050405020304" charset="0"/>
            </a:endParaRPr>
          </a:p>
          <a:p>
            <a:pPr algn="just"/>
            <a:r>
              <a:rPr lang="vi-VN" altLang="zh-CN" sz="2000" dirty="0">
                <a:solidFill>
                  <a:schemeClr val="tx1"/>
                </a:solidFill>
                <a:latin typeface="Times New Roman" panose="02020603050405020304" charset="0"/>
                <a:cs typeface="Times New Roman" panose="02020603050405020304" charset="0"/>
              </a:rPr>
              <a:t> </a:t>
            </a:r>
            <a:r>
              <a:rPr lang="vi-VN" altLang="zh-CN" sz="2800" b="1" dirty="0">
                <a:solidFill>
                  <a:schemeClr val="tx1"/>
                </a:solidFill>
                <a:latin typeface="Times New Roman" panose="02020603050405020304" charset="0"/>
                <a:cs typeface="Times New Roman" panose="02020603050405020304" charset="0"/>
              </a:rPr>
              <a:t>b. </a:t>
            </a:r>
            <a:r>
              <a:rPr lang="vi-VN" altLang="zh-CN" sz="2800" b="1" i="1" dirty="0">
                <a:solidFill>
                  <a:schemeClr val="tx1"/>
                </a:solidFill>
                <a:latin typeface="Times New Roman" panose="02020603050405020304" charset="0"/>
                <a:cs typeface="Times New Roman" panose="02020603050405020304" charset="0"/>
              </a:rPr>
              <a:t>Lý:</a:t>
            </a:r>
            <a:r>
              <a:rPr lang="vi-VN" altLang="zh-CN" sz="2800" dirty="0">
                <a:solidFill>
                  <a:schemeClr val="tx1"/>
                </a:solidFill>
                <a:latin typeface="Times New Roman" panose="02020603050405020304" charset="0"/>
                <a:cs typeface="Times New Roman" panose="02020603050405020304" charset="0"/>
              </a:rPr>
              <a:t> - (ngã xuống như là ngất đi) </a:t>
            </a:r>
            <a:r>
              <a:rPr lang="vi-VN" altLang="zh-CN" sz="2800" i="1" dirty="0">
                <a:solidFill>
                  <a:schemeClr val="tx1"/>
                </a:solidFill>
                <a:latin typeface="Times New Roman" panose="02020603050405020304" charset="0"/>
                <a:cs typeface="Times New Roman" panose="02020603050405020304" charset="0"/>
              </a:rPr>
              <a:t>Chao ôi!</a:t>
            </a:r>
          </a:p>
          <a:p>
            <a:pPr algn="just"/>
            <a:r>
              <a:rPr lang="vi-VN" altLang="zh-CN" sz="2800" i="1" dirty="0">
                <a:solidFill>
                  <a:schemeClr val="tx1"/>
                </a:solidFill>
                <a:latin typeface="Times New Roman" panose="02020603050405020304" charset="0"/>
                <a:cs typeface="Times New Roman" panose="02020603050405020304" charset="0"/>
              </a:rPr>
              <a:t>     </a:t>
            </a:r>
            <a:r>
              <a:rPr lang="vi-VN" altLang="zh-CN" sz="2800" b="1" i="1" dirty="0">
                <a:solidFill>
                  <a:schemeClr val="tx1"/>
                </a:solidFill>
                <a:latin typeface="Times New Roman" panose="02020603050405020304" charset="0"/>
                <a:cs typeface="Times New Roman" panose="02020603050405020304" charset="0"/>
              </a:rPr>
              <a:t>Khiết: </a:t>
            </a:r>
            <a:r>
              <a:rPr lang="vi-VN" altLang="zh-CN" sz="2800" dirty="0">
                <a:solidFill>
                  <a:schemeClr val="tx1"/>
                </a:solidFill>
                <a:latin typeface="Times New Roman" panose="02020603050405020304" charset="0"/>
                <a:cs typeface="Times New Roman" panose="02020603050405020304" charset="0"/>
              </a:rPr>
              <a:t>- </a:t>
            </a:r>
            <a:r>
              <a:rPr lang="vi-VN" altLang="zh-CN" sz="2800" i="1" dirty="0">
                <a:solidFill>
                  <a:schemeClr val="tx1"/>
                </a:solidFill>
                <a:latin typeface="Times New Roman" panose="02020603050405020304" charset="0"/>
                <a:cs typeface="Times New Roman" panose="02020603050405020304" charset="0"/>
              </a:rPr>
              <a:t>Cháu đỡ lấy nó. Và để thưởng công cho thị Lý, vì thị đã chăm nom, nâng đỡ tôi, tôi để lại cho thị...</a:t>
            </a:r>
          </a:p>
          <a:p>
            <a:pPr algn="just"/>
            <a:r>
              <a:rPr lang="vi-VN" altLang="zh-CN" sz="2800" dirty="0">
                <a:solidFill>
                  <a:schemeClr val="tx1"/>
                </a:solidFill>
                <a:latin typeface="Times New Roman" panose="02020603050405020304" charset="0"/>
                <a:cs typeface="Times New Roman" panose="02020603050405020304" charset="0"/>
              </a:rPr>
              <a:t>     </a:t>
            </a:r>
            <a:r>
              <a:rPr lang="vi-VN" altLang="zh-CN" sz="2800" b="1" i="1" dirty="0">
                <a:solidFill>
                  <a:schemeClr val="tx1"/>
                </a:solidFill>
                <a:latin typeface="Times New Roman" panose="02020603050405020304" charset="0"/>
                <a:cs typeface="Times New Roman" panose="02020603050405020304" charset="0"/>
              </a:rPr>
              <a:t>Lý: </a:t>
            </a:r>
            <a:r>
              <a:rPr lang="vi-VN" altLang="zh-CN" sz="2800" dirty="0">
                <a:solidFill>
                  <a:schemeClr val="tx1"/>
                </a:solidFill>
                <a:latin typeface="Times New Roman" panose="02020603050405020304" charset="0"/>
                <a:cs typeface="Times New Roman" panose="02020603050405020304" charset="0"/>
              </a:rPr>
              <a:t>(vờ khóc)</a:t>
            </a:r>
            <a:r>
              <a:rPr lang="vi-VN" altLang="zh-CN" sz="2800" i="1" dirty="0">
                <a:solidFill>
                  <a:schemeClr val="tx1"/>
                </a:solidFill>
                <a:latin typeface="Times New Roman" panose="02020603050405020304" charset="0"/>
                <a:cs typeface="Times New Roman" panose="02020603050405020304" charset="0"/>
              </a:rPr>
              <a:t> Trời ơi! Ông tôi tử tế quá, mà Trời Phật không để cho sống mãi!</a:t>
            </a:r>
          </a:p>
          <a:p>
            <a:pPr algn="just"/>
            <a:r>
              <a:rPr lang="vi-VN" altLang="zh-CN" sz="2800" dirty="0">
                <a:solidFill>
                  <a:schemeClr val="tx1"/>
                </a:solidFill>
                <a:latin typeface="Times New Roman" panose="02020603050405020304" charset="0"/>
                <a:cs typeface="Times New Roman" panose="02020603050405020304" charset="0"/>
              </a:rPr>
              <a:t>     </a:t>
            </a:r>
            <a:r>
              <a:rPr lang="vi-VN" altLang="zh-CN" sz="2800" b="1" i="1" dirty="0">
                <a:solidFill>
                  <a:schemeClr val="tx1"/>
                </a:solidFill>
                <a:latin typeface="Times New Roman" panose="02020603050405020304" charset="0"/>
                <a:cs typeface="Times New Roman" panose="02020603050405020304" charset="0"/>
              </a:rPr>
              <a:t>Khiết:</a:t>
            </a:r>
            <a:r>
              <a:rPr lang="vi-VN" altLang="zh-CN" sz="2800" dirty="0">
                <a:solidFill>
                  <a:schemeClr val="tx1"/>
                </a:solidFill>
                <a:latin typeface="Times New Roman" panose="02020603050405020304" charset="0"/>
                <a:cs typeface="Times New Roman" panose="02020603050405020304" charset="0"/>
              </a:rPr>
              <a:t> -</a:t>
            </a:r>
            <a:r>
              <a:rPr lang="vi-VN" altLang="zh-CN" sz="2800" i="1" dirty="0">
                <a:solidFill>
                  <a:schemeClr val="tx1"/>
                </a:solidFill>
                <a:latin typeface="Times New Roman" panose="02020603050405020304" charset="0"/>
                <a:cs typeface="Times New Roman" panose="02020603050405020304" charset="0"/>
              </a:rPr>
              <a:t> Hai trăm ngàn đồng tiền mặt </a:t>
            </a:r>
            <a:r>
              <a:rPr lang="vi-VN" altLang="zh-CN" sz="2800" dirty="0">
                <a:solidFill>
                  <a:schemeClr val="tx1"/>
                </a:solidFill>
                <a:latin typeface="Times New Roman" panose="02020603050405020304" charset="0"/>
                <a:cs typeface="Times New Roman" panose="02020603050405020304" charset="0"/>
              </a:rPr>
              <a:t>(Lý vờ như cảm động, chấm nước mắt).</a:t>
            </a:r>
          </a:p>
          <a:p>
            <a:pPr algn="just"/>
            <a:r>
              <a:rPr lang="vi-VN" altLang="zh-CN" sz="2000" dirty="0">
                <a:solidFill>
                  <a:schemeClr val="tx1"/>
                </a:solidFill>
                <a:latin typeface="Times New Roman" panose="02020603050405020304" charset="0"/>
                <a:cs typeface="Times New Roman" panose="02020603050405020304" charset="0"/>
              </a:rPr>
              <a:t>                                                                                                  (Vũ Đình Long, Gia tài)</a:t>
            </a:r>
            <a:endParaRPr lang="vi-VN" altLang="zh-CN" sz="3600" b="1" dirty="0">
              <a:solidFill>
                <a:schemeClr val="tx1"/>
              </a:solidFill>
              <a:latin typeface="Times New Roman" panose="02020603050405020304" charset="0"/>
              <a:cs typeface="Times New Roman" panose="02020603050405020304" charset="0"/>
            </a:endParaRPr>
          </a:p>
          <a:p>
            <a:pPr algn="just"/>
            <a:endParaRPr lang="vi-VN" altLang="zh-CN" sz="3600" dirty="0">
              <a:solidFill>
                <a:schemeClr val="tx1"/>
              </a:solidFill>
              <a:latin typeface="Times New Roman" panose="02020603050405020304" charset="0"/>
              <a:cs typeface="Times New Roman" panose="02020603050405020304" charset="0"/>
            </a:endParaRPr>
          </a:p>
        </p:txBody>
      </p:sp>
      <p:sp>
        <p:nvSpPr>
          <p:cNvPr id="46" name="椭圆 45"/>
          <p:cNvSpPr/>
          <p:nvPr/>
        </p:nvSpPr>
        <p:spPr>
          <a:xfrm>
            <a:off x="5466715" y="6662420"/>
            <a:ext cx="3237865" cy="92329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anrope SemiBold" charset="0"/>
              <a:ea typeface="Manrope SemiBold" charset="0"/>
              <a:cs typeface="G8321 Black" panose="00000A05000000000000" pitchFamily="2" charset="0"/>
            </a:endParaRPr>
          </a:p>
        </p:txBody>
      </p:sp>
      <p:pic>
        <p:nvPicPr>
          <p:cNvPr id="59" name="图形 58"/>
          <p:cNvPicPr>
            <a:picLocks noChangeAspect="1"/>
          </p:cNvPicPr>
          <p:nvPr/>
        </p:nvPicPr>
        <p:blipFill>
          <a:blip/>
          <a:stretch>
            <a:fillRect/>
          </a:stretch>
        </p:blipFill>
        <p:spPr>
          <a:xfrm>
            <a:off x="9363075" y="821690"/>
            <a:ext cx="2829560" cy="5840730"/>
          </a:xfrm>
          <a:prstGeom prst="rect">
            <a:avLst/>
          </a:prstGeom>
        </p:spPr>
      </p:pic>
      <p:pic>
        <p:nvPicPr>
          <p:cNvPr id="2" name="图形 58"/>
          <p:cNvPicPr>
            <a:picLocks noChangeAspect="1"/>
          </p:cNvPicPr>
          <p:nvPr/>
        </p:nvPicPr>
        <p:blipFill>
          <a:blip/>
          <a:stretch>
            <a:fillRect/>
          </a:stretch>
        </p:blipFill>
        <p:spPr>
          <a:xfrm>
            <a:off x="9490075" y="948690"/>
            <a:ext cx="2829560" cy="5840730"/>
          </a:xfrm>
          <a:prstGeom prst="rect">
            <a:avLst/>
          </a:prstGeom>
        </p:spPr>
      </p:pic>
      <p:pic>
        <p:nvPicPr>
          <p:cNvPr id="25" name="图形 2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60" y="2458720"/>
            <a:ext cx="2114550" cy="4204335"/>
          </a:xfrm>
          <a:prstGeom prst="rect">
            <a:avLst/>
          </a:prstGeom>
        </p:spPr>
      </p:pic>
      <p:pic>
        <p:nvPicPr>
          <p:cNvPr id="3" name="图形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655" y="352425"/>
            <a:ext cx="1482725" cy="1595755"/>
          </a:xfrm>
          <a:prstGeom prst="rect">
            <a:avLst/>
          </a:prstGeom>
        </p:spPr>
      </p:pic>
      <p:pic>
        <p:nvPicPr>
          <p:cNvPr id="4" name="download (10)">
            <a:hlinkClick r:id="" action="ppaction://media"/>
          </p:cNvPr>
          <p:cNvPicPr/>
          <p:nvPr>
            <a:audioFile r:link="rId3"/>
            <p:extLst>
              <p:ext uri="{DAA4B4D4-6D71-4841-9C94-3DE7FCFB9230}">
                <p14:media xmlns:p14="http://schemas.microsoft.com/office/powerpoint/2010/main" r:embed="rId2"/>
              </p:ext>
            </p:extLst>
          </p:nvPr>
        </p:nvPicPr>
        <p:blipFill>
          <a:blip r:embed="rId10"/>
          <a:stretch>
            <a:fillRect/>
          </a:stretch>
        </p:blipFill>
        <p:spPr>
          <a:xfrm>
            <a:off x="11413490" y="202565"/>
            <a:ext cx="619125" cy="6191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0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dd9b71b8-0cac-4596-9965-187bb0b8c63e"/>
  <p:tag name="COMMONDATA" val="eyJoZGlkIjoiODliZWY4OTY0MGRkODE3MzUwYWNjNzJlOTZjZjEzOWI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47.44999999999993,&quot;left&quot;:-122.47740157480311,&quot;top&quot;:168.1453543307086,&quot;width&quot;:998.8547244094486}"/>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2.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23.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24.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25.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26.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27.1,&quot;left&quot;:23.35,&quot;top&quot;:117.6,&quot;width&quot;:818.4}"/>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327.1,&quot;left&quot;:23.35,&quot;top&quot;:117.6,&quot;width&quot;:818.4}"/>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27.1,&quot;left&quot;:23.35,&quot;top&quot;:117.6,&quot;width&quot;:818.4}"/>
</p:tagLst>
</file>

<file path=ppt/tags/tag3.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327.1,&quot;left&quot;:23.35,&quot;top&quot;:117.6,&quot;width&quot;:818.4}"/>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27.1,&quot;left&quot;:23.4,&quot;top&quot;:117.6,&quot;width&quot;:818.35}"/>
</p:tagLst>
</file>

<file path=ppt/tags/tag32.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33.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439.1,&quot;left&quot;:32.25,&quot;top&quot;:63.7,&quot;width&quot;:824.6570866141732}"/>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282.87503937007875,&quot;left&quot;:103.09291338582678,&quot;top&quot;:171.56417322834645,&quot;width&quot;:753.8141732283464}"/>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439.1,&quot;left&quot;:32.25,&quot;top&quot;:63.7,&quot;width&quot;:824.6570866141732}"/>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282.87503937007875,&quot;left&quot;:103.09291338582678,&quot;top&quot;:171.56417322834645,&quot;width&quot;:753.8141732283464}"/>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282.87503937007875,&quot;left&quot;:103.09291338582678,&quot;top&quot;:171.56417322834645,&quot;width&quot;:753.8141732283464}"/>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282.87503937007875,&quot;left&quot;:103.09291338582678,&quot;top&quot;:171.56417322834645,&quot;width&quot;:753.8141732283464}"/>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60.24999999999983,&quot;left&quot;:-122.47740157480311,&quot;top&quot;:155.3453543307087,&quot;width&quot;:1059.948661417323}"/>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282.87503937007875,&quot;left&quot;:103.09291338582678,&quot;top&quot;:171.56417322834645,&quot;width&quot;:753.8141732283464}"/>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439.1,&quot;left&quot;:32.25,&quot;top&quot;:63.7,&quot;width&quot;:824.6570866141732}"/>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439.1,&quot;left&quot;:32.25,&quot;top&quot;:63.7,&quot;width&quot;:824.6570866141732}"/>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282.87503937007875,&quot;left&quot;:103.09291338582678,&quot;top&quot;:171.56417322834645,&quot;width&quot;:753.8141732283464}"/>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439.1,&quot;left&quot;:32.25,&quot;top&quot;:63.7,&quot;width&quot;:824.6570866141732}"/>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439.1,&quot;left&quot;:32.25,&quot;top&quot;:63.7,&quot;width&quot;:824.6570866141732}"/>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282.87503937007875,&quot;left&quot;:103.09291338582678,&quot;top&quot;:171.56417322834645,&quot;width&quot;:753.8141732283464}"/>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439.1,&quot;left&quot;:32.25,&quot;top&quot;:63.7,&quot;width&quot;:824.6570866141732}"/>
</p:tagLst>
</file>

<file path=ppt/tags/tag48.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49.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47.44999999999993,&quot;left&quot;:-122.47740157480311,&quot;top&quot;:168.1453543307086,&quot;width&quot;:998.8547244094486}"/>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407.85267716535446,&quot;left&quot;:69.79315830479145,&quot;top&quot;:110.44732283464563,&quot;width&quot;:853.1599913015082}"/>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407.85267716535446,&quot;left&quot;:69.79315830479145,&quot;top&quot;:110.44732283464563,&quot;width&quot;:853.1599913015082}"/>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407.85267716535446,&quot;left&quot;:69.79315830479145,&quot;top&quot;:110.44732283464563,&quot;width&quot;:853.1599913015082}"/>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407.85267716535446,&quot;left&quot;:69.79315830479145,&quot;top&quot;:110.44732283464563,&quot;width&quot;:853.1599913015082}"/>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407.85267716535446,&quot;left&quot;:69.79315830479145,&quot;top&quot;:110.44732283464563,&quot;width&quot;:853.1599913015082}"/>
</p:tagLst>
</file>

<file path=ppt/tags/tag55.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56.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57.xml><?xml version="1.0" encoding="utf-8"?>
<p:tagLst xmlns:a="http://schemas.openxmlformats.org/drawingml/2006/main" xmlns:r="http://schemas.openxmlformats.org/officeDocument/2006/relationships" xmlns:p="http://schemas.openxmlformats.org/presentationml/2006/main">
  <p:tag name="TABLE_ENDDRAG_ORIGIN_RECT" val="905*416"/>
  <p:tag name="TABLE_ENDDRAG_RECT" val="30*99*905*416"/>
</p:tagLst>
</file>

<file path=ppt/tags/tag58.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59.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47.44999999999993,&quot;left&quot;:-122.47740157480311,&quot;top&quot;:168.1453543307086,&quot;width&quot;:998.8547244094486}"/>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508.20811366373584,&quot;left&quot;:30.9,&quot;top&quot;:19.5,&quot;width&quot;:929.0968942648411}"/>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508.20811366373584,&quot;left&quot;:30.9,&quot;top&quot;:19.5,&quot;width&quot;:929.0968942648411}"/>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508.20811366373584,&quot;left&quot;:30.9,&quot;top&quot;:19.5,&quot;width&quot;:929.0968942648411}"/>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508.20811366373584,&quot;left&quot;:30.9,&quot;top&quot;:19.5,&quot;width&quot;:929.0968942648411}"/>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508.20811366373584,&quot;left&quot;:30.9,&quot;top&quot;:19.5,&quot;width&quot;:929.0968942648411}"/>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508.20811366373584,&quot;left&quot;:30.9,&quot;top&quot;:19.5,&quot;width&quot;:929.0968942648411}"/>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508.20811366373584,&quot;left&quot;:30.9,&quot;top&quot;:19.5,&quot;width&quot;:929.0968942648411}"/>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508.20811366373584,&quot;left&quot;:30.9,&quot;top&quot;:19.5,&quot;width&quot;:929.0968942648411}"/>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508.20811366373584,&quot;left&quot;:30.9,&quot;top&quot;:19.5,&quot;width&quot;:929.0968942648411}"/>
</p:tagLst>
</file>

<file path=ppt/tags/tag69.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47.44999999999993,&quot;left&quot;:-122.47740157480311,&quot;top&quot;:168.1453543307086,&quot;width&quot;:998.8547244094486}"/>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400.6134645669292,&quot;left&quot;:-111.82590551181102,&quot;top&quot;:135.17645669291338,&quot;width&quot;:976.275905511811}"/>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400.6134645669292,&quot;left&quot;:-111.82590551181102,&quot;top&quot;:135.17645669291338,&quot;width&quot;:976.275905511811}"/>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400.6134645669292,&quot;left&quot;:-111.82590551181102,&quot;top&quot;:135.17645669291338,&quot;width&quot;:976.275905511811}"/>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400.6134645669292,&quot;left&quot;:-111.82590551181102,&quot;top&quot;:135.17645669291338,&quot;width&quot;:976.275905511811}"/>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400.6134645669292,&quot;left&quot;:-111.82590551181102,&quot;top&quot;:135.17645669291338,&quot;width&quot;:976.275905511811}"/>
</p:tagLst>
</file>

<file path=ppt/tags/tag75.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76.xml><?xml version="1.0" encoding="utf-8"?>
<p:tagLst xmlns:a="http://schemas.openxmlformats.org/drawingml/2006/main" xmlns:r="http://schemas.openxmlformats.org/officeDocument/2006/relationships" xmlns:p="http://schemas.openxmlformats.org/presentationml/2006/main">
  <p:tag name="ISLIDE.ICON" val="#369684;#369644;"/>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47.44999999999993,&quot;left&quot;:-122.47740157480311,&quot;top&quot;:168.1453543307086,&quot;width&quot;:998.8547244094486}"/>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47.44999999999993,&quot;left&quot;:-122.47740157480311,&quot;top&quot;:168.1453543307086,&quot;width&quot;:998.8547244094486}"/>
</p:tagLst>
</file>

<file path=ppt/theme/theme1.xml><?xml version="1.0" encoding="utf-8"?>
<a:theme xmlns:a="http://schemas.openxmlformats.org/drawingml/2006/main" name="Office 主题​​">
  <a:themeElements>
    <a:clrScheme name="自定义 2053">
      <a:dk1>
        <a:sysClr val="windowText" lastClr="000000"/>
      </a:dk1>
      <a:lt1>
        <a:sysClr val="window" lastClr="FFFFFF"/>
      </a:lt1>
      <a:dk2>
        <a:srgbClr val="44546A"/>
      </a:dk2>
      <a:lt2>
        <a:srgbClr val="E7E6E6"/>
      </a:lt2>
      <a:accent1>
        <a:srgbClr val="FF8989"/>
      </a:accent1>
      <a:accent2>
        <a:srgbClr val="FFB469"/>
      </a:accent2>
      <a:accent3>
        <a:srgbClr val="FF8989"/>
      </a:accent3>
      <a:accent4>
        <a:srgbClr val="FFB469"/>
      </a:accent4>
      <a:accent5>
        <a:srgbClr val="FF8989"/>
      </a:accent5>
      <a:accent6>
        <a:srgbClr val="FFB469"/>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053">
      <a:dk1>
        <a:sysClr val="windowText" lastClr="000000"/>
      </a:dk1>
      <a:lt1>
        <a:sysClr val="window" lastClr="FFFFFF"/>
      </a:lt1>
      <a:dk2>
        <a:srgbClr val="44546A"/>
      </a:dk2>
      <a:lt2>
        <a:srgbClr val="E7E6E6"/>
      </a:lt2>
      <a:accent1>
        <a:srgbClr val="FF8989"/>
      </a:accent1>
      <a:accent2>
        <a:srgbClr val="FFB469"/>
      </a:accent2>
      <a:accent3>
        <a:srgbClr val="FF8989"/>
      </a:accent3>
      <a:accent4>
        <a:srgbClr val="FFB469"/>
      </a:accent4>
      <a:accent5>
        <a:srgbClr val="FF8989"/>
      </a:accent5>
      <a:accent6>
        <a:srgbClr val="FFB469"/>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053">
      <a:dk1>
        <a:sysClr val="windowText" lastClr="000000"/>
      </a:dk1>
      <a:lt1>
        <a:sysClr val="window" lastClr="FFFFFF"/>
      </a:lt1>
      <a:dk2>
        <a:srgbClr val="44546A"/>
      </a:dk2>
      <a:lt2>
        <a:srgbClr val="E7E6E6"/>
      </a:lt2>
      <a:accent1>
        <a:srgbClr val="FF8989"/>
      </a:accent1>
      <a:accent2>
        <a:srgbClr val="FFB469"/>
      </a:accent2>
      <a:accent3>
        <a:srgbClr val="FF8989"/>
      </a:accent3>
      <a:accent4>
        <a:srgbClr val="FFB469"/>
      </a:accent4>
      <a:accent5>
        <a:srgbClr val="FF8989"/>
      </a:accent5>
      <a:accent6>
        <a:srgbClr val="FFB469"/>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053">
      <a:dk1>
        <a:sysClr val="windowText" lastClr="000000"/>
      </a:dk1>
      <a:lt1>
        <a:sysClr val="window" lastClr="FFFFFF"/>
      </a:lt1>
      <a:dk2>
        <a:srgbClr val="44546A"/>
      </a:dk2>
      <a:lt2>
        <a:srgbClr val="E7E6E6"/>
      </a:lt2>
      <a:accent1>
        <a:srgbClr val="FF8989"/>
      </a:accent1>
      <a:accent2>
        <a:srgbClr val="FFB469"/>
      </a:accent2>
      <a:accent3>
        <a:srgbClr val="FF8989"/>
      </a:accent3>
      <a:accent4>
        <a:srgbClr val="FFB469"/>
      </a:accent4>
      <a:accent5>
        <a:srgbClr val="FF8989"/>
      </a:accent5>
      <a:accent6>
        <a:srgbClr val="FFB469"/>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053">
      <a:dk1>
        <a:sysClr val="windowText" lastClr="000000"/>
      </a:dk1>
      <a:lt1>
        <a:sysClr val="window" lastClr="FFFFFF"/>
      </a:lt1>
      <a:dk2>
        <a:srgbClr val="44546A"/>
      </a:dk2>
      <a:lt2>
        <a:srgbClr val="E7E6E6"/>
      </a:lt2>
      <a:accent1>
        <a:srgbClr val="FF8989"/>
      </a:accent1>
      <a:accent2>
        <a:srgbClr val="FFB469"/>
      </a:accent2>
      <a:accent3>
        <a:srgbClr val="FF8989"/>
      </a:accent3>
      <a:accent4>
        <a:srgbClr val="FFB469"/>
      </a:accent4>
      <a:accent5>
        <a:srgbClr val="FF8989"/>
      </a:accent5>
      <a:accent6>
        <a:srgbClr val="FFB469"/>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053">
      <a:dk1>
        <a:sysClr val="windowText" lastClr="000000"/>
      </a:dk1>
      <a:lt1>
        <a:sysClr val="window" lastClr="FFFFFF"/>
      </a:lt1>
      <a:dk2>
        <a:srgbClr val="44546A"/>
      </a:dk2>
      <a:lt2>
        <a:srgbClr val="E7E6E6"/>
      </a:lt2>
      <a:accent1>
        <a:srgbClr val="FF8989"/>
      </a:accent1>
      <a:accent2>
        <a:srgbClr val="FFB469"/>
      </a:accent2>
      <a:accent3>
        <a:srgbClr val="FF8989"/>
      </a:accent3>
      <a:accent4>
        <a:srgbClr val="FFB469"/>
      </a:accent4>
      <a:accent5>
        <a:srgbClr val="FF8989"/>
      </a:accent5>
      <a:accent6>
        <a:srgbClr val="FFB469"/>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2053">
      <a:dk1>
        <a:sysClr val="windowText" lastClr="000000"/>
      </a:dk1>
      <a:lt1>
        <a:sysClr val="window" lastClr="FFFFFF"/>
      </a:lt1>
      <a:dk2>
        <a:srgbClr val="44546A"/>
      </a:dk2>
      <a:lt2>
        <a:srgbClr val="E7E6E6"/>
      </a:lt2>
      <a:accent1>
        <a:srgbClr val="FF8989"/>
      </a:accent1>
      <a:accent2>
        <a:srgbClr val="FFB469"/>
      </a:accent2>
      <a:accent3>
        <a:srgbClr val="FF8989"/>
      </a:accent3>
      <a:accent4>
        <a:srgbClr val="FFB469"/>
      </a:accent4>
      <a:accent5>
        <a:srgbClr val="FF8989"/>
      </a:accent5>
      <a:accent6>
        <a:srgbClr val="FFB469"/>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游ゴシック"/>
        <a:font script="Hang" typeface="맑은 고딕"/>
        <a:font script="Hans" typeface="Manrope SemiBold"/>
        <a:font script="Hant" typeface="新細明體"/>
        <a:font script="Arab" typeface="G8321 Black"/>
        <a:font script="Hebr" typeface="G8321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8321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anrope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ＭＳ Ｐゴシック"/>
        <a:font script="Hang" typeface="맑은 고딕"/>
        <a:font script="Hans" typeface="Manrope SemiBold"/>
        <a:font script="Hant" typeface="新細明體"/>
        <a:font script="Arab" typeface="G8321 Black"/>
        <a:font script="Hebr" typeface="G8321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8321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6252</Words>
  <Application>Microsoft Office PowerPoint</Application>
  <PresentationFormat>Màn hình rộng</PresentationFormat>
  <Paragraphs>212</Paragraphs>
  <Slides>17</Slides>
  <Notes>17</Notes>
  <HiddenSlides>0</HiddenSlides>
  <MMClips>0</MMClips>
  <ScaleCrop>false</ScaleCrop>
  <HeadingPairs>
    <vt:vector size="4" baseType="variant">
      <vt:variant>
        <vt:lpstr>Chủ đề</vt:lpstr>
      </vt:variant>
      <vt:variant>
        <vt:i4>7</vt:i4>
      </vt:variant>
      <vt:variant>
        <vt:lpstr>Tiêu đề Bản chiếu</vt:lpstr>
      </vt:variant>
      <vt:variant>
        <vt:i4>17</vt:i4>
      </vt:variant>
    </vt:vector>
  </HeadingPairs>
  <TitlesOfParts>
    <vt:vector size="24" baseType="lpstr">
      <vt:lpstr>Office 主题​​</vt:lpstr>
      <vt:lpstr>1_Office 主题​​</vt:lpstr>
      <vt:lpstr>2_Office 主题​​</vt:lpstr>
      <vt:lpstr>3_Office 主题​​</vt:lpstr>
      <vt:lpstr>4_Office 主题​​</vt:lpstr>
      <vt:lpstr>5_Office 主题​​</vt:lpstr>
      <vt:lpstr>6_Office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Huệ Minh Trương</cp:lastModifiedBy>
  <cp:revision>121</cp:revision>
  <dcterms:created xsi:type="dcterms:W3CDTF">2023-03-30T15:35:00Z</dcterms:created>
  <dcterms:modified xsi:type="dcterms:W3CDTF">2026-03-02T04:42:35Z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3A9F0670B78D4F2EA1B3000B8A48ADB7_11</vt:lpwstr>
  </property>
  <property fmtid="{D5CDD505-2E9C-101B-9397-08002B2CF9AE}" pid="3" name="KSOProductBuildVer">
    <vt:lpwstr>1033-12.2.0.22549</vt:lpwstr>
  </property>
</Properties>
</file>