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79" r:id="rId2"/>
    <p:sldId id="281" r:id="rId3"/>
    <p:sldId id="276" r:id="rId4"/>
    <p:sldId id="277" r:id="rId5"/>
    <p:sldId id="258" r:id="rId6"/>
    <p:sldId id="259" r:id="rId7"/>
    <p:sldId id="260" r:id="rId8"/>
    <p:sldId id="261" r:id="rId9"/>
    <p:sldId id="262" r:id="rId10"/>
    <p:sldId id="263" r:id="rId11"/>
    <p:sldId id="264" r:id="rId12"/>
    <p:sldId id="265" r:id="rId13"/>
    <p:sldId id="270" r:id="rId14"/>
    <p:sldId id="271" r:id="rId15"/>
    <p:sldId id="272" r:id="rId16"/>
    <p:sldId id="273" r:id="rId17"/>
    <p:sldId id="274" r:id="rId18"/>
    <p:sldId id="275" r:id="rId19"/>
    <p:sldId id="278"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3333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snapVertSplitter="1" vertBarState="minimized" horzBarState="maximized">
    <p:restoredLeft sz="15620"/>
    <p:restoredTop sz="94660"/>
  </p:normalViewPr>
  <p:slideViewPr>
    <p:cSldViewPr>
      <p:cViewPr>
        <p:scale>
          <a:sx n="90" d="100"/>
          <a:sy n="90" d="100"/>
        </p:scale>
        <p:origin x="-1452" y="25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007ECC7-93FA-43FD-B552-D1F742DC5D08}" type="datetimeFigureOut">
              <a:rPr lang="en-US" smtClean="0"/>
              <a:pPr/>
              <a:t>4/14/2020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337CDAD-5797-40C8-9B44-24ABE8897206}"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337CDAD-5797-40C8-9B44-24ABE8897206}" type="slidenum">
              <a:rPr lang="en-US" smtClean="0"/>
              <a:pPr/>
              <a:t>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9757915-2CCA-4234-9B68-B8AD9DE153D2}" type="datetimeFigureOut">
              <a:rPr lang="en-US" smtClean="0"/>
              <a:pPr/>
              <a:t>4/14/2020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21EBD8-04A9-4DC7-9621-96FA683BBB43}" type="slidenum">
              <a:rPr lang="en-US" smtClean="0"/>
              <a:pPr/>
              <a:t>‹#›</a:t>
            </a:fld>
            <a:endParaRPr lang="en-US"/>
          </a:p>
        </p:txBody>
      </p:sp>
    </p:spTree>
    <p:extLst>
      <p:ext uri="{BB962C8B-B14F-4D97-AF65-F5344CB8AC3E}">
        <p14:creationId xmlns:p14="http://schemas.microsoft.com/office/powerpoint/2010/main" xmlns="" val="21209039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9757915-2CCA-4234-9B68-B8AD9DE153D2}" type="datetimeFigureOut">
              <a:rPr lang="en-US" smtClean="0"/>
              <a:pPr/>
              <a:t>4/14/2020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21EBD8-04A9-4DC7-9621-96FA683BBB43}" type="slidenum">
              <a:rPr lang="en-US" smtClean="0"/>
              <a:pPr/>
              <a:t>‹#›</a:t>
            </a:fld>
            <a:endParaRPr lang="en-US"/>
          </a:p>
        </p:txBody>
      </p:sp>
    </p:spTree>
    <p:extLst>
      <p:ext uri="{BB962C8B-B14F-4D97-AF65-F5344CB8AC3E}">
        <p14:creationId xmlns:p14="http://schemas.microsoft.com/office/powerpoint/2010/main" xmlns="" val="28590510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9757915-2CCA-4234-9B68-B8AD9DE153D2}" type="datetimeFigureOut">
              <a:rPr lang="en-US" smtClean="0"/>
              <a:pPr/>
              <a:t>4/14/2020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21EBD8-04A9-4DC7-9621-96FA683BBB43}" type="slidenum">
              <a:rPr lang="en-US" smtClean="0"/>
              <a:pPr/>
              <a:t>‹#›</a:t>
            </a:fld>
            <a:endParaRPr lang="en-US"/>
          </a:p>
        </p:txBody>
      </p:sp>
    </p:spTree>
    <p:extLst>
      <p:ext uri="{BB962C8B-B14F-4D97-AF65-F5344CB8AC3E}">
        <p14:creationId xmlns:p14="http://schemas.microsoft.com/office/powerpoint/2010/main" xmlns="" val="5573065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9757915-2CCA-4234-9B68-B8AD9DE153D2}" type="datetimeFigureOut">
              <a:rPr lang="en-US" smtClean="0"/>
              <a:pPr/>
              <a:t>4/14/2020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21EBD8-04A9-4DC7-9621-96FA683BBB43}" type="slidenum">
              <a:rPr lang="en-US" smtClean="0"/>
              <a:pPr/>
              <a:t>‹#›</a:t>
            </a:fld>
            <a:endParaRPr lang="en-US"/>
          </a:p>
        </p:txBody>
      </p:sp>
    </p:spTree>
    <p:extLst>
      <p:ext uri="{BB962C8B-B14F-4D97-AF65-F5344CB8AC3E}">
        <p14:creationId xmlns:p14="http://schemas.microsoft.com/office/powerpoint/2010/main" xmlns="" val="40394443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9757915-2CCA-4234-9B68-B8AD9DE153D2}" type="datetimeFigureOut">
              <a:rPr lang="en-US" smtClean="0"/>
              <a:pPr/>
              <a:t>4/14/2020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21EBD8-04A9-4DC7-9621-96FA683BBB43}" type="slidenum">
              <a:rPr lang="en-US" smtClean="0"/>
              <a:pPr/>
              <a:t>‹#›</a:t>
            </a:fld>
            <a:endParaRPr lang="en-US"/>
          </a:p>
        </p:txBody>
      </p:sp>
    </p:spTree>
    <p:extLst>
      <p:ext uri="{BB962C8B-B14F-4D97-AF65-F5344CB8AC3E}">
        <p14:creationId xmlns:p14="http://schemas.microsoft.com/office/powerpoint/2010/main" xmlns="" val="30479007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9757915-2CCA-4234-9B68-B8AD9DE153D2}" type="datetimeFigureOut">
              <a:rPr lang="en-US" smtClean="0"/>
              <a:pPr/>
              <a:t>4/14/2020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21EBD8-04A9-4DC7-9621-96FA683BBB43}" type="slidenum">
              <a:rPr lang="en-US" smtClean="0"/>
              <a:pPr/>
              <a:t>‹#›</a:t>
            </a:fld>
            <a:endParaRPr lang="en-US"/>
          </a:p>
        </p:txBody>
      </p:sp>
    </p:spTree>
    <p:extLst>
      <p:ext uri="{BB962C8B-B14F-4D97-AF65-F5344CB8AC3E}">
        <p14:creationId xmlns:p14="http://schemas.microsoft.com/office/powerpoint/2010/main" xmlns="" val="25895788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9757915-2CCA-4234-9B68-B8AD9DE153D2}" type="datetimeFigureOut">
              <a:rPr lang="en-US" smtClean="0"/>
              <a:pPr/>
              <a:t>4/14/2020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621EBD8-04A9-4DC7-9621-96FA683BBB43}" type="slidenum">
              <a:rPr lang="en-US" smtClean="0"/>
              <a:pPr/>
              <a:t>‹#›</a:t>
            </a:fld>
            <a:endParaRPr lang="en-US"/>
          </a:p>
        </p:txBody>
      </p:sp>
    </p:spTree>
    <p:extLst>
      <p:ext uri="{BB962C8B-B14F-4D97-AF65-F5344CB8AC3E}">
        <p14:creationId xmlns:p14="http://schemas.microsoft.com/office/powerpoint/2010/main" xmlns="" val="41234873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9757915-2CCA-4234-9B68-B8AD9DE153D2}" type="datetimeFigureOut">
              <a:rPr lang="en-US" smtClean="0"/>
              <a:pPr/>
              <a:t>4/14/2020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621EBD8-04A9-4DC7-9621-96FA683BBB43}" type="slidenum">
              <a:rPr lang="en-US" smtClean="0"/>
              <a:pPr/>
              <a:t>‹#›</a:t>
            </a:fld>
            <a:endParaRPr lang="en-US"/>
          </a:p>
        </p:txBody>
      </p:sp>
    </p:spTree>
    <p:extLst>
      <p:ext uri="{BB962C8B-B14F-4D97-AF65-F5344CB8AC3E}">
        <p14:creationId xmlns:p14="http://schemas.microsoft.com/office/powerpoint/2010/main" xmlns="" val="19444546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757915-2CCA-4234-9B68-B8AD9DE153D2}" type="datetimeFigureOut">
              <a:rPr lang="en-US" smtClean="0"/>
              <a:pPr/>
              <a:t>4/14/2020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621EBD8-04A9-4DC7-9621-96FA683BBB43}" type="slidenum">
              <a:rPr lang="en-US" smtClean="0"/>
              <a:pPr/>
              <a:t>‹#›</a:t>
            </a:fld>
            <a:endParaRPr lang="en-US"/>
          </a:p>
        </p:txBody>
      </p:sp>
    </p:spTree>
    <p:extLst>
      <p:ext uri="{BB962C8B-B14F-4D97-AF65-F5344CB8AC3E}">
        <p14:creationId xmlns:p14="http://schemas.microsoft.com/office/powerpoint/2010/main" xmlns="" val="32934582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9757915-2CCA-4234-9B68-B8AD9DE153D2}" type="datetimeFigureOut">
              <a:rPr lang="en-US" smtClean="0"/>
              <a:pPr/>
              <a:t>4/14/2020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21EBD8-04A9-4DC7-9621-96FA683BBB43}" type="slidenum">
              <a:rPr lang="en-US" smtClean="0"/>
              <a:pPr/>
              <a:t>‹#›</a:t>
            </a:fld>
            <a:endParaRPr lang="en-US"/>
          </a:p>
        </p:txBody>
      </p:sp>
    </p:spTree>
    <p:extLst>
      <p:ext uri="{BB962C8B-B14F-4D97-AF65-F5344CB8AC3E}">
        <p14:creationId xmlns:p14="http://schemas.microsoft.com/office/powerpoint/2010/main" xmlns="" val="25617403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9757915-2CCA-4234-9B68-B8AD9DE153D2}" type="datetimeFigureOut">
              <a:rPr lang="en-US" smtClean="0"/>
              <a:pPr/>
              <a:t>4/14/2020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21EBD8-04A9-4DC7-9621-96FA683BBB43}" type="slidenum">
              <a:rPr lang="en-US" smtClean="0"/>
              <a:pPr/>
              <a:t>‹#›</a:t>
            </a:fld>
            <a:endParaRPr lang="en-US"/>
          </a:p>
        </p:txBody>
      </p:sp>
    </p:spTree>
    <p:extLst>
      <p:ext uri="{BB962C8B-B14F-4D97-AF65-F5344CB8AC3E}">
        <p14:creationId xmlns:p14="http://schemas.microsoft.com/office/powerpoint/2010/main" xmlns="" val="37620279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757915-2CCA-4234-9B68-B8AD9DE153D2}" type="datetimeFigureOut">
              <a:rPr lang="en-US" smtClean="0"/>
              <a:pPr/>
              <a:t>4/14/2020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21EBD8-04A9-4DC7-9621-96FA683BBB43}" type="slidenum">
              <a:rPr lang="en-US" smtClean="0"/>
              <a:pPr/>
              <a:t>‹#›</a:t>
            </a:fld>
            <a:endParaRPr lang="en-US"/>
          </a:p>
        </p:txBody>
      </p:sp>
    </p:spTree>
    <p:extLst>
      <p:ext uri="{BB962C8B-B14F-4D97-AF65-F5344CB8AC3E}">
        <p14:creationId xmlns:p14="http://schemas.microsoft.com/office/powerpoint/2010/main" xmlns="" val="12370944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audio" Target="file:///D:\HGiang_Lan\Hgiang_Tinh06\CHO_CON.MID" TargetMode="External"/><Relationship Id="rId5" Type="http://schemas.openxmlformats.org/officeDocument/2006/relationships/image" Target="../media/image3.png"/><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Bliss2"/>
          <p:cNvPicPr>
            <a:picLocks noChangeAspect="1" noChangeArrowheads="1"/>
          </p:cNvPicPr>
          <p:nvPr/>
        </p:nvPicPr>
        <p:blipFill>
          <a:blip r:embed="rId3"/>
          <a:srcRect/>
          <a:stretch>
            <a:fillRect/>
          </a:stretch>
        </p:blipFill>
        <p:spPr bwMode="auto">
          <a:xfrm>
            <a:off x="-304800" y="-228600"/>
            <a:ext cx="9753600" cy="7315200"/>
          </a:xfrm>
          <a:prstGeom prst="rect">
            <a:avLst/>
          </a:prstGeom>
          <a:noFill/>
          <a:ln w="9525">
            <a:noFill/>
            <a:miter lim="800000"/>
            <a:headEnd/>
            <a:tailEnd/>
          </a:ln>
        </p:spPr>
      </p:pic>
      <p:sp>
        <p:nvSpPr>
          <p:cNvPr id="3075" name="WordArt 3"/>
          <p:cNvSpPr>
            <a:spLocks noChangeArrowheads="1" noChangeShapeType="1" noTextEdit="1"/>
          </p:cNvSpPr>
          <p:nvPr/>
        </p:nvSpPr>
        <p:spPr bwMode="auto">
          <a:xfrm>
            <a:off x="609600" y="76200"/>
            <a:ext cx="7848600" cy="2133600"/>
          </a:xfrm>
          <a:prstGeom prst="rect">
            <a:avLst/>
          </a:prstGeom>
        </p:spPr>
        <p:txBody>
          <a:bodyPr wrap="none" fromWordArt="1">
            <a:prstTxWarp prst="textDeflateBottom">
              <a:avLst>
                <a:gd name="adj" fmla="val 53125"/>
              </a:avLst>
            </a:prstTxWarp>
          </a:bodyPr>
          <a:lstStyle/>
          <a:p>
            <a:pPr algn="ctr"/>
            <a:r>
              <a:rPr lang="en-US" sz="3600" kern="10" dirty="0">
                <a:ln w="9525">
                  <a:solidFill>
                    <a:srgbClr val="FF0000"/>
                  </a:solidFill>
                  <a:round/>
                  <a:headEnd/>
                  <a:tailEnd/>
                </a:ln>
                <a:gradFill rotWithShape="1">
                  <a:gsLst>
                    <a:gs pos="0">
                      <a:srgbClr val="767600"/>
                    </a:gs>
                    <a:gs pos="50000">
                      <a:srgbClr val="FFFF00"/>
                    </a:gs>
                    <a:gs pos="100000">
                      <a:srgbClr val="767600"/>
                    </a:gs>
                  </a:gsLst>
                  <a:lin ang="5400000" scaled="1"/>
                </a:gradFill>
                <a:effectLst>
                  <a:outerShdw dist="107763" dir="13500000" algn="ctr" rotWithShape="0">
                    <a:srgbClr val="868686">
                      <a:alpha val="50000"/>
                    </a:srgbClr>
                  </a:outerShdw>
                </a:effectLst>
                <a:latin typeface="VNI-Times"/>
              </a:rPr>
              <a:t>PHOØNG GIAÙO DUÏC VAØ ÑAØO TAÏO </a:t>
            </a:r>
            <a:r>
              <a:rPr lang="vi-VN" sz="3600" kern="10" dirty="0" smtClean="0">
                <a:ln w="9525">
                  <a:solidFill>
                    <a:srgbClr val="FF0000"/>
                  </a:solidFill>
                  <a:round/>
                  <a:headEnd/>
                  <a:tailEnd/>
                </a:ln>
                <a:gradFill rotWithShape="1">
                  <a:gsLst>
                    <a:gs pos="0">
                      <a:srgbClr val="767600"/>
                    </a:gs>
                    <a:gs pos="50000">
                      <a:srgbClr val="FFFF00"/>
                    </a:gs>
                    <a:gs pos="100000">
                      <a:srgbClr val="767600"/>
                    </a:gs>
                  </a:gsLst>
                  <a:lin ang="5400000" scaled="1"/>
                </a:gradFill>
                <a:effectLst>
                  <a:outerShdw dist="107763" dir="13500000" algn="ctr" rotWithShape="0">
                    <a:srgbClr val="868686">
                      <a:alpha val="50000"/>
                    </a:srgbClr>
                  </a:outerShdw>
                </a:effectLst>
                <a:latin typeface="VNI-Times"/>
              </a:rPr>
              <a:t>QUẬN 2</a:t>
            </a:r>
            <a:endParaRPr lang="en-US" sz="3600" kern="10" dirty="0">
              <a:ln w="9525">
                <a:solidFill>
                  <a:srgbClr val="FF0000"/>
                </a:solidFill>
                <a:round/>
                <a:headEnd/>
                <a:tailEnd/>
              </a:ln>
              <a:gradFill rotWithShape="1">
                <a:gsLst>
                  <a:gs pos="0">
                    <a:srgbClr val="767600"/>
                  </a:gs>
                  <a:gs pos="50000">
                    <a:srgbClr val="FFFF00"/>
                  </a:gs>
                  <a:gs pos="100000">
                    <a:srgbClr val="767600"/>
                  </a:gs>
                </a:gsLst>
                <a:lin ang="5400000" scaled="1"/>
              </a:gradFill>
              <a:effectLst>
                <a:outerShdw dist="107763" dir="13500000" algn="ctr" rotWithShape="0">
                  <a:srgbClr val="868686">
                    <a:alpha val="50000"/>
                  </a:srgbClr>
                </a:outerShdw>
              </a:effectLst>
              <a:latin typeface="VNI-Times"/>
            </a:endParaRPr>
          </a:p>
        </p:txBody>
      </p:sp>
      <p:sp>
        <p:nvSpPr>
          <p:cNvPr id="3076" name="Text Box 4"/>
          <p:cNvSpPr txBox="1">
            <a:spLocks noChangeArrowheads="1"/>
          </p:cNvSpPr>
          <p:nvPr/>
        </p:nvSpPr>
        <p:spPr bwMode="auto">
          <a:xfrm>
            <a:off x="-228600" y="3962400"/>
            <a:ext cx="9144000" cy="1465263"/>
          </a:xfrm>
          <a:prstGeom prst="rect">
            <a:avLst/>
          </a:prstGeom>
          <a:noFill/>
          <a:ln w="9525">
            <a:noFill/>
            <a:miter lim="800000"/>
            <a:headEnd/>
            <a:tailEnd/>
          </a:ln>
          <a:effectLst/>
        </p:spPr>
        <p:txBody>
          <a:bodyPr>
            <a:spAutoFit/>
          </a:bodyPr>
          <a:lstStyle/>
          <a:p>
            <a:pPr algn="ctr" eaLnBrk="0" hangingPunct="0">
              <a:spcBef>
                <a:spcPct val="50000"/>
              </a:spcBef>
              <a:defRPr/>
            </a:pPr>
            <a:r>
              <a:rPr lang="en-US" sz="3600" dirty="0">
                <a:solidFill>
                  <a:srgbClr val="FFFF00"/>
                </a:solidFill>
                <a:effectLst>
                  <a:outerShdw blurRad="38100" dist="38100" dir="2700000" algn="tl">
                    <a:srgbClr val="000000"/>
                  </a:outerShdw>
                </a:effectLst>
                <a:latin typeface="VNI-Times" pitchFamily="2" charset="0"/>
              </a:rPr>
              <a:t>Chaøo </a:t>
            </a:r>
            <a:r>
              <a:rPr lang="vi-VN" sz="3600" dirty="0" smtClean="0">
                <a:solidFill>
                  <a:srgbClr val="FFFF00"/>
                </a:solidFill>
                <a:effectLst>
                  <a:outerShdw blurRad="38100" dist="38100" dir="2700000" algn="tl">
                    <a:srgbClr val="000000"/>
                  </a:outerShdw>
                </a:effectLst>
                <a:latin typeface="VNI-Times" pitchFamily="2" charset="0"/>
              </a:rPr>
              <a:t>m</a:t>
            </a:r>
            <a:r>
              <a:rPr lang="en-US" sz="3600" dirty="0" smtClean="0">
                <a:solidFill>
                  <a:srgbClr val="FFFF00"/>
                </a:solidFill>
                <a:effectLst>
                  <a:outerShdw blurRad="38100" dist="38100" dir="2700000" algn="tl">
                    <a:srgbClr val="000000"/>
                  </a:outerShdw>
                </a:effectLst>
                <a:latin typeface="VNI-Times" pitchFamily="2" charset="0"/>
              </a:rPr>
              <a:t>öøng caùc </a:t>
            </a:r>
            <a:r>
              <a:rPr lang="en-US" sz="3600" dirty="0">
                <a:solidFill>
                  <a:srgbClr val="FFFF00"/>
                </a:solidFill>
                <a:effectLst>
                  <a:outerShdw blurRad="38100" dist="38100" dir="2700000" algn="tl">
                    <a:srgbClr val="000000"/>
                  </a:outerShdw>
                </a:effectLst>
                <a:latin typeface="VNI-Times" pitchFamily="2" charset="0"/>
              </a:rPr>
              <a:t>em </a:t>
            </a:r>
            <a:r>
              <a:rPr lang="vi-VN" sz="3600" dirty="0" smtClean="0">
                <a:solidFill>
                  <a:srgbClr val="FFFF00"/>
                </a:solidFill>
                <a:effectLst>
                  <a:outerShdw blurRad="38100" dist="38100" dir="2700000" algn="tl">
                    <a:srgbClr val="000000"/>
                  </a:outerShdw>
                </a:effectLst>
                <a:latin typeface="VNI-Times" pitchFamily="2" charset="0"/>
              </a:rPr>
              <a:t>h</a:t>
            </a:r>
            <a:r>
              <a:rPr lang="en-US" sz="3600" dirty="0" smtClean="0">
                <a:solidFill>
                  <a:srgbClr val="FFFF00"/>
                </a:solidFill>
                <a:effectLst>
                  <a:outerShdw blurRad="38100" dist="38100" dir="2700000" algn="tl">
                    <a:srgbClr val="000000"/>
                  </a:outerShdw>
                </a:effectLst>
                <a:latin typeface="VNI-Times" pitchFamily="2" charset="0"/>
              </a:rPr>
              <a:t>oïc </a:t>
            </a:r>
            <a:r>
              <a:rPr lang="en-US" sz="3600" dirty="0">
                <a:solidFill>
                  <a:srgbClr val="FFFF00"/>
                </a:solidFill>
                <a:effectLst>
                  <a:outerShdw blurRad="38100" dist="38100" dir="2700000" algn="tl">
                    <a:srgbClr val="000000"/>
                  </a:outerShdw>
                </a:effectLst>
                <a:latin typeface="VNI-Times" pitchFamily="2" charset="0"/>
              </a:rPr>
              <a:t>sinh</a:t>
            </a:r>
          </a:p>
          <a:p>
            <a:pPr algn="ctr" eaLnBrk="0" hangingPunct="0">
              <a:spcBef>
                <a:spcPct val="50000"/>
              </a:spcBef>
              <a:defRPr/>
            </a:pPr>
            <a:r>
              <a:rPr lang="vi-VN" sz="3600" dirty="0" smtClean="0">
                <a:solidFill>
                  <a:srgbClr val="FFFF00"/>
                </a:solidFill>
                <a:effectLst>
                  <a:outerShdw blurRad="38100" dist="38100" dir="2700000" algn="tl">
                    <a:srgbClr val="000000"/>
                  </a:outerShdw>
                </a:effectLst>
                <a:latin typeface="VNI-Times" pitchFamily="2" charset="0"/>
              </a:rPr>
              <a:t>t</a:t>
            </a:r>
            <a:r>
              <a:rPr lang="en-US" sz="3600" dirty="0" smtClean="0">
                <a:solidFill>
                  <a:srgbClr val="FFFF00"/>
                </a:solidFill>
                <a:effectLst>
                  <a:outerShdw blurRad="38100" dist="38100" dir="2700000" algn="tl">
                    <a:srgbClr val="000000"/>
                  </a:outerShdw>
                </a:effectLst>
                <a:latin typeface="VNI-Times" pitchFamily="2" charset="0"/>
              </a:rPr>
              <a:t>ham döï</a:t>
            </a:r>
            <a:r>
              <a:rPr lang="vi-VN" sz="3600" dirty="0" smtClean="0">
                <a:solidFill>
                  <a:srgbClr val="FFFF00"/>
                </a:solidFill>
                <a:effectLst>
                  <a:outerShdw blurRad="38100" dist="38100" dir="2700000" algn="tl">
                    <a:srgbClr val="000000"/>
                  </a:outerShdw>
                </a:effectLst>
                <a:latin typeface="VNI-Times" pitchFamily="2" charset="0"/>
              </a:rPr>
              <a:t> buoåi hoïc tröïc tuyeán moân Ngöõ vaên</a:t>
            </a:r>
            <a:endParaRPr lang="en-US" sz="3600" dirty="0">
              <a:solidFill>
                <a:srgbClr val="FFFF00"/>
              </a:solidFill>
              <a:effectLst>
                <a:outerShdw blurRad="38100" dist="38100" dir="2700000" algn="tl">
                  <a:srgbClr val="000000"/>
                </a:outerShdw>
              </a:effectLst>
              <a:latin typeface="VNI-Times" pitchFamily="2" charset="0"/>
            </a:endParaRPr>
          </a:p>
        </p:txBody>
      </p:sp>
      <p:sp>
        <p:nvSpPr>
          <p:cNvPr id="3077" name="AutoShape 5"/>
          <p:cNvSpPr>
            <a:spLocks noChangeArrowheads="1"/>
          </p:cNvSpPr>
          <p:nvPr/>
        </p:nvSpPr>
        <p:spPr bwMode="auto">
          <a:xfrm>
            <a:off x="4267200" y="5943600"/>
            <a:ext cx="4876800" cy="1219200"/>
          </a:xfrm>
          <a:prstGeom prst="horizontalScroll">
            <a:avLst>
              <a:gd name="adj" fmla="val 12500"/>
            </a:avLst>
          </a:prstGeom>
          <a:gradFill rotWithShape="1">
            <a:gsLst>
              <a:gs pos="0">
                <a:schemeClr val="accent1">
                  <a:gamma/>
                  <a:shade val="46275"/>
                  <a:invGamma/>
                </a:schemeClr>
              </a:gs>
              <a:gs pos="50000">
                <a:schemeClr val="accent1"/>
              </a:gs>
              <a:gs pos="100000">
                <a:schemeClr val="accent1">
                  <a:gamma/>
                  <a:shade val="46275"/>
                  <a:invGamma/>
                </a:schemeClr>
              </a:gs>
            </a:gsLst>
            <a:lin ang="5400000" scaled="1"/>
          </a:gradFill>
          <a:ln w="9525">
            <a:solidFill>
              <a:schemeClr val="tx1"/>
            </a:solidFill>
            <a:round/>
            <a:headEnd/>
            <a:tailEnd/>
          </a:ln>
          <a:effectLst>
            <a:outerShdw dist="107763" dir="18900000" algn="ctr" rotWithShape="0">
              <a:schemeClr val="bg2">
                <a:alpha val="50000"/>
              </a:schemeClr>
            </a:outerShdw>
          </a:effectLst>
        </p:spPr>
        <p:txBody>
          <a:bodyPr wrap="none" anchor="ctr"/>
          <a:lstStyle/>
          <a:p>
            <a:pPr algn="ctr" eaLnBrk="0" hangingPunct="0">
              <a:defRPr/>
            </a:pPr>
            <a:r>
              <a:rPr lang="en-US" sz="3200">
                <a:solidFill>
                  <a:srgbClr val="FFFF00"/>
                </a:solidFill>
                <a:effectLst>
                  <a:outerShdw blurRad="38100" dist="38100" dir="2700000" algn="tl">
                    <a:srgbClr val="000000"/>
                  </a:outerShdw>
                </a:effectLst>
                <a:latin typeface="VNI-Times" pitchFamily="2" charset="0"/>
              </a:rPr>
              <a:t>Gv : Traàn Thò Thanh Dung</a:t>
            </a:r>
          </a:p>
        </p:txBody>
      </p:sp>
      <p:sp>
        <p:nvSpPr>
          <p:cNvPr id="3078" name="WordArt 6"/>
          <p:cNvSpPr>
            <a:spLocks noChangeArrowheads="1" noChangeShapeType="1" noTextEdit="1"/>
          </p:cNvSpPr>
          <p:nvPr/>
        </p:nvSpPr>
        <p:spPr bwMode="auto">
          <a:xfrm>
            <a:off x="838200" y="1905000"/>
            <a:ext cx="7467600" cy="804863"/>
          </a:xfrm>
          <a:prstGeom prst="rect">
            <a:avLst/>
          </a:prstGeom>
        </p:spPr>
        <p:txBody>
          <a:bodyPr wrap="none" fromWordArt="1">
            <a:prstTxWarp prst="textPlain">
              <a:avLst>
                <a:gd name="adj" fmla="val 50000"/>
              </a:avLst>
            </a:prstTxWarp>
          </a:bodyPr>
          <a:lstStyle/>
          <a:p>
            <a:pPr algn="ctr"/>
            <a:r>
              <a:rPr lang="en-US" sz="3600" i="1" kern="10" dirty="0">
                <a:ln w="9525">
                  <a:solidFill>
                    <a:srgbClr val="000000"/>
                  </a:solidFill>
                  <a:round/>
                  <a:headEnd/>
                  <a:tailEnd/>
                </a:ln>
                <a:solidFill>
                  <a:srgbClr val="FFFFFF"/>
                </a:solidFill>
                <a:effectLst>
                  <a:outerShdw dist="107763" dir="13500000" algn="ctr" rotWithShape="0">
                    <a:srgbClr val="808080">
                      <a:alpha val="50000"/>
                    </a:srgbClr>
                  </a:outerShdw>
                </a:effectLst>
                <a:latin typeface="VNI-Times"/>
              </a:rPr>
              <a:t>TRÖÔØNG THCS </a:t>
            </a:r>
            <a:r>
              <a:rPr lang="vi-VN" sz="3600" i="1" kern="10" dirty="0" smtClean="0">
                <a:ln w="9525">
                  <a:solidFill>
                    <a:srgbClr val="000000"/>
                  </a:solidFill>
                  <a:round/>
                  <a:headEnd/>
                  <a:tailEnd/>
                </a:ln>
                <a:solidFill>
                  <a:srgbClr val="FFFFFF"/>
                </a:solidFill>
                <a:effectLst>
                  <a:outerShdw dist="107763" dir="13500000" algn="ctr" rotWithShape="0">
                    <a:srgbClr val="808080">
                      <a:alpha val="50000"/>
                    </a:srgbClr>
                  </a:outerShdw>
                </a:effectLst>
                <a:latin typeface="VNI-Times"/>
              </a:rPr>
              <a:t>AN  PHUÙ</a:t>
            </a:r>
            <a:endParaRPr lang="en-US" sz="3600" i="1" kern="10" dirty="0">
              <a:ln w="9525">
                <a:solidFill>
                  <a:srgbClr val="000000"/>
                </a:solidFill>
                <a:round/>
                <a:headEnd/>
                <a:tailEnd/>
              </a:ln>
              <a:solidFill>
                <a:srgbClr val="FFFFFF"/>
              </a:solidFill>
              <a:effectLst>
                <a:outerShdw dist="107763" dir="13500000" algn="ctr" rotWithShape="0">
                  <a:srgbClr val="808080">
                    <a:alpha val="50000"/>
                  </a:srgbClr>
                </a:outerShdw>
              </a:effectLst>
              <a:latin typeface="VNI-Times"/>
            </a:endParaRPr>
          </a:p>
        </p:txBody>
      </p:sp>
      <p:pic>
        <p:nvPicPr>
          <p:cNvPr id="3079" name="Picture 7" descr="atom1"/>
          <p:cNvPicPr>
            <a:picLocks noChangeAspect="1" noChangeArrowheads="1" noCrop="1"/>
          </p:cNvPicPr>
          <p:nvPr/>
        </p:nvPicPr>
        <p:blipFill>
          <a:blip r:embed="rId4"/>
          <a:srcRect/>
          <a:stretch>
            <a:fillRect/>
          </a:stretch>
        </p:blipFill>
        <p:spPr bwMode="auto">
          <a:xfrm>
            <a:off x="3657600" y="2895600"/>
            <a:ext cx="1543050" cy="1157288"/>
          </a:xfrm>
          <a:prstGeom prst="rect">
            <a:avLst/>
          </a:prstGeom>
          <a:noFill/>
          <a:ln w="9525">
            <a:noFill/>
            <a:miter lim="800000"/>
            <a:headEnd/>
            <a:tailEnd/>
          </a:ln>
        </p:spPr>
      </p:pic>
      <p:pic>
        <p:nvPicPr>
          <p:cNvPr id="3080" name="CHO_CON.MID">
            <a:hlinkClick r:id="" action="ppaction://media"/>
          </p:cNvPr>
          <p:cNvPicPr>
            <a:picLocks noRot="1" noChangeAspect="1" noChangeArrowheads="1"/>
          </p:cNvPicPr>
          <p:nvPr>
            <a:audioFile r:link="rId1"/>
          </p:nvPr>
        </p:nvPicPr>
        <p:blipFill>
          <a:blip r:embed="rId5"/>
          <a:srcRect/>
          <a:stretch>
            <a:fillRect/>
          </a:stretch>
        </p:blipFill>
        <p:spPr bwMode="auto">
          <a:xfrm>
            <a:off x="3886200" y="6553200"/>
            <a:ext cx="304800" cy="304800"/>
          </a:xfrm>
          <a:prstGeom prst="rect">
            <a:avLst/>
          </a:prstGeom>
          <a:noFill/>
          <a:ln w="9525">
            <a:noFill/>
            <a:miter lim="800000"/>
            <a:headEnd/>
            <a:tailEnd/>
          </a:ln>
        </p:spPr>
      </p:pic>
    </p:spTree>
  </p:cSld>
  <p:clrMapOvr>
    <a:masterClrMapping/>
  </p:clrMapOvr>
  <p:transition spd="med" advClick="0">
    <p:strips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66036" fill="hold"/>
                                        <p:tgtEl>
                                          <p:spTgt spid="308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3080"/>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4" descr="tháp rùa"/>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304800"/>
            <a:ext cx="4572000" cy="3657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219" name="Picture 5" descr="đền ngọc sơn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572000" y="457200"/>
            <a:ext cx="4572000" cy="3352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220" name="Picture 7" descr="cảnh cầu thê húc 2"/>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4603750" y="3810000"/>
            <a:ext cx="4540250" cy="304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221" name="Picture 8" descr="trấn ba đình 2"/>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0" y="3581400"/>
            <a:ext cx="4572000" cy="3276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6873" name="Text Box 9" descr="Pink tissue paper"/>
          <p:cNvSpPr txBox="1">
            <a:spLocks noChangeArrowheads="1"/>
          </p:cNvSpPr>
          <p:nvPr/>
        </p:nvSpPr>
        <p:spPr bwMode="auto">
          <a:xfrm>
            <a:off x="0" y="0"/>
            <a:ext cx="9144000" cy="769441"/>
          </a:xfrm>
          <a:prstGeom prst="rect">
            <a:avLst/>
          </a:prstGeom>
          <a:solidFill>
            <a:schemeClr val="bg1"/>
          </a:solidFill>
          <a:ln>
            <a:noFill/>
          </a:ln>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a:spcBef>
                <a:spcPct val="50000"/>
              </a:spcBef>
            </a:pPr>
            <a:r>
              <a:rPr lang="en-US" sz="2200" b="1" dirty="0" smtClean="0">
                <a:solidFill>
                  <a:srgbClr val="FF0000"/>
                </a:solidFill>
                <a:latin typeface="Times New Roman" pitchFamily="18" charset="0"/>
                <a:cs typeface="Times New Roman" pitchFamily="18" charset="0"/>
              </a:rPr>
              <a:t>? </a:t>
            </a:r>
            <a:r>
              <a:rPr lang="en-US" sz="2200" b="1" dirty="0" err="1" smtClean="0">
                <a:solidFill>
                  <a:srgbClr val="FF0000"/>
                </a:solidFill>
                <a:latin typeface="Times New Roman" pitchFamily="18" charset="0"/>
                <a:cs typeface="Times New Roman" pitchFamily="18" charset="0"/>
              </a:rPr>
              <a:t>Hãy</a:t>
            </a:r>
            <a:r>
              <a:rPr lang="en-US" sz="2200" b="1" dirty="0" smtClean="0">
                <a:solidFill>
                  <a:srgbClr val="FF0000"/>
                </a:solidFill>
                <a:latin typeface="Times New Roman" pitchFamily="18" charset="0"/>
                <a:cs typeface="Times New Roman" pitchFamily="18" charset="0"/>
              </a:rPr>
              <a:t> </a:t>
            </a:r>
            <a:r>
              <a:rPr lang="en-US" sz="2200" b="1" dirty="0" err="1">
                <a:solidFill>
                  <a:srgbClr val="FF0000"/>
                </a:solidFill>
                <a:latin typeface="Times New Roman" pitchFamily="18" charset="0"/>
                <a:cs typeface="Times New Roman" pitchFamily="18" charset="0"/>
              </a:rPr>
              <a:t>quan</a:t>
            </a:r>
            <a:r>
              <a:rPr lang="en-US" sz="2200" b="1" dirty="0">
                <a:solidFill>
                  <a:srgbClr val="FF0000"/>
                </a:solidFill>
                <a:latin typeface="Times New Roman" pitchFamily="18" charset="0"/>
                <a:cs typeface="Times New Roman" pitchFamily="18" charset="0"/>
              </a:rPr>
              <a:t> </a:t>
            </a:r>
            <a:r>
              <a:rPr lang="en-US" sz="2200" b="1" dirty="0" err="1">
                <a:solidFill>
                  <a:srgbClr val="FF0000"/>
                </a:solidFill>
                <a:latin typeface="Times New Roman" pitchFamily="18" charset="0"/>
                <a:cs typeface="Times New Roman" pitchFamily="18" charset="0"/>
              </a:rPr>
              <a:t>sát</a:t>
            </a:r>
            <a:r>
              <a:rPr lang="en-US" sz="2200" b="1" dirty="0">
                <a:solidFill>
                  <a:srgbClr val="FF0000"/>
                </a:solidFill>
                <a:latin typeface="Times New Roman" pitchFamily="18" charset="0"/>
                <a:cs typeface="Times New Roman" pitchFamily="18" charset="0"/>
              </a:rPr>
              <a:t> </a:t>
            </a:r>
            <a:r>
              <a:rPr lang="en-US" sz="2200" b="1" dirty="0" err="1">
                <a:solidFill>
                  <a:srgbClr val="FF0000"/>
                </a:solidFill>
                <a:latin typeface="Times New Roman" pitchFamily="18" charset="0"/>
                <a:cs typeface="Times New Roman" pitchFamily="18" charset="0"/>
              </a:rPr>
              <a:t>những</a:t>
            </a:r>
            <a:r>
              <a:rPr lang="en-US" sz="2200" b="1" dirty="0">
                <a:solidFill>
                  <a:srgbClr val="FF0000"/>
                </a:solidFill>
                <a:latin typeface="Times New Roman" pitchFamily="18" charset="0"/>
                <a:cs typeface="Times New Roman" pitchFamily="18" charset="0"/>
              </a:rPr>
              <a:t> </a:t>
            </a:r>
            <a:r>
              <a:rPr lang="en-US" sz="2200" b="1" dirty="0" err="1">
                <a:solidFill>
                  <a:srgbClr val="FF0000"/>
                </a:solidFill>
                <a:latin typeface="Times New Roman" pitchFamily="18" charset="0"/>
                <a:cs typeface="Times New Roman" pitchFamily="18" charset="0"/>
              </a:rPr>
              <a:t>bức</a:t>
            </a:r>
            <a:r>
              <a:rPr lang="en-US" sz="2200" b="1" dirty="0">
                <a:solidFill>
                  <a:srgbClr val="FF0000"/>
                </a:solidFill>
                <a:latin typeface="Times New Roman" pitchFamily="18" charset="0"/>
                <a:cs typeface="Times New Roman" pitchFamily="18" charset="0"/>
              </a:rPr>
              <a:t> </a:t>
            </a:r>
            <a:r>
              <a:rPr lang="en-US" sz="2200" b="1" dirty="0" err="1">
                <a:solidFill>
                  <a:srgbClr val="FF0000"/>
                </a:solidFill>
                <a:latin typeface="Times New Roman" pitchFamily="18" charset="0"/>
                <a:cs typeface="Times New Roman" pitchFamily="18" charset="0"/>
              </a:rPr>
              <a:t>ảnh</a:t>
            </a:r>
            <a:r>
              <a:rPr lang="en-US" sz="2200" b="1" dirty="0">
                <a:solidFill>
                  <a:srgbClr val="FF0000"/>
                </a:solidFill>
                <a:latin typeface="Times New Roman" pitchFamily="18" charset="0"/>
                <a:cs typeface="Times New Roman" pitchFamily="18" charset="0"/>
              </a:rPr>
              <a:t> </a:t>
            </a:r>
            <a:r>
              <a:rPr lang="en-US" sz="2200" b="1" dirty="0" err="1">
                <a:solidFill>
                  <a:srgbClr val="FF0000"/>
                </a:solidFill>
                <a:latin typeface="Times New Roman" pitchFamily="18" charset="0"/>
                <a:cs typeface="Times New Roman" pitchFamily="18" charset="0"/>
              </a:rPr>
              <a:t>sau</a:t>
            </a:r>
            <a:r>
              <a:rPr lang="en-US" sz="2200" b="1" dirty="0">
                <a:solidFill>
                  <a:srgbClr val="FF0000"/>
                </a:solidFill>
                <a:latin typeface="Times New Roman" pitchFamily="18" charset="0"/>
                <a:cs typeface="Times New Roman" pitchFamily="18" charset="0"/>
              </a:rPr>
              <a:t> </a:t>
            </a:r>
            <a:r>
              <a:rPr lang="en-US" sz="2200" b="1" dirty="0" err="1">
                <a:solidFill>
                  <a:srgbClr val="FF0000"/>
                </a:solidFill>
                <a:latin typeface="Times New Roman" pitchFamily="18" charset="0"/>
                <a:cs typeface="Times New Roman" pitchFamily="18" charset="0"/>
              </a:rPr>
              <a:t>và</a:t>
            </a:r>
            <a:r>
              <a:rPr lang="en-US" sz="2200" b="1" dirty="0">
                <a:solidFill>
                  <a:srgbClr val="FF0000"/>
                </a:solidFill>
                <a:latin typeface="Times New Roman" pitchFamily="18" charset="0"/>
                <a:cs typeface="Times New Roman" pitchFamily="18" charset="0"/>
              </a:rPr>
              <a:t> </a:t>
            </a:r>
            <a:r>
              <a:rPr lang="en-US" sz="2200" b="1" dirty="0" err="1">
                <a:solidFill>
                  <a:srgbClr val="FF0000"/>
                </a:solidFill>
                <a:latin typeface="Times New Roman" pitchFamily="18" charset="0"/>
                <a:cs typeface="Times New Roman" pitchFamily="18" charset="0"/>
              </a:rPr>
              <a:t>cho</a:t>
            </a:r>
            <a:r>
              <a:rPr lang="en-US" sz="2200" b="1" dirty="0">
                <a:solidFill>
                  <a:srgbClr val="FF0000"/>
                </a:solidFill>
                <a:latin typeface="Times New Roman" pitchFamily="18" charset="0"/>
                <a:cs typeface="Times New Roman" pitchFamily="18" charset="0"/>
              </a:rPr>
              <a:t> </a:t>
            </a:r>
            <a:r>
              <a:rPr lang="en-US" sz="2200" b="1" dirty="0" err="1">
                <a:solidFill>
                  <a:srgbClr val="FF0000"/>
                </a:solidFill>
                <a:latin typeface="Times New Roman" pitchFamily="18" charset="0"/>
                <a:cs typeface="Times New Roman" pitchFamily="18" charset="0"/>
              </a:rPr>
              <a:t>biết</a:t>
            </a:r>
            <a:r>
              <a:rPr lang="en-US" sz="2200" b="1" dirty="0">
                <a:solidFill>
                  <a:srgbClr val="FF0000"/>
                </a:solidFill>
                <a:latin typeface="Times New Roman" pitchFamily="18" charset="0"/>
                <a:cs typeface="Times New Roman" pitchFamily="18" charset="0"/>
              </a:rPr>
              <a:t>, </a:t>
            </a:r>
            <a:r>
              <a:rPr lang="en-US" sz="2200" b="1" dirty="0" err="1">
                <a:solidFill>
                  <a:srgbClr val="FF0000"/>
                </a:solidFill>
                <a:latin typeface="Times New Roman" pitchFamily="18" charset="0"/>
                <a:cs typeface="Times New Roman" pitchFamily="18" charset="0"/>
              </a:rPr>
              <a:t>em</a:t>
            </a:r>
            <a:r>
              <a:rPr lang="en-US" sz="2200" b="1" dirty="0">
                <a:solidFill>
                  <a:srgbClr val="FF0000"/>
                </a:solidFill>
                <a:latin typeface="Times New Roman" pitchFamily="18" charset="0"/>
                <a:cs typeface="Times New Roman" pitchFamily="18" charset="0"/>
              </a:rPr>
              <a:t> </a:t>
            </a:r>
            <a:r>
              <a:rPr lang="en-US" sz="2200" b="1" dirty="0" err="1">
                <a:solidFill>
                  <a:srgbClr val="FF0000"/>
                </a:solidFill>
                <a:latin typeface="Times New Roman" pitchFamily="18" charset="0"/>
                <a:cs typeface="Times New Roman" pitchFamily="18" charset="0"/>
              </a:rPr>
              <a:t>sẽ</a:t>
            </a:r>
            <a:r>
              <a:rPr lang="en-US" sz="2200" b="1" dirty="0">
                <a:solidFill>
                  <a:srgbClr val="FF0000"/>
                </a:solidFill>
                <a:latin typeface="Times New Roman" pitchFamily="18" charset="0"/>
                <a:cs typeface="Times New Roman" pitchFamily="18" charset="0"/>
              </a:rPr>
              <a:t> </a:t>
            </a:r>
            <a:r>
              <a:rPr lang="en-US" sz="2200" b="1" dirty="0" err="1">
                <a:solidFill>
                  <a:srgbClr val="FF0000"/>
                </a:solidFill>
                <a:latin typeface="Times New Roman" pitchFamily="18" charset="0"/>
                <a:cs typeface="Times New Roman" pitchFamily="18" charset="0"/>
              </a:rPr>
              <a:t>bổ</a:t>
            </a:r>
            <a:r>
              <a:rPr lang="en-US" sz="2200" b="1" dirty="0">
                <a:solidFill>
                  <a:srgbClr val="FF0000"/>
                </a:solidFill>
                <a:latin typeface="Times New Roman" pitchFamily="18" charset="0"/>
                <a:cs typeface="Times New Roman" pitchFamily="18" charset="0"/>
              </a:rPr>
              <a:t> sung </a:t>
            </a:r>
            <a:r>
              <a:rPr lang="en-US" sz="2200" b="1" dirty="0" err="1">
                <a:solidFill>
                  <a:srgbClr val="FF0000"/>
                </a:solidFill>
                <a:latin typeface="Times New Roman" pitchFamily="18" charset="0"/>
                <a:cs typeface="Times New Roman" pitchFamily="18" charset="0"/>
              </a:rPr>
              <a:t>thêm</a:t>
            </a:r>
            <a:r>
              <a:rPr lang="en-US" sz="2200" b="1" dirty="0">
                <a:solidFill>
                  <a:srgbClr val="FF0000"/>
                </a:solidFill>
                <a:latin typeface="Times New Roman" pitchFamily="18" charset="0"/>
                <a:cs typeface="Times New Roman" pitchFamily="18" charset="0"/>
              </a:rPr>
              <a:t> </a:t>
            </a:r>
            <a:r>
              <a:rPr lang="en-US" sz="2200" b="1" dirty="0" err="1">
                <a:solidFill>
                  <a:srgbClr val="FF0000"/>
                </a:solidFill>
                <a:latin typeface="Times New Roman" pitchFamily="18" charset="0"/>
                <a:cs typeface="Times New Roman" pitchFamily="18" charset="0"/>
              </a:rPr>
              <a:t>những</a:t>
            </a:r>
            <a:r>
              <a:rPr lang="en-US" sz="2200" b="1" dirty="0">
                <a:solidFill>
                  <a:srgbClr val="FF0000"/>
                </a:solidFill>
                <a:latin typeface="Times New Roman" pitchFamily="18" charset="0"/>
                <a:cs typeface="Times New Roman" pitchFamily="18" charset="0"/>
              </a:rPr>
              <a:t> chi </a:t>
            </a:r>
            <a:r>
              <a:rPr lang="en-US" sz="2200" b="1" dirty="0" err="1">
                <a:solidFill>
                  <a:srgbClr val="FF0000"/>
                </a:solidFill>
                <a:latin typeface="Times New Roman" pitchFamily="18" charset="0"/>
                <a:cs typeface="Times New Roman" pitchFamily="18" charset="0"/>
              </a:rPr>
              <a:t>tiết</a:t>
            </a:r>
            <a:r>
              <a:rPr lang="en-US" sz="2200" b="1" dirty="0">
                <a:solidFill>
                  <a:srgbClr val="FF0000"/>
                </a:solidFill>
                <a:latin typeface="Times New Roman" pitchFamily="18" charset="0"/>
                <a:cs typeface="Times New Roman" pitchFamily="18" charset="0"/>
              </a:rPr>
              <a:t> </a:t>
            </a:r>
            <a:r>
              <a:rPr lang="en-US" sz="2200" b="1" dirty="0" err="1">
                <a:solidFill>
                  <a:srgbClr val="FF0000"/>
                </a:solidFill>
                <a:latin typeface="Times New Roman" pitchFamily="18" charset="0"/>
                <a:cs typeface="Times New Roman" pitchFamily="18" charset="0"/>
              </a:rPr>
              <a:t>nào</a:t>
            </a:r>
            <a:r>
              <a:rPr lang="en-US" sz="2200" b="1" dirty="0">
                <a:solidFill>
                  <a:srgbClr val="FF0000"/>
                </a:solidFill>
                <a:latin typeface="Times New Roman" pitchFamily="18" charset="0"/>
                <a:cs typeface="Times New Roman" pitchFamily="18" charset="0"/>
              </a:rPr>
              <a:t> </a:t>
            </a:r>
            <a:r>
              <a:rPr lang="en-US" sz="2200" b="1" dirty="0" err="1">
                <a:solidFill>
                  <a:srgbClr val="FF0000"/>
                </a:solidFill>
                <a:latin typeface="Times New Roman" pitchFamily="18" charset="0"/>
                <a:cs typeface="Times New Roman" pitchFamily="18" charset="0"/>
              </a:rPr>
              <a:t>cho</a:t>
            </a:r>
            <a:r>
              <a:rPr lang="en-US" sz="2200" b="1" dirty="0">
                <a:solidFill>
                  <a:srgbClr val="FF0000"/>
                </a:solidFill>
                <a:latin typeface="Times New Roman" pitchFamily="18" charset="0"/>
                <a:cs typeface="Times New Roman" pitchFamily="18" charset="0"/>
              </a:rPr>
              <a:t> </a:t>
            </a:r>
            <a:r>
              <a:rPr lang="en-US" sz="2200" b="1" dirty="0" err="1">
                <a:solidFill>
                  <a:srgbClr val="FF0000"/>
                </a:solidFill>
                <a:latin typeface="Times New Roman" pitchFamily="18" charset="0"/>
                <a:cs typeface="Times New Roman" pitchFamily="18" charset="0"/>
              </a:rPr>
              <a:t>bài</a:t>
            </a:r>
            <a:r>
              <a:rPr lang="en-US" sz="2200" b="1" dirty="0">
                <a:solidFill>
                  <a:srgbClr val="FF0000"/>
                </a:solidFill>
                <a:latin typeface="Times New Roman" pitchFamily="18" charset="0"/>
                <a:cs typeface="Times New Roman" pitchFamily="18" charset="0"/>
              </a:rPr>
              <a:t> </a:t>
            </a:r>
            <a:r>
              <a:rPr lang="en-US" sz="2200" b="1" dirty="0" err="1">
                <a:solidFill>
                  <a:srgbClr val="FF0000"/>
                </a:solidFill>
                <a:latin typeface="Times New Roman" pitchFamily="18" charset="0"/>
                <a:cs typeface="Times New Roman" pitchFamily="18" charset="0"/>
              </a:rPr>
              <a:t>viết</a:t>
            </a:r>
            <a:r>
              <a:rPr lang="en-US" sz="2200" b="1" dirty="0">
                <a:solidFill>
                  <a:srgbClr val="FF0000"/>
                </a:solidFill>
                <a:latin typeface="Times New Roman" pitchFamily="18" charset="0"/>
                <a:cs typeface="Times New Roman" pitchFamily="18" charset="0"/>
              </a:rPr>
              <a:t> </a:t>
            </a:r>
            <a:r>
              <a:rPr lang="en-US" sz="2200" b="1" dirty="0" err="1">
                <a:solidFill>
                  <a:srgbClr val="FF0000"/>
                </a:solidFill>
                <a:latin typeface="Times New Roman" pitchFamily="18" charset="0"/>
                <a:cs typeface="Times New Roman" pitchFamily="18" charset="0"/>
              </a:rPr>
              <a:t>trên</a:t>
            </a:r>
            <a:r>
              <a:rPr lang="en-US" sz="2200" b="1" dirty="0">
                <a:solidFill>
                  <a:srgbClr val="FF0000"/>
                </a:solidFill>
                <a:latin typeface="Times New Roman" pitchFamily="18" charset="0"/>
                <a:cs typeface="Times New Roman" pitchFamily="18" charset="0"/>
              </a:rPr>
              <a:t>?</a:t>
            </a:r>
          </a:p>
        </p:txBody>
      </p:sp>
      <p:sp>
        <p:nvSpPr>
          <p:cNvPr id="9223" name="Text Box 10"/>
          <p:cNvSpPr txBox="1">
            <a:spLocks noChangeArrowheads="1"/>
          </p:cNvSpPr>
          <p:nvPr/>
        </p:nvSpPr>
        <p:spPr bwMode="auto">
          <a:xfrm>
            <a:off x="1371600" y="6491288"/>
            <a:ext cx="175260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endParaRPr lang="en-US"/>
          </a:p>
        </p:txBody>
      </p:sp>
      <p:sp>
        <p:nvSpPr>
          <p:cNvPr id="9224" name="Text Box 11"/>
          <p:cNvSpPr txBox="1">
            <a:spLocks noChangeArrowheads="1"/>
          </p:cNvSpPr>
          <p:nvPr/>
        </p:nvSpPr>
        <p:spPr bwMode="auto">
          <a:xfrm>
            <a:off x="1470025" y="3268663"/>
            <a:ext cx="1425575"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endParaRPr lang="en-US"/>
          </a:p>
        </p:txBody>
      </p:sp>
    </p:spTree>
    <p:extLst>
      <p:ext uri="{BB962C8B-B14F-4D97-AF65-F5344CB8AC3E}">
        <p14:creationId xmlns:p14="http://schemas.microsoft.com/office/powerpoint/2010/main" xmlns="" val="104551974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6873"/>
                                        </p:tgtEl>
                                        <p:attrNameLst>
                                          <p:attrName>style.visibility</p:attrName>
                                        </p:attrNameLst>
                                      </p:cBhvr>
                                      <p:to>
                                        <p:strVal val="visible"/>
                                      </p:to>
                                    </p:set>
                                    <p:animEffect transition="in" filter="blinds(horizontal)">
                                      <p:cBhvr>
                                        <p:cTn id="7" dur="500"/>
                                        <p:tgtEl>
                                          <p:spTgt spid="368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7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5"/>
          <p:cNvSpPr txBox="1">
            <a:spLocks noGrp="1" noChangeArrowheads="1"/>
          </p:cNvSpPr>
          <p:nvPr>
            <p:ph idx="1"/>
          </p:nvPr>
        </p:nvSpPr>
        <p:spPr bwMode="auto">
          <a:xfrm>
            <a:off x="457200" y="1600200"/>
            <a:ext cx="8229600" cy="229293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indent="0">
              <a:spcBef>
                <a:spcPct val="50000"/>
              </a:spcBef>
              <a:buNone/>
            </a:pPr>
            <a:r>
              <a:rPr lang="en-US" sz="2200" b="1" dirty="0" smtClean="0">
                <a:latin typeface="Times New Roman" pitchFamily="18" charset="0"/>
                <a:cs typeface="Times New Roman" pitchFamily="18" charset="0"/>
              </a:rPr>
              <a:t>- </a:t>
            </a:r>
            <a:r>
              <a:rPr lang="en-US" sz="2200" b="1" dirty="0" err="1" smtClean="0">
                <a:latin typeface="Times New Roman" pitchFamily="18" charset="0"/>
                <a:cs typeface="Times New Roman" pitchFamily="18" charset="0"/>
              </a:rPr>
              <a:t>Bổ</a:t>
            </a:r>
            <a:r>
              <a:rPr lang="en-US" sz="2200" b="1" dirty="0" smtClean="0">
                <a:latin typeface="Times New Roman" pitchFamily="18" charset="0"/>
                <a:cs typeface="Times New Roman" pitchFamily="18" charset="0"/>
              </a:rPr>
              <a:t> </a:t>
            </a:r>
            <a:r>
              <a:rPr lang="en-US" sz="2200" b="1" dirty="0">
                <a:latin typeface="Times New Roman" pitchFamily="18" charset="0"/>
                <a:cs typeface="Times New Roman" pitchFamily="18" charset="0"/>
              </a:rPr>
              <a:t>sung: </a:t>
            </a:r>
            <a:endParaRPr lang="en-US" sz="2200" b="1" dirty="0" smtClean="0">
              <a:latin typeface="Times New Roman" pitchFamily="18" charset="0"/>
              <a:cs typeface="Times New Roman" pitchFamily="18" charset="0"/>
            </a:endParaRPr>
          </a:p>
          <a:p>
            <a:pPr marL="0" indent="0">
              <a:spcBef>
                <a:spcPct val="50000"/>
              </a:spcBef>
              <a:buNone/>
            </a:pPr>
            <a:r>
              <a:rPr lang="en-US" sz="2200" b="1" dirty="0" smtClean="0">
                <a:latin typeface="Times New Roman" pitchFamily="18" charset="0"/>
                <a:cs typeface="Times New Roman" pitchFamily="18" charset="0"/>
              </a:rPr>
              <a:t>+ </a:t>
            </a:r>
            <a:r>
              <a:rPr lang="en-US" sz="2200" b="1" dirty="0" err="1">
                <a:latin typeface="Times New Roman" pitchFamily="18" charset="0"/>
                <a:cs typeface="Times New Roman" pitchFamily="18" charset="0"/>
              </a:rPr>
              <a:t>Miêu</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tả</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vị</a:t>
            </a:r>
            <a:r>
              <a:rPr lang="en-US" sz="2200" b="1" dirty="0">
                <a:latin typeface="Times New Roman" pitchFamily="18" charset="0"/>
                <a:cs typeface="Times New Roman" pitchFamily="18" charset="0"/>
              </a:rPr>
              <a:t> </a:t>
            </a:r>
            <a:r>
              <a:rPr lang="en-US" sz="2200" b="1" dirty="0" err="1" smtClean="0">
                <a:latin typeface="Times New Roman" pitchFamily="18" charset="0"/>
                <a:cs typeface="Times New Roman" pitchFamily="18" charset="0"/>
              </a:rPr>
              <a:t>trí</a:t>
            </a:r>
            <a:r>
              <a:rPr lang="en-US" sz="2200" b="1" dirty="0" smtClean="0">
                <a:latin typeface="Times New Roman" pitchFamily="18" charset="0"/>
                <a:cs typeface="Times New Roman" pitchFamily="18" charset="0"/>
              </a:rPr>
              <a:t> </a:t>
            </a:r>
            <a:r>
              <a:rPr lang="en-US" sz="2200" b="1" dirty="0" err="1" smtClean="0">
                <a:latin typeface="Times New Roman" pitchFamily="18" charset="0"/>
                <a:cs typeface="Times New Roman" pitchFamily="18" charset="0"/>
              </a:rPr>
              <a:t>của</a:t>
            </a:r>
            <a:r>
              <a:rPr lang="en-US" sz="2200" b="1" dirty="0" smtClean="0">
                <a:latin typeface="Times New Roman" pitchFamily="18" charset="0"/>
                <a:cs typeface="Times New Roman" pitchFamily="18" charset="0"/>
              </a:rPr>
              <a:t> </a:t>
            </a:r>
            <a:r>
              <a:rPr lang="en-US" sz="2200" b="1" dirty="0" err="1" smtClean="0">
                <a:latin typeface="Times New Roman" pitchFamily="18" charset="0"/>
                <a:cs typeface="Times New Roman" pitchFamily="18" charset="0"/>
              </a:rPr>
              <a:t>hồ</a:t>
            </a:r>
            <a:r>
              <a:rPr lang="en-US" sz="2200" b="1" dirty="0" smtClean="0">
                <a:latin typeface="Times New Roman" pitchFamily="18" charset="0"/>
                <a:cs typeface="Times New Roman" pitchFamily="18" charset="0"/>
              </a:rPr>
              <a:t>, </a:t>
            </a:r>
            <a:r>
              <a:rPr lang="en-US" sz="2200" b="1" dirty="0" err="1" smtClean="0">
                <a:latin typeface="Times New Roman" pitchFamily="18" charset="0"/>
                <a:cs typeface="Times New Roman" pitchFamily="18" charset="0"/>
              </a:rPr>
              <a:t>diện</a:t>
            </a:r>
            <a:r>
              <a:rPr lang="en-US" sz="2200" b="1" dirty="0" smtClean="0">
                <a:latin typeface="Times New Roman" pitchFamily="18" charset="0"/>
                <a:cs typeface="Times New Roman" pitchFamily="18" charset="0"/>
              </a:rPr>
              <a:t> </a:t>
            </a:r>
            <a:r>
              <a:rPr lang="en-US" sz="2200" b="1" dirty="0" err="1" smtClean="0">
                <a:latin typeface="Times New Roman" pitchFamily="18" charset="0"/>
                <a:cs typeface="Times New Roman" pitchFamily="18" charset="0"/>
              </a:rPr>
              <a:t>tích</a:t>
            </a:r>
            <a:r>
              <a:rPr lang="en-US" sz="2200" b="1" dirty="0" smtClean="0">
                <a:latin typeface="Times New Roman" pitchFamily="18" charset="0"/>
                <a:cs typeface="Times New Roman" pitchFamily="18" charset="0"/>
              </a:rPr>
              <a:t>, </a:t>
            </a:r>
            <a:r>
              <a:rPr lang="en-US" sz="2200" b="1" dirty="0" err="1" smtClean="0">
                <a:latin typeface="Times New Roman" pitchFamily="18" charset="0"/>
                <a:cs typeface="Times New Roman" pitchFamily="18" charset="0"/>
              </a:rPr>
              <a:t>độ</a:t>
            </a:r>
            <a:r>
              <a:rPr lang="en-US" sz="2200" b="1" dirty="0" smtClean="0">
                <a:latin typeface="Times New Roman" pitchFamily="18" charset="0"/>
                <a:cs typeface="Times New Roman" pitchFamily="18" charset="0"/>
              </a:rPr>
              <a:t> </a:t>
            </a:r>
            <a:r>
              <a:rPr lang="en-US" sz="2200" b="1" dirty="0" err="1" smtClean="0">
                <a:latin typeface="Times New Roman" pitchFamily="18" charset="0"/>
                <a:cs typeface="Times New Roman" pitchFamily="18" charset="0"/>
              </a:rPr>
              <a:t>sâu</a:t>
            </a:r>
            <a:r>
              <a:rPr lang="en-US" sz="2200" b="1" dirty="0" smtClean="0">
                <a:latin typeface="Times New Roman" pitchFamily="18" charset="0"/>
                <a:cs typeface="Times New Roman" pitchFamily="18" charset="0"/>
              </a:rPr>
              <a:t> qua </a:t>
            </a:r>
            <a:r>
              <a:rPr lang="en-US" sz="2200" b="1" dirty="0" err="1" smtClean="0">
                <a:latin typeface="Times New Roman" pitchFamily="18" charset="0"/>
                <a:cs typeface="Times New Roman" pitchFamily="18" charset="0"/>
              </a:rPr>
              <a:t>các</a:t>
            </a:r>
            <a:r>
              <a:rPr lang="en-US" sz="2200" b="1" dirty="0" smtClean="0">
                <a:latin typeface="Times New Roman" pitchFamily="18" charset="0"/>
                <a:cs typeface="Times New Roman" pitchFamily="18" charset="0"/>
              </a:rPr>
              <a:t> </a:t>
            </a:r>
            <a:r>
              <a:rPr lang="en-US" sz="2200" b="1" dirty="0" err="1" smtClean="0">
                <a:latin typeface="Times New Roman" pitchFamily="18" charset="0"/>
                <a:cs typeface="Times New Roman" pitchFamily="18" charset="0"/>
              </a:rPr>
              <a:t>mùa</a:t>
            </a:r>
            <a:r>
              <a:rPr lang="en-US" sz="2200" b="1" dirty="0" smtClean="0">
                <a:latin typeface="Times New Roman" pitchFamily="18" charset="0"/>
                <a:cs typeface="Times New Roman" pitchFamily="18" charset="0"/>
              </a:rPr>
              <a:t>, </a:t>
            </a:r>
            <a:r>
              <a:rPr lang="en-US" sz="2200" b="1" dirty="0" err="1" smtClean="0">
                <a:latin typeface="Times New Roman" pitchFamily="18" charset="0"/>
                <a:cs typeface="Times New Roman" pitchFamily="18" charset="0"/>
              </a:rPr>
              <a:t>quang</a:t>
            </a:r>
            <a:r>
              <a:rPr lang="en-US" sz="2200" b="1" dirty="0" smtClean="0">
                <a:latin typeface="Times New Roman" pitchFamily="18" charset="0"/>
                <a:cs typeface="Times New Roman" pitchFamily="18" charset="0"/>
              </a:rPr>
              <a:t> </a:t>
            </a:r>
            <a:r>
              <a:rPr lang="en-US" sz="2200" b="1" dirty="0" err="1" smtClean="0">
                <a:latin typeface="Times New Roman" pitchFamily="18" charset="0"/>
                <a:cs typeface="Times New Roman" pitchFamily="18" charset="0"/>
              </a:rPr>
              <a:t>cảnh</a:t>
            </a:r>
            <a:r>
              <a:rPr lang="en-US" sz="2200" b="1" dirty="0" smtClean="0">
                <a:latin typeface="Times New Roman" pitchFamily="18" charset="0"/>
                <a:cs typeface="Times New Roman" pitchFamily="18" charset="0"/>
              </a:rPr>
              <a:t> </a:t>
            </a:r>
            <a:r>
              <a:rPr lang="en-US" sz="2200" b="1" dirty="0" err="1" smtClean="0">
                <a:latin typeface="Times New Roman" pitchFamily="18" charset="0"/>
                <a:cs typeface="Times New Roman" pitchFamily="18" charset="0"/>
              </a:rPr>
              <a:t>đường</a:t>
            </a:r>
            <a:r>
              <a:rPr lang="en-US" sz="2200" b="1" dirty="0" smtClean="0">
                <a:latin typeface="Times New Roman" pitchFamily="18" charset="0"/>
                <a:cs typeface="Times New Roman" pitchFamily="18" charset="0"/>
              </a:rPr>
              <a:t> </a:t>
            </a:r>
            <a:r>
              <a:rPr lang="en-US" sz="2200" b="1" dirty="0" err="1" smtClean="0">
                <a:latin typeface="Times New Roman" pitchFamily="18" charset="0"/>
                <a:cs typeface="Times New Roman" pitchFamily="18" charset="0"/>
              </a:rPr>
              <a:t>phố</a:t>
            </a:r>
            <a:r>
              <a:rPr lang="en-US" sz="2200" b="1" dirty="0" smtClean="0">
                <a:latin typeface="Times New Roman" pitchFamily="18" charset="0"/>
                <a:cs typeface="Times New Roman" pitchFamily="18" charset="0"/>
              </a:rPr>
              <a:t> </a:t>
            </a:r>
            <a:r>
              <a:rPr lang="en-US" sz="2200" b="1" dirty="0" err="1" smtClean="0">
                <a:latin typeface="Times New Roman" pitchFamily="18" charset="0"/>
                <a:cs typeface="Times New Roman" pitchFamily="18" charset="0"/>
              </a:rPr>
              <a:t>quanh</a:t>
            </a:r>
            <a:r>
              <a:rPr lang="en-US" sz="2200" b="1" dirty="0" smtClean="0">
                <a:latin typeface="Times New Roman" pitchFamily="18" charset="0"/>
                <a:cs typeface="Times New Roman" pitchFamily="18" charset="0"/>
              </a:rPr>
              <a:t> </a:t>
            </a:r>
            <a:r>
              <a:rPr lang="en-US" sz="2200" b="1" dirty="0" err="1" smtClean="0">
                <a:latin typeface="Times New Roman" pitchFamily="18" charset="0"/>
                <a:cs typeface="Times New Roman" pitchFamily="18" charset="0"/>
              </a:rPr>
              <a:t>hồ</a:t>
            </a:r>
            <a:r>
              <a:rPr lang="en-US" sz="2200" b="1" dirty="0" smtClean="0">
                <a:latin typeface="Times New Roman" pitchFamily="18" charset="0"/>
                <a:cs typeface="Times New Roman" pitchFamily="18" charset="0"/>
              </a:rPr>
              <a:t>,  ...)</a:t>
            </a:r>
            <a:endParaRPr lang="en-US" sz="2200" b="1" dirty="0">
              <a:latin typeface="Times New Roman" pitchFamily="18" charset="0"/>
              <a:cs typeface="Times New Roman" pitchFamily="18" charset="0"/>
            </a:endParaRPr>
          </a:p>
          <a:p>
            <a:pPr marL="0" indent="0">
              <a:spcBef>
                <a:spcPct val="50000"/>
              </a:spcBef>
              <a:buNone/>
            </a:pPr>
            <a:r>
              <a:rPr lang="en-US" sz="2200" b="1" dirty="0" smtClean="0">
                <a:latin typeface="Times New Roman" pitchFamily="18" charset="0"/>
                <a:cs typeface="Times New Roman" pitchFamily="18" charset="0"/>
              </a:rPr>
              <a:t>+ </a:t>
            </a:r>
            <a:r>
              <a:rPr lang="en-US" sz="2200" b="1" dirty="0" err="1">
                <a:latin typeface="Times New Roman" pitchFamily="18" charset="0"/>
                <a:cs typeface="Times New Roman" pitchFamily="18" charset="0"/>
              </a:rPr>
              <a:t>Bình</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luận</a:t>
            </a:r>
            <a:endParaRPr lang="en-US" sz="2200" b="1" dirty="0">
              <a:latin typeface="Times New Roman" pitchFamily="18" charset="0"/>
              <a:cs typeface="Times New Roman" pitchFamily="18" charset="0"/>
            </a:endParaRPr>
          </a:p>
          <a:p>
            <a:pPr marL="0" indent="0">
              <a:spcBef>
                <a:spcPct val="50000"/>
              </a:spcBef>
              <a:buNone/>
            </a:pPr>
            <a:r>
              <a:rPr lang="en-US" sz="2200" b="1" dirty="0">
                <a:latin typeface="Times New Roman" pitchFamily="18" charset="0"/>
                <a:cs typeface="Times New Roman" pitchFamily="18" charset="0"/>
              </a:rPr>
              <a:t>-&gt; </a:t>
            </a:r>
            <a:r>
              <a:rPr lang="en-US" sz="2200" b="1" dirty="0" err="1">
                <a:latin typeface="Times New Roman" pitchFamily="18" charset="0"/>
                <a:cs typeface="Times New Roman" pitchFamily="18" charset="0"/>
              </a:rPr>
              <a:t>Biểu</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cảm</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hấp</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dẫn</a:t>
            </a:r>
            <a:endParaRPr lang="en-US" sz="2200" b="1" dirty="0">
              <a:latin typeface="Times New Roman" pitchFamily="18" charset="0"/>
              <a:cs typeface="Times New Roman" pitchFamily="18" charset="0"/>
            </a:endParaRPr>
          </a:p>
        </p:txBody>
      </p:sp>
      <p:sp>
        <p:nvSpPr>
          <p:cNvPr id="6" name="Text Box 16"/>
          <p:cNvSpPr txBox="1">
            <a:spLocks noChangeArrowheads="1"/>
          </p:cNvSpPr>
          <p:nvPr/>
        </p:nvSpPr>
        <p:spPr bwMode="auto">
          <a:xfrm>
            <a:off x="381000" y="3886200"/>
            <a:ext cx="6096000"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Phương</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pháp</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Giải</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thích</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liệt</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kê</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dùng</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số</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liệu</a:t>
            </a:r>
            <a:r>
              <a:rPr lang="en-US" sz="2200" b="1" dirty="0">
                <a:latin typeface="Times New Roman" pitchFamily="18" charset="0"/>
                <a:cs typeface="Times New Roman" pitchFamily="18" charset="0"/>
              </a:rPr>
              <a:t>…</a:t>
            </a:r>
          </a:p>
        </p:txBody>
      </p:sp>
      <p:sp>
        <p:nvSpPr>
          <p:cNvPr id="5" name="Rectangle 2"/>
          <p:cNvSpPr>
            <a:spLocks noChangeArrowheads="1"/>
          </p:cNvSpPr>
          <p:nvPr/>
        </p:nvSpPr>
        <p:spPr bwMode="auto">
          <a:xfrm>
            <a:off x="0" y="0"/>
            <a:ext cx="9144000" cy="609600"/>
          </a:xfrm>
          <a:prstGeom prst="rect">
            <a:avLst/>
          </a:prstGeom>
          <a:solidFill>
            <a:srgbClr val="008000"/>
          </a:solidFill>
          <a:ln w="9525">
            <a:noFill/>
            <a:miter lim="800000"/>
            <a:headEnd/>
            <a:tailEnd/>
          </a:ln>
          <a:effectLst/>
        </p:spPr>
        <p:txBody>
          <a:bodyPr wrap="none" anchor="ctr"/>
          <a:lstStyle/>
          <a:p>
            <a:endParaRPr lang="en-US"/>
          </a:p>
        </p:txBody>
      </p:sp>
      <p:sp>
        <p:nvSpPr>
          <p:cNvPr id="7" name="Title 1"/>
          <p:cNvSpPr txBox="1">
            <a:spLocks/>
          </p:cNvSpPr>
          <p:nvPr/>
        </p:nvSpPr>
        <p:spPr>
          <a:xfrm>
            <a:off x="419100" y="0"/>
            <a:ext cx="8229600" cy="575733"/>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smtClean="0">
                <a:ln>
                  <a:noFill/>
                </a:ln>
                <a:solidFill>
                  <a:srgbClr val="FFFF00"/>
                </a:solidFill>
                <a:effectLst/>
                <a:uLnTx/>
                <a:uFillTx/>
                <a:latin typeface="Times New Roman" panose="02020603050405020304" pitchFamily="18" charset="0"/>
                <a:ea typeface="+mj-ea"/>
                <a:cs typeface="Times New Roman" panose="02020603050405020304" pitchFamily="18" charset="0"/>
              </a:rPr>
              <a:t>THUYẾT MINH VỀ MỘT DANH LAM THẮNG CẢNH</a:t>
            </a:r>
            <a:endParaRPr kumimoji="0" lang="en-US" sz="2400" b="1" i="0" u="none" strike="noStrike" kern="1200" cap="none" spc="0" normalizeH="0" baseline="0" noProof="0" dirty="0">
              <a:ln>
                <a:noFill/>
              </a:ln>
              <a:solidFill>
                <a:srgbClr val="FFFF00"/>
              </a:solidFill>
              <a:effectLst/>
              <a:uLnTx/>
              <a:uFillTx/>
              <a:latin typeface="Times New Roman" panose="02020603050405020304" pitchFamily="18" charset="0"/>
              <a:ea typeface="+mj-ea"/>
              <a:cs typeface="Times New Roman" panose="02020603050405020304" pitchFamily="18" charset="0"/>
            </a:endParaRPr>
          </a:p>
        </p:txBody>
      </p:sp>
    </p:spTree>
    <p:extLst>
      <p:ext uri="{BB962C8B-B14F-4D97-AF65-F5344CB8AC3E}">
        <p14:creationId xmlns:p14="http://schemas.microsoft.com/office/powerpoint/2010/main" xmlns="" val="2105604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4"/>
                                        </p:tgtEl>
                                        <p:attrNameLst>
                                          <p:attrName>style.visibility</p:attrName>
                                        </p:attrNameLst>
                                      </p:cBhvr>
                                      <p:to>
                                        <p:strVal val="visible"/>
                                      </p:to>
                                    </p:set>
                                    <p:anim calcmode="discrete" valueType="clr">
                                      <p:cBhvr override="childStyle">
                                        <p:cTn id="7" dur="8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
                                        </p:tgtEl>
                                        <p:attrNameLst>
                                          <p:attrName>fillcolor</p:attrName>
                                        </p:attrNameLst>
                                      </p:cBhvr>
                                      <p:tavLst>
                                        <p:tav tm="0">
                                          <p:val>
                                            <p:clrVal>
                                              <a:schemeClr val="accent2"/>
                                            </p:clrVal>
                                          </p:val>
                                        </p:tav>
                                        <p:tav tm="50000">
                                          <p:val>
                                            <p:clrVal>
                                              <a:schemeClr val="hlink"/>
                                            </p:clrVal>
                                          </p:val>
                                        </p:tav>
                                      </p:tavLst>
                                    </p:anim>
                                    <p:set>
                                      <p:cBhvr>
                                        <p:cTn id="9" dur="80"/>
                                        <p:tgtEl>
                                          <p:spTgt spid="4"/>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6"/>
                                        </p:tgtEl>
                                        <p:attrNameLst>
                                          <p:attrName>style.visibility</p:attrName>
                                        </p:attrNameLst>
                                      </p:cBhvr>
                                      <p:to>
                                        <p:strVal val="visible"/>
                                      </p:to>
                                    </p:set>
                                    <p:anim calcmode="discrete" valueType="clr">
                                      <p:cBhvr override="childStyle">
                                        <p:cTn id="14" dur="8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6"/>
                                        </p:tgtEl>
                                        <p:attrNameLst>
                                          <p:attrName>fillcolor</p:attrName>
                                        </p:attrNameLst>
                                      </p:cBhvr>
                                      <p:tavLst>
                                        <p:tav tm="0">
                                          <p:val>
                                            <p:clrVal>
                                              <a:schemeClr val="accent2"/>
                                            </p:clrVal>
                                          </p:val>
                                        </p:tav>
                                        <p:tav tm="50000">
                                          <p:val>
                                            <p:clrVal>
                                              <a:schemeClr val="hlink"/>
                                            </p:clrVal>
                                          </p:val>
                                        </p:tav>
                                      </p:tavLst>
                                    </p:anim>
                                    <p:set>
                                      <p:cBhvr>
                                        <p:cTn id="16" dur="80"/>
                                        <p:tgtEl>
                                          <p:spTgt spid="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9144000" cy="609600"/>
          </a:xfrm>
          <a:prstGeom prst="rect">
            <a:avLst/>
          </a:prstGeom>
          <a:solidFill>
            <a:srgbClr val="008000"/>
          </a:solidFill>
          <a:ln w="9525">
            <a:noFill/>
            <a:miter lim="800000"/>
            <a:headEnd/>
            <a:tailEnd/>
          </a:ln>
          <a:effectLst/>
        </p:spPr>
        <p:txBody>
          <a:bodyPr wrap="none" anchor="ctr"/>
          <a:lstStyle/>
          <a:p>
            <a:endParaRPr lang="en-US"/>
          </a:p>
        </p:txBody>
      </p:sp>
      <p:sp>
        <p:nvSpPr>
          <p:cNvPr id="5" name="Title 1"/>
          <p:cNvSpPr txBox="1">
            <a:spLocks/>
          </p:cNvSpPr>
          <p:nvPr/>
        </p:nvSpPr>
        <p:spPr>
          <a:xfrm>
            <a:off x="419100" y="0"/>
            <a:ext cx="8229600" cy="575733"/>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smtClean="0">
                <a:ln>
                  <a:noFill/>
                </a:ln>
                <a:solidFill>
                  <a:srgbClr val="FFFF00"/>
                </a:solidFill>
                <a:effectLst/>
                <a:uLnTx/>
                <a:uFillTx/>
                <a:latin typeface="Times New Roman" panose="02020603050405020304" pitchFamily="18" charset="0"/>
                <a:ea typeface="+mj-ea"/>
                <a:cs typeface="Times New Roman" panose="02020603050405020304" pitchFamily="18" charset="0"/>
              </a:rPr>
              <a:t>THUYẾT MINH VỀ MỘT DANH LAM THẮNG CẢNH</a:t>
            </a:r>
            <a:endParaRPr kumimoji="0" lang="en-US" sz="2400" b="1" i="0" u="none" strike="noStrike" kern="1200" cap="none" spc="0" normalizeH="0" baseline="0" noProof="0" dirty="0">
              <a:ln>
                <a:noFill/>
              </a:ln>
              <a:solidFill>
                <a:srgbClr val="FFFF00"/>
              </a:solidFill>
              <a:effectLst/>
              <a:uLnTx/>
              <a:uFillTx/>
              <a:latin typeface="Times New Roman" panose="02020603050405020304" pitchFamily="18" charset="0"/>
              <a:ea typeface="+mj-ea"/>
              <a:cs typeface="Times New Roman" panose="02020603050405020304" pitchFamily="18" charset="0"/>
            </a:endParaRPr>
          </a:p>
        </p:txBody>
      </p:sp>
      <p:sp>
        <p:nvSpPr>
          <p:cNvPr id="6" name="AutoShape 10"/>
          <p:cNvSpPr>
            <a:spLocks noChangeArrowheads="1"/>
          </p:cNvSpPr>
          <p:nvPr/>
        </p:nvSpPr>
        <p:spPr bwMode="auto">
          <a:xfrm>
            <a:off x="623888" y="1143000"/>
            <a:ext cx="8215312" cy="5333999"/>
          </a:xfrm>
          <a:prstGeom prst="flowChartAlternateProcess">
            <a:avLst/>
          </a:prstGeom>
          <a:solidFill>
            <a:srgbClr val="FFFF99"/>
          </a:solidFill>
          <a:ln w="9525">
            <a:solidFill>
              <a:srgbClr val="008000"/>
            </a:solidFill>
            <a:miter lim="800000"/>
            <a:headEnd/>
            <a:tailEnd/>
          </a:ln>
          <a:effectLst/>
        </p:spPr>
        <p:txBody>
          <a:bodyPr wrap="none" anchor="ctr"/>
          <a:lstStyle/>
          <a:p>
            <a:endParaRPr lang="en-US"/>
          </a:p>
        </p:txBody>
      </p:sp>
      <p:sp>
        <p:nvSpPr>
          <p:cNvPr id="8" name="Content Placeholder 2"/>
          <p:cNvSpPr>
            <a:spLocks noGrp="1"/>
          </p:cNvSpPr>
          <p:nvPr>
            <p:ph idx="1"/>
          </p:nvPr>
        </p:nvSpPr>
        <p:spPr>
          <a:xfrm>
            <a:off x="838200" y="1600200"/>
            <a:ext cx="7467600" cy="5334000"/>
          </a:xfrm>
        </p:spPr>
        <p:txBody>
          <a:bodyPr>
            <a:normAutofit/>
          </a:bodyPr>
          <a:lstStyle/>
          <a:p>
            <a:pPr marL="0" indent="0" algn="just">
              <a:buNone/>
            </a:pPr>
            <a:r>
              <a:rPr lang="en-US" sz="2400" b="1" dirty="0">
                <a:solidFill>
                  <a:srgbClr val="FF0000"/>
                </a:solidFill>
                <a:latin typeface="Times New Roman" pitchFamily="18" charset="0"/>
                <a:cs typeface="Times New Roman" pitchFamily="18" charset="0"/>
              </a:rPr>
              <a:t>2. </a:t>
            </a:r>
            <a:r>
              <a:rPr lang="en-US" sz="2400" b="1" dirty="0" err="1">
                <a:solidFill>
                  <a:srgbClr val="FF0000"/>
                </a:solidFill>
                <a:latin typeface="Times New Roman" pitchFamily="18" charset="0"/>
                <a:cs typeface="Times New Roman" pitchFamily="18" charset="0"/>
              </a:rPr>
              <a:t>Ghi</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nhớ</a:t>
            </a:r>
            <a:r>
              <a:rPr lang="en-US" sz="2400" b="1" dirty="0">
                <a:solidFill>
                  <a:srgbClr val="FF0000"/>
                </a:solidFill>
                <a:latin typeface="Times New Roman" pitchFamily="18" charset="0"/>
                <a:cs typeface="Times New Roman" pitchFamily="18" charset="0"/>
              </a:rPr>
              <a:t> </a:t>
            </a:r>
            <a:r>
              <a:rPr lang="en-US" sz="2400" b="1" dirty="0">
                <a:solidFill>
                  <a:srgbClr val="3333FF"/>
                </a:solidFill>
                <a:latin typeface="Times New Roman" pitchFamily="18" charset="0"/>
                <a:cs typeface="Times New Roman" pitchFamily="18" charset="0"/>
              </a:rPr>
              <a:t>(</a:t>
            </a:r>
            <a:r>
              <a:rPr lang="en-US" sz="2400" b="1" dirty="0" smtClean="0">
                <a:solidFill>
                  <a:srgbClr val="3333FF"/>
                </a:solidFill>
                <a:latin typeface="Times New Roman" pitchFamily="18" charset="0"/>
                <a:cs typeface="Times New Roman" pitchFamily="18" charset="0"/>
              </a:rPr>
              <a:t>sgk-34)</a:t>
            </a:r>
            <a:endParaRPr lang="en-US" sz="2400" b="1" dirty="0">
              <a:solidFill>
                <a:srgbClr val="3333FF"/>
              </a:solidFill>
              <a:latin typeface="Times New Roman" pitchFamily="18" charset="0"/>
              <a:cs typeface="Times New Roman" pitchFamily="18" charset="0"/>
            </a:endParaRPr>
          </a:p>
          <a:p>
            <a:pPr marL="0" indent="0" algn="just">
              <a:buNone/>
            </a:pPr>
            <a:r>
              <a:rPr lang="en-US" sz="2400" b="1" dirty="0">
                <a:solidFill>
                  <a:srgbClr val="3333FF"/>
                </a:solidFill>
                <a:latin typeface="Times New Roman" pitchFamily="18" charset="0"/>
                <a:cs typeface="Times New Roman" pitchFamily="18" charset="0"/>
              </a:rPr>
              <a:t>- </a:t>
            </a:r>
            <a:r>
              <a:rPr lang="en-US" sz="2400" b="1" dirty="0" err="1">
                <a:solidFill>
                  <a:srgbClr val="3333FF"/>
                </a:solidFill>
                <a:latin typeface="Times New Roman" pitchFamily="18" charset="0"/>
                <a:cs typeface="Times New Roman" pitchFamily="18" charset="0"/>
              </a:rPr>
              <a:t>Muốn</a:t>
            </a:r>
            <a:r>
              <a:rPr lang="en-US" sz="2400" b="1" dirty="0">
                <a:solidFill>
                  <a:srgbClr val="3333FF"/>
                </a:solidFill>
                <a:latin typeface="Times New Roman" pitchFamily="18" charset="0"/>
                <a:cs typeface="Times New Roman" pitchFamily="18" charset="0"/>
              </a:rPr>
              <a:t> </a:t>
            </a:r>
            <a:r>
              <a:rPr lang="en-US" sz="2400" b="1" dirty="0" err="1">
                <a:solidFill>
                  <a:srgbClr val="3333FF"/>
                </a:solidFill>
                <a:latin typeface="Times New Roman" pitchFamily="18" charset="0"/>
                <a:cs typeface="Times New Roman" pitchFamily="18" charset="0"/>
              </a:rPr>
              <a:t>viết</a:t>
            </a:r>
            <a:r>
              <a:rPr lang="en-US" sz="2400" b="1" dirty="0">
                <a:solidFill>
                  <a:srgbClr val="3333FF"/>
                </a:solidFill>
                <a:latin typeface="Times New Roman" pitchFamily="18" charset="0"/>
                <a:cs typeface="Times New Roman" pitchFamily="18" charset="0"/>
              </a:rPr>
              <a:t> </a:t>
            </a:r>
            <a:r>
              <a:rPr lang="en-US" sz="2400" b="1" dirty="0" err="1">
                <a:solidFill>
                  <a:srgbClr val="3333FF"/>
                </a:solidFill>
                <a:latin typeface="Times New Roman" pitchFamily="18" charset="0"/>
                <a:cs typeface="Times New Roman" pitchFamily="18" charset="0"/>
              </a:rPr>
              <a:t>bài</a:t>
            </a:r>
            <a:r>
              <a:rPr lang="en-US" sz="2400" b="1" dirty="0">
                <a:solidFill>
                  <a:srgbClr val="3333FF"/>
                </a:solidFill>
                <a:latin typeface="Times New Roman" pitchFamily="18" charset="0"/>
                <a:cs typeface="Times New Roman" pitchFamily="18" charset="0"/>
              </a:rPr>
              <a:t> </a:t>
            </a:r>
            <a:r>
              <a:rPr lang="en-US" sz="2400" b="1" dirty="0" err="1">
                <a:solidFill>
                  <a:srgbClr val="3333FF"/>
                </a:solidFill>
                <a:latin typeface="Times New Roman" pitchFamily="18" charset="0"/>
                <a:cs typeface="Times New Roman" pitchFamily="18" charset="0"/>
              </a:rPr>
              <a:t>giới</a:t>
            </a:r>
            <a:r>
              <a:rPr lang="en-US" sz="2400" b="1" dirty="0">
                <a:solidFill>
                  <a:srgbClr val="3333FF"/>
                </a:solidFill>
                <a:latin typeface="Times New Roman" pitchFamily="18" charset="0"/>
                <a:cs typeface="Times New Roman" pitchFamily="18" charset="0"/>
              </a:rPr>
              <a:t> </a:t>
            </a:r>
            <a:r>
              <a:rPr lang="en-US" sz="2400" b="1" dirty="0" err="1">
                <a:solidFill>
                  <a:srgbClr val="3333FF"/>
                </a:solidFill>
                <a:latin typeface="Times New Roman" pitchFamily="18" charset="0"/>
                <a:cs typeface="Times New Roman" pitchFamily="18" charset="0"/>
              </a:rPr>
              <a:t>thiệu</a:t>
            </a:r>
            <a:r>
              <a:rPr lang="en-US" sz="2400" b="1" dirty="0">
                <a:solidFill>
                  <a:srgbClr val="3333FF"/>
                </a:solidFill>
                <a:latin typeface="Times New Roman" pitchFamily="18" charset="0"/>
                <a:cs typeface="Times New Roman" pitchFamily="18" charset="0"/>
              </a:rPr>
              <a:t> </a:t>
            </a:r>
            <a:r>
              <a:rPr lang="en-US" sz="2400" b="1" dirty="0" err="1">
                <a:solidFill>
                  <a:srgbClr val="3333FF"/>
                </a:solidFill>
                <a:latin typeface="Times New Roman" pitchFamily="18" charset="0"/>
                <a:cs typeface="Times New Roman" pitchFamily="18" charset="0"/>
              </a:rPr>
              <a:t>về</a:t>
            </a:r>
            <a:r>
              <a:rPr lang="en-US" sz="2400" b="1" dirty="0">
                <a:solidFill>
                  <a:srgbClr val="3333FF"/>
                </a:solidFill>
                <a:latin typeface="Times New Roman" pitchFamily="18" charset="0"/>
                <a:cs typeface="Times New Roman" pitchFamily="18" charset="0"/>
              </a:rPr>
              <a:t> </a:t>
            </a:r>
            <a:r>
              <a:rPr lang="en-US" sz="2400" b="1" dirty="0" err="1">
                <a:solidFill>
                  <a:srgbClr val="3333FF"/>
                </a:solidFill>
                <a:latin typeface="Times New Roman" pitchFamily="18" charset="0"/>
                <a:cs typeface="Times New Roman" pitchFamily="18" charset="0"/>
              </a:rPr>
              <a:t>một</a:t>
            </a:r>
            <a:r>
              <a:rPr lang="en-US" sz="2400" b="1" dirty="0">
                <a:solidFill>
                  <a:srgbClr val="3333FF"/>
                </a:solidFill>
                <a:latin typeface="Times New Roman" pitchFamily="18" charset="0"/>
                <a:cs typeface="Times New Roman" pitchFamily="18" charset="0"/>
              </a:rPr>
              <a:t> </a:t>
            </a:r>
            <a:r>
              <a:rPr lang="en-US" sz="2400" b="1" dirty="0" err="1">
                <a:solidFill>
                  <a:srgbClr val="3333FF"/>
                </a:solidFill>
                <a:latin typeface="Times New Roman" pitchFamily="18" charset="0"/>
                <a:cs typeface="Times New Roman" pitchFamily="18" charset="0"/>
              </a:rPr>
              <a:t>danh</a:t>
            </a:r>
            <a:r>
              <a:rPr lang="en-US" sz="2400" b="1" dirty="0">
                <a:solidFill>
                  <a:srgbClr val="3333FF"/>
                </a:solidFill>
                <a:latin typeface="Times New Roman" pitchFamily="18" charset="0"/>
                <a:cs typeface="Times New Roman" pitchFamily="18" charset="0"/>
              </a:rPr>
              <a:t> lam </a:t>
            </a:r>
            <a:r>
              <a:rPr lang="en-US" sz="2400" b="1" dirty="0" err="1">
                <a:solidFill>
                  <a:srgbClr val="3333FF"/>
                </a:solidFill>
                <a:latin typeface="Times New Roman" pitchFamily="18" charset="0"/>
                <a:cs typeface="Times New Roman" pitchFamily="18" charset="0"/>
              </a:rPr>
              <a:t>thắng</a:t>
            </a:r>
            <a:r>
              <a:rPr lang="en-US" sz="2400" b="1" dirty="0">
                <a:solidFill>
                  <a:srgbClr val="3333FF"/>
                </a:solidFill>
                <a:latin typeface="Times New Roman" pitchFamily="18" charset="0"/>
                <a:cs typeface="Times New Roman" pitchFamily="18" charset="0"/>
              </a:rPr>
              <a:t> </a:t>
            </a:r>
            <a:r>
              <a:rPr lang="en-US" sz="2400" b="1" dirty="0" err="1">
                <a:solidFill>
                  <a:srgbClr val="3333FF"/>
                </a:solidFill>
                <a:latin typeface="Times New Roman" pitchFamily="18" charset="0"/>
                <a:cs typeface="Times New Roman" pitchFamily="18" charset="0"/>
              </a:rPr>
              <a:t>cảnh</a:t>
            </a:r>
            <a:r>
              <a:rPr lang="en-US" sz="2400" b="1" dirty="0">
                <a:solidFill>
                  <a:srgbClr val="3333FF"/>
                </a:solidFill>
                <a:latin typeface="Times New Roman" pitchFamily="18" charset="0"/>
                <a:cs typeface="Times New Roman" pitchFamily="18" charset="0"/>
              </a:rPr>
              <a:t> </a:t>
            </a:r>
            <a:r>
              <a:rPr lang="en-US" sz="2400" b="1" dirty="0" err="1">
                <a:solidFill>
                  <a:srgbClr val="3333FF"/>
                </a:solidFill>
                <a:latin typeface="Times New Roman" pitchFamily="18" charset="0"/>
                <a:cs typeface="Times New Roman" pitchFamily="18" charset="0"/>
              </a:rPr>
              <a:t>thì</a:t>
            </a:r>
            <a:r>
              <a:rPr lang="en-US" sz="2400" b="1" dirty="0">
                <a:solidFill>
                  <a:srgbClr val="3333FF"/>
                </a:solidFill>
                <a:latin typeface="Times New Roman" pitchFamily="18" charset="0"/>
                <a:cs typeface="Times New Roman" pitchFamily="18" charset="0"/>
              </a:rPr>
              <a:t> </a:t>
            </a:r>
            <a:r>
              <a:rPr lang="en-US" sz="2400" b="1" dirty="0" err="1">
                <a:solidFill>
                  <a:srgbClr val="3333FF"/>
                </a:solidFill>
                <a:latin typeface="Times New Roman" pitchFamily="18" charset="0"/>
                <a:cs typeface="Times New Roman" pitchFamily="18" charset="0"/>
              </a:rPr>
              <a:t>tốt</a:t>
            </a:r>
            <a:r>
              <a:rPr lang="en-US" sz="2400" b="1" dirty="0">
                <a:solidFill>
                  <a:srgbClr val="3333FF"/>
                </a:solidFill>
                <a:latin typeface="Times New Roman" pitchFamily="18" charset="0"/>
                <a:cs typeface="Times New Roman" pitchFamily="18" charset="0"/>
              </a:rPr>
              <a:t> </a:t>
            </a:r>
            <a:r>
              <a:rPr lang="en-US" sz="2400" b="1" dirty="0" err="1">
                <a:solidFill>
                  <a:srgbClr val="3333FF"/>
                </a:solidFill>
                <a:latin typeface="Times New Roman" pitchFamily="18" charset="0"/>
                <a:cs typeface="Times New Roman" pitchFamily="18" charset="0"/>
              </a:rPr>
              <a:t>nhất</a:t>
            </a:r>
            <a:r>
              <a:rPr lang="en-US" sz="2400" b="1" dirty="0">
                <a:solidFill>
                  <a:srgbClr val="3333FF"/>
                </a:solidFill>
                <a:latin typeface="Times New Roman" pitchFamily="18" charset="0"/>
                <a:cs typeface="Times New Roman" pitchFamily="18" charset="0"/>
              </a:rPr>
              <a:t> </a:t>
            </a:r>
            <a:r>
              <a:rPr lang="en-US" sz="2400" b="1" dirty="0" err="1">
                <a:solidFill>
                  <a:srgbClr val="3333FF"/>
                </a:solidFill>
                <a:latin typeface="Times New Roman" pitchFamily="18" charset="0"/>
                <a:cs typeface="Times New Roman" pitchFamily="18" charset="0"/>
              </a:rPr>
              <a:t>phải</a:t>
            </a:r>
            <a:r>
              <a:rPr lang="en-US" sz="2400" b="1" dirty="0">
                <a:solidFill>
                  <a:srgbClr val="3333FF"/>
                </a:solidFill>
                <a:latin typeface="Times New Roman" pitchFamily="18" charset="0"/>
                <a:cs typeface="Times New Roman" pitchFamily="18" charset="0"/>
              </a:rPr>
              <a:t> </a:t>
            </a:r>
            <a:r>
              <a:rPr lang="en-US" sz="2400" b="1" dirty="0" err="1">
                <a:solidFill>
                  <a:srgbClr val="3333FF"/>
                </a:solidFill>
                <a:latin typeface="Times New Roman" pitchFamily="18" charset="0"/>
                <a:cs typeface="Times New Roman" pitchFamily="18" charset="0"/>
              </a:rPr>
              <a:t>đến</a:t>
            </a:r>
            <a:r>
              <a:rPr lang="en-US" sz="2400" b="1" dirty="0">
                <a:solidFill>
                  <a:srgbClr val="3333FF"/>
                </a:solidFill>
                <a:latin typeface="Times New Roman" pitchFamily="18" charset="0"/>
                <a:cs typeface="Times New Roman" pitchFamily="18" charset="0"/>
              </a:rPr>
              <a:t> </a:t>
            </a:r>
            <a:r>
              <a:rPr lang="en-US" sz="2400" b="1" dirty="0" err="1">
                <a:solidFill>
                  <a:srgbClr val="3333FF"/>
                </a:solidFill>
                <a:latin typeface="Times New Roman" pitchFamily="18" charset="0"/>
                <a:cs typeface="Times New Roman" pitchFamily="18" charset="0"/>
              </a:rPr>
              <a:t>nơi</a:t>
            </a:r>
            <a:r>
              <a:rPr lang="en-US" sz="2400" b="1" dirty="0">
                <a:solidFill>
                  <a:srgbClr val="3333FF"/>
                </a:solidFill>
                <a:latin typeface="Times New Roman" pitchFamily="18" charset="0"/>
                <a:cs typeface="Times New Roman" pitchFamily="18" charset="0"/>
              </a:rPr>
              <a:t> </a:t>
            </a:r>
            <a:r>
              <a:rPr lang="en-US" sz="2400" b="1" dirty="0" err="1">
                <a:solidFill>
                  <a:srgbClr val="3333FF"/>
                </a:solidFill>
                <a:latin typeface="Times New Roman" pitchFamily="18" charset="0"/>
                <a:cs typeface="Times New Roman" pitchFamily="18" charset="0"/>
              </a:rPr>
              <a:t>thăm</a:t>
            </a:r>
            <a:r>
              <a:rPr lang="en-US" sz="2400" b="1" dirty="0">
                <a:solidFill>
                  <a:srgbClr val="3333FF"/>
                </a:solidFill>
                <a:latin typeface="Times New Roman" pitchFamily="18" charset="0"/>
                <a:cs typeface="Times New Roman" pitchFamily="18" charset="0"/>
              </a:rPr>
              <a:t> </a:t>
            </a:r>
            <a:r>
              <a:rPr lang="en-US" sz="2400" b="1" dirty="0" err="1">
                <a:solidFill>
                  <a:srgbClr val="3333FF"/>
                </a:solidFill>
                <a:latin typeface="Times New Roman" pitchFamily="18" charset="0"/>
                <a:cs typeface="Times New Roman" pitchFamily="18" charset="0"/>
              </a:rPr>
              <a:t>thú</a:t>
            </a:r>
            <a:r>
              <a:rPr lang="en-US" sz="2400" b="1" dirty="0">
                <a:solidFill>
                  <a:srgbClr val="3333FF"/>
                </a:solidFill>
                <a:latin typeface="Times New Roman" pitchFamily="18" charset="0"/>
                <a:cs typeface="Times New Roman" pitchFamily="18" charset="0"/>
              </a:rPr>
              <a:t>, </a:t>
            </a:r>
            <a:r>
              <a:rPr lang="en-US" sz="2400" b="1" dirty="0" err="1">
                <a:solidFill>
                  <a:srgbClr val="3333FF"/>
                </a:solidFill>
                <a:latin typeface="Times New Roman" pitchFamily="18" charset="0"/>
                <a:cs typeface="Times New Roman" pitchFamily="18" charset="0"/>
              </a:rPr>
              <a:t>quan</a:t>
            </a:r>
            <a:r>
              <a:rPr lang="en-US" sz="2400" b="1" dirty="0">
                <a:solidFill>
                  <a:srgbClr val="3333FF"/>
                </a:solidFill>
                <a:latin typeface="Times New Roman" pitchFamily="18" charset="0"/>
                <a:cs typeface="Times New Roman" pitchFamily="18" charset="0"/>
              </a:rPr>
              <a:t> </a:t>
            </a:r>
            <a:r>
              <a:rPr lang="en-US" sz="2400" b="1" dirty="0" err="1">
                <a:solidFill>
                  <a:srgbClr val="3333FF"/>
                </a:solidFill>
                <a:latin typeface="Times New Roman" pitchFamily="18" charset="0"/>
                <a:cs typeface="Times New Roman" pitchFamily="18" charset="0"/>
              </a:rPr>
              <a:t>sát</a:t>
            </a:r>
            <a:r>
              <a:rPr lang="en-US" sz="2400" b="1" dirty="0">
                <a:solidFill>
                  <a:srgbClr val="3333FF"/>
                </a:solidFill>
                <a:latin typeface="Times New Roman" pitchFamily="18" charset="0"/>
                <a:cs typeface="Times New Roman" pitchFamily="18" charset="0"/>
              </a:rPr>
              <a:t> </a:t>
            </a:r>
            <a:r>
              <a:rPr lang="en-US" sz="2400" b="1" dirty="0" err="1">
                <a:solidFill>
                  <a:srgbClr val="3333FF"/>
                </a:solidFill>
                <a:latin typeface="Times New Roman" pitchFamily="18" charset="0"/>
                <a:cs typeface="Times New Roman" pitchFamily="18" charset="0"/>
              </a:rPr>
              <a:t>hoặc</a:t>
            </a:r>
            <a:r>
              <a:rPr lang="en-US" sz="2400" b="1" dirty="0">
                <a:solidFill>
                  <a:srgbClr val="3333FF"/>
                </a:solidFill>
                <a:latin typeface="Times New Roman" pitchFamily="18" charset="0"/>
                <a:cs typeface="Times New Roman" pitchFamily="18" charset="0"/>
              </a:rPr>
              <a:t> </a:t>
            </a:r>
            <a:r>
              <a:rPr lang="en-US" sz="2400" b="1" dirty="0" err="1">
                <a:solidFill>
                  <a:srgbClr val="3333FF"/>
                </a:solidFill>
                <a:latin typeface="Times New Roman" pitchFamily="18" charset="0"/>
                <a:cs typeface="Times New Roman" pitchFamily="18" charset="0"/>
              </a:rPr>
              <a:t>tra</a:t>
            </a:r>
            <a:r>
              <a:rPr lang="en-US" sz="2400" b="1" dirty="0">
                <a:solidFill>
                  <a:srgbClr val="3333FF"/>
                </a:solidFill>
                <a:latin typeface="Times New Roman" pitchFamily="18" charset="0"/>
                <a:cs typeface="Times New Roman" pitchFamily="18" charset="0"/>
              </a:rPr>
              <a:t> </a:t>
            </a:r>
            <a:r>
              <a:rPr lang="en-US" sz="2400" b="1" dirty="0" err="1">
                <a:solidFill>
                  <a:srgbClr val="3333FF"/>
                </a:solidFill>
                <a:latin typeface="Times New Roman" pitchFamily="18" charset="0"/>
                <a:cs typeface="Times New Roman" pitchFamily="18" charset="0"/>
              </a:rPr>
              <a:t>cứu</a:t>
            </a:r>
            <a:r>
              <a:rPr lang="en-US" sz="2400" b="1" dirty="0">
                <a:solidFill>
                  <a:srgbClr val="3333FF"/>
                </a:solidFill>
                <a:latin typeface="Times New Roman" pitchFamily="18" charset="0"/>
                <a:cs typeface="Times New Roman" pitchFamily="18" charset="0"/>
              </a:rPr>
              <a:t> </a:t>
            </a:r>
            <a:r>
              <a:rPr lang="en-US" sz="2400" b="1" dirty="0" err="1">
                <a:solidFill>
                  <a:srgbClr val="3333FF"/>
                </a:solidFill>
                <a:latin typeface="Times New Roman" pitchFamily="18" charset="0"/>
                <a:cs typeface="Times New Roman" pitchFamily="18" charset="0"/>
              </a:rPr>
              <a:t>sách</a:t>
            </a:r>
            <a:r>
              <a:rPr lang="en-US" sz="2400" b="1" dirty="0">
                <a:solidFill>
                  <a:srgbClr val="3333FF"/>
                </a:solidFill>
                <a:latin typeface="Times New Roman" pitchFamily="18" charset="0"/>
                <a:cs typeface="Times New Roman" pitchFamily="18" charset="0"/>
              </a:rPr>
              <a:t> </a:t>
            </a:r>
            <a:r>
              <a:rPr lang="en-US" sz="2400" b="1" dirty="0" err="1">
                <a:solidFill>
                  <a:srgbClr val="3333FF"/>
                </a:solidFill>
                <a:latin typeface="Times New Roman" pitchFamily="18" charset="0"/>
                <a:cs typeface="Times New Roman" pitchFamily="18" charset="0"/>
              </a:rPr>
              <a:t>vở</a:t>
            </a:r>
            <a:r>
              <a:rPr lang="en-US" sz="2400" b="1" dirty="0">
                <a:solidFill>
                  <a:srgbClr val="3333FF"/>
                </a:solidFill>
                <a:latin typeface="Times New Roman" pitchFamily="18" charset="0"/>
                <a:cs typeface="Times New Roman" pitchFamily="18" charset="0"/>
              </a:rPr>
              <a:t>, </a:t>
            </a:r>
            <a:r>
              <a:rPr lang="en-US" sz="2400" b="1" dirty="0" err="1">
                <a:solidFill>
                  <a:srgbClr val="3333FF"/>
                </a:solidFill>
                <a:latin typeface="Times New Roman" pitchFamily="18" charset="0"/>
                <a:cs typeface="Times New Roman" pitchFamily="18" charset="0"/>
              </a:rPr>
              <a:t>hỏi</a:t>
            </a:r>
            <a:r>
              <a:rPr lang="en-US" sz="2400" b="1" dirty="0">
                <a:solidFill>
                  <a:srgbClr val="3333FF"/>
                </a:solidFill>
                <a:latin typeface="Times New Roman" pitchFamily="18" charset="0"/>
                <a:cs typeface="Times New Roman" pitchFamily="18" charset="0"/>
              </a:rPr>
              <a:t> </a:t>
            </a:r>
            <a:r>
              <a:rPr lang="en-US" sz="2400" b="1" dirty="0" err="1">
                <a:solidFill>
                  <a:srgbClr val="3333FF"/>
                </a:solidFill>
                <a:latin typeface="Times New Roman" pitchFamily="18" charset="0"/>
                <a:cs typeface="Times New Roman" pitchFamily="18" charset="0"/>
              </a:rPr>
              <a:t>han</a:t>
            </a:r>
            <a:r>
              <a:rPr lang="en-US" sz="2400" b="1" dirty="0">
                <a:solidFill>
                  <a:srgbClr val="3333FF"/>
                </a:solidFill>
                <a:latin typeface="Times New Roman" pitchFamily="18" charset="0"/>
                <a:cs typeface="Times New Roman" pitchFamily="18" charset="0"/>
              </a:rPr>
              <a:t> </a:t>
            </a:r>
            <a:r>
              <a:rPr lang="en-US" sz="2400" b="1" dirty="0" err="1">
                <a:solidFill>
                  <a:srgbClr val="3333FF"/>
                </a:solidFill>
                <a:latin typeface="Times New Roman" pitchFamily="18" charset="0"/>
                <a:cs typeface="Times New Roman" pitchFamily="18" charset="0"/>
              </a:rPr>
              <a:t>những</a:t>
            </a:r>
            <a:r>
              <a:rPr lang="en-US" sz="2400" b="1" dirty="0">
                <a:solidFill>
                  <a:srgbClr val="3333FF"/>
                </a:solidFill>
                <a:latin typeface="Times New Roman" pitchFamily="18" charset="0"/>
                <a:cs typeface="Times New Roman" pitchFamily="18" charset="0"/>
              </a:rPr>
              <a:t> </a:t>
            </a:r>
            <a:r>
              <a:rPr lang="en-US" sz="2400" b="1" dirty="0" err="1">
                <a:solidFill>
                  <a:srgbClr val="3333FF"/>
                </a:solidFill>
                <a:latin typeface="Times New Roman" pitchFamily="18" charset="0"/>
                <a:cs typeface="Times New Roman" pitchFamily="18" charset="0"/>
              </a:rPr>
              <a:t>người</a:t>
            </a:r>
            <a:r>
              <a:rPr lang="en-US" sz="2400" b="1" dirty="0">
                <a:solidFill>
                  <a:srgbClr val="3333FF"/>
                </a:solidFill>
                <a:latin typeface="Times New Roman" pitchFamily="18" charset="0"/>
                <a:cs typeface="Times New Roman" pitchFamily="18" charset="0"/>
              </a:rPr>
              <a:t> </a:t>
            </a:r>
            <a:r>
              <a:rPr lang="en-US" sz="2400" b="1" dirty="0" err="1">
                <a:solidFill>
                  <a:srgbClr val="3333FF"/>
                </a:solidFill>
                <a:latin typeface="Times New Roman" pitchFamily="18" charset="0"/>
                <a:cs typeface="Times New Roman" pitchFamily="18" charset="0"/>
              </a:rPr>
              <a:t>hiểu</a:t>
            </a:r>
            <a:r>
              <a:rPr lang="en-US" sz="2400" b="1" dirty="0">
                <a:solidFill>
                  <a:srgbClr val="3333FF"/>
                </a:solidFill>
                <a:latin typeface="Times New Roman" pitchFamily="18" charset="0"/>
                <a:cs typeface="Times New Roman" pitchFamily="18" charset="0"/>
              </a:rPr>
              <a:t> </a:t>
            </a:r>
            <a:r>
              <a:rPr lang="en-US" sz="2400" b="1" dirty="0" err="1">
                <a:solidFill>
                  <a:srgbClr val="3333FF"/>
                </a:solidFill>
                <a:latin typeface="Times New Roman" pitchFamily="18" charset="0"/>
                <a:cs typeface="Times New Roman" pitchFamily="18" charset="0"/>
              </a:rPr>
              <a:t>biết</a:t>
            </a:r>
            <a:r>
              <a:rPr lang="en-US" sz="2400" b="1" dirty="0">
                <a:solidFill>
                  <a:srgbClr val="3333FF"/>
                </a:solidFill>
                <a:latin typeface="Times New Roman" pitchFamily="18" charset="0"/>
                <a:cs typeface="Times New Roman" pitchFamily="18" charset="0"/>
              </a:rPr>
              <a:t> </a:t>
            </a:r>
            <a:r>
              <a:rPr lang="en-US" sz="2400" b="1" dirty="0" err="1">
                <a:solidFill>
                  <a:srgbClr val="3333FF"/>
                </a:solidFill>
                <a:latin typeface="Times New Roman" pitchFamily="18" charset="0"/>
                <a:cs typeface="Times New Roman" pitchFamily="18" charset="0"/>
              </a:rPr>
              <a:t>về</a:t>
            </a:r>
            <a:r>
              <a:rPr lang="en-US" sz="2400" b="1" dirty="0">
                <a:solidFill>
                  <a:srgbClr val="3333FF"/>
                </a:solidFill>
                <a:latin typeface="Times New Roman" pitchFamily="18" charset="0"/>
                <a:cs typeface="Times New Roman" pitchFamily="18" charset="0"/>
              </a:rPr>
              <a:t> </a:t>
            </a:r>
            <a:r>
              <a:rPr lang="en-US" sz="2400" b="1" dirty="0" err="1">
                <a:solidFill>
                  <a:srgbClr val="3333FF"/>
                </a:solidFill>
                <a:latin typeface="Times New Roman" pitchFamily="18" charset="0"/>
                <a:cs typeface="Times New Roman" pitchFamily="18" charset="0"/>
              </a:rPr>
              <a:t>nơi</a:t>
            </a:r>
            <a:r>
              <a:rPr lang="en-US" sz="2400" b="1" dirty="0">
                <a:solidFill>
                  <a:srgbClr val="3333FF"/>
                </a:solidFill>
                <a:latin typeface="Times New Roman" pitchFamily="18" charset="0"/>
                <a:cs typeface="Times New Roman" pitchFamily="18" charset="0"/>
              </a:rPr>
              <a:t> </a:t>
            </a:r>
            <a:r>
              <a:rPr lang="en-US" sz="2400" b="1" dirty="0" err="1">
                <a:solidFill>
                  <a:srgbClr val="3333FF"/>
                </a:solidFill>
                <a:latin typeface="Times New Roman" pitchFamily="18" charset="0"/>
                <a:cs typeface="Times New Roman" pitchFamily="18" charset="0"/>
              </a:rPr>
              <a:t>ấy</a:t>
            </a:r>
            <a:r>
              <a:rPr lang="en-US" sz="2400" b="1" dirty="0">
                <a:solidFill>
                  <a:srgbClr val="3333FF"/>
                </a:solidFill>
                <a:latin typeface="Times New Roman" pitchFamily="18" charset="0"/>
                <a:cs typeface="Times New Roman" pitchFamily="18" charset="0"/>
              </a:rPr>
              <a:t>.</a:t>
            </a:r>
          </a:p>
          <a:p>
            <a:pPr marL="0" indent="0" algn="just">
              <a:buNone/>
            </a:pPr>
            <a:r>
              <a:rPr lang="en-US" sz="2400" b="1" dirty="0">
                <a:solidFill>
                  <a:srgbClr val="3333FF"/>
                </a:solidFill>
                <a:latin typeface="Times New Roman" pitchFamily="18" charset="0"/>
                <a:cs typeface="Times New Roman" pitchFamily="18" charset="0"/>
              </a:rPr>
              <a:t>- </a:t>
            </a:r>
            <a:r>
              <a:rPr lang="en-US" sz="2400" b="1" dirty="0" err="1">
                <a:solidFill>
                  <a:srgbClr val="3333FF"/>
                </a:solidFill>
                <a:latin typeface="Times New Roman" pitchFamily="18" charset="0"/>
                <a:cs typeface="Times New Roman" pitchFamily="18" charset="0"/>
              </a:rPr>
              <a:t>Bài</a:t>
            </a:r>
            <a:r>
              <a:rPr lang="en-US" sz="2400" b="1" dirty="0">
                <a:solidFill>
                  <a:srgbClr val="3333FF"/>
                </a:solidFill>
                <a:latin typeface="Times New Roman" pitchFamily="18" charset="0"/>
                <a:cs typeface="Times New Roman" pitchFamily="18" charset="0"/>
              </a:rPr>
              <a:t> </a:t>
            </a:r>
            <a:r>
              <a:rPr lang="en-US" sz="2400" b="1" dirty="0" err="1">
                <a:solidFill>
                  <a:srgbClr val="3333FF"/>
                </a:solidFill>
                <a:latin typeface="Times New Roman" pitchFamily="18" charset="0"/>
                <a:cs typeface="Times New Roman" pitchFamily="18" charset="0"/>
              </a:rPr>
              <a:t>giới</a:t>
            </a:r>
            <a:r>
              <a:rPr lang="en-US" sz="2400" b="1" dirty="0">
                <a:solidFill>
                  <a:srgbClr val="3333FF"/>
                </a:solidFill>
                <a:latin typeface="Times New Roman" pitchFamily="18" charset="0"/>
                <a:cs typeface="Times New Roman" pitchFamily="18" charset="0"/>
              </a:rPr>
              <a:t> </a:t>
            </a:r>
            <a:r>
              <a:rPr lang="en-US" sz="2400" b="1" dirty="0" err="1">
                <a:solidFill>
                  <a:srgbClr val="3333FF"/>
                </a:solidFill>
                <a:latin typeface="Times New Roman" pitchFamily="18" charset="0"/>
                <a:cs typeface="Times New Roman" pitchFamily="18" charset="0"/>
              </a:rPr>
              <a:t>thiệu</a:t>
            </a:r>
            <a:r>
              <a:rPr lang="en-US" sz="2400" b="1" dirty="0">
                <a:solidFill>
                  <a:srgbClr val="3333FF"/>
                </a:solidFill>
                <a:latin typeface="Times New Roman" pitchFamily="18" charset="0"/>
                <a:cs typeface="Times New Roman" pitchFamily="18" charset="0"/>
              </a:rPr>
              <a:t> </a:t>
            </a:r>
            <a:r>
              <a:rPr lang="en-US" sz="2400" b="1" dirty="0" err="1">
                <a:solidFill>
                  <a:srgbClr val="3333FF"/>
                </a:solidFill>
                <a:latin typeface="Times New Roman" pitchFamily="18" charset="0"/>
                <a:cs typeface="Times New Roman" pitchFamily="18" charset="0"/>
              </a:rPr>
              <a:t>nên</a:t>
            </a:r>
            <a:r>
              <a:rPr lang="en-US" sz="2400" b="1" dirty="0">
                <a:solidFill>
                  <a:srgbClr val="3333FF"/>
                </a:solidFill>
                <a:latin typeface="Times New Roman" pitchFamily="18" charset="0"/>
                <a:cs typeface="Times New Roman" pitchFamily="18" charset="0"/>
              </a:rPr>
              <a:t> </a:t>
            </a:r>
            <a:r>
              <a:rPr lang="en-US" sz="2400" b="1" dirty="0" err="1">
                <a:solidFill>
                  <a:srgbClr val="3333FF"/>
                </a:solidFill>
                <a:latin typeface="Times New Roman" pitchFamily="18" charset="0"/>
                <a:cs typeface="Times New Roman" pitchFamily="18" charset="0"/>
              </a:rPr>
              <a:t>có</a:t>
            </a:r>
            <a:r>
              <a:rPr lang="en-US" sz="2400" b="1" dirty="0">
                <a:solidFill>
                  <a:srgbClr val="3333FF"/>
                </a:solidFill>
                <a:latin typeface="Times New Roman" pitchFamily="18" charset="0"/>
                <a:cs typeface="Times New Roman" pitchFamily="18" charset="0"/>
              </a:rPr>
              <a:t> </a:t>
            </a:r>
            <a:r>
              <a:rPr lang="en-US" sz="2400" b="1" dirty="0" err="1">
                <a:solidFill>
                  <a:srgbClr val="3333FF"/>
                </a:solidFill>
                <a:latin typeface="Times New Roman" pitchFamily="18" charset="0"/>
                <a:cs typeface="Times New Roman" pitchFamily="18" charset="0"/>
              </a:rPr>
              <a:t>bố</a:t>
            </a:r>
            <a:r>
              <a:rPr lang="en-US" sz="2400" b="1" dirty="0">
                <a:solidFill>
                  <a:srgbClr val="3333FF"/>
                </a:solidFill>
                <a:latin typeface="Times New Roman" pitchFamily="18" charset="0"/>
                <a:cs typeface="Times New Roman" pitchFamily="18" charset="0"/>
              </a:rPr>
              <a:t> </a:t>
            </a:r>
            <a:r>
              <a:rPr lang="en-US" sz="2400" b="1" dirty="0" err="1">
                <a:solidFill>
                  <a:srgbClr val="3333FF"/>
                </a:solidFill>
                <a:latin typeface="Times New Roman" pitchFamily="18" charset="0"/>
                <a:cs typeface="Times New Roman" pitchFamily="18" charset="0"/>
              </a:rPr>
              <a:t>cục</a:t>
            </a:r>
            <a:r>
              <a:rPr lang="en-US" sz="2400" b="1" dirty="0">
                <a:solidFill>
                  <a:srgbClr val="3333FF"/>
                </a:solidFill>
                <a:latin typeface="Times New Roman" pitchFamily="18" charset="0"/>
                <a:cs typeface="Times New Roman" pitchFamily="18" charset="0"/>
              </a:rPr>
              <a:t> </a:t>
            </a:r>
            <a:r>
              <a:rPr lang="en-US" sz="2400" b="1" dirty="0" err="1">
                <a:solidFill>
                  <a:srgbClr val="3333FF"/>
                </a:solidFill>
                <a:latin typeface="Times New Roman" pitchFamily="18" charset="0"/>
                <a:cs typeface="Times New Roman" pitchFamily="18" charset="0"/>
              </a:rPr>
              <a:t>đủ</a:t>
            </a:r>
            <a:r>
              <a:rPr lang="en-US" sz="2400" b="1" dirty="0">
                <a:solidFill>
                  <a:srgbClr val="3333FF"/>
                </a:solidFill>
                <a:latin typeface="Times New Roman" pitchFamily="18" charset="0"/>
                <a:cs typeface="Times New Roman" pitchFamily="18" charset="0"/>
              </a:rPr>
              <a:t> </a:t>
            </a:r>
            <a:r>
              <a:rPr lang="en-US" sz="2400" b="1" dirty="0" err="1">
                <a:solidFill>
                  <a:srgbClr val="3333FF"/>
                </a:solidFill>
                <a:latin typeface="Times New Roman" pitchFamily="18" charset="0"/>
                <a:cs typeface="Times New Roman" pitchFamily="18" charset="0"/>
              </a:rPr>
              <a:t>ba</a:t>
            </a:r>
            <a:r>
              <a:rPr lang="en-US" sz="2400" b="1" dirty="0">
                <a:solidFill>
                  <a:srgbClr val="3333FF"/>
                </a:solidFill>
                <a:latin typeface="Times New Roman" pitchFamily="18" charset="0"/>
                <a:cs typeface="Times New Roman" pitchFamily="18" charset="0"/>
              </a:rPr>
              <a:t> </a:t>
            </a:r>
            <a:r>
              <a:rPr lang="en-US" sz="2400" b="1" dirty="0" err="1">
                <a:solidFill>
                  <a:srgbClr val="3333FF"/>
                </a:solidFill>
                <a:latin typeface="Times New Roman" pitchFamily="18" charset="0"/>
                <a:cs typeface="Times New Roman" pitchFamily="18" charset="0"/>
              </a:rPr>
              <a:t>phần</a:t>
            </a:r>
            <a:r>
              <a:rPr lang="en-US" sz="2400" b="1" dirty="0">
                <a:solidFill>
                  <a:srgbClr val="3333FF"/>
                </a:solidFill>
                <a:latin typeface="Times New Roman" pitchFamily="18" charset="0"/>
                <a:cs typeface="Times New Roman" pitchFamily="18" charset="0"/>
              </a:rPr>
              <a:t>. </a:t>
            </a:r>
            <a:r>
              <a:rPr lang="en-US" sz="2400" b="1" dirty="0" err="1">
                <a:solidFill>
                  <a:srgbClr val="3333FF"/>
                </a:solidFill>
                <a:latin typeface="Times New Roman" pitchFamily="18" charset="0"/>
                <a:cs typeface="Times New Roman" pitchFamily="18" charset="0"/>
              </a:rPr>
              <a:t>Lời</a:t>
            </a:r>
            <a:r>
              <a:rPr lang="en-US" sz="2400" b="1" dirty="0">
                <a:solidFill>
                  <a:srgbClr val="3333FF"/>
                </a:solidFill>
                <a:latin typeface="Times New Roman" pitchFamily="18" charset="0"/>
                <a:cs typeface="Times New Roman" pitchFamily="18" charset="0"/>
              </a:rPr>
              <a:t> </a:t>
            </a:r>
            <a:r>
              <a:rPr lang="en-US" sz="2400" b="1" dirty="0" err="1">
                <a:solidFill>
                  <a:srgbClr val="3333FF"/>
                </a:solidFill>
                <a:latin typeface="Times New Roman" pitchFamily="18" charset="0"/>
                <a:cs typeface="Times New Roman" pitchFamily="18" charset="0"/>
              </a:rPr>
              <a:t>giới</a:t>
            </a:r>
            <a:r>
              <a:rPr lang="en-US" sz="2400" b="1" dirty="0">
                <a:solidFill>
                  <a:srgbClr val="3333FF"/>
                </a:solidFill>
                <a:latin typeface="Times New Roman" pitchFamily="18" charset="0"/>
                <a:cs typeface="Times New Roman" pitchFamily="18" charset="0"/>
              </a:rPr>
              <a:t> </a:t>
            </a:r>
            <a:r>
              <a:rPr lang="en-US" sz="2400" b="1" dirty="0" err="1">
                <a:solidFill>
                  <a:srgbClr val="3333FF"/>
                </a:solidFill>
                <a:latin typeface="Times New Roman" pitchFamily="18" charset="0"/>
                <a:cs typeface="Times New Roman" pitchFamily="18" charset="0"/>
              </a:rPr>
              <a:t>thiệu</a:t>
            </a:r>
            <a:r>
              <a:rPr lang="en-US" sz="2400" b="1" dirty="0">
                <a:solidFill>
                  <a:srgbClr val="3333FF"/>
                </a:solidFill>
                <a:latin typeface="Times New Roman" pitchFamily="18" charset="0"/>
                <a:cs typeface="Times New Roman" pitchFamily="18" charset="0"/>
              </a:rPr>
              <a:t> </a:t>
            </a:r>
            <a:r>
              <a:rPr lang="en-US" sz="2400" b="1" dirty="0" err="1">
                <a:solidFill>
                  <a:srgbClr val="3333FF"/>
                </a:solidFill>
                <a:latin typeface="Times New Roman" pitchFamily="18" charset="0"/>
                <a:cs typeface="Times New Roman" pitchFamily="18" charset="0"/>
              </a:rPr>
              <a:t>ít</a:t>
            </a:r>
            <a:r>
              <a:rPr lang="en-US" sz="2400" b="1" dirty="0">
                <a:solidFill>
                  <a:srgbClr val="3333FF"/>
                </a:solidFill>
                <a:latin typeface="Times New Roman" pitchFamily="18" charset="0"/>
                <a:cs typeface="Times New Roman" pitchFamily="18" charset="0"/>
              </a:rPr>
              <a:t> </a:t>
            </a:r>
            <a:r>
              <a:rPr lang="en-US" sz="2400" b="1" dirty="0" err="1">
                <a:solidFill>
                  <a:srgbClr val="3333FF"/>
                </a:solidFill>
                <a:latin typeface="Times New Roman" pitchFamily="18" charset="0"/>
                <a:cs typeface="Times New Roman" pitchFamily="18" charset="0"/>
              </a:rPr>
              <a:t>nhiều</a:t>
            </a:r>
            <a:r>
              <a:rPr lang="en-US" sz="2400" b="1" dirty="0">
                <a:solidFill>
                  <a:srgbClr val="3333FF"/>
                </a:solidFill>
                <a:latin typeface="Times New Roman" pitchFamily="18" charset="0"/>
                <a:cs typeface="Times New Roman" pitchFamily="18" charset="0"/>
              </a:rPr>
              <a:t> </a:t>
            </a:r>
            <a:r>
              <a:rPr lang="en-US" sz="2400" b="1" dirty="0" err="1">
                <a:solidFill>
                  <a:srgbClr val="3333FF"/>
                </a:solidFill>
                <a:latin typeface="Times New Roman" pitchFamily="18" charset="0"/>
                <a:cs typeface="Times New Roman" pitchFamily="18" charset="0"/>
              </a:rPr>
              <a:t>có</a:t>
            </a:r>
            <a:r>
              <a:rPr lang="en-US" sz="2400" b="1" dirty="0">
                <a:solidFill>
                  <a:srgbClr val="3333FF"/>
                </a:solidFill>
                <a:latin typeface="Times New Roman" pitchFamily="18" charset="0"/>
                <a:cs typeface="Times New Roman" pitchFamily="18" charset="0"/>
              </a:rPr>
              <a:t> </a:t>
            </a:r>
            <a:r>
              <a:rPr lang="en-US" sz="2400" b="1" dirty="0" err="1">
                <a:solidFill>
                  <a:srgbClr val="3333FF"/>
                </a:solidFill>
                <a:latin typeface="Times New Roman" pitchFamily="18" charset="0"/>
                <a:cs typeface="Times New Roman" pitchFamily="18" charset="0"/>
              </a:rPr>
              <a:t>kèm</a:t>
            </a:r>
            <a:r>
              <a:rPr lang="en-US" sz="2400" b="1" dirty="0">
                <a:solidFill>
                  <a:srgbClr val="3333FF"/>
                </a:solidFill>
                <a:latin typeface="Times New Roman" pitchFamily="18" charset="0"/>
                <a:cs typeface="Times New Roman" pitchFamily="18" charset="0"/>
              </a:rPr>
              <a:t> </a:t>
            </a:r>
            <a:r>
              <a:rPr lang="en-US" sz="2400" b="1" dirty="0" err="1">
                <a:solidFill>
                  <a:srgbClr val="3333FF"/>
                </a:solidFill>
                <a:latin typeface="Times New Roman" pitchFamily="18" charset="0"/>
                <a:cs typeface="Times New Roman" pitchFamily="18" charset="0"/>
              </a:rPr>
              <a:t>theo</a:t>
            </a:r>
            <a:r>
              <a:rPr lang="en-US" sz="2400" b="1" dirty="0">
                <a:solidFill>
                  <a:srgbClr val="3333FF"/>
                </a:solidFill>
                <a:latin typeface="Times New Roman" pitchFamily="18" charset="0"/>
                <a:cs typeface="Times New Roman" pitchFamily="18" charset="0"/>
              </a:rPr>
              <a:t> </a:t>
            </a:r>
            <a:r>
              <a:rPr lang="en-US" sz="2400" b="1" dirty="0" err="1">
                <a:solidFill>
                  <a:srgbClr val="3333FF"/>
                </a:solidFill>
                <a:latin typeface="Times New Roman" pitchFamily="18" charset="0"/>
                <a:cs typeface="Times New Roman" pitchFamily="18" charset="0"/>
              </a:rPr>
              <a:t>miêu</a:t>
            </a:r>
            <a:r>
              <a:rPr lang="en-US" sz="2400" b="1" dirty="0">
                <a:solidFill>
                  <a:srgbClr val="3333FF"/>
                </a:solidFill>
                <a:latin typeface="Times New Roman" pitchFamily="18" charset="0"/>
                <a:cs typeface="Times New Roman" pitchFamily="18" charset="0"/>
              </a:rPr>
              <a:t> </a:t>
            </a:r>
            <a:r>
              <a:rPr lang="en-US" sz="2400" b="1" dirty="0" err="1">
                <a:solidFill>
                  <a:srgbClr val="3333FF"/>
                </a:solidFill>
                <a:latin typeface="Times New Roman" pitchFamily="18" charset="0"/>
                <a:cs typeface="Times New Roman" pitchFamily="18" charset="0"/>
              </a:rPr>
              <a:t>tả</a:t>
            </a:r>
            <a:r>
              <a:rPr lang="en-US" sz="2400" b="1" dirty="0">
                <a:solidFill>
                  <a:srgbClr val="3333FF"/>
                </a:solidFill>
                <a:latin typeface="Times New Roman" pitchFamily="18" charset="0"/>
                <a:cs typeface="Times New Roman" pitchFamily="18" charset="0"/>
              </a:rPr>
              <a:t>, </a:t>
            </a:r>
            <a:r>
              <a:rPr lang="en-US" sz="2400" b="1" dirty="0" err="1">
                <a:solidFill>
                  <a:srgbClr val="3333FF"/>
                </a:solidFill>
                <a:latin typeface="Times New Roman" pitchFamily="18" charset="0"/>
                <a:cs typeface="Times New Roman" pitchFamily="18" charset="0"/>
              </a:rPr>
              <a:t>bình</a:t>
            </a:r>
            <a:r>
              <a:rPr lang="en-US" sz="2400" b="1" dirty="0">
                <a:solidFill>
                  <a:srgbClr val="3333FF"/>
                </a:solidFill>
                <a:latin typeface="Times New Roman" pitchFamily="18" charset="0"/>
                <a:cs typeface="Times New Roman" pitchFamily="18" charset="0"/>
              </a:rPr>
              <a:t> </a:t>
            </a:r>
            <a:r>
              <a:rPr lang="en-US" sz="2400" b="1" dirty="0" err="1">
                <a:solidFill>
                  <a:srgbClr val="3333FF"/>
                </a:solidFill>
                <a:latin typeface="Times New Roman" pitchFamily="18" charset="0"/>
                <a:cs typeface="Times New Roman" pitchFamily="18" charset="0"/>
              </a:rPr>
              <a:t>luận</a:t>
            </a:r>
            <a:r>
              <a:rPr lang="en-US" sz="2400" b="1" dirty="0">
                <a:solidFill>
                  <a:srgbClr val="3333FF"/>
                </a:solidFill>
                <a:latin typeface="Times New Roman" pitchFamily="18" charset="0"/>
                <a:cs typeface="Times New Roman" pitchFamily="18" charset="0"/>
              </a:rPr>
              <a:t> </a:t>
            </a:r>
            <a:r>
              <a:rPr lang="en-US" sz="2400" b="1" dirty="0" err="1">
                <a:solidFill>
                  <a:srgbClr val="3333FF"/>
                </a:solidFill>
                <a:latin typeface="Times New Roman" pitchFamily="18" charset="0"/>
                <a:cs typeface="Times New Roman" pitchFamily="18" charset="0"/>
              </a:rPr>
              <a:t>thì</a:t>
            </a:r>
            <a:r>
              <a:rPr lang="en-US" sz="2400" b="1" dirty="0">
                <a:solidFill>
                  <a:srgbClr val="3333FF"/>
                </a:solidFill>
                <a:latin typeface="Times New Roman" pitchFamily="18" charset="0"/>
                <a:cs typeface="Times New Roman" pitchFamily="18" charset="0"/>
              </a:rPr>
              <a:t> </a:t>
            </a:r>
            <a:r>
              <a:rPr lang="en-US" sz="2400" b="1" dirty="0" err="1">
                <a:solidFill>
                  <a:srgbClr val="3333FF"/>
                </a:solidFill>
                <a:latin typeface="Times New Roman" pitchFamily="18" charset="0"/>
                <a:cs typeface="Times New Roman" pitchFamily="18" charset="0"/>
              </a:rPr>
              <a:t>sẽ</a:t>
            </a:r>
            <a:r>
              <a:rPr lang="en-US" sz="2400" b="1" dirty="0">
                <a:solidFill>
                  <a:srgbClr val="3333FF"/>
                </a:solidFill>
                <a:latin typeface="Times New Roman" pitchFamily="18" charset="0"/>
                <a:cs typeface="Times New Roman" pitchFamily="18" charset="0"/>
              </a:rPr>
              <a:t> </a:t>
            </a:r>
            <a:r>
              <a:rPr lang="en-US" sz="2400" b="1" dirty="0" err="1">
                <a:solidFill>
                  <a:srgbClr val="3333FF"/>
                </a:solidFill>
                <a:latin typeface="Times New Roman" pitchFamily="18" charset="0"/>
                <a:cs typeface="Times New Roman" pitchFamily="18" charset="0"/>
              </a:rPr>
              <a:t>hấp</a:t>
            </a:r>
            <a:r>
              <a:rPr lang="en-US" sz="2400" b="1" dirty="0">
                <a:solidFill>
                  <a:srgbClr val="3333FF"/>
                </a:solidFill>
                <a:latin typeface="Times New Roman" pitchFamily="18" charset="0"/>
                <a:cs typeface="Times New Roman" pitchFamily="18" charset="0"/>
              </a:rPr>
              <a:t> </a:t>
            </a:r>
            <a:r>
              <a:rPr lang="en-US" sz="2400" b="1" dirty="0" err="1">
                <a:solidFill>
                  <a:srgbClr val="3333FF"/>
                </a:solidFill>
                <a:latin typeface="Times New Roman" pitchFamily="18" charset="0"/>
                <a:cs typeface="Times New Roman" pitchFamily="18" charset="0"/>
              </a:rPr>
              <a:t>dẫn</a:t>
            </a:r>
            <a:r>
              <a:rPr lang="en-US" sz="2400" b="1" dirty="0">
                <a:solidFill>
                  <a:srgbClr val="3333FF"/>
                </a:solidFill>
                <a:latin typeface="Times New Roman" pitchFamily="18" charset="0"/>
                <a:cs typeface="Times New Roman" pitchFamily="18" charset="0"/>
              </a:rPr>
              <a:t> </a:t>
            </a:r>
            <a:r>
              <a:rPr lang="en-US" sz="2400" b="1" dirty="0" err="1">
                <a:solidFill>
                  <a:srgbClr val="3333FF"/>
                </a:solidFill>
                <a:latin typeface="Times New Roman" pitchFamily="18" charset="0"/>
                <a:cs typeface="Times New Roman" pitchFamily="18" charset="0"/>
              </a:rPr>
              <a:t>hơn</a:t>
            </a:r>
            <a:r>
              <a:rPr lang="en-US" sz="2400" b="1" dirty="0">
                <a:solidFill>
                  <a:srgbClr val="3333FF"/>
                </a:solidFill>
                <a:latin typeface="Times New Roman" pitchFamily="18" charset="0"/>
                <a:cs typeface="Times New Roman" pitchFamily="18" charset="0"/>
              </a:rPr>
              <a:t>; </a:t>
            </a:r>
            <a:r>
              <a:rPr lang="en-US" sz="2400" b="1" dirty="0" err="1">
                <a:solidFill>
                  <a:srgbClr val="3333FF"/>
                </a:solidFill>
                <a:latin typeface="Times New Roman" pitchFamily="18" charset="0"/>
                <a:cs typeface="Times New Roman" pitchFamily="18" charset="0"/>
              </a:rPr>
              <a:t>tuy</a:t>
            </a:r>
            <a:r>
              <a:rPr lang="en-US" sz="2400" b="1" dirty="0">
                <a:solidFill>
                  <a:srgbClr val="3333FF"/>
                </a:solidFill>
                <a:latin typeface="Times New Roman" pitchFamily="18" charset="0"/>
                <a:cs typeface="Times New Roman" pitchFamily="18" charset="0"/>
              </a:rPr>
              <a:t> </a:t>
            </a:r>
            <a:r>
              <a:rPr lang="en-US" sz="2400" b="1" dirty="0" err="1">
                <a:solidFill>
                  <a:srgbClr val="3333FF"/>
                </a:solidFill>
                <a:latin typeface="Times New Roman" pitchFamily="18" charset="0"/>
                <a:cs typeface="Times New Roman" pitchFamily="18" charset="0"/>
              </a:rPr>
              <a:t>nhiên</a:t>
            </a:r>
            <a:r>
              <a:rPr lang="en-US" sz="2400" b="1" dirty="0">
                <a:solidFill>
                  <a:srgbClr val="3333FF"/>
                </a:solidFill>
                <a:latin typeface="Times New Roman" pitchFamily="18" charset="0"/>
                <a:cs typeface="Times New Roman" pitchFamily="18" charset="0"/>
              </a:rPr>
              <a:t>, </a:t>
            </a:r>
            <a:r>
              <a:rPr lang="en-US" sz="2400" b="1" dirty="0" err="1">
                <a:solidFill>
                  <a:srgbClr val="3333FF"/>
                </a:solidFill>
                <a:latin typeface="Times New Roman" pitchFamily="18" charset="0"/>
                <a:cs typeface="Times New Roman" pitchFamily="18" charset="0"/>
              </a:rPr>
              <a:t>bài</a:t>
            </a:r>
            <a:r>
              <a:rPr lang="en-US" sz="2400" b="1" dirty="0">
                <a:solidFill>
                  <a:srgbClr val="3333FF"/>
                </a:solidFill>
                <a:latin typeface="Times New Roman" pitchFamily="18" charset="0"/>
                <a:cs typeface="Times New Roman" pitchFamily="18" charset="0"/>
              </a:rPr>
              <a:t> </a:t>
            </a:r>
            <a:r>
              <a:rPr lang="en-US" sz="2400" b="1" dirty="0" err="1">
                <a:solidFill>
                  <a:srgbClr val="3333FF"/>
                </a:solidFill>
                <a:latin typeface="Times New Roman" pitchFamily="18" charset="0"/>
                <a:cs typeface="Times New Roman" pitchFamily="18" charset="0"/>
              </a:rPr>
              <a:t>giới</a:t>
            </a:r>
            <a:r>
              <a:rPr lang="en-US" sz="2400" b="1" dirty="0">
                <a:solidFill>
                  <a:srgbClr val="3333FF"/>
                </a:solidFill>
                <a:latin typeface="Times New Roman" pitchFamily="18" charset="0"/>
                <a:cs typeface="Times New Roman" pitchFamily="18" charset="0"/>
              </a:rPr>
              <a:t> </a:t>
            </a:r>
            <a:r>
              <a:rPr lang="en-US" sz="2400" b="1" dirty="0" err="1">
                <a:solidFill>
                  <a:srgbClr val="3333FF"/>
                </a:solidFill>
                <a:latin typeface="Times New Roman" pitchFamily="18" charset="0"/>
                <a:cs typeface="Times New Roman" pitchFamily="18" charset="0"/>
              </a:rPr>
              <a:t>thiệu</a:t>
            </a:r>
            <a:r>
              <a:rPr lang="en-US" sz="2400" b="1" dirty="0">
                <a:solidFill>
                  <a:srgbClr val="3333FF"/>
                </a:solidFill>
                <a:latin typeface="Times New Roman" pitchFamily="18" charset="0"/>
                <a:cs typeface="Times New Roman" pitchFamily="18" charset="0"/>
              </a:rPr>
              <a:t> </a:t>
            </a:r>
            <a:r>
              <a:rPr lang="en-US" sz="2400" b="1" dirty="0" err="1">
                <a:solidFill>
                  <a:srgbClr val="3333FF"/>
                </a:solidFill>
                <a:latin typeface="Times New Roman" pitchFamily="18" charset="0"/>
                <a:cs typeface="Times New Roman" pitchFamily="18" charset="0"/>
              </a:rPr>
              <a:t>phải</a:t>
            </a:r>
            <a:r>
              <a:rPr lang="en-US" sz="2400" b="1" dirty="0">
                <a:solidFill>
                  <a:srgbClr val="3333FF"/>
                </a:solidFill>
                <a:latin typeface="Times New Roman" pitchFamily="18" charset="0"/>
                <a:cs typeface="Times New Roman" pitchFamily="18" charset="0"/>
              </a:rPr>
              <a:t> </a:t>
            </a:r>
            <a:r>
              <a:rPr lang="en-US" sz="2400" b="1" dirty="0" err="1">
                <a:solidFill>
                  <a:srgbClr val="3333FF"/>
                </a:solidFill>
                <a:latin typeface="Times New Roman" pitchFamily="18" charset="0"/>
                <a:cs typeface="Times New Roman" pitchFamily="18" charset="0"/>
              </a:rPr>
              <a:t>dựa</a:t>
            </a:r>
            <a:r>
              <a:rPr lang="en-US" sz="2400" b="1" dirty="0">
                <a:solidFill>
                  <a:srgbClr val="3333FF"/>
                </a:solidFill>
                <a:latin typeface="Times New Roman" pitchFamily="18" charset="0"/>
                <a:cs typeface="Times New Roman" pitchFamily="18" charset="0"/>
              </a:rPr>
              <a:t> </a:t>
            </a:r>
            <a:r>
              <a:rPr lang="en-US" sz="2400" b="1" dirty="0" err="1">
                <a:solidFill>
                  <a:srgbClr val="3333FF"/>
                </a:solidFill>
                <a:latin typeface="Times New Roman" pitchFamily="18" charset="0"/>
                <a:cs typeface="Times New Roman" pitchFamily="18" charset="0"/>
              </a:rPr>
              <a:t>trên</a:t>
            </a:r>
            <a:r>
              <a:rPr lang="en-US" sz="2400" b="1" dirty="0">
                <a:solidFill>
                  <a:srgbClr val="3333FF"/>
                </a:solidFill>
                <a:latin typeface="Times New Roman" pitchFamily="18" charset="0"/>
                <a:cs typeface="Times New Roman" pitchFamily="18" charset="0"/>
              </a:rPr>
              <a:t> </a:t>
            </a:r>
            <a:r>
              <a:rPr lang="en-US" sz="2400" b="1" dirty="0" err="1">
                <a:solidFill>
                  <a:srgbClr val="3333FF"/>
                </a:solidFill>
                <a:latin typeface="Times New Roman" pitchFamily="18" charset="0"/>
                <a:cs typeface="Times New Roman" pitchFamily="18" charset="0"/>
              </a:rPr>
              <a:t>cơ</a:t>
            </a:r>
            <a:r>
              <a:rPr lang="en-US" sz="2400" b="1" dirty="0">
                <a:solidFill>
                  <a:srgbClr val="3333FF"/>
                </a:solidFill>
                <a:latin typeface="Times New Roman" pitchFamily="18" charset="0"/>
                <a:cs typeface="Times New Roman" pitchFamily="18" charset="0"/>
              </a:rPr>
              <a:t> </a:t>
            </a:r>
            <a:r>
              <a:rPr lang="en-US" sz="2400" b="1" dirty="0" err="1">
                <a:solidFill>
                  <a:srgbClr val="3333FF"/>
                </a:solidFill>
                <a:latin typeface="Times New Roman" pitchFamily="18" charset="0"/>
                <a:cs typeface="Times New Roman" pitchFamily="18" charset="0"/>
              </a:rPr>
              <a:t>sở</a:t>
            </a:r>
            <a:r>
              <a:rPr lang="en-US" sz="2400" b="1" dirty="0">
                <a:solidFill>
                  <a:srgbClr val="3333FF"/>
                </a:solidFill>
                <a:latin typeface="Times New Roman" pitchFamily="18" charset="0"/>
                <a:cs typeface="Times New Roman" pitchFamily="18" charset="0"/>
              </a:rPr>
              <a:t> </a:t>
            </a:r>
            <a:r>
              <a:rPr lang="en-US" sz="2400" b="1" dirty="0" err="1">
                <a:solidFill>
                  <a:srgbClr val="3333FF"/>
                </a:solidFill>
                <a:latin typeface="Times New Roman" pitchFamily="18" charset="0"/>
                <a:cs typeface="Times New Roman" pitchFamily="18" charset="0"/>
              </a:rPr>
              <a:t>kiến</a:t>
            </a:r>
            <a:r>
              <a:rPr lang="en-US" sz="2400" b="1" dirty="0">
                <a:solidFill>
                  <a:srgbClr val="3333FF"/>
                </a:solidFill>
                <a:latin typeface="Times New Roman" pitchFamily="18" charset="0"/>
                <a:cs typeface="Times New Roman" pitchFamily="18" charset="0"/>
              </a:rPr>
              <a:t> </a:t>
            </a:r>
            <a:r>
              <a:rPr lang="en-US" sz="2400" b="1" dirty="0" err="1">
                <a:solidFill>
                  <a:srgbClr val="3333FF"/>
                </a:solidFill>
                <a:latin typeface="Times New Roman" pitchFamily="18" charset="0"/>
                <a:cs typeface="Times New Roman" pitchFamily="18" charset="0"/>
              </a:rPr>
              <a:t>thức</a:t>
            </a:r>
            <a:r>
              <a:rPr lang="en-US" sz="2400" b="1" dirty="0">
                <a:solidFill>
                  <a:srgbClr val="3333FF"/>
                </a:solidFill>
                <a:latin typeface="Times New Roman" pitchFamily="18" charset="0"/>
                <a:cs typeface="Times New Roman" pitchFamily="18" charset="0"/>
              </a:rPr>
              <a:t> </a:t>
            </a:r>
            <a:r>
              <a:rPr lang="en-US" sz="2400" b="1" dirty="0" err="1">
                <a:solidFill>
                  <a:srgbClr val="3333FF"/>
                </a:solidFill>
                <a:latin typeface="Times New Roman" pitchFamily="18" charset="0"/>
                <a:cs typeface="Times New Roman" pitchFamily="18" charset="0"/>
              </a:rPr>
              <a:t>đáng</a:t>
            </a:r>
            <a:r>
              <a:rPr lang="en-US" sz="2400" b="1" dirty="0">
                <a:solidFill>
                  <a:srgbClr val="3333FF"/>
                </a:solidFill>
                <a:latin typeface="Times New Roman" pitchFamily="18" charset="0"/>
                <a:cs typeface="Times New Roman" pitchFamily="18" charset="0"/>
              </a:rPr>
              <a:t> tin </a:t>
            </a:r>
            <a:r>
              <a:rPr lang="en-US" sz="2400" b="1" dirty="0" err="1">
                <a:solidFill>
                  <a:srgbClr val="3333FF"/>
                </a:solidFill>
                <a:latin typeface="Times New Roman" pitchFamily="18" charset="0"/>
                <a:cs typeface="Times New Roman" pitchFamily="18" charset="0"/>
              </a:rPr>
              <a:t>cậy</a:t>
            </a:r>
            <a:r>
              <a:rPr lang="en-US" sz="2400" b="1" dirty="0">
                <a:solidFill>
                  <a:srgbClr val="3333FF"/>
                </a:solidFill>
                <a:latin typeface="Times New Roman" pitchFamily="18" charset="0"/>
                <a:cs typeface="Times New Roman" pitchFamily="18" charset="0"/>
              </a:rPr>
              <a:t> </a:t>
            </a:r>
            <a:r>
              <a:rPr lang="en-US" sz="2400" b="1" dirty="0" err="1">
                <a:solidFill>
                  <a:srgbClr val="3333FF"/>
                </a:solidFill>
                <a:latin typeface="Times New Roman" pitchFamily="18" charset="0"/>
                <a:cs typeface="Times New Roman" pitchFamily="18" charset="0"/>
              </a:rPr>
              <a:t>và</a:t>
            </a:r>
            <a:r>
              <a:rPr lang="en-US" sz="2400" b="1" dirty="0">
                <a:solidFill>
                  <a:srgbClr val="3333FF"/>
                </a:solidFill>
                <a:latin typeface="Times New Roman" pitchFamily="18" charset="0"/>
                <a:cs typeface="Times New Roman" pitchFamily="18" charset="0"/>
              </a:rPr>
              <a:t> </a:t>
            </a:r>
            <a:r>
              <a:rPr lang="en-US" sz="2400" b="1" dirty="0" err="1">
                <a:solidFill>
                  <a:srgbClr val="3333FF"/>
                </a:solidFill>
                <a:latin typeface="Times New Roman" pitchFamily="18" charset="0"/>
                <a:cs typeface="Times New Roman" pitchFamily="18" charset="0"/>
              </a:rPr>
              <a:t>có</a:t>
            </a:r>
            <a:r>
              <a:rPr lang="en-US" sz="2400" b="1" dirty="0">
                <a:solidFill>
                  <a:srgbClr val="3333FF"/>
                </a:solidFill>
                <a:latin typeface="Times New Roman" pitchFamily="18" charset="0"/>
                <a:cs typeface="Times New Roman" pitchFamily="18" charset="0"/>
              </a:rPr>
              <a:t> </a:t>
            </a:r>
            <a:r>
              <a:rPr lang="en-US" sz="2400" b="1" dirty="0" err="1">
                <a:solidFill>
                  <a:srgbClr val="3333FF"/>
                </a:solidFill>
                <a:latin typeface="Times New Roman" pitchFamily="18" charset="0"/>
                <a:cs typeface="Times New Roman" pitchFamily="18" charset="0"/>
              </a:rPr>
              <a:t>phương</a:t>
            </a:r>
            <a:r>
              <a:rPr lang="en-US" sz="2400" b="1" dirty="0">
                <a:solidFill>
                  <a:srgbClr val="3333FF"/>
                </a:solidFill>
                <a:latin typeface="Times New Roman" pitchFamily="18" charset="0"/>
                <a:cs typeface="Times New Roman" pitchFamily="18" charset="0"/>
              </a:rPr>
              <a:t> </a:t>
            </a:r>
            <a:r>
              <a:rPr lang="en-US" sz="2400" b="1" dirty="0" err="1">
                <a:solidFill>
                  <a:srgbClr val="3333FF"/>
                </a:solidFill>
                <a:latin typeface="Times New Roman" pitchFamily="18" charset="0"/>
                <a:cs typeface="Times New Roman" pitchFamily="18" charset="0"/>
              </a:rPr>
              <a:t>pháp</a:t>
            </a:r>
            <a:r>
              <a:rPr lang="en-US" sz="2400" b="1" dirty="0">
                <a:solidFill>
                  <a:srgbClr val="3333FF"/>
                </a:solidFill>
                <a:latin typeface="Times New Roman" pitchFamily="18" charset="0"/>
                <a:cs typeface="Times New Roman" pitchFamily="18" charset="0"/>
              </a:rPr>
              <a:t> </a:t>
            </a:r>
            <a:r>
              <a:rPr lang="en-US" sz="2400" b="1" dirty="0" err="1">
                <a:solidFill>
                  <a:srgbClr val="3333FF"/>
                </a:solidFill>
                <a:latin typeface="Times New Roman" pitchFamily="18" charset="0"/>
                <a:cs typeface="Times New Roman" pitchFamily="18" charset="0"/>
              </a:rPr>
              <a:t>thích</a:t>
            </a:r>
            <a:r>
              <a:rPr lang="en-US" sz="2400" b="1" dirty="0">
                <a:solidFill>
                  <a:srgbClr val="3333FF"/>
                </a:solidFill>
                <a:latin typeface="Times New Roman" pitchFamily="18" charset="0"/>
                <a:cs typeface="Times New Roman" pitchFamily="18" charset="0"/>
              </a:rPr>
              <a:t> </a:t>
            </a:r>
            <a:r>
              <a:rPr lang="en-US" sz="2400" b="1" dirty="0" err="1">
                <a:solidFill>
                  <a:srgbClr val="3333FF"/>
                </a:solidFill>
                <a:latin typeface="Times New Roman" pitchFamily="18" charset="0"/>
                <a:cs typeface="Times New Roman" pitchFamily="18" charset="0"/>
              </a:rPr>
              <a:t>hợp</a:t>
            </a:r>
            <a:r>
              <a:rPr lang="en-US" sz="2400" b="1" dirty="0">
                <a:solidFill>
                  <a:srgbClr val="3333FF"/>
                </a:solidFill>
                <a:latin typeface="Times New Roman" pitchFamily="18" charset="0"/>
                <a:cs typeface="Times New Roman" pitchFamily="18" charset="0"/>
              </a:rPr>
              <a:t>.</a:t>
            </a:r>
          </a:p>
          <a:p>
            <a:pPr marL="0" indent="0" algn="just">
              <a:buNone/>
            </a:pPr>
            <a:r>
              <a:rPr lang="en-US" sz="2400" b="1" dirty="0">
                <a:solidFill>
                  <a:srgbClr val="3333FF"/>
                </a:solidFill>
                <a:latin typeface="Times New Roman" pitchFamily="18" charset="0"/>
                <a:cs typeface="Times New Roman" pitchFamily="18" charset="0"/>
              </a:rPr>
              <a:t>- </a:t>
            </a:r>
            <a:r>
              <a:rPr lang="en-US" sz="2400" b="1" dirty="0" err="1">
                <a:solidFill>
                  <a:srgbClr val="3333FF"/>
                </a:solidFill>
                <a:latin typeface="Times New Roman" pitchFamily="18" charset="0"/>
                <a:cs typeface="Times New Roman" pitchFamily="18" charset="0"/>
              </a:rPr>
              <a:t>Lời</a:t>
            </a:r>
            <a:r>
              <a:rPr lang="en-US" sz="2400" b="1" dirty="0">
                <a:solidFill>
                  <a:srgbClr val="3333FF"/>
                </a:solidFill>
                <a:latin typeface="Times New Roman" pitchFamily="18" charset="0"/>
                <a:cs typeface="Times New Roman" pitchFamily="18" charset="0"/>
              </a:rPr>
              <a:t> </a:t>
            </a:r>
            <a:r>
              <a:rPr lang="en-US" sz="2400" b="1" dirty="0" err="1">
                <a:solidFill>
                  <a:srgbClr val="3333FF"/>
                </a:solidFill>
                <a:latin typeface="Times New Roman" pitchFamily="18" charset="0"/>
                <a:cs typeface="Times New Roman" pitchFamily="18" charset="0"/>
              </a:rPr>
              <a:t>văn</a:t>
            </a:r>
            <a:r>
              <a:rPr lang="en-US" sz="2400" b="1" dirty="0">
                <a:solidFill>
                  <a:srgbClr val="3333FF"/>
                </a:solidFill>
                <a:latin typeface="Times New Roman" pitchFamily="18" charset="0"/>
                <a:cs typeface="Times New Roman" pitchFamily="18" charset="0"/>
              </a:rPr>
              <a:t> </a:t>
            </a:r>
            <a:r>
              <a:rPr lang="en-US" sz="2400" b="1" dirty="0" err="1">
                <a:solidFill>
                  <a:srgbClr val="3333FF"/>
                </a:solidFill>
                <a:latin typeface="Times New Roman" pitchFamily="18" charset="0"/>
                <a:cs typeface="Times New Roman" pitchFamily="18" charset="0"/>
              </a:rPr>
              <a:t>cần</a:t>
            </a:r>
            <a:r>
              <a:rPr lang="en-US" sz="2400" b="1" dirty="0">
                <a:solidFill>
                  <a:srgbClr val="3333FF"/>
                </a:solidFill>
                <a:latin typeface="Times New Roman" pitchFamily="18" charset="0"/>
                <a:cs typeface="Times New Roman" pitchFamily="18" charset="0"/>
              </a:rPr>
              <a:t> </a:t>
            </a:r>
            <a:r>
              <a:rPr lang="en-US" sz="2400" b="1" dirty="0" err="1">
                <a:solidFill>
                  <a:srgbClr val="3333FF"/>
                </a:solidFill>
                <a:latin typeface="Times New Roman" pitchFamily="18" charset="0"/>
                <a:cs typeface="Times New Roman" pitchFamily="18" charset="0"/>
              </a:rPr>
              <a:t>chính</a:t>
            </a:r>
            <a:r>
              <a:rPr lang="en-US" sz="2400" b="1" dirty="0">
                <a:solidFill>
                  <a:srgbClr val="3333FF"/>
                </a:solidFill>
                <a:latin typeface="Times New Roman" pitchFamily="18" charset="0"/>
                <a:cs typeface="Times New Roman" pitchFamily="18" charset="0"/>
              </a:rPr>
              <a:t> </a:t>
            </a:r>
            <a:r>
              <a:rPr lang="en-US" sz="2400" b="1" dirty="0" err="1">
                <a:solidFill>
                  <a:srgbClr val="3333FF"/>
                </a:solidFill>
                <a:latin typeface="Times New Roman" pitchFamily="18" charset="0"/>
                <a:cs typeface="Times New Roman" pitchFamily="18" charset="0"/>
              </a:rPr>
              <a:t>xác</a:t>
            </a:r>
            <a:r>
              <a:rPr lang="en-US" sz="2400" b="1" dirty="0">
                <a:solidFill>
                  <a:srgbClr val="3333FF"/>
                </a:solidFill>
                <a:latin typeface="Times New Roman" pitchFamily="18" charset="0"/>
                <a:cs typeface="Times New Roman" pitchFamily="18" charset="0"/>
              </a:rPr>
              <a:t> </a:t>
            </a:r>
            <a:r>
              <a:rPr lang="en-US" sz="2400" b="1" dirty="0" err="1">
                <a:solidFill>
                  <a:srgbClr val="3333FF"/>
                </a:solidFill>
                <a:latin typeface="Times New Roman" pitchFamily="18" charset="0"/>
                <a:cs typeface="Times New Roman" pitchFamily="18" charset="0"/>
              </a:rPr>
              <a:t>và</a:t>
            </a:r>
            <a:r>
              <a:rPr lang="en-US" sz="2400" b="1" dirty="0">
                <a:solidFill>
                  <a:srgbClr val="3333FF"/>
                </a:solidFill>
                <a:latin typeface="Times New Roman" pitchFamily="18" charset="0"/>
                <a:cs typeface="Times New Roman" pitchFamily="18" charset="0"/>
              </a:rPr>
              <a:t> </a:t>
            </a:r>
            <a:r>
              <a:rPr lang="en-US" sz="2400" b="1" dirty="0" err="1">
                <a:solidFill>
                  <a:srgbClr val="3333FF"/>
                </a:solidFill>
                <a:latin typeface="Times New Roman" pitchFamily="18" charset="0"/>
                <a:cs typeface="Times New Roman" pitchFamily="18" charset="0"/>
              </a:rPr>
              <a:t>biểu</a:t>
            </a:r>
            <a:r>
              <a:rPr lang="en-US" sz="2400" b="1" dirty="0">
                <a:solidFill>
                  <a:srgbClr val="3333FF"/>
                </a:solidFill>
                <a:latin typeface="Times New Roman" pitchFamily="18" charset="0"/>
                <a:cs typeface="Times New Roman" pitchFamily="18" charset="0"/>
              </a:rPr>
              <a:t> </a:t>
            </a:r>
            <a:r>
              <a:rPr lang="en-US" sz="2400" b="1" dirty="0" err="1">
                <a:solidFill>
                  <a:srgbClr val="3333FF"/>
                </a:solidFill>
                <a:latin typeface="Times New Roman" pitchFamily="18" charset="0"/>
                <a:cs typeface="Times New Roman" pitchFamily="18" charset="0"/>
              </a:rPr>
              <a:t>cảm</a:t>
            </a:r>
            <a:r>
              <a:rPr lang="en-US" sz="2400" b="1" dirty="0">
                <a:solidFill>
                  <a:srgbClr val="3333FF"/>
                </a:solidFill>
                <a:latin typeface="Times New Roman" pitchFamily="18" charset="0"/>
                <a:cs typeface="Times New Roman" pitchFamily="18" charset="0"/>
              </a:rPr>
              <a:t>.</a:t>
            </a:r>
          </a:p>
          <a:p>
            <a:pPr marL="0" indent="0" algn="just">
              <a:buNone/>
            </a:pPr>
            <a:endParaRPr lang="en-US" sz="2400" b="1" dirty="0">
              <a:latin typeface="Times New Roman" pitchFamily="18" charset="0"/>
              <a:cs typeface="Times New Roman" pitchFamily="18" charset="0"/>
            </a:endParaRPr>
          </a:p>
        </p:txBody>
      </p:sp>
    </p:spTree>
    <p:extLst>
      <p:ext uri="{BB962C8B-B14F-4D97-AF65-F5344CB8AC3E}">
        <p14:creationId xmlns:p14="http://schemas.microsoft.com/office/powerpoint/2010/main" xmlns="" val="991000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3"/>
          <p:cNvSpPr>
            <a:spLocks noGrp="1" noChangeArrowheads="1"/>
          </p:cNvSpPr>
          <p:nvPr>
            <p:ph type="body" idx="1"/>
          </p:nvPr>
        </p:nvSpPr>
        <p:spPr>
          <a:xfrm>
            <a:off x="0" y="0"/>
            <a:ext cx="9144000" cy="6130925"/>
          </a:xfrm>
        </p:spPr>
        <p:txBody>
          <a:bodyPr>
            <a:normAutofit/>
          </a:bodyPr>
          <a:lstStyle/>
          <a:p>
            <a:pPr algn="just" eaLnBrk="1" hangingPunct="1">
              <a:lnSpc>
                <a:spcPct val="80000"/>
              </a:lnSpc>
              <a:buNone/>
            </a:pPr>
            <a:r>
              <a:rPr lang="en-US" sz="2400" b="1" dirty="0" err="1" smtClean="0">
                <a:solidFill>
                  <a:srgbClr val="FF0000"/>
                </a:solidFill>
                <a:latin typeface="Times New Roman" pitchFamily="18" charset="0"/>
                <a:cs typeface="Times New Roman" pitchFamily="18" charset="0"/>
              </a:rPr>
              <a:t>Bài</a:t>
            </a:r>
            <a:r>
              <a:rPr lang="en-US" sz="2400" b="1" dirty="0" smtClean="0">
                <a:solidFill>
                  <a:srgbClr val="FF0000"/>
                </a:solidFill>
                <a:latin typeface="Times New Roman" pitchFamily="18" charset="0"/>
                <a:cs typeface="Times New Roman" pitchFamily="18" charset="0"/>
              </a:rPr>
              <a:t> 1 (SGK–35): </a:t>
            </a:r>
          </a:p>
          <a:p>
            <a:pPr algn="just" eaLnBrk="1" hangingPunct="1">
              <a:lnSpc>
                <a:spcPct val="80000"/>
              </a:lnSpc>
              <a:buNone/>
            </a:pPr>
            <a:r>
              <a:rPr lang="en-US" sz="2400" b="1" i="1" dirty="0" err="1" smtClean="0">
                <a:latin typeface="Times New Roman" pitchFamily="18" charset="0"/>
                <a:cs typeface="Times New Roman" pitchFamily="18" charset="0"/>
              </a:rPr>
              <a:t>Lập</a:t>
            </a:r>
            <a:r>
              <a:rPr lang="en-US" sz="2400" b="1" i="1" dirty="0" smtClean="0">
                <a:latin typeface="Times New Roman" pitchFamily="18" charset="0"/>
                <a:cs typeface="Times New Roman" pitchFamily="18" charset="0"/>
              </a:rPr>
              <a:t> </a:t>
            </a:r>
            <a:r>
              <a:rPr lang="en-US" sz="2400" b="1" i="1" dirty="0" err="1">
                <a:latin typeface="Times New Roman" pitchFamily="18" charset="0"/>
                <a:cs typeface="Times New Roman" pitchFamily="18" charset="0"/>
              </a:rPr>
              <a:t>lại</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bố</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cục</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bài</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giới</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thiệu</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Hồ</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Hoàn</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Kiếm</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và</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đền</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Ngọc</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Sơn</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một</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cách</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hợp</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lý</a:t>
            </a:r>
            <a:r>
              <a:rPr lang="en-US" sz="2400" b="1" i="1" dirty="0" smtClean="0">
                <a:latin typeface="Times New Roman" pitchFamily="18" charset="0"/>
                <a:cs typeface="Times New Roman" pitchFamily="18" charset="0"/>
              </a:rPr>
              <a:t>?</a:t>
            </a:r>
          </a:p>
          <a:p>
            <a:pPr algn="just" eaLnBrk="1" hangingPunct="1">
              <a:lnSpc>
                <a:spcPct val="80000"/>
              </a:lnSpc>
              <a:buNone/>
            </a:pPr>
            <a:endParaRPr lang="en-US" sz="2400" b="1" dirty="0" smtClean="0">
              <a:latin typeface="Times New Roman" pitchFamily="18" charset="0"/>
              <a:cs typeface="Times New Roman" pitchFamily="18" charset="0"/>
            </a:endParaRPr>
          </a:p>
          <a:p>
            <a:pPr eaLnBrk="1" hangingPunct="1">
              <a:lnSpc>
                <a:spcPct val="80000"/>
              </a:lnSpc>
              <a:buFontTx/>
              <a:buNone/>
            </a:pPr>
            <a:r>
              <a:rPr lang="en-US" sz="2400" b="1" dirty="0" smtClean="0">
                <a:solidFill>
                  <a:schemeClr val="accent1"/>
                </a:solidFill>
                <a:latin typeface="Times New Roman" pitchFamily="18" charset="0"/>
                <a:cs typeface="Times New Roman" pitchFamily="18" charset="0"/>
              </a:rPr>
              <a:t>* </a:t>
            </a:r>
            <a:r>
              <a:rPr lang="en-US" sz="2400" b="1" dirty="0" err="1" smtClean="0">
                <a:solidFill>
                  <a:schemeClr val="accent1"/>
                </a:solidFill>
                <a:latin typeface="Times New Roman" pitchFamily="18" charset="0"/>
                <a:cs typeface="Times New Roman" pitchFamily="18" charset="0"/>
              </a:rPr>
              <a:t>Mở</a:t>
            </a:r>
            <a:r>
              <a:rPr lang="en-US" sz="2400" b="1" dirty="0" smtClean="0">
                <a:solidFill>
                  <a:schemeClr val="accent1"/>
                </a:solidFill>
                <a:latin typeface="Times New Roman" pitchFamily="18" charset="0"/>
                <a:cs typeface="Times New Roman" pitchFamily="18" charset="0"/>
              </a:rPr>
              <a:t> </a:t>
            </a:r>
            <a:r>
              <a:rPr lang="en-US" sz="2400" b="1" dirty="0" err="1" smtClean="0">
                <a:solidFill>
                  <a:schemeClr val="accent1"/>
                </a:solidFill>
                <a:latin typeface="Times New Roman" pitchFamily="18" charset="0"/>
                <a:cs typeface="Times New Roman" pitchFamily="18" charset="0"/>
              </a:rPr>
              <a:t>bài</a:t>
            </a:r>
            <a:r>
              <a:rPr lang="en-US" sz="2400" b="1" dirty="0" smtClean="0">
                <a:solidFill>
                  <a:schemeClr val="accent1"/>
                </a:solidFill>
                <a:latin typeface="Times New Roman" pitchFamily="18" charset="0"/>
                <a:cs typeface="Times New Roman" pitchFamily="18" charset="0"/>
              </a:rPr>
              <a:t>: </a:t>
            </a:r>
            <a:r>
              <a:rPr lang="en-US" sz="2400" dirty="0" err="1" smtClean="0">
                <a:latin typeface="Times New Roman" pitchFamily="18" charset="0"/>
                <a:cs typeface="Times New Roman" pitchFamily="18" charset="0"/>
              </a:rPr>
              <a:t>Giới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thiệu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cái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nhìn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bao</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quát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về</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quần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thể</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danh</a:t>
            </a:r>
            <a:r>
              <a:rPr lang="en-US" sz="2400" dirty="0" smtClean="0">
                <a:latin typeface="Times New Roman" pitchFamily="18" charset="0"/>
                <a:cs typeface="Times New Roman" pitchFamily="18" charset="0"/>
              </a:rPr>
              <a:t> lam </a:t>
            </a:r>
            <a:r>
              <a:rPr lang="en-US" sz="2400" dirty="0" err="1" smtClean="0">
                <a:latin typeface="Times New Roman" pitchFamily="18" charset="0"/>
                <a:cs typeface="Times New Roman" pitchFamily="18" charset="0"/>
              </a:rPr>
              <a:t>thắng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cảnh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Hồ</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Hoàn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Kiếm</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đền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Ngọc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Sơn</a:t>
            </a:r>
            <a:endParaRPr lang="en-US" sz="2400" dirty="0" smtClean="0">
              <a:latin typeface="Times New Roman" pitchFamily="18" charset="0"/>
              <a:cs typeface="Times New Roman" pitchFamily="18" charset="0"/>
            </a:endParaRPr>
          </a:p>
          <a:p>
            <a:pPr eaLnBrk="1" hangingPunct="1">
              <a:lnSpc>
                <a:spcPct val="80000"/>
              </a:lnSpc>
              <a:buFontTx/>
              <a:buNone/>
            </a:pPr>
            <a:r>
              <a:rPr lang="en-US" sz="2400" b="1" dirty="0" smtClean="0">
                <a:solidFill>
                  <a:schemeClr val="accent1"/>
                </a:solidFill>
                <a:latin typeface="Times New Roman" pitchFamily="18" charset="0"/>
                <a:cs typeface="Times New Roman" pitchFamily="18" charset="0"/>
              </a:rPr>
              <a:t>* </a:t>
            </a:r>
            <a:r>
              <a:rPr lang="en-US" sz="2400" b="1" dirty="0" err="1" smtClean="0">
                <a:solidFill>
                  <a:schemeClr val="accent1"/>
                </a:solidFill>
                <a:latin typeface="Times New Roman" pitchFamily="18" charset="0"/>
                <a:cs typeface="Times New Roman" pitchFamily="18" charset="0"/>
              </a:rPr>
              <a:t>Thân</a:t>
            </a:r>
            <a:r>
              <a:rPr lang="en-US" sz="2400" b="1" dirty="0" smtClean="0">
                <a:solidFill>
                  <a:schemeClr val="accent1"/>
                </a:solidFill>
                <a:latin typeface="Times New Roman" pitchFamily="18" charset="0"/>
                <a:cs typeface="Times New Roman" pitchFamily="18" charset="0"/>
              </a:rPr>
              <a:t> </a:t>
            </a:r>
            <a:r>
              <a:rPr lang="en-US" sz="2400" b="1" dirty="0" err="1" smtClean="0">
                <a:solidFill>
                  <a:schemeClr val="accent1"/>
                </a:solidFill>
                <a:latin typeface="Times New Roman" pitchFamily="18" charset="0"/>
                <a:cs typeface="Times New Roman" pitchFamily="18" charset="0"/>
              </a:rPr>
              <a:t>bài</a:t>
            </a:r>
            <a:r>
              <a:rPr lang="en-US" sz="2400" b="1" dirty="0" smtClean="0">
                <a:solidFill>
                  <a:schemeClr val="accent1"/>
                </a:solidFill>
                <a:latin typeface="Times New Roman" pitchFamily="18" charset="0"/>
                <a:cs typeface="Times New Roman" pitchFamily="18" charset="0"/>
              </a:rPr>
              <a:t>: </a:t>
            </a:r>
          </a:p>
          <a:p>
            <a:pPr eaLnBrk="1" hangingPunct="1">
              <a:lnSpc>
                <a:spcPct val="80000"/>
              </a:lnSpc>
              <a:buFontTx/>
              <a:buNone/>
            </a:pP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Vị</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trí</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địa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lí</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của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danh</a:t>
            </a:r>
            <a:r>
              <a:rPr lang="en-US" sz="2400" dirty="0" smtClean="0">
                <a:latin typeface="Times New Roman" pitchFamily="18" charset="0"/>
                <a:cs typeface="Times New Roman" pitchFamily="18" charset="0"/>
              </a:rPr>
              <a:t> lam </a:t>
            </a:r>
            <a:r>
              <a:rPr lang="en-US" sz="2400" dirty="0" err="1" smtClean="0">
                <a:latin typeface="Times New Roman" pitchFamily="18" charset="0"/>
                <a:cs typeface="Times New Roman" pitchFamily="18" charset="0"/>
              </a:rPr>
              <a:t>thắng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cảnh</a:t>
            </a:r>
            <a:r>
              <a:rPr lang="en-US" sz="2400" dirty="0" smtClean="0">
                <a:latin typeface="Times New Roman" pitchFamily="18" charset="0"/>
                <a:cs typeface="Times New Roman" pitchFamily="18" charset="0"/>
              </a:rPr>
              <a:t> ? </a:t>
            </a:r>
          </a:p>
          <a:p>
            <a:pPr marL="0" indent="0" eaLnBrk="1" hangingPunct="1">
              <a:lnSpc>
                <a:spcPct val="80000"/>
              </a:lnSpc>
              <a:buNone/>
            </a:pP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Thắng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cảnh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có</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những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bộ</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phận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nào</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Hồ</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Hoàn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Kiếm</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đền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Ngọc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Sơn</a:t>
            </a:r>
            <a:r>
              <a:rPr lang="en-US" sz="2400" dirty="0" smtClean="0">
                <a:latin typeface="Times New Roman" pitchFamily="18" charset="0"/>
                <a:cs typeface="Times New Roman" pitchFamily="18" charset="0"/>
              </a:rPr>
              <a:t>)</a:t>
            </a:r>
          </a:p>
          <a:p>
            <a:pPr eaLnBrk="1" hangingPunct="1">
              <a:lnSpc>
                <a:spcPct val="80000"/>
              </a:lnSpc>
              <a:buFont typeface="Wingdings" pitchFamily="2" charset="2"/>
              <a:buNone/>
            </a:pP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Nguồn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gốc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quá</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trình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xây</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dựng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tôn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tạo</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Lần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lượt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giới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thiệu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mô</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tả</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từng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phần</a:t>
            </a:r>
            <a:r>
              <a:rPr lang="en-US" sz="2400" dirty="0" smtClean="0">
                <a:latin typeface="Times New Roman" pitchFamily="18" charset="0"/>
                <a:cs typeface="Times New Roman" pitchFamily="18" charset="0"/>
              </a:rPr>
              <a:t>)</a:t>
            </a:r>
          </a:p>
          <a:p>
            <a:pPr eaLnBrk="1" hangingPunct="1">
              <a:lnSpc>
                <a:spcPct val="80000"/>
              </a:lnSpc>
              <a:buFontTx/>
              <a:buNone/>
            </a:pP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Không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gian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bao</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quanh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hồ</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Hoàn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Kiếm</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cây</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cối</a:t>
            </a:r>
            <a:r>
              <a:rPr lang="en-US" sz="2400" dirty="0" smtClean="0">
                <a:latin typeface="Times New Roman" pitchFamily="18" charset="0"/>
                <a:cs typeface="Times New Roman" pitchFamily="18" charset="0"/>
              </a:rPr>
              <a:t>…</a:t>
            </a:r>
          </a:p>
          <a:p>
            <a:pPr eaLnBrk="1" hangingPunct="1">
              <a:lnSpc>
                <a:spcPct val="80000"/>
              </a:lnSpc>
              <a:buFontTx/>
              <a:buNone/>
            </a:pP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Vị</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trí</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của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thắng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cảnh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trong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đời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sống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của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nhân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dân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thủ</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đô</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cả</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nước</a:t>
            </a:r>
            <a:r>
              <a:rPr lang="en-US" sz="2400" dirty="0" smtClean="0">
                <a:latin typeface="Times New Roman" pitchFamily="18" charset="0"/>
                <a:cs typeface="Times New Roman" pitchFamily="18" charset="0"/>
              </a:rPr>
              <a:t>, du </a:t>
            </a:r>
            <a:r>
              <a:rPr lang="en-US" sz="2400" dirty="0" err="1" smtClean="0">
                <a:latin typeface="Times New Roman" pitchFamily="18" charset="0"/>
                <a:cs typeface="Times New Roman" pitchFamily="18" charset="0"/>
              </a:rPr>
              <a:t>khách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nước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ngoài</a:t>
            </a:r>
            <a:endParaRPr lang="en-US" sz="2400" dirty="0" smtClean="0">
              <a:latin typeface="Times New Roman" pitchFamily="18" charset="0"/>
              <a:cs typeface="Times New Roman" pitchFamily="18" charset="0"/>
            </a:endParaRPr>
          </a:p>
          <a:p>
            <a:pPr eaLnBrk="1" hangingPunct="1">
              <a:lnSpc>
                <a:spcPct val="80000"/>
              </a:lnSpc>
              <a:buFontTx/>
              <a:buNone/>
            </a:pPr>
            <a:r>
              <a:rPr lang="en-US" sz="2400" b="1" dirty="0" smtClean="0">
                <a:solidFill>
                  <a:srgbClr val="008000"/>
                </a:solidFill>
                <a:latin typeface="Times New Roman" pitchFamily="18" charset="0"/>
                <a:cs typeface="Times New Roman" pitchFamily="18" charset="0"/>
              </a:rPr>
              <a:t>*</a:t>
            </a:r>
            <a:r>
              <a:rPr lang="en-US" sz="2400" b="1" dirty="0" smtClean="0">
                <a:solidFill>
                  <a:schemeClr val="accent1"/>
                </a:solidFill>
                <a:latin typeface="Times New Roman" pitchFamily="18" charset="0"/>
                <a:cs typeface="Times New Roman" pitchFamily="18" charset="0"/>
              </a:rPr>
              <a:t> </a:t>
            </a:r>
            <a:r>
              <a:rPr lang="en-US" sz="2400" b="1" dirty="0" err="1" smtClean="0">
                <a:solidFill>
                  <a:schemeClr val="accent1"/>
                </a:solidFill>
                <a:latin typeface="Times New Roman" pitchFamily="18" charset="0"/>
                <a:cs typeface="Times New Roman" pitchFamily="18" charset="0"/>
              </a:rPr>
              <a:t>Kết</a:t>
            </a:r>
            <a:r>
              <a:rPr lang="en-US" sz="2400" b="1" dirty="0" smtClean="0">
                <a:solidFill>
                  <a:schemeClr val="accent1"/>
                </a:solidFill>
                <a:latin typeface="Times New Roman" pitchFamily="18" charset="0"/>
                <a:cs typeface="Times New Roman" pitchFamily="18" charset="0"/>
              </a:rPr>
              <a:t> </a:t>
            </a:r>
            <a:r>
              <a:rPr lang="en-US" sz="2400" b="1" dirty="0" err="1" smtClean="0">
                <a:solidFill>
                  <a:schemeClr val="accent1"/>
                </a:solidFill>
                <a:latin typeface="Times New Roman" pitchFamily="18" charset="0"/>
                <a:cs typeface="Times New Roman" pitchFamily="18" charset="0"/>
              </a:rPr>
              <a:t>bài</a:t>
            </a:r>
            <a:r>
              <a:rPr lang="en-US" sz="2400" b="1" dirty="0" smtClean="0">
                <a:solidFill>
                  <a:schemeClr val="accent1"/>
                </a:solidFill>
                <a:latin typeface="Times New Roman" pitchFamily="18" charset="0"/>
                <a:cs typeface="Times New Roman" pitchFamily="18" charset="0"/>
              </a:rPr>
              <a:t>: </a:t>
            </a:r>
          </a:p>
          <a:p>
            <a:pPr eaLnBrk="1" hangingPunct="1">
              <a:lnSpc>
                <a:spcPct val="80000"/>
              </a:lnSpc>
              <a:buFontTx/>
              <a:buNone/>
            </a:pPr>
            <a:r>
              <a:rPr lang="en-US" sz="2400" dirty="0" smtClean="0">
                <a:latin typeface="Times New Roman" pitchFamily="18" charset="0"/>
                <a:cs typeface="Times New Roman" pitchFamily="18" charset="0"/>
              </a:rPr>
              <a:t> Ý </a:t>
            </a:r>
            <a:r>
              <a:rPr lang="en-US" sz="2400" dirty="0" err="1" smtClean="0">
                <a:latin typeface="Times New Roman" pitchFamily="18" charset="0"/>
                <a:cs typeface="Times New Roman" pitchFamily="18" charset="0"/>
              </a:rPr>
              <a:t>nghĩa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lịch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sử</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văn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hóa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của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thắng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cảnh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bài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học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về</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giữ</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gìn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tôn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tạo</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thắng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cảnh</a:t>
            </a:r>
            <a:endParaRPr lang="en-US" sz="2400" dirty="0" smtClean="0">
              <a:latin typeface="Times New Roman" pitchFamily="18" charset="0"/>
              <a:cs typeface="Times New Roman" pitchFamily="18" charset="0"/>
            </a:endParaRPr>
          </a:p>
        </p:txBody>
      </p:sp>
    </p:spTree>
    <p:extLst>
      <p:ext uri="{BB962C8B-B14F-4D97-AF65-F5344CB8AC3E}">
        <p14:creationId xmlns:p14="http://schemas.microsoft.com/office/powerpoint/2010/main" xmlns="" val="292237782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3555">
                                            <p:txEl>
                                              <p:pRg st="0" end="0"/>
                                            </p:txEl>
                                          </p:spTgt>
                                        </p:tgtEl>
                                        <p:attrNameLst>
                                          <p:attrName>style.visibility</p:attrName>
                                        </p:attrNameLst>
                                      </p:cBhvr>
                                      <p:to>
                                        <p:strVal val="visible"/>
                                      </p:to>
                                    </p:set>
                                    <p:animEffect transition="in" filter="blinds(horizontal)">
                                      <p:cBhvr>
                                        <p:cTn id="7" dur="500"/>
                                        <p:tgtEl>
                                          <p:spTgt spid="2355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3555">
                                            <p:txEl>
                                              <p:pRg st="1" end="1"/>
                                            </p:txEl>
                                          </p:spTgt>
                                        </p:tgtEl>
                                        <p:attrNameLst>
                                          <p:attrName>style.visibility</p:attrName>
                                        </p:attrNameLst>
                                      </p:cBhvr>
                                      <p:to>
                                        <p:strVal val="visible"/>
                                      </p:to>
                                    </p:set>
                                    <p:animEffect transition="in" filter="blinds(horizontal)">
                                      <p:cBhvr>
                                        <p:cTn id="12" dur="500"/>
                                        <p:tgtEl>
                                          <p:spTgt spid="2355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23555">
                                            <p:txEl>
                                              <p:pRg st="3" end="3"/>
                                            </p:txEl>
                                          </p:spTgt>
                                        </p:tgtEl>
                                        <p:attrNameLst>
                                          <p:attrName>style.visibility</p:attrName>
                                        </p:attrNameLst>
                                      </p:cBhvr>
                                      <p:to>
                                        <p:strVal val="visible"/>
                                      </p:to>
                                    </p:set>
                                    <p:animEffect transition="in" filter="blinds(horizontal)">
                                      <p:cBhvr>
                                        <p:cTn id="17" dur="500"/>
                                        <p:tgtEl>
                                          <p:spTgt spid="23555">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23555">
                                            <p:txEl>
                                              <p:pRg st="4" end="4"/>
                                            </p:txEl>
                                          </p:spTgt>
                                        </p:tgtEl>
                                        <p:attrNameLst>
                                          <p:attrName>style.visibility</p:attrName>
                                        </p:attrNameLst>
                                      </p:cBhvr>
                                      <p:to>
                                        <p:strVal val="visible"/>
                                      </p:to>
                                    </p:set>
                                    <p:animEffect transition="in" filter="blinds(horizontal)">
                                      <p:cBhvr>
                                        <p:cTn id="22" dur="500"/>
                                        <p:tgtEl>
                                          <p:spTgt spid="23555">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23555">
                                            <p:txEl>
                                              <p:pRg st="5" end="5"/>
                                            </p:txEl>
                                          </p:spTgt>
                                        </p:tgtEl>
                                        <p:attrNameLst>
                                          <p:attrName>style.visibility</p:attrName>
                                        </p:attrNameLst>
                                      </p:cBhvr>
                                      <p:to>
                                        <p:strVal val="visible"/>
                                      </p:to>
                                    </p:set>
                                    <p:animEffect transition="in" filter="blinds(horizontal)">
                                      <p:cBhvr>
                                        <p:cTn id="27" dur="500"/>
                                        <p:tgtEl>
                                          <p:spTgt spid="23555">
                                            <p:txEl>
                                              <p:pRg st="5" end="5"/>
                                            </p:txEl>
                                          </p:spTgt>
                                        </p:tgtEl>
                                      </p:cBhvr>
                                    </p:animEffect>
                                  </p:childTnLst>
                                </p:cTn>
                              </p:par>
                              <p:par>
                                <p:cTn id="28" presetID="3" presetClass="entr" presetSubtype="10" fill="hold" nodeType="withEffect">
                                  <p:stCondLst>
                                    <p:cond delay="0"/>
                                  </p:stCondLst>
                                  <p:childTnLst>
                                    <p:set>
                                      <p:cBhvr>
                                        <p:cTn id="29" dur="1" fill="hold">
                                          <p:stCondLst>
                                            <p:cond delay="0"/>
                                          </p:stCondLst>
                                        </p:cTn>
                                        <p:tgtEl>
                                          <p:spTgt spid="23555">
                                            <p:txEl>
                                              <p:pRg st="6" end="6"/>
                                            </p:txEl>
                                          </p:spTgt>
                                        </p:tgtEl>
                                        <p:attrNameLst>
                                          <p:attrName>style.visibility</p:attrName>
                                        </p:attrNameLst>
                                      </p:cBhvr>
                                      <p:to>
                                        <p:strVal val="visible"/>
                                      </p:to>
                                    </p:set>
                                    <p:animEffect transition="in" filter="blinds(horizontal)">
                                      <p:cBhvr>
                                        <p:cTn id="30" dur="500"/>
                                        <p:tgtEl>
                                          <p:spTgt spid="23555">
                                            <p:txEl>
                                              <p:pRg st="6" end="6"/>
                                            </p:txEl>
                                          </p:spTgt>
                                        </p:tgtEl>
                                      </p:cBhvr>
                                    </p:animEffect>
                                  </p:childTnLst>
                                </p:cTn>
                              </p:par>
                              <p:par>
                                <p:cTn id="31" presetID="3" presetClass="entr" presetSubtype="10" fill="hold" nodeType="withEffect">
                                  <p:stCondLst>
                                    <p:cond delay="0"/>
                                  </p:stCondLst>
                                  <p:childTnLst>
                                    <p:set>
                                      <p:cBhvr>
                                        <p:cTn id="32" dur="1" fill="hold">
                                          <p:stCondLst>
                                            <p:cond delay="0"/>
                                          </p:stCondLst>
                                        </p:cTn>
                                        <p:tgtEl>
                                          <p:spTgt spid="23555">
                                            <p:txEl>
                                              <p:pRg st="7" end="7"/>
                                            </p:txEl>
                                          </p:spTgt>
                                        </p:tgtEl>
                                        <p:attrNameLst>
                                          <p:attrName>style.visibility</p:attrName>
                                        </p:attrNameLst>
                                      </p:cBhvr>
                                      <p:to>
                                        <p:strVal val="visible"/>
                                      </p:to>
                                    </p:set>
                                    <p:animEffect transition="in" filter="blinds(horizontal)">
                                      <p:cBhvr>
                                        <p:cTn id="33" dur="500"/>
                                        <p:tgtEl>
                                          <p:spTgt spid="23555">
                                            <p:txEl>
                                              <p:pRg st="7" end="7"/>
                                            </p:txEl>
                                          </p:spTgt>
                                        </p:tgtEl>
                                      </p:cBhvr>
                                    </p:animEffect>
                                  </p:childTnLst>
                                </p:cTn>
                              </p:par>
                              <p:par>
                                <p:cTn id="34" presetID="3" presetClass="entr" presetSubtype="10" fill="hold" nodeType="withEffect">
                                  <p:stCondLst>
                                    <p:cond delay="0"/>
                                  </p:stCondLst>
                                  <p:childTnLst>
                                    <p:set>
                                      <p:cBhvr>
                                        <p:cTn id="35" dur="1" fill="hold">
                                          <p:stCondLst>
                                            <p:cond delay="0"/>
                                          </p:stCondLst>
                                        </p:cTn>
                                        <p:tgtEl>
                                          <p:spTgt spid="23555">
                                            <p:txEl>
                                              <p:pRg st="8" end="8"/>
                                            </p:txEl>
                                          </p:spTgt>
                                        </p:tgtEl>
                                        <p:attrNameLst>
                                          <p:attrName>style.visibility</p:attrName>
                                        </p:attrNameLst>
                                      </p:cBhvr>
                                      <p:to>
                                        <p:strVal val="visible"/>
                                      </p:to>
                                    </p:set>
                                    <p:animEffect transition="in" filter="blinds(horizontal)">
                                      <p:cBhvr>
                                        <p:cTn id="36" dur="500"/>
                                        <p:tgtEl>
                                          <p:spTgt spid="23555">
                                            <p:txEl>
                                              <p:pRg st="8" end="8"/>
                                            </p:txEl>
                                          </p:spTgt>
                                        </p:tgtEl>
                                      </p:cBhvr>
                                    </p:animEffect>
                                  </p:childTnLst>
                                </p:cTn>
                              </p:par>
                              <p:par>
                                <p:cTn id="37" presetID="3" presetClass="entr" presetSubtype="10" fill="hold" nodeType="withEffect">
                                  <p:stCondLst>
                                    <p:cond delay="0"/>
                                  </p:stCondLst>
                                  <p:childTnLst>
                                    <p:set>
                                      <p:cBhvr>
                                        <p:cTn id="38" dur="1" fill="hold">
                                          <p:stCondLst>
                                            <p:cond delay="0"/>
                                          </p:stCondLst>
                                        </p:cTn>
                                        <p:tgtEl>
                                          <p:spTgt spid="23555">
                                            <p:txEl>
                                              <p:pRg st="9" end="9"/>
                                            </p:txEl>
                                          </p:spTgt>
                                        </p:tgtEl>
                                        <p:attrNameLst>
                                          <p:attrName>style.visibility</p:attrName>
                                        </p:attrNameLst>
                                      </p:cBhvr>
                                      <p:to>
                                        <p:strVal val="visible"/>
                                      </p:to>
                                    </p:set>
                                    <p:animEffect transition="in" filter="blinds(horizontal)">
                                      <p:cBhvr>
                                        <p:cTn id="39" dur="500"/>
                                        <p:tgtEl>
                                          <p:spTgt spid="23555">
                                            <p:txEl>
                                              <p:pRg st="9" end="9"/>
                                            </p:txEl>
                                          </p:spTgt>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3" presetClass="entr" presetSubtype="10" fill="hold" nodeType="clickEffect">
                                  <p:stCondLst>
                                    <p:cond delay="0"/>
                                  </p:stCondLst>
                                  <p:childTnLst>
                                    <p:set>
                                      <p:cBhvr>
                                        <p:cTn id="43" dur="1" fill="hold">
                                          <p:stCondLst>
                                            <p:cond delay="0"/>
                                          </p:stCondLst>
                                        </p:cTn>
                                        <p:tgtEl>
                                          <p:spTgt spid="23555">
                                            <p:txEl>
                                              <p:pRg st="10" end="10"/>
                                            </p:txEl>
                                          </p:spTgt>
                                        </p:tgtEl>
                                        <p:attrNameLst>
                                          <p:attrName>style.visibility</p:attrName>
                                        </p:attrNameLst>
                                      </p:cBhvr>
                                      <p:to>
                                        <p:strVal val="visible"/>
                                      </p:to>
                                    </p:set>
                                    <p:animEffect transition="in" filter="blinds(horizontal)">
                                      <p:cBhvr>
                                        <p:cTn id="44" dur="500"/>
                                        <p:tgtEl>
                                          <p:spTgt spid="23555">
                                            <p:txEl>
                                              <p:pRg st="10" end="10"/>
                                            </p:txEl>
                                          </p:spTgt>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3" presetClass="entr" presetSubtype="10" fill="hold" nodeType="clickEffect">
                                  <p:stCondLst>
                                    <p:cond delay="0"/>
                                  </p:stCondLst>
                                  <p:childTnLst>
                                    <p:set>
                                      <p:cBhvr>
                                        <p:cTn id="48" dur="1" fill="hold">
                                          <p:stCondLst>
                                            <p:cond delay="0"/>
                                          </p:stCondLst>
                                        </p:cTn>
                                        <p:tgtEl>
                                          <p:spTgt spid="23555">
                                            <p:txEl>
                                              <p:pRg st="11" end="11"/>
                                            </p:txEl>
                                          </p:spTgt>
                                        </p:tgtEl>
                                        <p:attrNameLst>
                                          <p:attrName>style.visibility</p:attrName>
                                        </p:attrNameLst>
                                      </p:cBhvr>
                                      <p:to>
                                        <p:strVal val="visible"/>
                                      </p:to>
                                    </p:set>
                                    <p:animEffect transition="in" filter="blinds(horizontal)">
                                      <p:cBhvr>
                                        <p:cTn id="49" dur="500"/>
                                        <p:tgtEl>
                                          <p:spTgt spid="23555">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1143000"/>
          </a:xfrm>
        </p:spPr>
        <p:txBody>
          <a:bodyPr>
            <a:noAutofit/>
          </a:bodyPr>
          <a:lstStyle/>
          <a:p>
            <a:r>
              <a:rPr lang="en-US" sz="2400" b="1" dirty="0" err="1">
                <a:solidFill>
                  <a:srgbClr val="FF0000"/>
                </a:solidFill>
                <a:latin typeface="Times New Roman" pitchFamily="18" charset="0"/>
                <a:cs typeface="Times New Roman" pitchFamily="18" charset="0"/>
              </a:rPr>
              <a:t>Bài</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tập</a:t>
            </a:r>
            <a:r>
              <a:rPr lang="en-US" sz="2400" b="1" dirty="0">
                <a:solidFill>
                  <a:srgbClr val="FF0000"/>
                </a:solidFill>
                <a:latin typeface="Times New Roman" pitchFamily="18" charset="0"/>
                <a:cs typeface="Times New Roman" pitchFamily="18" charset="0"/>
              </a:rPr>
              <a:t> 2 (</a:t>
            </a:r>
            <a:r>
              <a:rPr lang="en-US" sz="2400" b="1" dirty="0" smtClean="0">
                <a:solidFill>
                  <a:srgbClr val="FF0000"/>
                </a:solidFill>
                <a:latin typeface="Times New Roman" pitchFamily="18" charset="0"/>
                <a:cs typeface="Times New Roman" pitchFamily="18" charset="0"/>
              </a:rPr>
              <a:t>SGK-35</a:t>
            </a:r>
            <a:r>
              <a:rPr lang="en-US" sz="2400" b="1" dirty="0">
                <a:solidFill>
                  <a:srgbClr val="FF0000"/>
                </a:solidFill>
                <a:latin typeface="Times New Roman" pitchFamily="18" charset="0"/>
                <a:cs typeface="Times New Roman" pitchFamily="18" charset="0"/>
              </a:rPr>
              <a:t>)</a:t>
            </a:r>
            <a:r>
              <a:rPr lang="en-US" sz="2400" dirty="0">
                <a:latin typeface="Times New Roman" pitchFamily="18" charset="0"/>
                <a:cs typeface="Times New Roman" pitchFamily="18" charset="0"/>
              </a:rPr>
              <a:t/>
            </a:r>
            <a:br>
              <a:rPr lang="en-US" sz="2400" dirty="0">
                <a:latin typeface="Times New Roman" pitchFamily="18" charset="0"/>
                <a:cs typeface="Times New Roman" pitchFamily="18" charset="0"/>
              </a:rPr>
            </a:br>
            <a:r>
              <a:rPr lang="pt-BR" sz="2400" b="1" i="1" dirty="0">
                <a:latin typeface="Times New Roman" pitchFamily="18" charset="0"/>
                <a:cs typeface="Times New Roman" pitchFamily="18" charset="0"/>
              </a:rPr>
              <a:t>Hãy giới thiệu trình tự tham quan Hồ Hoàn Kiếm và đền Ngọc Sơn từ gần đến xa, từ ngoài vào trong.</a:t>
            </a:r>
            <a:r>
              <a:rPr lang="en-US" sz="2400" dirty="0">
                <a:latin typeface="Times New Roman" pitchFamily="18" charset="0"/>
                <a:cs typeface="Times New Roman" pitchFamily="18" charset="0"/>
              </a:rPr>
              <a:t/>
            </a:r>
            <a:br>
              <a:rPr lang="en-US" sz="2400" dirty="0">
                <a:latin typeface="Times New Roman" pitchFamily="18" charset="0"/>
                <a:cs typeface="Times New Roman" pitchFamily="18" charset="0"/>
              </a:rPr>
            </a:br>
            <a:endParaRPr lang="en-US" sz="2400" dirty="0">
              <a:latin typeface="Times New Roman" pitchFamily="18" charset="0"/>
              <a:cs typeface="Times New Roman" pitchFamily="18" charset="0"/>
            </a:endParaRPr>
          </a:p>
        </p:txBody>
      </p:sp>
      <p:sp>
        <p:nvSpPr>
          <p:cNvPr id="3" name="Content Placeholder 2"/>
          <p:cNvSpPr>
            <a:spLocks noGrp="1"/>
          </p:cNvSpPr>
          <p:nvPr>
            <p:ph idx="1"/>
          </p:nvPr>
        </p:nvSpPr>
        <p:spPr>
          <a:xfrm>
            <a:off x="457200" y="1951037"/>
            <a:ext cx="8229600" cy="4525963"/>
          </a:xfrm>
        </p:spPr>
        <p:txBody>
          <a:bodyPr/>
          <a:lstStyle/>
          <a:p>
            <a:pPr marL="0" indent="0">
              <a:buNone/>
            </a:pPr>
            <a:r>
              <a:rPr lang="en-US" sz="2400" b="1" i="1" dirty="0" err="1">
                <a:solidFill>
                  <a:srgbClr val="FF0000"/>
                </a:solidFill>
                <a:latin typeface="Times New Roman" pitchFamily="18" charset="0"/>
                <a:cs typeface="Times New Roman" pitchFamily="18" charset="0"/>
              </a:rPr>
              <a:t>Gợi</a:t>
            </a:r>
            <a:r>
              <a:rPr lang="en-US" sz="2400" b="1" i="1" dirty="0">
                <a:solidFill>
                  <a:srgbClr val="FF0000"/>
                </a:solidFill>
                <a:latin typeface="Times New Roman" pitchFamily="18" charset="0"/>
                <a:cs typeface="Times New Roman" pitchFamily="18" charset="0"/>
              </a:rPr>
              <a:t> ý:</a:t>
            </a:r>
            <a:r>
              <a:rPr lang="en-US" sz="2400" dirty="0">
                <a:solidFill>
                  <a:srgbClr val="FF0000"/>
                </a:solidFill>
                <a:latin typeface="Times New Roman" pitchFamily="18" charset="0"/>
                <a:cs typeface="Times New Roman" pitchFamily="18" charset="0"/>
              </a:rPr>
              <a:t>	</a:t>
            </a:r>
          </a:p>
          <a:p>
            <a:pPr marL="0" indent="0">
              <a:buNone/>
            </a:pPr>
            <a:r>
              <a:rPr lang="pt-BR" sz="2400" b="1" dirty="0">
                <a:latin typeface="Times New Roman" pitchFamily="18" charset="0"/>
                <a:cs typeface="Times New Roman" pitchFamily="18" charset="0"/>
              </a:rPr>
              <a:t>Giới thiệu trình tự tham quan Hồ Hoàn Kiếm và đền Ngọc Sơn, có thể sắp xếp theo thứ tự như sau :</a:t>
            </a:r>
            <a:endParaRPr lang="en-US" sz="2400" b="1" dirty="0">
              <a:latin typeface="Times New Roman" pitchFamily="18" charset="0"/>
              <a:cs typeface="Times New Roman" pitchFamily="18" charset="0"/>
            </a:endParaRPr>
          </a:p>
          <a:p>
            <a:pPr marL="0" indent="0">
              <a:buNone/>
            </a:pPr>
            <a:r>
              <a:rPr lang="pt-BR" sz="2400" b="1" dirty="0">
                <a:latin typeface="Times New Roman" pitchFamily="18" charset="0"/>
                <a:cs typeface="Times New Roman" pitchFamily="18" charset="0"/>
              </a:rPr>
              <a:t>- Từ xa thấy hồ rộng, có tháp rùa, giữa hồ có đền Ngọc Sơn .</a:t>
            </a:r>
            <a:endParaRPr lang="en-US" sz="2400" b="1" dirty="0">
              <a:latin typeface="Times New Roman" pitchFamily="18" charset="0"/>
              <a:cs typeface="Times New Roman" pitchFamily="18" charset="0"/>
            </a:endParaRPr>
          </a:p>
          <a:p>
            <a:pPr marL="0" indent="0">
              <a:buNone/>
            </a:pPr>
            <a:r>
              <a:rPr lang="pt-BR" sz="2400" b="1" dirty="0">
                <a:latin typeface="Times New Roman" pitchFamily="18" charset="0"/>
                <a:cs typeface="Times New Roman" pitchFamily="18" charset="0"/>
              </a:rPr>
              <a:t>- Đến gần: Cổng đền có tháp Bút, cầu Thê Húc dẫn vào đền Ngọc Sơn ; Hồ bao bọc xung quanh đền ; Xung quanh hồ có nhiều cây to</a:t>
            </a:r>
            <a:r>
              <a:rPr lang="pt-BR" sz="2400" b="1" dirty="0" smtClean="0">
                <a:latin typeface="Times New Roman" pitchFamily="18" charset="0"/>
                <a:cs typeface="Times New Roman" pitchFamily="18" charset="0"/>
              </a:rPr>
              <a:t>, ...</a:t>
            </a:r>
            <a:endParaRPr lang="en-US" sz="2400" b="1" dirty="0">
              <a:latin typeface="Times New Roman" pitchFamily="18" charset="0"/>
              <a:cs typeface="Times New Roman" pitchFamily="18" charset="0"/>
            </a:endParaRPr>
          </a:p>
          <a:p>
            <a:endParaRPr lang="en-US" sz="2400" dirty="0">
              <a:latin typeface="Times New Roman" pitchFamily="18" charset="0"/>
              <a:cs typeface="Times New Roman" pitchFamily="18" charset="0"/>
            </a:endParaRPr>
          </a:p>
        </p:txBody>
      </p:sp>
      <p:sp>
        <p:nvSpPr>
          <p:cNvPr id="4" name="Rectangle 2"/>
          <p:cNvSpPr>
            <a:spLocks noChangeArrowheads="1"/>
          </p:cNvSpPr>
          <p:nvPr/>
        </p:nvSpPr>
        <p:spPr bwMode="auto">
          <a:xfrm>
            <a:off x="0" y="0"/>
            <a:ext cx="9144000" cy="609600"/>
          </a:xfrm>
          <a:prstGeom prst="rect">
            <a:avLst/>
          </a:prstGeom>
          <a:solidFill>
            <a:srgbClr val="008000"/>
          </a:solidFill>
          <a:ln w="9525">
            <a:noFill/>
            <a:miter lim="800000"/>
            <a:headEnd/>
            <a:tailEnd/>
          </a:ln>
          <a:effectLst/>
        </p:spPr>
        <p:txBody>
          <a:bodyPr wrap="none" anchor="ctr"/>
          <a:lstStyle/>
          <a:p>
            <a:endParaRPr lang="en-US"/>
          </a:p>
        </p:txBody>
      </p:sp>
      <p:sp>
        <p:nvSpPr>
          <p:cNvPr id="5" name="Title 1"/>
          <p:cNvSpPr txBox="1">
            <a:spLocks/>
          </p:cNvSpPr>
          <p:nvPr/>
        </p:nvSpPr>
        <p:spPr>
          <a:xfrm>
            <a:off x="419100" y="0"/>
            <a:ext cx="8229600" cy="575733"/>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smtClean="0">
                <a:ln>
                  <a:noFill/>
                </a:ln>
                <a:solidFill>
                  <a:srgbClr val="FFFF00"/>
                </a:solidFill>
                <a:effectLst/>
                <a:uLnTx/>
                <a:uFillTx/>
                <a:latin typeface="Times New Roman" panose="02020603050405020304" pitchFamily="18" charset="0"/>
                <a:ea typeface="+mj-ea"/>
                <a:cs typeface="Times New Roman" panose="02020603050405020304" pitchFamily="18" charset="0"/>
              </a:rPr>
              <a:t>THUYẾT MINH VỀ MỘT DANH LAM THẮNG CẢNH</a:t>
            </a:r>
            <a:endParaRPr kumimoji="0" lang="en-US" sz="2400" b="1" i="0" u="none" strike="noStrike" kern="1200" cap="none" spc="0" normalizeH="0" baseline="0" noProof="0" dirty="0">
              <a:ln>
                <a:noFill/>
              </a:ln>
              <a:solidFill>
                <a:srgbClr val="FFFF00"/>
              </a:solidFill>
              <a:effectLst/>
              <a:uLnTx/>
              <a:uFillTx/>
              <a:latin typeface="Times New Roman" panose="02020603050405020304" pitchFamily="18" charset="0"/>
              <a:ea typeface="+mj-ea"/>
              <a:cs typeface="Times New Roman" panose="02020603050405020304" pitchFamily="18" charset="0"/>
            </a:endParaRPr>
          </a:p>
        </p:txBody>
      </p:sp>
    </p:spTree>
    <p:extLst>
      <p:ext uri="{BB962C8B-B14F-4D97-AF65-F5344CB8AC3E}">
        <p14:creationId xmlns:p14="http://schemas.microsoft.com/office/powerpoint/2010/main" xmlns="" val="3840069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81200"/>
            <a:ext cx="8229600" cy="1143000"/>
          </a:xfrm>
        </p:spPr>
        <p:txBody>
          <a:bodyPr>
            <a:noAutofit/>
          </a:bodyPr>
          <a:lstStyle/>
          <a:p>
            <a:r>
              <a:rPr lang="en-US" sz="2400" b="1" dirty="0" err="1">
                <a:solidFill>
                  <a:srgbClr val="FF0000"/>
                </a:solidFill>
                <a:latin typeface="Times New Roman" pitchFamily="18" charset="0"/>
                <a:cs typeface="Times New Roman" pitchFamily="18" charset="0"/>
              </a:rPr>
              <a:t>Bài</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tập</a:t>
            </a:r>
            <a:r>
              <a:rPr lang="en-US" sz="2400" b="1" dirty="0">
                <a:solidFill>
                  <a:srgbClr val="FF0000"/>
                </a:solidFill>
                <a:latin typeface="Times New Roman" pitchFamily="18" charset="0"/>
                <a:cs typeface="Times New Roman" pitchFamily="18" charset="0"/>
              </a:rPr>
              <a:t> 3 </a:t>
            </a:r>
            <a:r>
              <a:rPr lang="en-US" sz="2400" b="1" dirty="0">
                <a:latin typeface="Times New Roman" pitchFamily="18" charset="0"/>
                <a:cs typeface="Times New Roman" pitchFamily="18" charset="0"/>
              </a:rPr>
              <a:t>(</a:t>
            </a:r>
            <a:r>
              <a:rPr lang="en-US" sz="2400" b="1" dirty="0" err="1">
                <a:latin typeface="Times New Roman" pitchFamily="18" charset="0"/>
                <a:cs typeface="Times New Roman" pitchFamily="18" charset="0"/>
              </a:rPr>
              <a:t>Bài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tập</a:t>
            </a:r>
            <a:r>
              <a:rPr lang="en-US" sz="2400" b="1" dirty="0">
                <a:latin typeface="Times New Roman" pitchFamily="18" charset="0"/>
                <a:cs typeface="Times New Roman" pitchFamily="18" charset="0"/>
              </a:rPr>
              <a:t> 1 </a:t>
            </a:r>
            <a:r>
              <a:rPr lang="en-US" sz="2400" b="1" dirty="0" err="1">
                <a:latin typeface="Times New Roman" pitchFamily="18" charset="0"/>
                <a:cs typeface="Times New Roman" pitchFamily="18" charset="0"/>
              </a:rPr>
              <a:t>của</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bài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Ôn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tập</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văn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thuyết</a:t>
            </a:r>
            <a:r>
              <a:rPr lang="en-US" sz="2400" b="1" dirty="0">
                <a:latin typeface="Times New Roman" pitchFamily="18" charset="0"/>
                <a:cs typeface="Times New Roman" pitchFamily="18" charset="0"/>
              </a:rPr>
              <a:t> minh”, SGK </a:t>
            </a:r>
            <a:r>
              <a:rPr lang="en-US" sz="2400" b="1" dirty="0" err="1">
                <a:latin typeface="Times New Roman" pitchFamily="18" charset="0"/>
                <a:cs typeface="Times New Roman" pitchFamily="18" charset="0"/>
              </a:rPr>
              <a:t>Ngữ</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văn</a:t>
            </a:r>
            <a:r>
              <a:rPr lang="en-US" sz="2400" b="1" dirty="0">
                <a:latin typeface="Times New Roman" pitchFamily="18" charset="0"/>
                <a:cs typeface="Times New Roman" pitchFamily="18" charset="0"/>
              </a:rPr>
              <a:t> 8, </a:t>
            </a:r>
            <a:r>
              <a:rPr lang="en-US" sz="2400" b="1" dirty="0" err="1">
                <a:latin typeface="Times New Roman" pitchFamily="18" charset="0"/>
                <a:cs typeface="Times New Roman" pitchFamily="18" charset="0"/>
              </a:rPr>
              <a:t>tập</a:t>
            </a:r>
            <a:r>
              <a:rPr lang="en-US" sz="2400" b="1" dirty="0">
                <a:latin typeface="Times New Roman" pitchFamily="18" charset="0"/>
                <a:cs typeface="Times New Roman" pitchFamily="18" charset="0"/>
              </a:rPr>
              <a:t> 2, </a:t>
            </a:r>
            <a:r>
              <a:rPr lang="en-US" sz="2400" b="1" dirty="0" err="1">
                <a:latin typeface="Times New Roman" pitchFamily="18" charset="0"/>
                <a:cs typeface="Times New Roman" pitchFamily="18" charset="0"/>
              </a:rPr>
              <a:t>trang</a:t>
            </a:r>
            <a:r>
              <a:rPr lang="en-US" sz="2400" b="1" dirty="0">
                <a:latin typeface="Times New Roman" pitchFamily="18" charset="0"/>
                <a:cs typeface="Times New Roman" pitchFamily="18" charset="0"/>
              </a:rPr>
              <a:t> 35)</a:t>
            </a:r>
            <a:br>
              <a:rPr lang="en-US" sz="2400" b="1" dirty="0">
                <a:latin typeface="Times New Roman" pitchFamily="18" charset="0"/>
                <a:cs typeface="Times New Roman" pitchFamily="18" charset="0"/>
              </a:rPr>
            </a:br>
            <a:r>
              <a:rPr lang="en-US" sz="2400" b="1" i="1" dirty="0" err="1">
                <a:latin typeface="Times New Roman" pitchFamily="18" charset="0"/>
                <a:cs typeface="Times New Roman" pitchFamily="18" charset="0"/>
              </a:rPr>
              <a:t>Hãy</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nêu</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cách</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lập</a:t>
            </a:r>
            <a:r>
              <a:rPr lang="en-US" sz="2400" b="1" i="1" dirty="0">
                <a:latin typeface="Times New Roman" pitchFamily="18" charset="0"/>
                <a:cs typeface="Times New Roman" pitchFamily="18" charset="0"/>
              </a:rPr>
              <a:t> ý </a:t>
            </a:r>
            <a:r>
              <a:rPr lang="en-US" sz="2400" b="1" i="1" dirty="0" err="1">
                <a:latin typeface="Times New Roman" pitchFamily="18" charset="0"/>
                <a:cs typeface="Times New Roman" pitchFamily="18" charset="0"/>
              </a:rPr>
              <a:t>và</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lập</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dàn</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bài</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đối</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với</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hai</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đề</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bài</a:t>
            </a:r>
            <a:r>
              <a:rPr lang="en-US" sz="2400" b="1" i="1" dirty="0">
                <a:latin typeface="Times New Roman" pitchFamily="18" charset="0"/>
                <a:cs typeface="Times New Roman" pitchFamily="18" charset="0"/>
              </a:rPr>
              <a:t>:</a:t>
            </a:r>
            <a:r>
              <a:rPr lang="en-US" sz="2400" b="1" dirty="0">
                <a:latin typeface="Times New Roman" pitchFamily="18" charset="0"/>
                <a:cs typeface="Times New Roman" pitchFamily="18" charset="0"/>
              </a:rPr>
              <a:t/>
            </a:r>
            <a:br>
              <a:rPr lang="en-US" sz="2400" b="1" dirty="0">
                <a:latin typeface="Times New Roman" pitchFamily="18" charset="0"/>
                <a:cs typeface="Times New Roman" pitchFamily="18" charset="0"/>
              </a:rPr>
            </a:br>
            <a:r>
              <a:rPr lang="en-US" sz="2400" b="1" dirty="0">
                <a:latin typeface="Times New Roman" pitchFamily="18" charset="0"/>
                <a:cs typeface="Times New Roman" pitchFamily="18" charset="0"/>
              </a:rPr>
              <a:t>b. Giới thiệu một danh lam thắng cảnh.</a:t>
            </a:r>
            <a:br>
              <a:rPr lang="en-US" sz="2400" b="1" dirty="0">
                <a:latin typeface="Times New Roman" pitchFamily="18" charset="0"/>
                <a:cs typeface="Times New Roman" pitchFamily="18" charset="0"/>
              </a:rPr>
            </a:br>
            <a:r>
              <a:rPr lang="vi-VN" sz="2400" b="1" dirty="0" smtClean="0">
                <a:latin typeface="Times New Roman" pitchFamily="18" charset="0"/>
                <a:cs typeface="Times New Roman" pitchFamily="18" charset="0"/>
              </a:rPr>
              <a:t>     </a:t>
            </a:r>
            <a:r>
              <a:rPr lang="en-US" sz="2400" b="1" dirty="0" smtClean="0">
                <a:latin typeface="Times New Roman" pitchFamily="18" charset="0"/>
                <a:cs typeface="Times New Roman" pitchFamily="18" charset="0"/>
              </a:rPr>
              <a:t>d</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Giới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thiệu</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về</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cách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làm</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đồ</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dùng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học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tập</a:t>
            </a:r>
            <a:r>
              <a:rPr lang="en-US" sz="2400" b="1" dirty="0">
                <a:latin typeface="Times New Roman" pitchFamily="18" charset="0"/>
                <a:cs typeface="Times New Roman" pitchFamily="18" charset="0"/>
              </a:rPr>
              <a:t>.</a:t>
            </a:r>
            <a:br>
              <a:rPr lang="en-US" sz="2400" b="1" dirty="0">
                <a:latin typeface="Times New Roman" pitchFamily="18" charset="0"/>
                <a:cs typeface="Times New Roman" pitchFamily="18" charset="0"/>
              </a:rPr>
            </a:br>
            <a:endParaRPr lang="en-US" sz="2400" b="1" dirty="0">
              <a:latin typeface="Times New Roman" pitchFamily="18" charset="0"/>
              <a:cs typeface="Times New Roman" pitchFamily="18" charset="0"/>
            </a:endParaRPr>
          </a:p>
        </p:txBody>
      </p:sp>
      <p:sp>
        <p:nvSpPr>
          <p:cNvPr id="3" name="Rectangle 2"/>
          <p:cNvSpPr>
            <a:spLocks noChangeArrowheads="1"/>
          </p:cNvSpPr>
          <p:nvPr/>
        </p:nvSpPr>
        <p:spPr bwMode="auto">
          <a:xfrm>
            <a:off x="0" y="0"/>
            <a:ext cx="9144000" cy="609600"/>
          </a:xfrm>
          <a:prstGeom prst="rect">
            <a:avLst/>
          </a:prstGeom>
          <a:solidFill>
            <a:srgbClr val="008000"/>
          </a:solidFill>
          <a:ln w="9525">
            <a:noFill/>
            <a:miter lim="800000"/>
            <a:headEnd/>
            <a:tailEnd/>
          </a:ln>
          <a:effectLst/>
        </p:spPr>
        <p:txBody>
          <a:bodyPr wrap="none" anchor="ctr"/>
          <a:lstStyle/>
          <a:p>
            <a:endParaRPr lang="en-US"/>
          </a:p>
        </p:txBody>
      </p:sp>
      <p:sp>
        <p:nvSpPr>
          <p:cNvPr id="4" name="Title 1"/>
          <p:cNvSpPr txBox="1">
            <a:spLocks/>
          </p:cNvSpPr>
          <p:nvPr/>
        </p:nvSpPr>
        <p:spPr>
          <a:xfrm>
            <a:off x="419100" y="0"/>
            <a:ext cx="8229600" cy="575733"/>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smtClean="0">
                <a:ln>
                  <a:noFill/>
                </a:ln>
                <a:solidFill>
                  <a:srgbClr val="FFFF00"/>
                </a:solidFill>
                <a:effectLst/>
                <a:uLnTx/>
                <a:uFillTx/>
                <a:latin typeface="Times New Roman" panose="02020603050405020304" pitchFamily="18" charset="0"/>
                <a:ea typeface="+mj-ea"/>
                <a:cs typeface="Times New Roman" panose="02020603050405020304" pitchFamily="18" charset="0"/>
              </a:rPr>
              <a:t>THUYẾT MINH VỀ MỘT DANH LAM THẮNG CẢNH</a:t>
            </a:r>
            <a:endParaRPr kumimoji="0" lang="en-US" sz="2400" b="1" i="0" u="none" strike="noStrike" kern="1200" cap="none" spc="0" normalizeH="0" baseline="0" noProof="0" dirty="0">
              <a:ln>
                <a:noFill/>
              </a:ln>
              <a:solidFill>
                <a:srgbClr val="FFFF00"/>
              </a:solidFill>
              <a:effectLst/>
              <a:uLnTx/>
              <a:uFillTx/>
              <a:latin typeface="Times New Roman" panose="02020603050405020304" pitchFamily="18" charset="0"/>
              <a:ea typeface="+mj-ea"/>
              <a:cs typeface="Times New Roman" panose="02020603050405020304" pitchFamily="18" charset="0"/>
            </a:endParaRPr>
          </a:p>
        </p:txBody>
      </p:sp>
    </p:spTree>
    <p:extLst>
      <p:ext uri="{BB962C8B-B14F-4D97-AF65-F5344CB8AC3E}">
        <p14:creationId xmlns:p14="http://schemas.microsoft.com/office/powerpoint/2010/main" xmlns="" val="1141188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304800" y="19050"/>
            <a:ext cx="8686800" cy="4530725"/>
          </a:xfrm>
        </p:spPr>
        <p:txBody>
          <a:bodyPr>
            <a:noAutofit/>
          </a:bodyPr>
          <a:lstStyle/>
          <a:p>
            <a:pPr marL="0" indent="0">
              <a:buNone/>
            </a:pPr>
            <a:r>
              <a:rPr lang="en-US" sz="2400" b="1" i="1" dirty="0" err="1">
                <a:solidFill>
                  <a:srgbClr val="FF0000"/>
                </a:solidFill>
                <a:latin typeface="Times New Roman" pitchFamily="18" charset="0"/>
                <a:cs typeface="Times New Roman" pitchFamily="18" charset="0"/>
              </a:rPr>
              <a:t>Gợi</a:t>
            </a:r>
            <a:r>
              <a:rPr lang="en-US" sz="2400" b="1" i="1" dirty="0">
                <a:solidFill>
                  <a:srgbClr val="FF0000"/>
                </a:solidFill>
                <a:latin typeface="Times New Roman" pitchFamily="18" charset="0"/>
                <a:cs typeface="Times New Roman" pitchFamily="18" charset="0"/>
              </a:rPr>
              <a:t> ý:</a:t>
            </a:r>
            <a:endParaRPr lang="en-US" sz="2400" dirty="0">
              <a:solidFill>
                <a:srgbClr val="FF0000"/>
              </a:solidFill>
              <a:latin typeface="Times New Roman" pitchFamily="18" charset="0"/>
              <a:cs typeface="Times New Roman" pitchFamily="18" charset="0"/>
            </a:endParaRPr>
          </a:p>
          <a:p>
            <a:pPr marL="0" indent="0">
              <a:buNone/>
            </a:pPr>
            <a:r>
              <a:rPr lang="en-US" sz="2400" i="1" dirty="0">
                <a:solidFill>
                  <a:srgbClr val="FF0000"/>
                </a:solidFill>
                <a:latin typeface="Times New Roman" pitchFamily="18" charset="0"/>
                <a:cs typeface="Times New Roman" pitchFamily="18" charset="0"/>
              </a:rPr>
              <a:t>b. </a:t>
            </a:r>
            <a:r>
              <a:rPr lang="en-US" sz="2400" i="1" dirty="0" err="1">
                <a:solidFill>
                  <a:srgbClr val="FF0000"/>
                </a:solidFill>
                <a:latin typeface="Times New Roman" pitchFamily="18" charset="0"/>
                <a:cs typeface="Times New Roman" pitchFamily="18" charset="0"/>
              </a:rPr>
              <a:t>Giới</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thiệu</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danh</a:t>
            </a:r>
            <a:r>
              <a:rPr lang="en-US" sz="2400" i="1" dirty="0">
                <a:solidFill>
                  <a:srgbClr val="FF0000"/>
                </a:solidFill>
                <a:latin typeface="Times New Roman" pitchFamily="18" charset="0"/>
                <a:cs typeface="Times New Roman" pitchFamily="18" charset="0"/>
              </a:rPr>
              <a:t> lam </a:t>
            </a:r>
            <a:r>
              <a:rPr lang="en-US" sz="2400" i="1" dirty="0" err="1">
                <a:solidFill>
                  <a:srgbClr val="FF0000"/>
                </a:solidFill>
                <a:latin typeface="Times New Roman" pitchFamily="18" charset="0"/>
                <a:cs typeface="Times New Roman" pitchFamily="18" charset="0"/>
              </a:rPr>
              <a:t>thắng</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cảnh</a:t>
            </a:r>
            <a:r>
              <a:rPr lang="en-US" sz="2400" i="1" dirty="0">
                <a:solidFill>
                  <a:srgbClr val="FF0000"/>
                </a:solidFill>
                <a:latin typeface="Times New Roman" pitchFamily="18" charset="0"/>
                <a:cs typeface="Times New Roman" pitchFamily="18" charset="0"/>
              </a:rPr>
              <a:t> </a:t>
            </a:r>
            <a:endParaRPr lang="en-US" sz="2400" dirty="0">
              <a:solidFill>
                <a:srgbClr val="FF0000"/>
              </a:solidFill>
              <a:latin typeface="Times New Roman" pitchFamily="18" charset="0"/>
              <a:cs typeface="Times New Roman" pitchFamily="18" charset="0"/>
            </a:endParaRPr>
          </a:p>
          <a:p>
            <a:pPr marL="0" indent="0">
              <a:buNone/>
            </a:pP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Lập</a:t>
            </a:r>
            <a:r>
              <a:rPr lang="en-US" sz="2400" b="1" i="1" dirty="0">
                <a:latin typeface="Times New Roman" pitchFamily="18" charset="0"/>
                <a:cs typeface="Times New Roman" pitchFamily="18" charset="0"/>
              </a:rPr>
              <a:t> ý.</a:t>
            </a:r>
            <a:endParaRPr lang="en-US" sz="2400" dirty="0">
              <a:latin typeface="Times New Roman" pitchFamily="18" charset="0"/>
              <a:cs typeface="Times New Roman" pitchFamily="18" charset="0"/>
            </a:endParaRPr>
          </a:p>
          <a:p>
            <a:pPr marL="0" indent="0">
              <a:buNone/>
            </a:pP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Tên danh lam, khái quát vị trí và ý nghĩa đối với quê </a:t>
            </a:r>
            <a:r>
              <a:rPr lang="en-US" sz="2400" dirty="0" smtClean="0">
                <a:latin typeface="Times New Roman" pitchFamily="18" charset="0"/>
                <a:cs typeface="Times New Roman" pitchFamily="18" charset="0"/>
              </a:rPr>
              <a:t>hương</a:t>
            </a:r>
            <a:r>
              <a:rPr lang="en-US" sz="2400" dirty="0">
                <a:latin typeface="Times New Roman" pitchFamily="18" charset="0"/>
                <a:cs typeface="Times New Roman" pitchFamily="18" charset="0"/>
              </a:rPr>
              <a:t>, cấu trúc, quá trình hình thành, xây dựng, tu bổ, đặc điểm nổi bật, phong tục, lễ hội…</a:t>
            </a:r>
          </a:p>
          <a:p>
            <a:pPr marL="0" indent="0">
              <a:buNone/>
            </a:pP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Dàn</a:t>
            </a:r>
            <a:r>
              <a:rPr lang="en-US" sz="2400" b="1" i="1" dirty="0">
                <a:latin typeface="Times New Roman" pitchFamily="18" charset="0"/>
                <a:cs typeface="Times New Roman" pitchFamily="18" charset="0"/>
              </a:rPr>
              <a:t> ý.</a:t>
            </a:r>
            <a:endParaRPr lang="en-US" sz="2400" dirty="0">
              <a:latin typeface="Times New Roman" pitchFamily="18" charset="0"/>
              <a:cs typeface="Times New Roman" pitchFamily="18" charset="0"/>
            </a:endParaRPr>
          </a:p>
          <a:p>
            <a:pPr marL="0" indent="0">
              <a:buNone/>
            </a:pPr>
            <a:r>
              <a:rPr lang="en-US" sz="2400" dirty="0">
                <a:latin typeface="Times New Roman" pitchFamily="18" charset="0"/>
                <a:cs typeface="Times New Roman" pitchFamily="18" charset="0"/>
              </a:rPr>
              <a:t>- </a:t>
            </a:r>
            <a:r>
              <a:rPr lang="en-US" sz="2400" dirty="0">
                <a:solidFill>
                  <a:srgbClr val="FF0000"/>
                </a:solidFill>
                <a:latin typeface="Times New Roman" pitchFamily="18" charset="0"/>
                <a:cs typeface="Times New Roman" pitchFamily="18" charset="0"/>
              </a:rPr>
              <a:t>Mở bài: </a:t>
            </a:r>
            <a:r>
              <a:rPr lang="en-US" sz="2400" dirty="0">
                <a:latin typeface="Times New Roman" pitchFamily="18" charset="0"/>
                <a:cs typeface="Times New Roman" pitchFamily="18" charset="0"/>
              </a:rPr>
              <a:t>Vị trí và ý nghĩa văn hoá, lịch sử, xã hội của danh lam đối với quê </a:t>
            </a:r>
            <a:r>
              <a:rPr lang="en-US" sz="2400" dirty="0" smtClean="0">
                <a:latin typeface="Times New Roman" pitchFamily="18" charset="0"/>
                <a:cs typeface="Times New Roman" pitchFamily="18" charset="0"/>
              </a:rPr>
              <a:t>hương</a:t>
            </a:r>
            <a:r>
              <a:rPr lang="en-US" sz="2400" dirty="0">
                <a:latin typeface="Times New Roman" pitchFamily="18" charset="0"/>
                <a:cs typeface="Times New Roman" pitchFamily="18" charset="0"/>
              </a:rPr>
              <a:t>, đất </a:t>
            </a:r>
            <a:r>
              <a:rPr lang="en-US" sz="2400" dirty="0" smtClean="0">
                <a:latin typeface="Times New Roman" pitchFamily="18" charset="0"/>
                <a:cs typeface="Times New Roman" pitchFamily="18" charset="0"/>
              </a:rPr>
              <a:t>nước</a:t>
            </a:r>
            <a:r>
              <a:rPr lang="en-US" sz="2400" dirty="0">
                <a:latin typeface="Times New Roman" pitchFamily="18" charset="0"/>
                <a:cs typeface="Times New Roman" pitchFamily="18" charset="0"/>
              </a:rPr>
              <a:t>.</a:t>
            </a:r>
          </a:p>
          <a:p>
            <a:pPr marL="0" indent="0">
              <a:buNone/>
            </a:pPr>
            <a:r>
              <a:rPr lang="en-US" sz="2400" dirty="0">
                <a:latin typeface="Times New Roman" pitchFamily="18" charset="0"/>
                <a:cs typeface="Times New Roman" pitchFamily="18" charset="0"/>
              </a:rPr>
              <a:t>- </a:t>
            </a:r>
            <a:r>
              <a:rPr lang="en-US" sz="2400" dirty="0">
                <a:solidFill>
                  <a:srgbClr val="FF0000"/>
                </a:solidFill>
                <a:latin typeface="Times New Roman" pitchFamily="18" charset="0"/>
                <a:cs typeface="Times New Roman" pitchFamily="18" charset="0"/>
              </a:rPr>
              <a:t>Thân </a:t>
            </a:r>
            <a:r>
              <a:rPr lang="en-US" sz="2400" dirty="0" smtClean="0">
                <a:solidFill>
                  <a:srgbClr val="FF0000"/>
                </a:solidFill>
                <a:latin typeface="Times New Roman" pitchFamily="18" charset="0"/>
                <a:cs typeface="Times New Roman" pitchFamily="18" charset="0"/>
              </a:rPr>
              <a:t>bài</a:t>
            </a:r>
            <a:r>
              <a:rPr lang="vi-VN" sz="2400" dirty="0" smtClean="0">
                <a:solidFill>
                  <a:srgbClr val="FF0000"/>
                </a:solidFill>
                <a:latin typeface="Times New Roman" pitchFamily="18" charset="0"/>
                <a:cs typeface="Times New Roman" pitchFamily="18" charset="0"/>
              </a:rPr>
              <a:t>:</a:t>
            </a:r>
            <a:endParaRPr lang="en-US" sz="2400" dirty="0">
              <a:latin typeface="Times New Roman" pitchFamily="18" charset="0"/>
              <a:cs typeface="Times New Roman" pitchFamily="18" charset="0"/>
            </a:endParaRPr>
          </a:p>
          <a:p>
            <a:pPr marL="0" indent="0">
              <a:buNone/>
            </a:pPr>
            <a:r>
              <a:rPr lang="en-US" sz="2400" dirty="0" smtClean="0">
                <a:latin typeface="Times New Roman" pitchFamily="18" charset="0"/>
                <a:cs typeface="Times New Roman" pitchFamily="18" charset="0"/>
              </a:rPr>
              <a:t>+ </a:t>
            </a:r>
            <a:r>
              <a:rPr lang="en-US" sz="2400" dirty="0" err="1">
                <a:latin typeface="Times New Roman" pitchFamily="18" charset="0"/>
                <a:cs typeface="Times New Roman" pitchFamily="18" charset="0"/>
              </a:rPr>
              <a:t>Vị</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trí</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địa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lí</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quá</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trình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hình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thành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phát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triển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tạo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trong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quá</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trình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lịch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sử</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đến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ngày</a:t>
            </a:r>
            <a:r>
              <a:rPr lang="en-US" sz="2400" dirty="0">
                <a:latin typeface="Times New Roman" pitchFamily="18" charset="0"/>
                <a:cs typeface="Times New Roman" pitchFamily="18" charset="0"/>
              </a:rPr>
              <a:t> nay.</a:t>
            </a:r>
          </a:p>
          <a:p>
            <a:pPr marL="0" indent="0">
              <a:buNone/>
            </a:pPr>
            <a:r>
              <a:rPr lang="en-US" sz="2400" dirty="0" smtClean="0">
                <a:latin typeface="Times New Roman" pitchFamily="18" charset="0"/>
                <a:cs typeface="Times New Roman" pitchFamily="18" charset="0"/>
              </a:rPr>
              <a:t>+ </a:t>
            </a:r>
            <a:r>
              <a:rPr lang="en-US" sz="2400" dirty="0" err="1">
                <a:latin typeface="Times New Roman" pitchFamily="18" charset="0"/>
                <a:cs typeface="Times New Roman" pitchFamily="18" charset="0"/>
              </a:rPr>
              <a:t>Cấu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trúc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quy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mô</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từng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khối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từng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mặt</a:t>
            </a:r>
            <a:r>
              <a:rPr lang="en-US" sz="2400" dirty="0">
                <a:latin typeface="Times New Roman" pitchFamily="18" charset="0"/>
                <a:cs typeface="Times New Roman" pitchFamily="18" charset="0"/>
              </a:rPr>
              <a:t>…</a:t>
            </a:r>
          </a:p>
          <a:p>
            <a:pPr marL="0" indent="0">
              <a:buNone/>
            </a:pP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Hiện vật </a:t>
            </a:r>
            <a:r>
              <a:rPr lang="en-US" sz="2400" dirty="0" smtClean="0">
                <a:latin typeface="Times New Roman" pitchFamily="18" charset="0"/>
                <a:cs typeface="Times New Roman" pitchFamily="18" charset="0"/>
              </a:rPr>
              <a:t>trưng </a:t>
            </a:r>
            <a:r>
              <a:rPr lang="en-US" sz="2400" dirty="0">
                <a:latin typeface="Times New Roman" pitchFamily="18" charset="0"/>
                <a:cs typeface="Times New Roman" pitchFamily="18" charset="0"/>
              </a:rPr>
              <a:t>bày, thờ cúng.</a:t>
            </a:r>
          </a:p>
          <a:p>
            <a:pPr marL="0" indent="0">
              <a:buNone/>
            </a:pPr>
            <a:r>
              <a:rPr lang="en-US" sz="2400" dirty="0" smtClean="0">
                <a:latin typeface="Times New Roman" pitchFamily="18" charset="0"/>
                <a:cs typeface="Times New Roman" pitchFamily="18" charset="0"/>
              </a:rPr>
              <a:t>+ </a:t>
            </a:r>
            <a:r>
              <a:rPr lang="en-US" sz="2400" dirty="0" err="1">
                <a:latin typeface="Times New Roman" pitchFamily="18" charset="0"/>
                <a:cs typeface="Times New Roman" pitchFamily="18" charset="0"/>
              </a:rPr>
              <a:t>Phong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tục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lễ</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hội</a:t>
            </a:r>
            <a:r>
              <a:rPr lang="en-US" sz="2400" dirty="0" smtClean="0">
                <a:latin typeface="Times New Roman" pitchFamily="18" charset="0"/>
                <a:cs typeface="Times New Roman" pitchFamily="18" charset="0"/>
              </a:rPr>
              <a:t>.</a:t>
            </a:r>
          </a:p>
          <a:p>
            <a:pPr marL="0" indent="0">
              <a:buNone/>
            </a:pPr>
            <a:r>
              <a:rPr lang="en-US" sz="2400" dirty="0" smtClean="0">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Kết</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bài</a:t>
            </a:r>
            <a:r>
              <a:rPr lang="en-US" sz="2400" dirty="0">
                <a:solidFill>
                  <a:srgbClr val="FF0000"/>
                </a:solidFill>
                <a:latin typeface="Times New Roman" pitchFamily="18" charset="0"/>
                <a:cs typeface="Times New Roman" pitchFamily="18" charset="0"/>
              </a:rPr>
              <a:t>: </a:t>
            </a:r>
            <a:r>
              <a:rPr lang="en-US" sz="2400" dirty="0" err="1">
                <a:latin typeface="Times New Roman" pitchFamily="18" charset="0"/>
                <a:cs typeface="Times New Roman" pitchFamily="18" charset="0"/>
              </a:rPr>
              <a:t>Thái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độ</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tình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cảm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với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danh</a:t>
            </a:r>
            <a:r>
              <a:rPr lang="en-US" sz="2400" dirty="0">
                <a:latin typeface="Times New Roman" pitchFamily="18" charset="0"/>
                <a:cs typeface="Times New Roman" pitchFamily="18" charset="0"/>
              </a:rPr>
              <a:t> lam …</a:t>
            </a:r>
          </a:p>
          <a:p>
            <a:pPr marL="0" indent="0">
              <a:buNone/>
            </a:pP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xmlns="" val="357827767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
            <a:ext cx="8229600" cy="4530725"/>
          </a:xfrm>
        </p:spPr>
        <p:txBody>
          <a:bodyPr>
            <a:noAutofit/>
          </a:bodyPr>
          <a:lstStyle/>
          <a:p>
            <a:pPr marL="0" indent="0">
              <a:buNone/>
            </a:pPr>
            <a:r>
              <a:rPr lang="en-US" sz="2400" i="1" dirty="0">
                <a:solidFill>
                  <a:srgbClr val="FF0000"/>
                </a:solidFill>
                <a:latin typeface="Times New Roman" pitchFamily="18" charset="0"/>
                <a:cs typeface="Times New Roman" pitchFamily="18" charset="0"/>
              </a:rPr>
              <a:t>d. </a:t>
            </a:r>
            <a:r>
              <a:rPr lang="en-US" sz="2400" i="1" dirty="0" err="1">
                <a:solidFill>
                  <a:srgbClr val="FF0000"/>
                </a:solidFill>
                <a:latin typeface="Times New Roman" pitchFamily="18" charset="0"/>
                <a:cs typeface="Times New Roman" pitchFamily="18" charset="0"/>
              </a:rPr>
              <a:t>Giới</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thiệu</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về</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cách</a:t>
            </a:r>
            <a:r>
              <a:rPr lang="en-US" sz="2400" i="1" dirty="0">
                <a:solidFill>
                  <a:srgbClr val="FF0000"/>
                </a:solidFill>
                <a:latin typeface="Times New Roman" pitchFamily="18" charset="0"/>
                <a:cs typeface="Times New Roman" pitchFamily="18" charset="0"/>
              </a:rPr>
              <a:t> </a:t>
            </a:r>
            <a:r>
              <a:rPr lang="en-US" sz="2400" i="1" dirty="0" err="1" smtClean="0">
                <a:solidFill>
                  <a:srgbClr val="FF0000"/>
                </a:solidFill>
                <a:latin typeface="Times New Roman" pitchFamily="18" charset="0"/>
                <a:cs typeface="Times New Roman" pitchFamily="18" charset="0"/>
              </a:rPr>
              <a:t>làm</a:t>
            </a:r>
            <a:r>
              <a:rPr lang="en-US" sz="2400" i="1" dirty="0" smtClean="0">
                <a:solidFill>
                  <a:srgbClr val="FF0000"/>
                </a:solidFill>
                <a:latin typeface="Times New Roman" pitchFamily="18" charset="0"/>
                <a:cs typeface="Times New Roman" pitchFamily="18" charset="0"/>
              </a:rPr>
              <a:t> </a:t>
            </a:r>
            <a:r>
              <a:rPr lang="en-US" sz="2400" i="1" dirty="0" err="1" smtClean="0">
                <a:solidFill>
                  <a:srgbClr val="FF0000"/>
                </a:solidFill>
                <a:latin typeface="Times New Roman" pitchFamily="18" charset="0"/>
                <a:cs typeface="Times New Roman" pitchFamily="18" charset="0"/>
              </a:rPr>
              <a:t>một</a:t>
            </a:r>
            <a:r>
              <a:rPr lang="en-US" sz="2400" i="1" dirty="0" smtClean="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đồ</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dùng</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học</a:t>
            </a:r>
            <a:r>
              <a:rPr lang="en-US" sz="2400" i="1" dirty="0">
                <a:solidFill>
                  <a:srgbClr val="FF0000"/>
                </a:solidFill>
                <a:latin typeface="Times New Roman" pitchFamily="18" charset="0"/>
                <a:cs typeface="Times New Roman" pitchFamily="18" charset="0"/>
              </a:rPr>
              <a:t> </a:t>
            </a:r>
            <a:r>
              <a:rPr lang="en-US" sz="2400" i="1" dirty="0" err="1">
                <a:solidFill>
                  <a:srgbClr val="FF0000"/>
                </a:solidFill>
                <a:latin typeface="Times New Roman" pitchFamily="18" charset="0"/>
                <a:cs typeface="Times New Roman" pitchFamily="18" charset="0"/>
              </a:rPr>
              <a:t>tập</a:t>
            </a:r>
            <a:endParaRPr lang="en-US" sz="2400" dirty="0">
              <a:solidFill>
                <a:srgbClr val="FF0000"/>
              </a:solidFill>
              <a:latin typeface="Times New Roman" pitchFamily="18" charset="0"/>
              <a:cs typeface="Times New Roman" pitchFamily="18" charset="0"/>
            </a:endParaRPr>
          </a:p>
          <a:p>
            <a:pPr marL="0" indent="0">
              <a:buNone/>
            </a:pP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Lập</a:t>
            </a:r>
            <a:r>
              <a:rPr lang="en-US" sz="2400" b="1" i="1" dirty="0">
                <a:latin typeface="Times New Roman" pitchFamily="18" charset="0"/>
                <a:cs typeface="Times New Roman" pitchFamily="18" charset="0"/>
              </a:rPr>
              <a:t> ý.</a:t>
            </a:r>
            <a:endParaRPr lang="en-US" sz="2400" dirty="0">
              <a:latin typeface="Times New Roman" pitchFamily="18" charset="0"/>
              <a:cs typeface="Times New Roman" pitchFamily="18" charset="0"/>
            </a:endParaRPr>
          </a:p>
          <a:p>
            <a:pPr marL="0" indent="0">
              <a:buNone/>
            </a:pP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Tên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đồ</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dùng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hình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dáng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kích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th­ước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màu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sắc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cấu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tạo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công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dụng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đồ</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dùng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những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điều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l­ưu</a:t>
            </a:r>
            <a:r>
              <a:rPr lang="en-US" sz="2400" dirty="0">
                <a:latin typeface="Times New Roman" pitchFamily="18" charset="0"/>
                <a:cs typeface="Times New Roman" pitchFamily="18" charset="0"/>
              </a:rPr>
              <a:t> ý </a:t>
            </a:r>
            <a:r>
              <a:rPr lang="en-US" sz="2400" dirty="0" err="1">
                <a:latin typeface="Times New Roman" pitchFamily="18" charset="0"/>
                <a:cs typeface="Times New Roman" pitchFamily="18" charset="0"/>
              </a:rPr>
              <a:t>khi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sử</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dụng</a:t>
            </a:r>
            <a:r>
              <a:rPr lang="en-US" sz="2400" dirty="0">
                <a:latin typeface="Times New Roman" pitchFamily="18" charset="0"/>
                <a:cs typeface="Times New Roman" pitchFamily="18" charset="0"/>
              </a:rPr>
              <a:t>.</a:t>
            </a:r>
          </a:p>
          <a:p>
            <a:pPr marL="0" indent="0">
              <a:buNone/>
            </a:pP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Dàn</a:t>
            </a:r>
            <a:r>
              <a:rPr lang="en-US" sz="2400" b="1" i="1" dirty="0">
                <a:latin typeface="Times New Roman" pitchFamily="18" charset="0"/>
                <a:cs typeface="Times New Roman" pitchFamily="18" charset="0"/>
              </a:rPr>
              <a:t> ý.</a:t>
            </a:r>
            <a:endParaRPr lang="en-US" sz="2400" dirty="0">
              <a:latin typeface="Times New Roman" pitchFamily="18" charset="0"/>
              <a:cs typeface="Times New Roman" pitchFamily="18" charset="0"/>
            </a:endParaRPr>
          </a:p>
          <a:p>
            <a:pPr marL="0" indent="0">
              <a:buNone/>
            </a:pPr>
            <a:r>
              <a:rPr lang="en-US" sz="2400" dirty="0">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Mở</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bài</a:t>
            </a:r>
            <a:r>
              <a:rPr lang="en-US" sz="2400" dirty="0">
                <a:solidFill>
                  <a:srgbClr val="FF0000"/>
                </a:solidFill>
                <a:latin typeface="Times New Roman" pitchFamily="18" charset="0"/>
                <a:cs typeface="Times New Roman" pitchFamily="18" charset="0"/>
              </a:rPr>
              <a:t>: </a:t>
            </a:r>
            <a:r>
              <a:rPr lang="en-US" sz="2400" dirty="0" err="1">
                <a:latin typeface="Times New Roman" pitchFamily="18" charset="0"/>
                <a:cs typeface="Times New Roman" pitchFamily="18" charset="0"/>
              </a:rPr>
              <a:t>Giới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thiệu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về</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đồ</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dùng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học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tập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định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làm</a:t>
            </a:r>
            <a:r>
              <a:rPr lang="en-US" sz="2400" dirty="0">
                <a:latin typeface="Times New Roman" pitchFamily="18" charset="0"/>
                <a:cs typeface="Times New Roman" pitchFamily="18" charset="0"/>
              </a:rPr>
              <a:t> ( </a:t>
            </a:r>
            <a:r>
              <a:rPr lang="en-US" sz="2400" dirty="0" err="1">
                <a:latin typeface="Times New Roman" pitchFamily="18" charset="0"/>
                <a:cs typeface="Times New Roman" pitchFamily="18" charset="0"/>
              </a:rPr>
              <a:t>hộp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bút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giá</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để</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sách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vở</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túi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vải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đựng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bút</a:t>
            </a:r>
            <a:r>
              <a:rPr lang="en-US" sz="2400" dirty="0">
                <a:latin typeface="Times New Roman" pitchFamily="18" charset="0"/>
                <a:cs typeface="Times New Roman" pitchFamily="18" charset="0"/>
              </a:rPr>
              <a:t>, …)</a:t>
            </a:r>
          </a:p>
          <a:p>
            <a:pPr marL="0" indent="0">
              <a:buNone/>
            </a:pPr>
            <a:r>
              <a:rPr lang="en-US" sz="2400" dirty="0">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Thân</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bài</a:t>
            </a:r>
            <a:r>
              <a:rPr lang="en-US" sz="2400" dirty="0">
                <a:solidFill>
                  <a:srgbClr val="FF0000"/>
                </a:solidFill>
                <a:latin typeface="Times New Roman" pitchFamily="18" charset="0"/>
                <a:cs typeface="Times New Roman" pitchFamily="18" charset="0"/>
              </a:rPr>
              <a:t>:</a:t>
            </a:r>
          </a:p>
          <a:p>
            <a:pPr marL="0" indent="0">
              <a:buNone/>
            </a:pP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Nguyên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liệu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cần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chuẩn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bị</a:t>
            </a:r>
            <a:endParaRPr lang="en-US" sz="2400" dirty="0">
              <a:latin typeface="Times New Roman" pitchFamily="18" charset="0"/>
              <a:cs typeface="Times New Roman" pitchFamily="18" charset="0"/>
            </a:endParaRPr>
          </a:p>
          <a:p>
            <a:pPr marL="0" indent="0">
              <a:buNone/>
            </a:pP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Cách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làm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tiến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hành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theo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từng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bước</a:t>
            </a:r>
            <a:endParaRPr lang="en-US" sz="2400" dirty="0">
              <a:latin typeface="Times New Roman" pitchFamily="18" charset="0"/>
              <a:cs typeface="Times New Roman" pitchFamily="18" charset="0"/>
            </a:endParaRPr>
          </a:p>
          <a:p>
            <a:pPr marL="0" indent="0">
              <a:buNone/>
            </a:pP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Yêu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cầu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về</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mặt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thành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phẩm</a:t>
            </a:r>
            <a:endParaRPr lang="en-US" sz="2400" dirty="0">
              <a:latin typeface="Times New Roman" pitchFamily="18" charset="0"/>
              <a:cs typeface="Times New Roman" pitchFamily="18" charset="0"/>
            </a:endParaRPr>
          </a:p>
          <a:p>
            <a:pPr marL="0" indent="0">
              <a:buNone/>
            </a:pP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Công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dụng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đồ</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dùng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học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tập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vừa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làm</a:t>
            </a:r>
            <a:endParaRPr lang="en-US" sz="2400" dirty="0">
              <a:latin typeface="Times New Roman" pitchFamily="18" charset="0"/>
              <a:cs typeface="Times New Roman" pitchFamily="18" charset="0"/>
            </a:endParaRPr>
          </a:p>
          <a:p>
            <a:pPr marL="0" indent="0">
              <a:buNone/>
            </a:pP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Cách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bảo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quản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giữ</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gìn</a:t>
            </a:r>
            <a:endParaRPr lang="en-US" sz="2400" dirty="0">
              <a:latin typeface="Times New Roman" pitchFamily="18" charset="0"/>
              <a:cs typeface="Times New Roman" pitchFamily="18" charset="0"/>
            </a:endParaRPr>
          </a:p>
          <a:p>
            <a:pPr marL="0" indent="0">
              <a:buNone/>
            </a:pPr>
            <a:r>
              <a:rPr lang="en-US" sz="2400" dirty="0" smtClean="0">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Kết</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bài</a:t>
            </a:r>
            <a:r>
              <a:rPr lang="en-US" sz="2400" dirty="0">
                <a:solidFill>
                  <a:srgbClr val="FF0000"/>
                </a:solidFill>
                <a:latin typeface="Times New Roman" pitchFamily="18" charset="0"/>
                <a:cs typeface="Times New Roman" pitchFamily="18" charset="0"/>
              </a:rPr>
              <a:t>: </a:t>
            </a:r>
            <a:r>
              <a:rPr lang="en-US" sz="2400" dirty="0" err="1">
                <a:latin typeface="Times New Roman" pitchFamily="18" charset="0"/>
                <a:cs typeface="Times New Roman" pitchFamily="18" charset="0"/>
              </a:rPr>
              <a:t>Cảm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nghĩ</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về</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vai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trò</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đồ</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dùng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học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tập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tự</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làm</a:t>
            </a:r>
            <a:r>
              <a:rPr lang="en-US" sz="2400" dirty="0">
                <a:latin typeface="Times New Roman" pitchFamily="18" charset="0"/>
                <a:cs typeface="Times New Roman" pitchFamily="18" charset="0"/>
              </a:rPr>
              <a:t>.</a:t>
            </a:r>
          </a:p>
          <a:p>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xmlns="" val="46387451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6"/>
          <p:cNvSpPr txBox="1">
            <a:spLocks noChangeArrowheads="1"/>
          </p:cNvSpPr>
          <p:nvPr/>
        </p:nvSpPr>
        <p:spPr bwMode="auto">
          <a:xfrm>
            <a:off x="1295400" y="1828800"/>
            <a:ext cx="20574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b="1">
                <a:latin typeface="Times New Roman" pitchFamily="18" charset="0"/>
              </a:rPr>
              <a:t> </a:t>
            </a:r>
          </a:p>
        </p:txBody>
      </p:sp>
      <p:sp>
        <p:nvSpPr>
          <p:cNvPr id="123913" name="Oval 9"/>
          <p:cNvSpPr>
            <a:spLocks noChangeArrowheads="1"/>
          </p:cNvSpPr>
          <p:nvPr/>
        </p:nvSpPr>
        <p:spPr bwMode="auto">
          <a:xfrm>
            <a:off x="1778000" y="1066800"/>
            <a:ext cx="4572000" cy="1143000"/>
          </a:xfrm>
          <a:prstGeom prst="ellipse">
            <a:avLst/>
          </a:prstGeom>
          <a:gradFill rotWithShape="1">
            <a:gsLst>
              <a:gs pos="0">
                <a:schemeClr val="accent1"/>
              </a:gs>
              <a:gs pos="100000">
                <a:schemeClr val="bg1"/>
              </a:gs>
            </a:gsLst>
            <a:lin ang="5400000" scaled="1"/>
          </a:gradFill>
          <a:ln w="9525">
            <a:solidFill>
              <a:schemeClr val="tx1"/>
            </a:solidFill>
            <a:round/>
            <a:headEnd/>
            <a:tailEnd/>
          </a:ln>
        </p:spPr>
        <p:txBody>
          <a:bodyPr wrap="none" anchor="ctr"/>
          <a:lstStyle/>
          <a:p>
            <a:pPr algn="ctr"/>
            <a:r>
              <a:rPr lang="en-US" sz="2800" b="1" dirty="0" smtClean="0">
                <a:solidFill>
                  <a:srgbClr val="FF0000"/>
                </a:solidFill>
                <a:latin typeface="Times New Roman" pitchFamily="18" charset="0"/>
              </a:rPr>
              <a:t>BÀI TẬP VỀ </a:t>
            </a:r>
            <a:r>
              <a:rPr lang="en-US" sz="2800" b="1" dirty="0">
                <a:solidFill>
                  <a:srgbClr val="FF0000"/>
                </a:solidFill>
                <a:latin typeface="Times New Roman" pitchFamily="18" charset="0"/>
              </a:rPr>
              <a:t>NHÀ</a:t>
            </a:r>
          </a:p>
        </p:txBody>
      </p:sp>
      <p:sp>
        <p:nvSpPr>
          <p:cNvPr id="20485" name="Text Box 11"/>
          <p:cNvSpPr txBox="1">
            <a:spLocks noChangeArrowheads="1"/>
          </p:cNvSpPr>
          <p:nvPr/>
        </p:nvSpPr>
        <p:spPr bwMode="auto">
          <a:xfrm>
            <a:off x="3352800" y="3276600"/>
            <a:ext cx="47244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a:t> </a:t>
            </a:r>
          </a:p>
        </p:txBody>
      </p:sp>
      <p:sp>
        <p:nvSpPr>
          <p:cNvPr id="123918" name="Text Box 14"/>
          <p:cNvSpPr txBox="1">
            <a:spLocks noChangeArrowheads="1"/>
          </p:cNvSpPr>
          <p:nvPr/>
        </p:nvSpPr>
        <p:spPr bwMode="auto">
          <a:xfrm>
            <a:off x="609600" y="2286000"/>
            <a:ext cx="7848600" cy="19389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Hoàn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thiện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bài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tập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còn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lại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trong</a:t>
            </a:r>
            <a:r>
              <a:rPr lang="en-US" sz="2400" dirty="0">
                <a:latin typeface="Times New Roman" pitchFamily="18" charset="0"/>
                <a:cs typeface="Times New Roman" pitchFamily="18" charset="0"/>
              </a:rPr>
              <a:t> SGK </a:t>
            </a:r>
            <a:r>
              <a:rPr lang="en-US" sz="2400" dirty="0" err="1">
                <a:latin typeface="Times New Roman" pitchFamily="18" charset="0"/>
                <a:cs typeface="Times New Roman" pitchFamily="18" charset="0"/>
              </a:rPr>
              <a:t>Ngữ</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văn</a:t>
            </a:r>
            <a:r>
              <a:rPr lang="en-US" sz="2400" dirty="0">
                <a:latin typeface="Times New Roman" pitchFamily="18" charset="0"/>
                <a:cs typeface="Times New Roman" pitchFamily="18" charset="0"/>
              </a:rPr>
              <a:t> 8, </a:t>
            </a:r>
            <a:r>
              <a:rPr lang="en-US" sz="2400" dirty="0" err="1">
                <a:latin typeface="Times New Roman" pitchFamily="18" charset="0"/>
                <a:cs typeface="Times New Roman" pitchFamily="18" charset="0"/>
              </a:rPr>
              <a:t>tập</a:t>
            </a:r>
            <a:r>
              <a:rPr lang="en-US" sz="2400" dirty="0">
                <a:latin typeface="Times New Roman" pitchFamily="18" charset="0"/>
                <a:cs typeface="Times New Roman" pitchFamily="18" charset="0"/>
              </a:rPr>
              <a:t> 2, </a:t>
            </a:r>
            <a:r>
              <a:rPr lang="en-US" sz="2400" dirty="0" err="1">
                <a:latin typeface="Times New Roman" pitchFamily="18" charset="0"/>
                <a:cs typeface="Times New Roman" pitchFamily="18" charset="0"/>
              </a:rPr>
              <a:t>trang</a:t>
            </a:r>
            <a:r>
              <a:rPr lang="en-US" sz="2400" dirty="0">
                <a:latin typeface="Times New Roman" pitchFamily="18" charset="0"/>
                <a:cs typeface="Times New Roman" pitchFamily="18" charset="0"/>
              </a:rPr>
              <a:t> 35, 36.</a:t>
            </a:r>
          </a:p>
          <a:p>
            <a:pPr algn="just"/>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Tìm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đọc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một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số</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bài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giới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thiệu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về</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danh</a:t>
            </a:r>
            <a:r>
              <a:rPr lang="en-US" sz="2400" dirty="0">
                <a:latin typeface="Times New Roman" pitchFamily="18" charset="0"/>
                <a:cs typeface="Times New Roman" pitchFamily="18" charset="0"/>
              </a:rPr>
              <a:t> lam </a:t>
            </a:r>
            <a:r>
              <a:rPr lang="en-US" sz="2400" dirty="0" err="1">
                <a:latin typeface="Times New Roman" pitchFamily="18" charset="0"/>
                <a:cs typeface="Times New Roman" pitchFamily="18" charset="0"/>
              </a:rPr>
              <a:t>thắng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cảnh</a:t>
            </a:r>
            <a:r>
              <a:rPr lang="en-US" sz="2400" dirty="0">
                <a:latin typeface="Times New Roman" pitchFamily="18" charset="0"/>
                <a:cs typeface="Times New Roman" pitchFamily="18" charset="0"/>
              </a:rPr>
              <a:t>, di </a:t>
            </a:r>
            <a:r>
              <a:rPr lang="en-US" sz="2400" dirty="0" err="1">
                <a:latin typeface="Times New Roman" pitchFamily="18" charset="0"/>
                <a:cs typeface="Times New Roman" pitchFamily="18" charset="0"/>
              </a:rPr>
              <a:t>tích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lịch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sử</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Thái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Nguyên</a:t>
            </a:r>
            <a:r>
              <a:rPr lang="en-US" sz="2400" dirty="0">
                <a:latin typeface="Times New Roman" pitchFamily="18" charset="0"/>
                <a:cs typeface="Times New Roman" pitchFamily="18" charset="0"/>
              </a:rPr>
              <a:t> (VD: </a:t>
            </a:r>
            <a:r>
              <a:rPr lang="en-US" sz="2400" dirty="0" err="1">
                <a:latin typeface="Times New Roman" pitchFamily="18" charset="0"/>
                <a:cs typeface="Times New Roman" pitchFamily="18" charset="0"/>
              </a:rPr>
              <a:t>Hồ</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Núi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Cốc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Đền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Đuổm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Đền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Xương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Rồng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Đình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Hùng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Vương</a:t>
            </a:r>
            <a:r>
              <a:rPr lang="en-US" sz="2400" dirty="0">
                <a:latin typeface="Times New Roman" pitchFamily="18" charset="0"/>
                <a:cs typeface="Times New Roman" pitchFamily="18" charset="0"/>
              </a:rPr>
              <a:t>,  …)</a:t>
            </a:r>
          </a:p>
        </p:txBody>
      </p:sp>
    </p:spTree>
    <p:extLst>
      <p:ext uri="{BB962C8B-B14F-4D97-AF65-F5344CB8AC3E}">
        <p14:creationId xmlns:p14="http://schemas.microsoft.com/office/powerpoint/2010/main" xmlns="" val="340913479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123913"/>
                                        </p:tgtEl>
                                        <p:attrNameLst>
                                          <p:attrName>style.visibility</p:attrName>
                                        </p:attrNameLst>
                                      </p:cBhvr>
                                      <p:to>
                                        <p:strVal val="visible"/>
                                      </p:to>
                                    </p:set>
                                    <p:animEffect transition="in" filter="wheel(4)">
                                      <p:cBhvr>
                                        <p:cTn id="7" dur="2000"/>
                                        <p:tgtEl>
                                          <p:spTgt spid="12391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23918"/>
                                        </p:tgtEl>
                                        <p:attrNameLst>
                                          <p:attrName>style.visibility</p:attrName>
                                        </p:attrNameLst>
                                      </p:cBhvr>
                                      <p:to>
                                        <p:strVal val="visible"/>
                                      </p:to>
                                    </p:set>
                                    <p:anim calcmode="lin" valueType="num">
                                      <p:cBhvr additive="base">
                                        <p:cTn id="12" dur="500" fill="hold"/>
                                        <p:tgtEl>
                                          <p:spTgt spid="123918"/>
                                        </p:tgtEl>
                                        <p:attrNameLst>
                                          <p:attrName>ppt_x</p:attrName>
                                        </p:attrNameLst>
                                      </p:cBhvr>
                                      <p:tavLst>
                                        <p:tav tm="0">
                                          <p:val>
                                            <p:strVal val="#ppt_x"/>
                                          </p:val>
                                        </p:tav>
                                        <p:tav tm="100000">
                                          <p:val>
                                            <p:strVal val="#ppt_x"/>
                                          </p:val>
                                        </p:tav>
                                      </p:tavLst>
                                    </p:anim>
                                    <p:anim calcmode="lin" valueType="num">
                                      <p:cBhvr additive="base">
                                        <p:cTn id="13" dur="500" fill="hold"/>
                                        <p:tgtEl>
                                          <p:spTgt spid="1239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913" grpId="0" animBg="1"/>
      <p:bldP spid="12391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rot="5400000">
            <a:off x="1181100" y="-1104900"/>
            <a:ext cx="6858000" cy="9067800"/>
          </a:xfrm>
          <a:prstGeom prst="rect">
            <a:avLst/>
          </a:prstGeom>
        </p:spPr>
      </p:pic>
      <p:sp>
        <p:nvSpPr>
          <p:cNvPr id="4" name="Title 3"/>
          <p:cNvSpPr>
            <a:spLocks noGrp="1"/>
          </p:cNvSpPr>
          <p:nvPr>
            <p:ph type="title"/>
          </p:nvPr>
        </p:nvSpPr>
        <p:spPr/>
        <p:txBody>
          <a:bodyPr/>
          <a:lstStyle/>
          <a:p>
            <a:endParaRPr lang="en-US"/>
          </a:p>
        </p:txBody>
      </p:sp>
      <p:sp>
        <p:nvSpPr>
          <p:cNvPr id="6" name="Rectangle 5"/>
          <p:cNvSpPr/>
          <p:nvPr/>
        </p:nvSpPr>
        <p:spPr>
          <a:xfrm>
            <a:off x="838200" y="5334000"/>
            <a:ext cx="7848600" cy="149629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i="1" dirty="0" err="1" smtClean="0">
                <a:solidFill>
                  <a:srgbClr val="FF0000"/>
                </a:solidFill>
                <a:latin typeface="Times New Roman" panose="02020603050405020304" pitchFamily="18" charset="0"/>
                <a:cs typeface="Times New Roman" panose="02020603050405020304" pitchFamily="18" charset="0"/>
              </a:rPr>
              <a:t>Chào</a:t>
            </a:r>
            <a:r>
              <a:rPr lang="en-US" sz="2800" i="1" dirty="0" smtClean="0">
                <a:solidFill>
                  <a:srgbClr val="FF0000"/>
                </a:solidFill>
                <a:latin typeface="Times New Roman" panose="02020603050405020304" pitchFamily="18" charset="0"/>
                <a:cs typeface="Times New Roman" panose="02020603050405020304" pitchFamily="18" charset="0"/>
              </a:rPr>
              <a:t> </a:t>
            </a:r>
            <a:r>
              <a:rPr lang="en-US" sz="2800" i="1" dirty="0" err="1" smtClean="0">
                <a:solidFill>
                  <a:srgbClr val="FF0000"/>
                </a:solidFill>
                <a:latin typeface="Times New Roman" panose="02020603050405020304" pitchFamily="18" charset="0"/>
                <a:cs typeface="Times New Roman" panose="02020603050405020304" pitchFamily="18" charset="0"/>
              </a:rPr>
              <a:t>tạm</a:t>
            </a:r>
            <a:r>
              <a:rPr lang="en-US" sz="2800" i="1" dirty="0" smtClean="0">
                <a:solidFill>
                  <a:srgbClr val="FF0000"/>
                </a:solidFill>
                <a:latin typeface="Times New Roman" panose="02020603050405020304" pitchFamily="18" charset="0"/>
                <a:cs typeface="Times New Roman" panose="02020603050405020304" pitchFamily="18" charset="0"/>
              </a:rPr>
              <a:t> </a:t>
            </a:r>
            <a:r>
              <a:rPr lang="en-US" sz="2800" i="1" dirty="0" err="1" smtClean="0">
                <a:solidFill>
                  <a:srgbClr val="FF0000"/>
                </a:solidFill>
                <a:latin typeface="Times New Roman" panose="02020603050405020304" pitchFamily="18" charset="0"/>
                <a:cs typeface="Times New Roman" panose="02020603050405020304" pitchFamily="18" charset="0"/>
              </a:rPr>
              <a:t>biệt</a:t>
            </a:r>
            <a:r>
              <a:rPr lang="en-US" sz="2800" i="1" dirty="0" smtClean="0">
                <a:solidFill>
                  <a:srgbClr val="FF0000"/>
                </a:solidFill>
                <a:latin typeface="Times New Roman" panose="02020603050405020304" pitchFamily="18" charset="0"/>
                <a:cs typeface="Times New Roman" panose="02020603050405020304" pitchFamily="18" charset="0"/>
              </a:rPr>
              <a:t> </a:t>
            </a:r>
            <a:r>
              <a:rPr lang="en-US" sz="2800" i="1" dirty="0" err="1" smtClean="0">
                <a:solidFill>
                  <a:srgbClr val="FF0000"/>
                </a:solidFill>
                <a:latin typeface="Times New Roman" panose="02020603050405020304" pitchFamily="18" charset="0"/>
                <a:cs typeface="Times New Roman" panose="02020603050405020304" pitchFamily="18" charset="0"/>
              </a:rPr>
              <a:t>các</a:t>
            </a:r>
            <a:r>
              <a:rPr lang="en-US" sz="2800" i="1" dirty="0" smtClean="0">
                <a:solidFill>
                  <a:srgbClr val="FF0000"/>
                </a:solidFill>
                <a:latin typeface="Times New Roman" panose="02020603050405020304" pitchFamily="18" charset="0"/>
                <a:cs typeface="Times New Roman" panose="02020603050405020304" pitchFamily="18" charset="0"/>
              </a:rPr>
              <a:t> </a:t>
            </a:r>
            <a:r>
              <a:rPr lang="en-US" sz="2800" i="1" dirty="0" err="1" smtClean="0">
                <a:solidFill>
                  <a:srgbClr val="FF0000"/>
                </a:solidFill>
                <a:latin typeface="Times New Roman" panose="02020603050405020304" pitchFamily="18" charset="0"/>
                <a:cs typeface="Times New Roman" panose="02020603050405020304" pitchFamily="18" charset="0"/>
              </a:rPr>
              <a:t>em</a:t>
            </a:r>
            <a:endParaRPr lang="en-US" sz="2800" i="1" dirty="0" smtClean="0">
              <a:solidFill>
                <a:srgbClr val="FF0000"/>
              </a:solidFill>
              <a:latin typeface="Times New Roman" panose="02020603050405020304" pitchFamily="18" charset="0"/>
              <a:cs typeface="Times New Roman" panose="02020603050405020304" pitchFamily="18" charset="0"/>
            </a:endParaRPr>
          </a:p>
          <a:p>
            <a:pPr algn="ctr"/>
            <a:r>
              <a:rPr lang="en-US" sz="2800" i="1" dirty="0" err="1" smtClean="0">
                <a:solidFill>
                  <a:srgbClr val="FF0000"/>
                </a:solidFill>
                <a:latin typeface="Times New Roman" panose="02020603050405020304" pitchFamily="18" charset="0"/>
                <a:cs typeface="Times New Roman" panose="02020603050405020304" pitchFamily="18" charset="0"/>
              </a:rPr>
              <a:t>Hẹn</a:t>
            </a:r>
            <a:r>
              <a:rPr lang="en-US" sz="2800" i="1" dirty="0" smtClean="0">
                <a:solidFill>
                  <a:srgbClr val="FF0000"/>
                </a:solidFill>
                <a:latin typeface="Times New Roman" panose="02020603050405020304" pitchFamily="18" charset="0"/>
                <a:cs typeface="Times New Roman" panose="02020603050405020304" pitchFamily="18" charset="0"/>
              </a:rPr>
              <a:t> </a:t>
            </a:r>
            <a:r>
              <a:rPr lang="en-US" sz="2800" i="1" dirty="0" err="1" smtClean="0">
                <a:solidFill>
                  <a:srgbClr val="FF0000"/>
                </a:solidFill>
                <a:latin typeface="Times New Roman" panose="02020603050405020304" pitchFamily="18" charset="0"/>
                <a:cs typeface="Times New Roman" panose="02020603050405020304" pitchFamily="18" charset="0"/>
              </a:rPr>
              <a:t>gặp</a:t>
            </a:r>
            <a:r>
              <a:rPr lang="en-US" sz="2800" i="1" dirty="0" smtClean="0">
                <a:solidFill>
                  <a:srgbClr val="FF0000"/>
                </a:solidFill>
                <a:latin typeface="Times New Roman" panose="02020603050405020304" pitchFamily="18" charset="0"/>
                <a:cs typeface="Times New Roman" panose="02020603050405020304" pitchFamily="18" charset="0"/>
              </a:rPr>
              <a:t> </a:t>
            </a:r>
            <a:r>
              <a:rPr lang="en-US" sz="2800" i="1" dirty="0" err="1" smtClean="0">
                <a:solidFill>
                  <a:srgbClr val="FF0000"/>
                </a:solidFill>
                <a:latin typeface="Times New Roman" panose="02020603050405020304" pitchFamily="18" charset="0"/>
                <a:cs typeface="Times New Roman" panose="02020603050405020304" pitchFamily="18" charset="0"/>
              </a:rPr>
              <a:t>lại</a:t>
            </a:r>
            <a:r>
              <a:rPr lang="en-US" sz="2800" i="1" dirty="0" smtClean="0">
                <a:solidFill>
                  <a:srgbClr val="FF0000"/>
                </a:solidFill>
                <a:latin typeface="Times New Roman" panose="02020603050405020304" pitchFamily="18" charset="0"/>
                <a:cs typeface="Times New Roman" panose="02020603050405020304" pitchFamily="18" charset="0"/>
              </a:rPr>
              <a:t> </a:t>
            </a:r>
            <a:r>
              <a:rPr lang="en-US" sz="2800" i="1" dirty="0" err="1" smtClean="0">
                <a:solidFill>
                  <a:srgbClr val="FF0000"/>
                </a:solidFill>
                <a:latin typeface="Times New Roman" panose="02020603050405020304" pitchFamily="18" charset="0"/>
                <a:cs typeface="Times New Roman" panose="02020603050405020304" pitchFamily="18" charset="0"/>
              </a:rPr>
              <a:t>các</a:t>
            </a:r>
            <a:r>
              <a:rPr lang="en-US" sz="2800" i="1" dirty="0" smtClean="0">
                <a:solidFill>
                  <a:srgbClr val="FF0000"/>
                </a:solidFill>
                <a:latin typeface="Times New Roman" panose="02020603050405020304" pitchFamily="18" charset="0"/>
                <a:cs typeface="Times New Roman" panose="02020603050405020304" pitchFamily="18" charset="0"/>
              </a:rPr>
              <a:t> </a:t>
            </a:r>
            <a:r>
              <a:rPr lang="en-US" sz="2800" i="1" dirty="0" err="1" smtClean="0">
                <a:solidFill>
                  <a:srgbClr val="FF0000"/>
                </a:solidFill>
                <a:latin typeface="Times New Roman" panose="02020603050405020304" pitchFamily="18" charset="0"/>
                <a:cs typeface="Times New Roman" panose="02020603050405020304" pitchFamily="18" charset="0"/>
              </a:rPr>
              <a:t>em</a:t>
            </a:r>
            <a:r>
              <a:rPr lang="en-US" sz="2800" i="1" dirty="0" smtClean="0">
                <a:solidFill>
                  <a:srgbClr val="FF0000"/>
                </a:solidFill>
                <a:latin typeface="Times New Roman" panose="02020603050405020304" pitchFamily="18" charset="0"/>
                <a:cs typeface="Times New Roman" panose="02020603050405020304" pitchFamily="18" charset="0"/>
              </a:rPr>
              <a:t> </a:t>
            </a:r>
            <a:r>
              <a:rPr lang="en-US" sz="2800" i="1" dirty="0" err="1" smtClean="0">
                <a:solidFill>
                  <a:srgbClr val="FF0000"/>
                </a:solidFill>
                <a:latin typeface="Times New Roman" panose="02020603050405020304" pitchFamily="18" charset="0"/>
                <a:cs typeface="Times New Roman" panose="02020603050405020304" pitchFamily="18" charset="0"/>
              </a:rPr>
              <a:t>trong</a:t>
            </a:r>
            <a:r>
              <a:rPr lang="en-US" sz="2800" i="1" dirty="0" smtClean="0">
                <a:solidFill>
                  <a:srgbClr val="FF0000"/>
                </a:solidFill>
                <a:latin typeface="Times New Roman" panose="02020603050405020304" pitchFamily="18" charset="0"/>
                <a:cs typeface="Times New Roman" panose="02020603050405020304" pitchFamily="18" charset="0"/>
              </a:rPr>
              <a:t> </a:t>
            </a:r>
            <a:r>
              <a:rPr lang="en-US" sz="2800" i="1" dirty="0" err="1" smtClean="0">
                <a:solidFill>
                  <a:srgbClr val="FF0000"/>
                </a:solidFill>
                <a:latin typeface="Times New Roman" panose="02020603050405020304" pitchFamily="18" charset="0"/>
                <a:cs typeface="Times New Roman" panose="02020603050405020304" pitchFamily="18" charset="0"/>
              </a:rPr>
              <a:t>những</a:t>
            </a:r>
            <a:r>
              <a:rPr lang="en-US" sz="2800" i="1" dirty="0" smtClean="0">
                <a:solidFill>
                  <a:srgbClr val="FF0000"/>
                </a:solidFill>
                <a:latin typeface="Times New Roman" panose="02020603050405020304" pitchFamily="18" charset="0"/>
                <a:cs typeface="Times New Roman" panose="02020603050405020304" pitchFamily="18" charset="0"/>
              </a:rPr>
              <a:t> </a:t>
            </a:r>
            <a:r>
              <a:rPr lang="en-US" sz="2800" i="1" dirty="0" err="1" smtClean="0">
                <a:solidFill>
                  <a:srgbClr val="FF0000"/>
                </a:solidFill>
                <a:latin typeface="Times New Roman" panose="02020603050405020304" pitchFamily="18" charset="0"/>
                <a:cs typeface="Times New Roman" panose="02020603050405020304" pitchFamily="18" charset="0"/>
              </a:rPr>
              <a:t>bài</a:t>
            </a:r>
            <a:r>
              <a:rPr lang="en-US" sz="2800" i="1" dirty="0" smtClean="0">
                <a:solidFill>
                  <a:srgbClr val="FF0000"/>
                </a:solidFill>
                <a:latin typeface="Times New Roman" panose="02020603050405020304" pitchFamily="18" charset="0"/>
                <a:cs typeface="Times New Roman" panose="02020603050405020304" pitchFamily="18" charset="0"/>
              </a:rPr>
              <a:t> </a:t>
            </a:r>
            <a:r>
              <a:rPr lang="en-US" sz="2800" i="1" dirty="0" err="1" smtClean="0">
                <a:solidFill>
                  <a:srgbClr val="FF0000"/>
                </a:solidFill>
                <a:latin typeface="Times New Roman" panose="02020603050405020304" pitchFamily="18" charset="0"/>
                <a:cs typeface="Times New Roman" panose="02020603050405020304" pitchFamily="18" charset="0"/>
              </a:rPr>
              <a:t>học</a:t>
            </a:r>
            <a:r>
              <a:rPr lang="en-US" sz="2800" i="1" dirty="0" smtClean="0">
                <a:solidFill>
                  <a:srgbClr val="FF0000"/>
                </a:solidFill>
                <a:latin typeface="Times New Roman" panose="02020603050405020304" pitchFamily="18" charset="0"/>
                <a:cs typeface="Times New Roman" panose="02020603050405020304" pitchFamily="18" charset="0"/>
              </a:rPr>
              <a:t> </a:t>
            </a:r>
            <a:r>
              <a:rPr lang="en-US" sz="2800" i="1" dirty="0" err="1" smtClean="0">
                <a:solidFill>
                  <a:srgbClr val="FF0000"/>
                </a:solidFill>
                <a:latin typeface="Times New Roman" panose="02020603050405020304" pitchFamily="18" charset="0"/>
                <a:cs typeface="Times New Roman" panose="02020603050405020304" pitchFamily="18" charset="0"/>
              </a:rPr>
              <a:t>sau</a:t>
            </a:r>
            <a:r>
              <a:rPr lang="en-US" sz="2800" i="1" dirty="0" smtClean="0">
                <a:solidFill>
                  <a:srgbClr val="FF0000"/>
                </a:solidFill>
                <a:latin typeface="Times New Roman" panose="02020603050405020304" pitchFamily="18" charset="0"/>
                <a:cs typeface="Times New Roman" panose="02020603050405020304" pitchFamily="18" charset="0"/>
              </a:rPr>
              <a:t>!</a:t>
            </a:r>
            <a:endParaRPr lang="en-US" sz="2800" i="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8023558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Oval 2"/>
          <p:cNvSpPr>
            <a:spLocks noChangeArrowheads="1"/>
          </p:cNvSpPr>
          <p:nvPr/>
        </p:nvSpPr>
        <p:spPr bwMode="auto">
          <a:xfrm>
            <a:off x="685800" y="381000"/>
            <a:ext cx="3581400" cy="914400"/>
          </a:xfrm>
          <a:prstGeom prst="ellipse">
            <a:avLst/>
          </a:prstGeom>
          <a:gradFill rotWithShape="1">
            <a:gsLst>
              <a:gs pos="0">
                <a:srgbClr val="FFFF00"/>
              </a:gs>
              <a:gs pos="50000">
                <a:srgbClr val="2DD14C"/>
              </a:gs>
              <a:gs pos="100000">
                <a:srgbClr val="FFFF00"/>
              </a:gs>
            </a:gsLst>
            <a:lin ang="5400000" scaled="1"/>
          </a:gradFill>
          <a:ln w="9525">
            <a:solidFill>
              <a:schemeClr val="tx1"/>
            </a:solidFill>
            <a:round/>
            <a:headEnd/>
            <a:tailEnd/>
          </a:ln>
        </p:spPr>
        <p:txBody>
          <a:bodyPr wrap="none" anchor="ctr"/>
          <a:lstStyle/>
          <a:p>
            <a:pPr algn="ctr" eaLnBrk="0" hangingPunct="0"/>
            <a:r>
              <a:rPr lang="en-US" sz="2800" i="1" u="sng" dirty="0" smtClean="0">
                <a:solidFill>
                  <a:srgbClr val="FF0000"/>
                </a:solidFill>
                <a:latin typeface="Tahoma" pitchFamily="34" charset="0"/>
              </a:rPr>
              <a:t>T</a:t>
            </a:r>
            <a:r>
              <a:rPr lang="vi-VN" sz="2800" i="1" u="sng" dirty="0" smtClean="0">
                <a:solidFill>
                  <a:srgbClr val="FF0000"/>
                </a:solidFill>
                <a:latin typeface="Tahoma" pitchFamily="34" charset="0"/>
              </a:rPr>
              <a:t>ập làm văn:</a:t>
            </a:r>
            <a:endParaRPr lang="en-US" sz="2800" i="1" u="sng" dirty="0">
              <a:solidFill>
                <a:srgbClr val="FF0000"/>
              </a:solidFill>
              <a:latin typeface=".VnTime" pitchFamily="34" charset="0"/>
            </a:endParaRPr>
          </a:p>
        </p:txBody>
      </p:sp>
      <p:sp>
        <p:nvSpPr>
          <p:cNvPr id="5123" name="WordArt 3"/>
          <p:cNvSpPr>
            <a:spLocks noChangeArrowheads="1" noChangeShapeType="1" noTextEdit="1"/>
          </p:cNvSpPr>
          <p:nvPr/>
        </p:nvSpPr>
        <p:spPr bwMode="auto">
          <a:xfrm>
            <a:off x="685800" y="1447800"/>
            <a:ext cx="7772400" cy="3810000"/>
          </a:xfrm>
          <a:prstGeom prst="rect">
            <a:avLst/>
          </a:prstGeom>
        </p:spPr>
        <p:txBody>
          <a:bodyPr wrap="none" fromWordArt="1">
            <a:prstTxWarp prst="textPlain">
              <a:avLst>
                <a:gd name="adj" fmla="val 50000"/>
              </a:avLst>
            </a:prstTxWarp>
          </a:bodyPr>
          <a:lstStyle/>
          <a:p>
            <a:pPr algn="ctr"/>
            <a:r>
              <a:rPr lang="vi-VN" sz="3600" kern="10" dirty="0" smtClean="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VNI-Bodon-Poster"/>
              </a:rPr>
              <a:t>Thuyết minh </a:t>
            </a:r>
          </a:p>
          <a:p>
            <a:pPr algn="ctr"/>
            <a:r>
              <a:rPr lang="vi-VN" sz="3600" kern="10" dirty="0" smtClean="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VNI-Bodon-Poster"/>
              </a:rPr>
              <a:t>về một danh lam thắng cảnh</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diamond(in)">
                                      <p:cBhvr>
                                        <p:cTn id="7" dur="2000"/>
                                        <p:tgtEl>
                                          <p:spTgt spid="512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5123"/>
                                        </p:tgtEl>
                                        <p:attrNameLst>
                                          <p:attrName>style.visibility</p:attrName>
                                        </p:attrNameLst>
                                      </p:cBhvr>
                                      <p:to>
                                        <p:strVal val="visible"/>
                                      </p:to>
                                    </p:set>
                                    <p:animEffect transition="in" filter="diamond(in)">
                                      <p:cBhvr>
                                        <p:cTn id="12" dur="2000"/>
                                        <p:tgtEl>
                                          <p:spTgt spid="5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animBg="1"/>
      <p:bldP spid="512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9100" y="609600"/>
            <a:ext cx="8229600" cy="4830763"/>
          </a:xfrm>
        </p:spPr>
        <p:txBody>
          <a:bodyPr>
            <a:normAutofit/>
          </a:bodyPr>
          <a:lstStyle/>
          <a:p>
            <a:pPr marL="0" indent="0">
              <a:buNone/>
            </a:pPr>
            <a:r>
              <a:rPr lang="en-US" sz="2400" b="1" i="1" dirty="0" smtClean="0">
                <a:solidFill>
                  <a:srgbClr val="FF0000"/>
                </a:solidFill>
                <a:latin typeface="Times New Roman" panose="02020603050405020304" pitchFamily="18" charset="0"/>
                <a:cs typeface="Times New Roman" panose="02020603050405020304" pitchFamily="18" charset="0"/>
              </a:rPr>
              <a:t>1. </a:t>
            </a:r>
            <a:r>
              <a:rPr lang="en-US" sz="2400" b="1" i="1" dirty="0" err="1" smtClean="0">
                <a:solidFill>
                  <a:srgbClr val="FF0000"/>
                </a:solidFill>
                <a:latin typeface="Times New Roman" panose="02020603050405020304" pitchFamily="18" charset="0"/>
                <a:cs typeface="Times New Roman" panose="02020603050405020304" pitchFamily="18" charset="0"/>
              </a:rPr>
              <a:t>Thế</a:t>
            </a:r>
            <a:r>
              <a:rPr lang="en-US" sz="2400" b="1" i="1" dirty="0" smtClean="0">
                <a:solidFill>
                  <a:srgbClr val="FF0000"/>
                </a:solidFill>
                <a:latin typeface="Times New Roman" panose="02020603050405020304" pitchFamily="18" charset="0"/>
                <a:cs typeface="Times New Roman" panose="02020603050405020304" pitchFamily="18" charset="0"/>
              </a:rPr>
              <a:t> </a:t>
            </a:r>
            <a:r>
              <a:rPr lang="en-US" sz="2400" b="1" i="1" dirty="0" err="1" smtClean="0">
                <a:solidFill>
                  <a:srgbClr val="FF0000"/>
                </a:solidFill>
                <a:latin typeface="Times New Roman" panose="02020603050405020304" pitchFamily="18" charset="0"/>
                <a:cs typeface="Times New Roman" panose="02020603050405020304" pitchFamily="18" charset="0"/>
              </a:rPr>
              <a:t>nào</a:t>
            </a:r>
            <a:r>
              <a:rPr lang="en-US" sz="2400" b="1" i="1" dirty="0" smtClean="0">
                <a:solidFill>
                  <a:srgbClr val="FF0000"/>
                </a:solidFill>
                <a:latin typeface="Times New Roman" panose="02020603050405020304" pitchFamily="18" charset="0"/>
                <a:cs typeface="Times New Roman" panose="02020603050405020304" pitchFamily="18" charset="0"/>
              </a:rPr>
              <a:t> </a:t>
            </a:r>
            <a:r>
              <a:rPr lang="en-US" sz="2400" b="1" i="1" dirty="0" err="1" smtClean="0">
                <a:solidFill>
                  <a:srgbClr val="FF0000"/>
                </a:solidFill>
                <a:latin typeface="Times New Roman" panose="02020603050405020304" pitchFamily="18" charset="0"/>
                <a:cs typeface="Times New Roman" panose="02020603050405020304" pitchFamily="18" charset="0"/>
              </a:rPr>
              <a:t>là</a:t>
            </a:r>
            <a:r>
              <a:rPr lang="en-US" sz="2400" b="1" i="1" dirty="0" smtClean="0">
                <a:solidFill>
                  <a:srgbClr val="FF0000"/>
                </a:solidFill>
                <a:latin typeface="Times New Roman" panose="02020603050405020304" pitchFamily="18" charset="0"/>
                <a:cs typeface="Times New Roman" panose="02020603050405020304" pitchFamily="18" charset="0"/>
              </a:rPr>
              <a:t> </a:t>
            </a:r>
            <a:r>
              <a:rPr lang="en-US" sz="2400" b="1" i="1" dirty="0" err="1" smtClean="0">
                <a:solidFill>
                  <a:srgbClr val="FF0000"/>
                </a:solidFill>
                <a:latin typeface="Times New Roman" panose="02020603050405020304" pitchFamily="18" charset="0"/>
                <a:cs typeface="Times New Roman" panose="02020603050405020304" pitchFamily="18" charset="0"/>
              </a:rPr>
              <a:t>danh</a:t>
            </a:r>
            <a:r>
              <a:rPr lang="en-US" sz="2400" b="1" i="1" dirty="0" smtClean="0">
                <a:solidFill>
                  <a:srgbClr val="FF0000"/>
                </a:solidFill>
                <a:latin typeface="Times New Roman" panose="02020603050405020304" pitchFamily="18" charset="0"/>
                <a:cs typeface="Times New Roman" panose="02020603050405020304" pitchFamily="18" charset="0"/>
              </a:rPr>
              <a:t> lam </a:t>
            </a:r>
            <a:r>
              <a:rPr lang="en-US" sz="2400" b="1" i="1" dirty="0" err="1" smtClean="0">
                <a:solidFill>
                  <a:srgbClr val="FF0000"/>
                </a:solidFill>
                <a:latin typeface="Times New Roman" panose="02020603050405020304" pitchFamily="18" charset="0"/>
                <a:cs typeface="Times New Roman" panose="02020603050405020304" pitchFamily="18" charset="0"/>
              </a:rPr>
              <a:t>thắng</a:t>
            </a:r>
            <a:r>
              <a:rPr lang="en-US" sz="2400" b="1" i="1" dirty="0" smtClean="0">
                <a:solidFill>
                  <a:srgbClr val="FF0000"/>
                </a:solidFill>
                <a:latin typeface="Times New Roman" panose="02020603050405020304" pitchFamily="18" charset="0"/>
                <a:cs typeface="Times New Roman" panose="02020603050405020304" pitchFamily="18" charset="0"/>
              </a:rPr>
              <a:t> </a:t>
            </a:r>
            <a:r>
              <a:rPr lang="en-US" sz="2400" b="1" i="1" dirty="0" err="1" smtClean="0">
                <a:solidFill>
                  <a:srgbClr val="FF0000"/>
                </a:solidFill>
                <a:latin typeface="Times New Roman" panose="02020603050405020304" pitchFamily="18" charset="0"/>
                <a:cs typeface="Times New Roman" panose="02020603050405020304" pitchFamily="18" charset="0"/>
              </a:rPr>
              <a:t>cảnh</a:t>
            </a:r>
            <a:r>
              <a:rPr lang="en-US" sz="2400" b="1" i="1" dirty="0" smtClean="0">
                <a:solidFill>
                  <a:srgbClr val="FF0000"/>
                </a:solidFill>
                <a:latin typeface="Times New Roman" panose="02020603050405020304" pitchFamily="18" charset="0"/>
                <a:cs typeface="Times New Roman" panose="02020603050405020304" pitchFamily="18" charset="0"/>
              </a:rPr>
              <a:t>? </a:t>
            </a:r>
            <a:r>
              <a:rPr lang="en-US" sz="2400" b="1" i="1" dirty="0" err="1" smtClean="0">
                <a:solidFill>
                  <a:srgbClr val="FF0000"/>
                </a:solidFill>
                <a:latin typeface="Times New Roman" panose="02020603050405020304" pitchFamily="18" charset="0"/>
                <a:cs typeface="Times New Roman" panose="02020603050405020304" pitchFamily="18" charset="0"/>
              </a:rPr>
              <a:t>Kể</a:t>
            </a:r>
            <a:r>
              <a:rPr lang="en-US" sz="2400" b="1" i="1" dirty="0" smtClean="0">
                <a:solidFill>
                  <a:srgbClr val="FF0000"/>
                </a:solidFill>
                <a:latin typeface="Times New Roman" panose="02020603050405020304" pitchFamily="18" charset="0"/>
                <a:cs typeface="Times New Roman" panose="02020603050405020304" pitchFamily="18" charset="0"/>
              </a:rPr>
              <a:t> </a:t>
            </a:r>
            <a:r>
              <a:rPr lang="en-US" sz="2400" b="1" i="1" dirty="0" err="1" smtClean="0">
                <a:solidFill>
                  <a:srgbClr val="FF0000"/>
                </a:solidFill>
                <a:latin typeface="Times New Roman" panose="02020603050405020304" pitchFamily="18" charset="0"/>
                <a:cs typeface="Times New Roman" panose="02020603050405020304" pitchFamily="18" charset="0"/>
              </a:rPr>
              <a:t>tên</a:t>
            </a:r>
            <a:r>
              <a:rPr lang="en-US" sz="2400" b="1" i="1" dirty="0" smtClean="0">
                <a:solidFill>
                  <a:srgbClr val="FF0000"/>
                </a:solidFill>
                <a:latin typeface="Times New Roman" panose="02020603050405020304" pitchFamily="18" charset="0"/>
                <a:cs typeface="Times New Roman" panose="02020603050405020304" pitchFamily="18" charset="0"/>
              </a:rPr>
              <a:t> </a:t>
            </a:r>
            <a:r>
              <a:rPr lang="en-US" sz="2400" b="1" i="1" dirty="0" err="1" smtClean="0">
                <a:solidFill>
                  <a:srgbClr val="FF0000"/>
                </a:solidFill>
                <a:latin typeface="Times New Roman" panose="02020603050405020304" pitchFamily="18" charset="0"/>
                <a:cs typeface="Times New Roman" panose="02020603050405020304" pitchFamily="18" charset="0"/>
              </a:rPr>
              <a:t>một</a:t>
            </a:r>
            <a:r>
              <a:rPr lang="en-US" sz="2400" b="1" i="1" dirty="0" smtClean="0">
                <a:solidFill>
                  <a:srgbClr val="FF0000"/>
                </a:solidFill>
                <a:latin typeface="Times New Roman" panose="02020603050405020304" pitchFamily="18" charset="0"/>
                <a:cs typeface="Times New Roman" panose="02020603050405020304" pitchFamily="18" charset="0"/>
              </a:rPr>
              <a:t> </a:t>
            </a:r>
            <a:r>
              <a:rPr lang="en-US" sz="2400" b="1" i="1" dirty="0" err="1" smtClean="0">
                <a:solidFill>
                  <a:srgbClr val="FF0000"/>
                </a:solidFill>
                <a:latin typeface="Times New Roman" panose="02020603050405020304" pitchFamily="18" charset="0"/>
                <a:cs typeface="Times New Roman" panose="02020603050405020304" pitchFamily="18" charset="0"/>
              </a:rPr>
              <a:t>số</a:t>
            </a:r>
            <a:r>
              <a:rPr lang="en-US" sz="2400" b="1" i="1" dirty="0" smtClean="0">
                <a:solidFill>
                  <a:srgbClr val="FF0000"/>
                </a:solidFill>
                <a:latin typeface="Times New Roman" panose="02020603050405020304" pitchFamily="18" charset="0"/>
                <a:cs typeface="Times New Roman" panose="02020603050405020304" pitchFamily="18" charset="0"/>
              </a:rPr>
              <a:t> </a:t>
            </a:r>
            <a:r>
              <a:rPr lang="en-US" sz="2400" b="1" i="1" dirty="0" err="1" smtClean="0">
                <a:solidFill>
                  <a:srgbClr val="FF0000"/>
                </a:solidFill>
                <a:latin typeface="Times New Roman" panose="02020603050405020304" pitchFamily="18" charset="0"/>
                <a:cs typeface="Times New Roman" panose="02020603050405020304" pitchFamily="18" charset="0"/>
              </a:rPr>
              <a:t>danh</a:t>
            </a:r>
            <a:r>
              <a:rPr lang="en-US" sz="2400" b="1" i="1" dirty="0" smtClean="0">
                <a:solidFill>
                  <a:srgbClr val="FF0000"/>
                </a:solidFill>
                <a:latin typeface="Times New Roman" panose="02020603050405020304" pitchFamily="18" charset="0"/>
                <a:cs typeface="Times New Roman" panose="02020603050405020304" pitchFamily="18" charset="0"/>
              </a:rPr>
              <a:t> lam </a:t>
            </a:r>
            <a:r>
              <a:rPr lang="en-US" sz="2400" b="1" i="1" dirty="0" err="1" smtClean="0">
                <a:solidFill>
                  <a:srgbClr val="FF0000"/>
                </a:solidFill>
                <a:latin typeface="Times New Roman" panose="02020603050405020304" pitchFamily="18" charset="0"/>
                <a:cs typeface="Times New Roman" panose="02020603050405020304" pitchFamily="18" charset="0"/>
              </a:rPr>
              <a:t>thắng</a:t>
            </a:r>
            <a:r>
              <a:rPr lang="en-US" sz="2400" b="1" i="1" dirty="0" smtClean="0">
                <a:solidFill>
                  <a:srgbClr val="FF0000"/>
                </a:solidFill>
                <a:latin typeface="Times New Roman" panose="02020603050405020304" pitchFamily="18" charset="0"/>
                <a:cs typeface="Times New Roman" panose="02020603050405020304" pitchFamily="18" charset="0"/>
              </a:rPr>
              <a:t> </a:t>
            </a:r>
            <a:r>
              <a:rPr lang="en-US" sz="2400" b="1" i="1" dirty="0" err="1" smtClean="0">
                <a:solidFill>
                  <a:srgbClr val="FF0000"/>
                </a:solidFill>
                <a:latin typeface="Times New Roman" panose="02020603050405020304" pitchFamily="18" charset="0"/>
                <a:cs typeface="Times New Roman" panose="02020603050405020304" pitchFamily="18" charset="0"/>
              </a:rPr>
              <a:t>cảnh</a:t>
            </a:r>
            <a:r>
              <a:rPr lang="en-US" sz="2400" b="1" i="1" dirty="0" smtClean="0">
                <a:solidFill>
                  <a:srgbClr val="FF0000"/>
                </a:solidFill>
                <a:latin typeface="Times New Roman" panose="02020603050405020304" pitchFamily="18" charset="0"/>
                <a:cs typeface="Times New Roman" panose="02020603050405020304" pitchFamily="18" charset="0"/>
              </a:rPr>
              <a:t> </a:t>
            </a:r>
            <a:r>
              <a:rPr lang="en-US" sz="2400" b="1" i="1" dirty="0" err="1" smtClean="0">
                <a:solidFill>
                  <a:srgbClr val="FF0000"/>
                </a:solidFill>
                <a:latin typeface="Times New Roman" panose="02020603050405020304" pitchFamily="18" charset="0"/>
                <a:cs typeface="Times New Roman" panose="02020603050405020304" pitchFamily="18" charset="0"/>
              </a:rPr>
              <a:t>trên</a:t>
            </a:r>
            <a:r>
              <a:rPr lang="en-US" sz="2400" b="1" i="1" dirty="0" smtClean="0">
                <a:solidFill>
                  <a:srgbClr val="FF0000"/>
                </a:solidFill>
                <a:latin typeface="Times New Roman" panose="02020603050405020304" pitchFamily="18" charset="0"/>
                <a:cs typeface="Times New Roman" panose="02020603050405020304" pitchFamily="18" charset="0"/>
              </a:rPr>
              <a:t> </a:t>
            </a:r>
            <a:r>
              <a:rPr lang="en-US" sz="2400" b="1" i="1" dirty="0" err="1" smtClean="0">
                <a:solidFill>
                  <a:srgbClr val="FF0000"/>
                </a:solidFill>
                <a:latin typeface="Times New Roman" panose="02020603050405020304" pitchFamily="18" charset="0"/>
                <a:cs typeface="Times New Roman" panose="02020603050405020304" pitchFamily="18" charset="0"/>
              </a:rPr>
              <a:t>đất</a:t>
            </a:r>
            <a:r>
              <a:rPr lang="en-US" sz="2400" b="1" i="1" dirty="0" smtClean="0">
                <a:solidFill>
                  <a:srgbClr val="FF0000"/>
                </a:solidFill>
                <a:latin typeface="Times New Roman" panose="02020603050405020304" pitchFamily="18" charset="0"/>
                <a:cs typeface="Times New Roman" panose="02020603050405020304" pitchFamily="18" charset="0"/>
              </a:rPr>
              <a:t> </a:t>
            </a:r>
            <a:r>
              <a:rPr lang="en-US" sz="2400" b="1" i="1" dirty="0" err="1" smtClean="0">
                <a:solidFill>
                  <a:srgbClr val="FF0000"/>
                </a:solidFill>
                <a:latin typeface="Times New Roman" panose="02020603050405020304" pitchFamily="18" charset="0"/>
                <a:cs typeface="Times New Roman" panose="02020603050405020304" pitchFamily="18" charset="0"/>
              </a:rPr>
              <a:t>nước</a:t>
            </a:r>
            <a:r>
              <a:rPr lang="en-US" sz="2400" b="1" i="1" dirty="0" smtClean="0">
                <a:solidFill>
                  <a:srgbClr val="FF0000"/>
                </a:solidFill>
                <a:latin typeface="Times New Roman" panose="02020603050405020304" pitchFamily="18" charset="0"/>
                <a:cs typeface="Times New Roman" panose="02020603050405020304" pitchFamily="18" charset="0"/>
              </a:rPr>
              <a:t> ta?</a:t>
            </a:r>
          </a:p>
          <a:p>
            <a:pPr marL="0" indent="0">
              <a:buNone/>
            </a:pPr>
            <a:endParaRPr lang="en-US" sz="2400" dirty="0">
              <a:latin typeface="Times New Roman" panose="02020603050405020304" pitchFamily="18" charset="0"/>
              <a:cs typeface="Times New Roman" panose="02020603050405020304" pitchFamily="18" charset="0"/>
            </a:endParaRPr>
          </a:p>
          <a:p>
            <a:pPr marL="0" indent="0">
              <a:buNone/>
            </a:pPr>
            <a:endParaRPr lang="en-US" sz="2400" dirty="0" smtClean="0">
              <a:latin typeface="Times New Roman" panose="02020603050405020304" pitchFamily="18" charset="0"/>
              <a:cs typeface="Times New Roman" panose="02020603050405020304" pitchFamily="18" charset="0"/>
            </a:endParaRPr>
          </a:p>
          <a:p>
            <a:pPr marL="0" indent="0">
              <a:buNone/>
            </a:pPr>
            <a:endParaRPr lang="en-US" sz="2400" dirty="0" smtClean="0">
              <a:latin typeface="Times New Roman" panose="02020603050405020304" pitchFamily="18" charset="0"/>
              <a:cs typeface="Times New Roman" panose="02020603050405020304" pitchFamily="18" charset="0"/>
            </a:endParaRPr>
          </a:p>
          <a:p>
            <a:pPr marL="0" indent="0">
              <a:buNone/>
            </a:pPr>
            <a:r>
              <a:rPr lang="en-US" sz="2400" b="1" i="1" dirty="0" smtClean="0">
                <a:solidFill>
                  <a:srgbClr val="FF0000"/>
                </a:solidFill>
                <a:latin typeface="Times New Roman" panose="02020603050405020304" pitchFamily="18" charset="0"/>
                <a:cs typeface="Times New Roman" panose="02020603050405020304" pitchFamily="18" charset="0"/>
              </a:rPr>
              <a:t>2. </a:t>
            </a:r>
            <a:r>
              <a:rPr lang="en-US" sz="2400" b="1" i="1" dirty="0" err="1" smtClean="0">
                <a:solidFill>
                  <a:srgbClr val="FF0000"/>
                </a:solidFill>
                <a:latin typeface="Times New Roman" panose="02020603050405020304" pitchFamily="18" charset="0"/>
                <a:cs typeface="Times New Roman" panose="02020603050405020304" pitchFamily="18" charset="0"/>
              </a:rPr>
              <a:t>Thuyết</a:t>
            </a:r>
            <a:r>
              <a:rPr lang="en-US" sz="2400" b="1" i="1" dirty="0" smtClean="0">
                <a:solidFill>
                  <a:srgbClr val="FF0000"/>
                </a:solidFill>
                <a:latin typeface="Times New Roman" panose="02020603050405020304" pitchFamily="18" charset="0"/>
                <a:cs typeface="Times New Roman" panose="02020603050405020304" pitchFamily="18" charset="0"/>
              </a:rPr>
              <a:t> minh </a:t>
            </a:r>
            <a:r>
              <a:rPr lang="en-US" sz="2400" b="1" i="1" dirty="0" err="1" smtClean="0">
                <a:solidFill>
                  <a:srgbClr val="FF0000"/>
                </a:solidFill>
                <a:latin typeface="Times New Roman" panose="02020603050405020304" pitchFamily="18" charset="0"/>
                <a:cs typeface="Times New Roman" panose="02020603050405020304" pitchFamily="18" charset="0"/>
              </a:rPr>
              <a:t>về</a:t>
            </a:r>
            <a:r>
              <a:rPr lang="en-US" sz="2400" b="1" i="1" dirty="0" smtClean="0">
                <a:solidFill>
                  <a:srgbClr val="FF0000"/>
                </a:solidFill>
                <a:latin typeface="Times New Roman" panose="02020603050405020304" pitchFamily="18" charset="0"/>
                <a:cs typeface="Times New Roman" panose="02020603050405020304" pitchFamily="18" charset="0"/>
              </a:rPr>
              <a:t> </a:t>
            </a:r>
            <a:r>
              <a:rPr lang="en-US" sz="2400" b="1" i="1" dirty="0" err="1" smtClean="0">
                <a:solidFill>
                  <a:srgbClr val="FF0000"/>
                </a:solidFill>
                <a:latin typeface="Times New Roman" panose="02020603050405020304" pitchFamily="18" charset="0"/>
                <a:cs typeface="Times New Roman" panose="02020603050405020304" pitchFamily="18" charset="0"/>
              </a:rPr>
              <a:t>một</a:t>
            </a:r>
            <a:r>
              <a:rPr lang="en-US" sz="2400" b="1" i="1" dirty="0" smtClean="0">
                <a:solidFill>
                  <a:srgbClr val="FF0000"/>
                </a:solidFill>
                <a:latin typeface="Times New Roman" panose="02020603050405020304" pitchFamily="18" charset="0"/>
                <a:cs typeface="Times New Roman" panose="02020603050405020304" pitchFamily="18" charset="0"/>
              </a:rPr>
              <a:t> </a:t>
            </a:r>
            <a:r>
              <a:rPr lang="en-US" sz="2400" b="1" i="1" dirty="0" err="1" smtClean="0">
                <a:solidFill>
                  <a:srgbClr val="FF0000"/>
                </a:solidFill>
                <a:latin typeface="Times New Roman" panose="02020603050405020304" pitchFamily="18" charset="0"/>
                <a:cs typeface="Times New Roman" panose="02020603050405020304" pitchFamily="18" charset="0"/>
              </a:rPr>
              <a:t>danh</a:t>
            </a:r>
            <a:r>
              <a:rPr lang="en-US" sz="2400" b="1" i="1" dirty="0" smtClean="0">
                <a:solidFill>
                  <a:srgbClr val="FF0000"/>
                </a:solidFill>
                <a:latin typeface="Times New Roman" panose="02020603050405020304" pitchFamily="18" charset="0"/>
                <a:cs typeface="Times New Roman" panose="02020603050405020304" pitchFamily="18" charset="0"/>
              </a:rPr>
              <a:t> lam </a:t>
            </a:r>
            <a:r>
              <a:rPr lang="en-US" sz="2400" b="1" i="1" dirty="0" err="1" smtClean="0">
                <a:solidFill>
                  <a:srgbClr val="FF0000"/>
                </a:solidFill>
                <a:latin typeface="Times New Roman" panose="02020603050405020304" pitchFamily="18" charset="0"/>
                <a:cs typeface="Times New Roman" panose="02020603050405020304" pitchFamily="18" charset="0"/>
              </a:rPr>
              <a:t>thắng</a:t>
            </a:r>
            <a:r>
              <a:rPr lang="en-US" sz="2400" b="1" i="1" dirty="0" smtClean="0">
                <a:solidFill>
                  <a:srgbClr val="FF0000"/>
                </a:solidFill>
                <a:latin typeface="Times New Roman" panose="02020603050405020304" pitchFamily="18" charset="0"/>
                <a:cs typeface="Times New Roman" panose="02020603050405020304" pitchFamily="18" charset="0"/>
              </a:rPr>
              <a:t> </a:t>
            </a:r>
            <a:r>
              <a:rPr lang="en-US" sz="2400" b="1" i="1" dirty="0" err="1" smtClean="0">
                <a:solidFill>
                  <a:srgbClr val="FF0000"/>
                </a:solidFill>
                <a:latin typeface="Times New Roman" panose="02020603050405020304" pitchFamily="18" charset="0"/>
                <a:cs typeface="Times New Roman" panose="02020603050405020304" pitchFamily="18" charset="0"/>
              </a:rPr>
              <a:t>cảnh</a:t>
            </a:r>
            <a:r>
              <a:rPr lang="en-US" sz="2400" b="1" i="1" dirty="0" smtClean="0">
                <a:solidFill>
                  <a:srgbClr val="FF0000"/>
                </a:solidFill>
                <a:latin typeface="Times New Roman" panose="02020603050405020304" pitchFamily="18" charset="0"/>
                <a:cs typeface="Times New Roman" panose="02020603050405020304" pitchFamily="18" charset="0"/>
              </a:rPr>
              <a:t> </a:t>
            </a:r>
            <a:r>
              <a:rPr lang="en-US" sz="2400" b="1" i="1" dirty="0" err="1" smtClean="0">
                <a:solidFill>
                  <a:srgbClr val="FF0000"/>
                </a:solidFill>
                <a:latin typeface="Times New Roman" panose="02020603050405020304" pitchFamily="18" charset="0"/>
                <a:cs typeface="Times New Roman" panose="02020603050405020304" pitchFamily="18" charset="0"/>
              </a:rPr>
              <a:t>là</a:t>
            </a:r>
            <a:r>
              <a:rPr lang="en-US" sz="2400" b="1" i="1" dirty="0" smtClean="0">
                <a:solidFill>
                  <a:srgbClr val="FF0000"/>
                </a:solidFill>
                <a:latin typeface="Times New Roman" panose="02020603050405020304" pitchFamily="18" charset="0"/>
                <a:cs typeface="Times New Roman" panose="02020603050405020304" pitchFamily="18" charset="0"/>
              </a:rPr>
              <a:t> </a:t>
            </a:r>
            <a:r>
              <a:rPr lang="en-US" sz="2400" b="1" i="1" dirty="0" err="1" smtClean="0">
                <a:solidFill>
                  <a:srgbClr val="FF0000"/>
                </a:solidFill>
                <a:latin typeface="Times New Roman" panose="02020603050405020304" pitchFamily="18" charset="0"/>
                <a:cs typeface="Times New Roman" panose="02020603050405020304" pitchFamily="18" charset="0"/>
              </a:rPr>
              <a:t>công</a:t>
            </a:r>
            <a:r>
              <a:rPr lang="en-US" sz="2400" b="1" i="1" dirty="0" smtClean="0">
                <a:solidFill>
                  <a:srgbClr val="FF0000"/>
                </a:solidFill>
                <a:latin typeface="Times New Roman" panose="02020603050405020304" pitchFamily="18" charset="0"/>
                <a:cs typeface="Times New Roman" panose="02020603050405020304" pitchFamily="18" charset="0"/>
              </a:rPr>
              <a:t> </a:t>
            </a:r>
            <a:r>
              <a:rPr lang="en-US" sz="2400" b="1" i="1" dirty="0" err="1" smtClean="0">
                <a:solidFill>
                  <a:srgbClr val="FF0000"/>
                </a:solidFill>
                <a:latin typeface="Times New Roman" panose="02020603050405020304" pitchFamily="18" charset="0"/>
                <a:cs typeface="Times New Roman" panose="02020603050405020304" pitchFamily="18" charset="0"/>
              </a:rPr>
              <a:t>việc</a:t>
            </a:r>
            <a:r>
              <a:rPr lang="en-US" sz="2400" b="1" i="1" dirty="0" smtClean="0">
                <a:solidFill>
                  <a:srgbClr val="FF0000"/>
                </a:solidFill>
                <a:latin typeface="Times New Roman" panose="02020603050405020304" pitchFamily="18" charset="0"/>
                <a:cs typeface="Times New Roman" panose="02020603050405020304" pitchFamily="18" charset="0"/>
              </a:rPr>
              <a:t> </a:t>
            </a:r>
            <a:r>
              <a:rPr lang="en-US" sz="2400" b="1" i="1" dirty="0" err="1" smtClean="0">
                <a:solidFill>
                  <a:srgbClr val="FF0000"/>
                </a:solidFill>
                <a:latin typeface="Times New Roman" panose="02020603050405020304" pitchFamily="18" charset="0"/>
                <a:cs typeface="Times New Roman" panose="02020603050405020304" pitchFamily="18" charset="0"/>
              </a:rPr>
              <a:t>của</a:t>
            </a:r>
            <a:r>
              <a:rPr lang="en-US" sz="2400" b="1" i="1" dirty="0" smtClean="0">
                <a:solidFill>
                  <a:srgbClr val="FF0000"/>
                </a:solidFill>
                <a:latin typeface="Times New Roman" panose="02020603050405020304" pitchFamily="18" charset="0"/>
                <a:cs typeface="Times New Roman" panose="02020603050405020304" pitchFamily="18" charset="0"/>
              </a:rPr>
              <a:t> </a:t>
            </a:r>
            <a:r>
              <a:rPr lang="en-US" sz="2400" b="1" i="1" dirty="0" err="1" smtClean="0">
                <a:solidFill>
                  <a:srgbClr val="FF0000"/>
                </a:solidFill>
                <a:latin typeface="Times New Roman" panose="02020603050405020304" pitchFamily="18" charset="0"/>
                <a:cs typeface="Times New Roman" panose="02020603050405020304" pitchFamily="18" charset="0"/>
              </a:rPr>
              <a:t>ai</a:t>
            </a:r>
            <a:r>
              <a:rPr lang="en-US" sz="2400" b="1" i="1" dirty="0" smtClean="0">
                <a:solidFill>
                  <a:srgbClr val="FF0000"/>
                </a:solidFill>
                <a:latin typeface="Times New Roman" panose="02020603050405020304" pitchFamily="18" charset="0"/>
                <a:cs typeface="Times New Roman" panose="02020603050405020304" pitchFamily="18" charset="0"/>
              </a:rPr>
              <a:t>? </a:t>
            </a:r>
            <a:r>
              <a:rPr lang="en-US" sz="2400" b="1" i="1" dirty="0" err="1" smtClean="0">
                <a:solidFill>
                  <a:srgbClr val="FF0000"/>
                </a:solidFill>
                <a:latin typeface="Times New Roman" panose="02020603050405020304" pitchFamily="18" charset="0"/>
                <a:cs typeface="Times New Roman" panose="02020603050405020304" pitchFamily="18" charset="0"/>
              </a:rPr>
              <a:t>Nhằm</a:t>
            </a:r>
            <a:r>
              <a:rPr lang="en-US" sz="2400" b="1" i="1" dirty="0" smtClean="0">
                <a:solidFill>
                  <a:srgbClr val="FF0000"/>
                </a:solidFill>
                <a:latin typeface="Times New Roman" panose="02020603050405020304" pitchFamily="18" charset="0"/>
                <a:cs typeface="Times New Roman" panose="02020603050405020304" pitchFamily="18" charset="0"/>
              </a:rPr>
              <a:t> </a:t>
            </a:r>
            <a:r>
              <a:rPr lang="en-US" sz="2400" b="1" i="1" dirty="0" err="1" smtClean="0">
                <a:solidFill>
                  <a:srgbClr val="FF0000"/>
                </a:solidFill>
                <a:latin typeface="Times New Roman" panose="02020603050405020304" pitchFamily="18" charset="0"/>
                <a:cs typeface="Times New Roman" panose="02020603050405020304" pitchFamily="18" charset="0"/>
              </a:rPr>
              <a:t>mục</a:t>
            </a:r>
            <a:r>
              <a:rPr lang="en-US" sz="2400" b="1" i="1" dirty="0" smtClean="0">
                <a:solidFill>
                  <a:srgbClr val="FF0000"/>
                </a:solidFill>
                <a:latin typeface="Times New Roman" panose="02020603050405020304" pitchFamily="18" charset="0"/>
                <a:cs typeface="Times New Roman" panose="02020603050405020304" pitchFamily="18" charset="0"/>
              </a:rPr>
              <a:t> </a:t>
            </a:r>
            <a:r>
              <a:rPr lang="en-US" sz="2400" b="1" i="1" dirty="0" err="1" smtClean="0">
                <a:solidFill>
                  <a:srgbClr val="FF0000"/>
                </a:solidFill>
                <a:latin typeface="Times New Roman" panose="02020603050405020304" pitchFamily="18" charset="0"/>
                <a:cs typeface="Times New Roman" panose="02020603050405020304" pitchFamily="18" charset="0"/>
              </a:rPr>
              <a:t>đích</a:t>
            </a:r>
            <a:r>
              <a:rPr lang="en-US" sz="2400" b="1" i="1" dirty="0" smtClean="0">
                <a:solidFill>
                  <a:srgbClr val="FF0000"/>
                </a:solidFill>
                <a:latin typeface="Times New Roman" panose="02020603050405020304" pitchFamily="18" charset="0"/>
                <a:cs typeface="Times New Roman" panose="02020603050405020304" pitchFamily="18" charset="0"/>
              </a:rPr>
              <a:t> </a:t>
            </a:r>
            <a:r>
              <a:rPr lang="en-US" sz="2400" b="1" i="1" dirty="0" err="1" smtClean="0">
                <a:solidFill>
                  <a:srgbClr val="FF0000"/>
                </a:solidFill>
                <a:latin typeface="Times New Roman" panose="02020603050405020304" pitchFamily="18" charset="0"/>
                <a:cs typeface="Times New Roman" panose="02020603050405020304" pitchFamily="18" charset="0"/>
              </a:rPr>
              <a:t>gì</a:t>
            </a:r>
            <a:r>
              <a:rPr lang="en-US" sz="2400" b="1" i="1" dirty="0" smtClean="0">
                <a:solidFill>
                  <a:srgbClr val="FF0000"/>
                </a:solidFill>
                <a:latin typeface="Times New Roman" panose="02020603050405020304" pitchFamily="18" charset="0"/>
                <a:cs typeface="Times New Roman" panose="02020603050405020304" pitchFamily="18" charset="0"/>
              </a:rPr>
              <a:t>?</a:t>
            </a:r>
          </a:p>
          <a:p>
            <a:pPr marL="514350" indent="-514350">
              <a:buAutoNum type="arabicPeriod"/>
            </a:pPr>
            <a:endParaRPr lang="en-US" sz="2400" dirty="0" smtClean="0">
              <a:latin typeface="Times New Roman" panose="02020603050405020304" pitchFamily="18" charset="0"/>
              <a:cs typeface="Times New Roman" panose="02020603050405020304" pitchFamily="18" charset="0"/>
            </a:endParaRPr>
          </a:p>
        </p:txBody>
      </p:sp>
      <p:sp>
        <p:nvSpPr>
          <p:cNvPr id="4" name="Rectangle 3"/>
          <p:cNvSpPr/>
          <p:nvPr/>
        </p:nvSpPr>
        <p:spPr>
          <a:xfrm>
            <a:off x="524932" y="1524000"/>
            <a:ext cx="8238067" cy="914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b="1" dirty="0" smtClean="0">
                <a:solidFill>
                  <a:schemeClr val="tx1"/>
                </a:solidFill>
                <a:latin typeface="Times New Roman" panose="02020603050405020304" pitchFamily="18" charset="0"/>
                <a:cs typeface="Times New Roman" panose="02020603050405020304" pitchFamily="18" charset="0"/>
              </a:rPr>
              <a:t> Danh lam thắng cảnh là những cảnh đẹp</a:t>
            </a:r>
            <a:r>
              <a:rPr lang="vi-VN" sz="2400" b="1" dirty="0" smtClean="0">
                <a:solidFill>
                  <a:schemeClr val="tx1"/>
                </a:solidFill>
                <a:latin typeface="Times New Roman" panose="02020603050405020304" pitchFamily="18" charset="0"/>
                <a:cs typeface="Times New Roman" panose="02020603050405020304" pitchFamily="18" charset="0"/>
              </a:rPr>
              <a:t>:</a:t>
            </a:r>
            <a:r>
              <a:rPr lang="en-US" sz="2400" b="1" dirty="0" smtClean="0">
                <a:solidFill>
                  <a:schemeClr val="tx1"/>
                </a:solidFill>
                <a:latin typeface="Times New Roman" panose="02020603050405020304" pitchFamily="18" charset="0"/>
                <a:cs typeface="Times New Roman" panose="02020603050405020304" pitchFamily="18" charset="0"/>
              </a:rPr>
              <a:t> núi, sông, rừng, biển thiên nhiên hoặc do con người góp phần tô điểm thêm.</a:t>
            </a:r>
          </a:p>
          <a:p>
            <a:pPr algn="just"/>
            <a:r>
              <a:rPr lang="en-US" sz="2400" b="1" dirty="0" err="1" smtClean="0">
                <a:solidFill>
                  <a:schemeClr val="tx1"/>
                </a:solidFill>
                <a:latin typeface="Times New Roman" panose="02020603050405020304" pitchFamily="18" charset="0"/>
                <a:cs typeface="Times New Roman" panose="02020603050405020304" pitchFamily="18" charset="0"/>
              </a:rPr>
              <a:t>Ví</a:t>
            </a:r>
            <a:r>
              <a:rPr lang="en-US" sz="2400" b="1" dirty="0" smtClean="0">
                <a:solidFill>
                  <a:schemeClr val="tx1"/>
                </a:solidFill>
                <a:latin typeface="Times New Roman" panose="02020603050405020304" pitchFamily="18" charset="0"/>
                <a:cs typeface="Times New Roman" panose="02020603050405020304" pitchFamily="18" charset="0"/>
              </a:rPr>
              <a:t> </a:t>
            </a:r>
            <a:r>
              <a:rPr lang="en-US" sz="2400" b="1" dirty="0" err="1" smtClean="0">
                <a:solidFill>
                  <a:schemeClr val="tx1"/>
                </a:solidFill>
                <a:latin typeface="Times New Roman" panose="02020603050405020304" pitchFamily="18" charset="0"/>
                <a:cs typeface="Times New Roman" panose="02020603050405020304" pitchFamily="18" charset="0"/>
              </a:rPr>
              <a:t>dụ</a:t>
            </a:r>
            <a:r>
              <a:rPr lang="en-US" sz="2400" b="1" dirty="0" smtClean="0">
                <a:solidFill>
                  <a:schemeClr val="tx1"/>
                </a:solidFill>
                <a:latin typeface="Times New Roman" panose="02020603050405020304" pitchFamily="18" charset="0"/>
                <a:cs typeface="Times New Roman" panose="02020603050405020304" pitchFamily="18" charset="0"/>
              </a:rPr>
              <a:t>: </a:t>
            </a:r>
            <a:r>
              <a:rPr lang="en-US" sz="2400" b="1" dirty="0" err="1" smtClean="0">
                <a:solidFill>
                  <a:schemeClr val="tx1"/>
                </a:solidFill>
                <a:latin typeface="Times New Roman" panose="02020603050405020304" pitchFamily="18" charset="0"/>
                <a:cs typeface="Times New Roman" panose="02020603050405020304" pitchFamily="18" charset="0"/>
              </a:rPr>
              <a:t>Vịnh</a:t>
            </a:r>
            <a:r>
              <a:rPr lang="en-US" sz="2400" b="1" dirty="0" smtClean="0">
                <a:solidFill>
                  <a:schemeClr val="tx1"/>
                </a:solidFill>
                <a:latin typeface="Times New Roman" panose="02020603050405020304" pitchFamily="18" charset="0"/>
                <a:cs typeface="Times New Roman" panose="02020603050405020304" pitchFamily="18" charset="0"/>
              </a:rPr>
              <a:t> </a:t>
            </a:r>
            <a:r>
              <a:rPr lang="en-US" sz="2400" b="1" dirty="0" err="1" smtClean="0">
                <a:solidFill>
                  <a:schemeClr val="tx1"/>
                </a:solidFill>
                <a:latin typeface="Times New Roman" panose="02020603050405020304" pitchFamily="18" charset="0"/>
                <a:cs typeface="Times New Roman" panose="02020603050405020304" pitchFamily="18" charset="0"/>
              </a:rPr>
              <a:t>Hạ</a:t>
            </a:r>
            <a:r>
              <a:rPr lang="en-US" sz="2400" b="1" dirty="0" smtClean="0">
                <a:solidFill>
                  <a:schemeClr val="tx1"/>
                </a:solidFill>
                <a:latin typeface="Times New Roman" panose="02020603050405020304" pitchFamily="18" charset="0"/>
                <a:cs typeface="Times New Roman" panose="02020603050405020304" pitchFamily="18" charset="0"/>
              </a:rPr>
              <a:t> Long, </a:t>
            </a:r>
            <a:r>
              <a:rPr lang="en-US" sz="2400" b="1" dirty="0" err="1" smtClean="0">
                <a:solidFill>
                  <a:schemeClr val="tx1"/>
                </a:solidFill>
                <a:latin typeface="Times New Roman" panose="02020603050405020304" pitchFamily="18" charset="0"/>
                <a:cs typeface="Times New Roman" panose="02020603050405020304" pitchFamily="18" charset="0"/>
              </a:rPr>
              <a:t>Hồ</a:t>
            </a:r>
            <a:r>
              <a:rPr lang="en-US" sz="2400" b="1" dirty="0" smtClean="0">
                <a:solidFill>
                  <a:schemeClr val="tx1"/>
                </a:solidFill>
                <a:latin typeface="Times New Roman" panose="02020603050405020304" pitchFamily="18" charset="0"/>
                <a:cs typeface="Times New Roman" panose="02020603050405020304" pitchFamily="18" charset="0"/>
              </a:rPr>
              <a:t> Ba </a:t>
            </a:r>
            <a:r>
              <a:rPr lang="en-US" sz="2400" b="1" dirty="0" err="1" smtClean="0">
                <a:solidFill>
                  <a:schemeClr val="tx1"/>
                </a:solidFill>
                <a:latin typeface="Times New Roman" panose="02020603050405020304" pitchFamily="18" charset="0"/>
                <a:cs typeface="Times New Roman" panose="02020603050405020304" pitchFamily="18" charset="0"/>
              </a:rPr>
              <a:t>Bể</a:t>
            </a:r>
            <a:r>
              <a:rPr lang="en-US" sz="2400" b="1" dirty="0" smtClean="0">
                <a:solidFill>
                  <a:schemeClr val="tx1"/>
                </a:solidFill>
                <a:latin typeface="Times New Roman" panose="02020603050405020304" pitchFamily="18" charset="0"/>
                <a:cs typeface="Times New Roman" panose="02020603050405020304" pitchFamily="18" charset="0"/>
              </a:rPr>
              <a:t>, Sa Pa, …</a:t>
            </a:r>
            <a:endParaRPr lang="en-US" sz="2400" b="1" dirty="0">
              <a:latin typeface="Times New Roman" panose="02020603050405020304" pitchFamily="18" charset="0"/>
              <a:cs typeface="Times New Roman" panose="02020603050405020304" pitchFamily="18" charset="0"/>
            </a:endParaRPr>
          </a:p>
        </p:txBody>
      </p:sp>
      <p:sp>
        <p:nvSpPr>
          <p:cNvPr id="5" name="Rectangle 4"/>
          <p:cNvSpPr/>
          <p:nvPr/>
        </p:nvSpPr>
        <p:spPr>
          <a:xfrm>
            <a:off x="524933" y="4114800"/>
            <a:ext cx="7848600" cy="990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b="1" dirty="0" smtClean="0">
                <a:solidFill>
                  <a:schemeClr val="tx1"/>
                </a:solidFill>
                <a:latin typeface="Times New Roman" panose="02020603050405020304" pitchFamily="18" charset="0"/>
                <a:cs typeface="Times New Roman" panose="02020603050405020304" pitchFamily="18" charset="0"/>
              </a:rPr>
              <a:t>  Đó thường là công việc của các hướng dẫn viên du lịch, nhằm mục đích giúp khách tham quan, du lịch hiểu tường tận hơn, đầy đủ hơn về nơi mà họ đang tham quan.</a:t>
            </a:r>
            <a:endParaRPr lang="en-US" sz="2400" b="1" dirty="0">
              <a:solidFill>
                <a:schemeClr val="tx1"/>
              </a:solidFill>
              <a:latin typeface="Times New Roman" panose="02020603050405020304" pitchFamily="18" charset="0"/>
              <a:cs typeface="Times New Roman" panose="02020603050405020304" pitchFamily="18" charset="0"/>
            </a:endParaRPr>
          </a:p>
        </p:txBody>
      </p:sp>
      <p:sp>
        <p:nvSpPr>
          <p:cNvPr id="6" name="Rectangle 2"/>
          <p:cNvSpPr>
            <a:spLocks noChangeArrowheads="1"/>
          </p:cNvSpPr>
          <p:nvPr/>
        </p:nvSpPr>
        <p:spPr bwMode="auto">
          <a:xfrm>
            <a:off x="0" y="0"/>
            <a:ext cx="9144000" cy="609600"/>
          </a:xfrm>
          <a:prstGeom prst="rect">
            <a:avLst/>
          </a:prstGeom>
          <a:solidFill>
            <a:srgbClr val="008000"/>
          </a:solidFill>
          <a:ln w="9525">
            <a:noFill/>
            <a:miter lim="800000"/>
            <a:headEnd/>
            <a:tailEnd/>
          </a:ln>
          <a:effectLst/>
        </p:spPr>
        <p:txBody>
          <a:bodyPr wrap="none" anchor="ctr"/>
          <a:lstStyle/>
          <a:p>
            <a:endParaRPr lang="en-US"/>
          </a:p>
        </p:txBody>
      </p:sp>
      <p:sp>
        <p:nvSpPr>
          <p:cNvPr id="8" name="Title 1"/>
          <p:cNvSpPr txBox="1">
            <a:spLocks/>
          </p:cNvSpPr>
          <p:nvPr/>
        </p:nvSpPr>
        <p:spPr>
          <a:xfrm>
            <a:off x="419100" y="0"/>
            <a:ext cx="8229600" cy="575733"/>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smtClean="0">
                <a:ln>
                  <a:noFill/>
                </a:ln>
                <a:solidFill>
                  <a:srgbClr val="FFFF00"/>
                </a:solidFill>
                <a:effectLst/>
                <a:uLnTx/>
                <a:uFillTx/>
                <a:latin typeface="Times New Roman" panose="02020603050405020304" pitchFamily="18" charset="0"/>
                <a:ea typeface="+mj-ea"/>
                <a:cs typeface="Times New Roman" panose="02020603050405020304" pitchFamily="18" charset="0"/>
              </a:rPr>
              <a:t>THUYẾT MINH VỀ MỘT DANH LAM THẮNG CẢNH</a:t>
            </a:r>
            <a:endParaRPr kumimoji="0" lang="en-US" sz="2400" b="1" i="0" u="none" strike="noStrike" kern="1200" cap="none" spc="0" normalizeH="0" baseline="0" noProof="0" dirty="0">
              <a:ln>
                <a:noFill/>
              </a:ln>
              <a:solidFill>
                <a:srgbClr val="FFFF00"/>
              </a:solidFill>
              <a:effectLst/>
              <a:uLnTx/>
              <a:uFillTx/>
              <a:latin typeface="Times New Roman" panose="02020603050405020304" pitchFamily="18" charset="0"/>
              <a:ea typeface="+mj-ea"/>
              <a:cs typeface="Times New Roman" panose="02020603050405020304" pitchFamily="18" charset="0"/>
            </a:endParaRPr>
          </a:p>
        </p:txBody>
      </p:sp>
    </p:spTree>
    <p:extLst>
      <p:ext uri="{BB962C8B-B14F-4D97-AF65-F5344CB8AC3E}">
        <p14:creationId xmlns:p14="http://schemas.microsoft.com/office/powerpoint/2010/main" xmlns="" val="3906967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 calcmode="lin" valueType="num">
                                      <p:cBhvr additive="base">
                                        <p:cTn id="1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5">
                                            <p:txEl>
                                              <p:pRg st="0" end="0"/>
                                            </p:txEl>
                                          </p:spTgt>
                                        </p:tgtEl>
                                        <p:attrNameLst>
                                          <p:attrName>style.visibility</p:attrName>
                                        </p:attrNameLst>
                                      </p:cBhvr>
                                      <p:to>
                                        <p:strVal val="visible"/>
                                      </p:to>
                                    </p:set>
                                    <p:anim calcmode="lin" valueType="num">
                                      <p:cBhvr additive="base">
                                        <p:cTn id="29"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6" name="Text Box 8"/>
          <p:cNvSpPr txBox="1">
            <a:spLocks noChangeArrowheads="1"/>
          </p:cNvSpPr>
          <p:nvPr/>
        </p:nvSpPr>
        <p:spPr bwMode="auto">
          <a:xfrm>
            <a:off x="228600" y="712113"/>
            <a:ext cx="5867400"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2200" b="1" dirty="0" smtClean="0">
                <a:solidFill>
                  <a:srgbClr val="FF0000"/>
                </a:solidFill>
                <a:latin typeface="Times New Roman" pitchFamily="18" charset="0"/>
                <a:cs typeface="Times New Roman" pitchFamily="18" charset="0"/>
              </a:rPr>
              <a:t>I. </a:t>
            </a:r>
            <a:r>
              <a:rPr lang="en-US" sz="2200" b="1" u="sng" dirty="0" err="1" smtClean="0">
                <a:solidFill>
                  <a:srgbClr val="FF0000"/>
                </a:solidFill>
                <a:latin typeface="Times New Roman" pitchFamily="18" charset="0"/>
                <a:cs typeface="Times New Roman" pitchFamily="18" charset="0"/>
              </a:rPr>
              <a:t>Thuyết</a:t>
            </a:r>
            <a:r>
              <a:rPr lang="en-US" sz="2200" b="1" u="sng" dirty="0" smtClean="0">
                <a:solidFill>
                  <a:srgbClr val="FF0000"/>
                </a:solidFill>
                <a:latin typeface="Times New Roman" pitchFamily="18" charset="0"/>
                <a:cs typeface="Times New Roman" pitchFamily="18" charset="0"/>
              </a:rPr>
              <a:t> minh </a:t>
            </a:r>
            <a:r>
              <a:rPr lang="en-US" sz="2200" b="1" u="sng" dirty="0" err="1" smtClean="0">
                <a:solidFill>
                  <a:srgbClr val="FF0000"/>
                </a:solidFill>
                <a:latin typeface="Times New Roman" pitchFamily="18" charset="0"/>
                <a:cs typeface="Times New Roman" pitchFamily="18" charset="0"/>
              </a:rPr>
              <a:t>về</a:t>
            </a:r>
            <a:r>
              <a:rPr lang="en-US" sz="2200" b="1" u="sng" dirty="0" smtClean="0">
                <a:solidFill>
                  <a:srgbClr val="FF0000"/>
                </a:solidFill>
                <a:latin typeface="Times New Roman" pitchFamily="18" charset="0"/>
                <a:cs typeface="Times New Roman" pitchFamily="18" charset="0"/>
              </a:rPr>
              <a:t> </a:t>
            </a:r>
            <a:r>
              <a:rPr lang="en-US" sz="2200" b="1" u="sng" dirty="0" err="1" smtClean="0">
                <a:solidFill>
                  <a:srgbClr val="FF0000"/>
                </a:solidFill>
                <a:latin typeface="Times New Roman" pitchFamily="18" charset="0"/>
                <a:cs typeface="Times New Roman" pitchFamily="18" charset="0"/>
              </a:rPr>
              <a:t>một</a:t>
            </a:r>
            <a:r>
              <a:rPr lang="en-US" sz="2200" b="1" u="sng" dirty="0" smtClean="0">
                <a:solidFill>
                  <a:srgbClr val="FF0000"/>
                </a:solidFill>
                <a:latin typeface="Times New Roman" pitchFamily="18" charset="0"/>
                <a:cs typeface="Times New Roman" pitchFamily="18" charset="0"/>
              </a:rPr>
              <a:t> </a:t>
            </a:r>
            <a:r>
              <a:rPr lang="en-US" sz="2200" b="1" u="sng" dirty="0" err="1" smtClean="0">
                <a:solidFill>
                  <a:srgbClr val="FF0000"/>
                </a:solidFill>
                <a:latin typeface="Times New Roman" pitchFamily="18" charset="0"/>
                <a:cs typeface="Times New Roman" pitchFamily="18" charset="0"/>
              </a:rPr>
              <a:t>danh</a:t>
            </a:r>
            <a:r>
              <a:rPr lang="en-US" sz="2200" b="1" u="sng" dirty="0" smtClean="0">
                <a:solidFill>
                  <a:srgbClr val="FF0000"/>
                </a:solidFill>
                <a:latin typeface="Times New Roman" pitchFamily="18" charset="0"/>
                <a:cs typeface="Times New Roman" pitchFamily="18" charset="0"/>
              </a:rPr>
              <a:t> lam </a:t>
            </a:r>
            <a:r>
              <a:rPr lang="en-US" sz="2200" b="1" u="sng" dirty="0" err="1" smtClean="0">
                <a:solidFill>
                  <a:srgbClr val="FF0000"/>
                </a:solidFill>
                <a:latin typeface="Times New Roman" pitchFamily="18" charset="0"/>
                <a:cs typeface="Times New Roman" pitchFamily="18" charset="0"/>
              </a:rPr>
              <a:t>thắng</a:t>
            </a:r>
            <a:r>
              <a:rPr lang="en-US" sz="2200" b="1" u="sng" dirty="0" smtClean="0">
                <a:solidFill>
                  <a:srgbClr val="FF0000"/>
                </a:solidFill>
                <a:latin typeface="Times New Roman" pitchFamily="18" charset="0"/>
                <a:cs typeface="Times New Roman" pitchFamily="18" charset="0"/>
              </a:rPr>
              <a:t> </a:t>
            </a:r>
            <a:r>
              <a:rPr lang="en-US" sz="2200" b="1" u="sng" dirty="0" err="1" smtClean="0">
                <a:solidFill>
                  <a:srgbClr val="FF0000"/>
                </a:solidFill>
                <a:latin typeface="Times New Roman" pitchFamily="18" charset="0"/>
                <a:cs typeface="Times New Roman" pitchFamily="18" charset="0"/>
              </a:rPr>
              <a:t>cảnh</a:t>
            </a:r>
            <a:endParaRPr lang="en-US" sz="2200" b="1" u="sng" dirty="0" smtClean="0">
              <a:solidFill>
                <a:srgbClr val="FF0000"/>
              </a:solidFill>
              <a:latin typeface="Times New Roman" pitchFamily="18" charset="0"/>
              <a:cs typeface="Times New Roman" pitchFamily="18" charset="0"/>
            </a:endParaRPr>
          </a:p>
          <a:p>
            <a:r>
              <a:rPr lang="en-US" sz="2200" b="1" dirty="0" smtClean="0">
                <a:solidFill>
                  <a:srgbClr val="FF0000"/>
                </a:solidFill>
                <a:latin typeface="Times New Roman" pitchFamily="18" charset="0"/>
                <a:cs typeface="Times New Roman" pitchFamily="18" charset="0"/>
              </a:rPr>
              <a:t>1</a:t>
            </a:r>
            <a:r>
              <a:rPr lang="en-US" sz="2200" b="1" u="sng" dirty="0" smtClean="0">
                <a:solidFill>
                  <a:srgbClr val="FF0000"/>
                </a:solidFill>
                <a:latin typeface="Times New Roman" pitchFamily="18" charset="0"/>
                <a:cs typeface="Times New Roman" pitchFamily="18" charset="0"/>
              </a:rPr>
              <a:t>. </a:t>
            </a:r>
            <a:r>
              <a:rPr lang="en-US" sz="2200" b="1" u="sng" dirty="0" err="1">
                <a:solidFill>
                  <a:srgbClr val="FF0000"/>
                </a:solidFill>
                <a:latin typeface="Times New Roman" pitchFamily="18" charset="0"/>
                <a:cs typeface="Times New Roman" pitchFamily="18" charset="0"/>
              </a:rPr>
              <a:t>Giới</a:t>
            </a:r>
            <a:r>
              <a:rPr lang="en-US" sz="2200" b="1" u="sng" dirty="0">
                <a:solidFill>
                  <a:srgbClr val="FF0000"/>
                </a:solidFill>
                <a:latin typeface="Times New Roman" pitchFamily="18" charset="0"/>
                <a:cs typeface="Times New Roman" pitchFamily="18" charset="0"/>
              </a:rPr>
              <a:t> </a:t>
            </a:r>
            <a:r>
              <a:rPr lang="en-US" sz="2200" b="1" u="sng" dirty="0" err="1">
                <a:solidFill>
                  <a:srgbClr val="FF0000"/>
                </a:solidFill>
                <a:latin typeface="Times New Roman" pitchFamily="18" charset="0"/>
                <a:cs typeface="Times New Roman" pitchFamily="18" charset="0"/>
              </a:rPr>
              <a:t>thiệu</a:t>
            </a:r>
            <a:r>
              <a:rPr lang="en-US" sz="2200" b="1" u="sng" dirty="0">
                <a:solidFill>
                  <a:srgbClr val="FF0000"/>
                </a:solidFill>
                <a:latin typeface="Times New Roman" pitchFamily="18" charset="0"/>
                <a:cs typeface="Times New Roman" pitchFamily="18" charset="0"/>
              </a:rPr>
              <a:t> </a:t>
            </a:r>
            <a:r>
              <a:rPr lang="en-US" sz="2200" b="1" u="sng" dirty="0" err="1">
                <a:solidFill>
                  <a:srgbClr val="FF0000"/>
                </a:solidFill>
                <a:latin typeface="Times New Roman" pitchFamily="18" charset="0"/>
                <a:cs typeface="Times New Roman" pitchFamily="18" charset="0"/>
              </a:rPr>
              <a:t>một</a:t>
            </a:r>
            <a:r>
              <a:rPr lang="en-US" sz="2200" b="1" u="sng" dirty="0">
                <a:solidFill>
                  <a:srgbClr val="FF0000"/>
                </a:solidFill>
                <a:latin typeface="Times New Roman" pitchFamily="18" charset="0"/>
                <a:cs typeface="Times New Roman" pitchFamily="18" charset="0"/>
              </a:rPr>
              <a:t> </a:t>
            </a:r>
            <a:r>
              <a:rPr lang="en-US" sz="2200" b="1" u="sng" dirty="0" err="1">
                <a:solidFill>
                  <a:srgbClr val="FF0000"/>
                </a:solidFill>
                <a:latin typeface="Times New Roman" pitchFamily="18" charset="0"/>
                <a:cs typeface="Times New Roman" pitchFamily="18" charset="0"/>
              </a:rPr>
              <a:t>danh</a:t>
            </a:r>
            <a:r>
              <a:rPr lang="en-US" sz="2200" b="1" u="sng" dirty="0">
                <a:solidFill>
                  <a:srgbClr val="FF0000"/>
                </a:solidFill>
                <a:latin typeface="Times New Roman" pitchFamily="18" charset="0"/>
                <a:cs typeface="Times New Roman" pitchFamily="18" charset="0"/>
              </a:rPr>
              <a:t> lam </a:t>
            </a:r>
            <a:r>
              <a:rPr lang="en-US" sz="2200" b="1" u="sng" dirty="0" err="1">
                <a:solidFill>
                  <a:srgbClr val="FF0000"/>
                </a:solidFill>
                <a:latin typeface="Times New Roman" pitchFamily="18" charset="0"/>
                <a:cs typeface="Times New Roman" pitchFamily="18" charset="0"/>
              </a:rPr>
              <a:t>thắng</a:t>
            </a:r>
            <a:r>
              <a:rPr lang="en-US" sz="2200" b="1" u="sng" dirty="0">
                <a:solidFill>
                  <a:srgbClr val="FF0000"/>
                </a:solidFill>
                <a:latin typeface="Times New Roman" pitchFamily="18" charset="0"/>
                <a:cs typeface="Times New Roman" pitchFamily="18" charset="0"/>
              </a:rPr>
              <a:t> </a:t>
            </a:r>
            <a:r>
              <a:rPr lang="en-US" sz="2200" b="1" u="sng" dirty="0" err="1" smtClean="0">
                <a:solidFill>
                  <a:srgbClr val="FF0000"/>
                </a:solidFill>
                <a:latin typeface="Times New Roman" pitchFamily="18" charset="0"/>
                <a:cs typeface="Times New Roman" pitchFamily="18" charset="0"/>
              </a:rPr>
              <a:t>cảnh</a:t>
            </a:r>
            <a:r>
              <a:rPr lang="en-US" sz="2200" b="1" u="sng" dirty="0" smtClean="0">
                <a:solidFill>
                  <a:srgbClr val="FF0000"/>
                </a:solidFill>
                <a:latin typeface="Times New Roman" pitchFamily="18" charset="0"/>
                <a:cs typeface="Times New Roman" pitchFamily="18" charset="0"/>
              </a:rPr>
              <a:t>:</a:t>
            </a:r>
            <a:endParaRPr lang="en-US" sz="2200" b="1" u="sng" dirty="0">
              <a:solidFill>
                <a:srgbClr val="FF0000"/>
              </a:solidFill>
              <a:latin typeface="Times New Roman" pitchFamily="18" charset="0"/>
              <a:cs typeface="Times New Roman" pitchFamily="18" charset="0"/>
            </a:endParaRPr>
          </a:p>
        </p:txBody>
      </p:sp>
      <p:sp>
        <p:nvSpPr>
          <p:cNvPr id="27658" name="Text Box 10"/>
          <p:cNvSpPr txBox="1">
            <a:spLocks noChangeArrowheads="1"/>
          </p:cNvSpPr>
          <p:nvPr/>
        </p:nvSpPr>
        <p:spPr bwMode="auto">
          <a:xfrm>
            <a:off x="252845" y="1377603"/>
            <a:ext cx="2971800"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2200" b="1" dirty="0" smtClean="0">
                <a:solidFill>
                  <a:srgbClr val="FF0000"/>
                </a:solidFill>
                <a:latin typeface="Times New Roman" pitchFamily="18" charset="0"/>
                <a:cs typeface="Times New Roman" pitchFamily="18" charset="0"/>
              </a:rPr>
              <a:t>a. </a:t>
            </a:r>
            <a:r>
              <a:rPr lang="en-US" sz="2200" b="1" dirty="0" err="1">
                <a:solidFill>
                  <a:srgbClr val="FF0000"/>
                </a:solidFill>
                <a:latin typeface="Times New Roman" pitchFamily="18" charset="0"/>
                <a:cs typeface="Times New Roman" pitchFamily="18" charset="0"/>
              </a:rPr>
              <a:t>V</a:t>
            </a:r>
            <a:r>
              <a:rPr lang="en-US" sz="2200" b="1" dirty="0" err="1" smtClean="0">
                <a:solidFill>
                  <a:srgbClr val="FF0000"/>
                </a:solidFill>
                <a:latin typeface="Times New Roman" pitchFamily="18" charset="0"/>
                <a:cs typeface="Times New Roman" pitchFamily="18" charset="0"/>
              </a:rPr>
              <a:t>ăn</a:t>
            </a:r>
            <a:r>
              <a:rPr lang="en-US" sz="2200" b="1" dirty="0" smtClean="0">
                <a:solidFill>
                  <a:srgbClr val="FF0000"/>
                </a:solidFill>
                <a:latin typeface="Times New Roman" pitchFamily="18" charset="0"/>
                <a:cs typeface="Times New Roman" pitchFamily="18" charset="0"/>
              </a:rPr>
              <a:t> </a:t>
            </a:r>
            <a:r>
              <a:rPr lang="en-US" sz="2200" b="1" dirty="0" err="1">
                <a:solidFill>
                  <a:srgbClr val="FF0000"/>
                </a:solidFill>
                <a:latin typeface="Times New Roman" pitchFamily="18" charset="0"/>
                <a:cs typeface="Times New Roman" pitchFamily="18" charset="0"/>
              </a:rPr>
              <a:t>bản</a:t>
            </a:r>
            <a:r>
              <a:rPr lang="en-US" sz="2200" b="1" dirty="0">
                <a:solidFill>
                  <a:srgbClr val="FF0000"/>
                </a:solidFill>
                <a:latin typeface="Times New Roman" pitchFamily="18" charset="0"/>
                <a:cs typeface="Times New Roman" pitchFamily="18" charset="0"/>
              </a:rPr>
              <a:t>:</a:t>
            </a:r>
          </a:p>
        </p:txBody>
      </p:sp>
      <p:sp>
        <p:nvSpPr>
          <p:cNvPr id="27659" name="Text Box 11"/>
          <p:cNvSpPr txBox="1">
            <a:spLocks noChangeArrowheads="1"/>
          </p:cNvSpPr>
          <p:nvPr/>
        </p:nvSpPr>
        <p:spPr bwMode="auto">
          <a:xfrm>
            <a:off x="1066800" y="1931313"/>
            <a:ext cx="4495800"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50000"/>
              </a:spcBef>
            </a:pPr>
            <a:r>
              <a:rPr lang="en-US" sz="2200" b="1" dirty="0">
                <a:latin typeface="Times New Roman" pitchFamily="18" charset="0"/>
                <a:cs typeface="Times New Roman" pitchFamily="18" charset="0"/>
              </a:rPr>
              <a:t>“</a:t>
            </a:r>
            <a:r>
              <a:rPr lang="en-US" sz="2200" b="1" dirty="0" err="1">
                <a:latin typeface="Times New Roman" pitchFamily="18" charset="0"/>
                <a:cs typeface="Times New Roman" pitchFamily="18" charset="0"/>
              </a:rPr>
              <a:t>Hồ</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Hoàn</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Kiếm</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và</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đền</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Ngọc</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Sơn</a:t>
            </a:r>
            <a:r>
              <a:rPr lang="en-US" sz="2200" b="1" dirty="0">
                <a:latin typeface="Times New Roman" pitchFamily="18" charset="0"/>
                <a:cs typeface="Times New Roman" pitchFamily="18" charset="0"/>
              </a:rPr>
              <a:t>”</a:t>
            </a:r>
          </a:p>
        </p:txBody>
      </p:sp>
      <p:sp>
        <p:nvSpPr>
          <p:cNvPr id="5" name="Rectangle 2"/>
          <p:cNvSpPr>
            <a:spLocks noChangeArrowheads="1"/>
          </p:cNvSpPr>
          <p:nvPr/>
        </p:nvSpPr>
        <p:spPr bwMode="auto">
          <a:xfrm>
            <a:off x="0" y="0"/>
            <a:ext cx="9144000" cy="609600"/>
          </a:xfrm>
          <a:prstGeom prst="rect">
            <a:avLst/>
          </a:prstGeom>
          <a:solidFill>
            <a:srgbClr val="008000"/>
          </a:solidFill>
          <a:ln w="9525">
            <a:noFill/>
            <a:miter lim="800000"/>
            <a:headEnd/>
            <a:tailEnd/>
          </a:ln>
          <a:effectLst/>
        </p:spPr>
        <p:txBody>
          <a:bodyPr wrap="none" anchor="ctr"/>
          <a:lstStyle/>
          <a:p>
            <a:endParaRPr lang="en-US"/>
          </a:p>
        </p:txBody>
      </p:sp>
      <p:sp>
        <p:nvSpPr>
          <p:cNvPr id="6" name="Title 1"/>
          <p:cNvSpPr txBox="1">
            <a:spLocks/>
          </p:cNvSpPr>
          <p:nvPr/>
        </p:nvSpPr>
        <p:spPr>
          <a:xfrm>
            <a:off x="419100" y="0"/>
            <a:ext cx="8229600" cy="575733"/>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smtClean="0">
                <a:ln>
                  <a:noFill/>
                </a:ln>
                <a:solidFill>
                  <a:srgbClr val="FFFF00"/>
                </a:solidFill>
                <a:effectLst/>
                <a:uLnTx/>
                <a:uFillTx/>
                <a:latin typeface="Times New Roman" panose="02020603050405020304" pitchFamily="18" charset="0"/>
                <a:ea typeface="+mj-ea"/>
                <a:cs typeface="Times New Roman" panose="02020603050405020304" pitchFamily="18" charset="0"/>
              </a:rPr>
              <a:t>THUYẾT MINH VỀ MỘT DANH LAM THẮNG CẢNH</a:t>
            </a:r>
            <a:endParaRPr kumimoji="0" lang="en-US" sz="2400" b="1" i="0" u="none" strike="noStrike" kern="1200" cap="none" spc="0" normalizeH="0" baseline="0" noProof="0" dirty="0">
              <a:ln>
                <a:noFill/>
              </a:ln>
              <a:solidFill>
                <a:srgbClr val="FFFF00"/>
              </a:solidFill>
              <a:effectLst/>
              <a:uLnTx/>
              <a:uFillTx/>
              <a:latin typeface="Times New Roman" panose="02020603050405020304" pitchFamily="18" charset="0"/>
              <a:ea typeface="+mj-ea"/>
              <a:cs typeface="Times New Roman" panose="02020603050405020304" pitchFamily="18" charset="0"/>
            </a:endParaRPr>
          </a:p>
        </p:txBody>
      </p:sp>
    </p:spTree>
    <p:extLst>
      <p:ext uri="{BB962C8B-B14F-4D97-AF65-F5344CB8AC3E}">
        <p14:creationId xmlns:p14="http://schemas.microsoft.com/office/powerpoint/2010/main" xmlns="" val="123059340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7656"/>
                                        </p:tgtEl>
                                        <p:attrNameLst>
                                          <p:attrName>style.visibility</p:attrName>
                                        </p:attrNameLst>
                                      </p:cBhvr>
                                      <p:to>
                                        <p:strVal val="visible"/>
                                      </p:to>
                                    </p:set>
                                    <p:anim calcmode="discrete" valueType="clr">
                                      <p:cBhvr override="childStyle">
                                        <p:cTn id="7" dur="80"/>
                                        <p:tgtEl>
                                          <p:spTgt spid="27656"/>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7656"/>
                                        </p:tgtEl>
                                        <p:attrNameLst>
                                          <p:attrName>fillcolor</p:attrName>
                                        </p:attrNameLst>
                                      </p:cBhvr>
                                      <p:tavLst>
                                        <p:tav tm="0">
                                          <p:val>
                                            <p:clrVal>
                                              <a:schemeClr val="accent2"/>
                                            </p:clrVal>
                                          </p:val>
                                        </p:tav>
                                        <p:tav tm="50000">
                                          <p:val>
                                            <p:clrVal>
                                              <a:schemeClr val="hlink"/>
                                            </p:clrVal>
                                          </p:val>
                                        </p:tav>
                                      </p:tavLst>
                                    </p:anim>
                                    <p:set>
                                      <p:cBhvr>
                                        <p:cTn id="9" dur="80"/>
                                        <p:tgtEl>
                                          <p:spTgt spid="27656"/>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27658"/>
                                        </p:tgtEl>
                                        <p:attrNameLst>
                                          <p:attrName>style.visibility</p:attrName>
                                        </p:attrNameLst>
                                      </p:cBhvr>
                                      <p:to>
                                        <p:strVal val="visible"/>
                                      </p:to>
                                    </p:set>
                                    <p:anim calcmode="discrete" valueType="clr">
                                      <p:cBhvr override="childStyle">
                                        <p:cTn id="14" dur="80"/>
                                        <p:tgtEl>
                                          <p:spTgt spid="27658"/>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27658"/>
                                        </p:tgtEl>
                                        <p:attrNameLst>
                                          <p:attrName>fillcolor</p:attrName>
                                        </p:attrNameLst>
                                      </p:cBhvr>
                                      <p:tavLst>
                                        <p:tav tm="0">
                                          <p:val>
                                            <p:clrVal>
                                              <a:schemeClr val="accent2"/>
                                            </p:clrVal>
                                          </p:val>
                                        </p:tav>
                                        <p:tav tm="50000">
                                          <p:val>
                                            <p:clrVal>
                                              <a:schemeClr val="hlink"/>
                                            </p:clrVal>
                                          </p:val>
                                        </p:tav>
                                      </p:tavLst>
                                    </p:anim>
                                    <p:set>
                                      <p:cBhvr>
                                        <p:cTn id="16" dur="80"/>
                                        <p:tgtEl>
                                          <p:spTgt spid="27658"/>
                                        </p:tgtEl>
                                        <p:attrNameLst>
                                          <p:attrName>fill.type</p:attrName>
                                        </p:attrNameLst>
                                      </p:cBhvr>
                                      <p:to>
                                        <p:strVal val="solid"/>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27659"/>
                                        </p:tgtEl>
                                        <p:attrNameLst>
                                          <p:attrName>style.visibility</p:attrName>
                                        </p:attrNameLst>
                                      </p:cBhvr>
                                      <p:to>
                                        <p:strVal val="visible"/>
                                      </p:to>
                                    </p:set>
                                    <p:anim calcmode="discrete" valueType="clr">
                                      <p:cBhvr override="childStyle">
                                        <p:cTn id="21" dur="80"/>
                                        <p:tgtEl>
                                          <p:spTgt spid="27659"/>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27659"/>
                                        </p:tgtEl>
                                        <p:attrNameLst>
                                          <p:attrName>fillcolor</p:attrName>
                                        </p:attrNameLst>
                                      </p:cBhvr>
                                      <p:tavLst>
                                        <p:tav tm="0">
                                          <p:val>
                                            <p:clrVal>
                                              <a:schemeClr val="accent2"/>
                                            </p:clrVal>
                                          </p:val>
                                        </p:tav>
                                        <p:tav tm="50000">
                                          <p:val>
                                            <p:clrVal>
                                              <a:schemeClr val="hlink"/>
                                            </p:clrVal>
                                          </p:val>
                                        </p:tav>
                                      </p:tavLst>
                                    </p:anim>
                                    <p:set>
                                      <p:cBhvr>
                                        <p:cTn id="23" dur="80"/>
                                        <p:tgtEl>
                                          <p:spTgt spid="2765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6" grpId="0"/>
      <p:bldP spid="27658" grpId="0"/>
      <p:bldP spid="2765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hồ hoàn kiếm"/>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4819" name="Text Box 3"/>
          <p:cNvSpPr txBox="1">
            <a:spLocks noChangeArrowheads="1"/>
          </p:cNvSpPr>
          <p:nvPr/>
        </p:nvSpPr>
        <p:spPr bwMode="auto">
          <a:xfrm>
            <a:off x="0" y="6140450"/>
            <a:ext cx="9144000" cy="641350"/>
          </a:xfrm>
          <a:prstGeom prst="rect">
            <a:avLst/>
          </a:prstGeom>
          <a:ln>
            <a:headEnd/>
            <a:tailEnd/>
          </a:ln>
        </p:spPr>
        <p:style>
          <a:lnRef idx="1">
            <a:schemeClr val="dk1"/>
          </a:lnRef>
          <a:fillRef idx="3">
            <a:schemeClr val="dk1"/>
          </a:fillRef>
          <a:effectRef idx="2">
            <a:schemeClr val="dk1"/>
          </a:effectRef>
          <a:fontRef idx="minor">
            <a:schemeClr val="lt1"/>
          </a:fontRef>
        </p:style>
        <p:txBody>
          <a:bodyPr>
            <a:spAutoFit/>
          </a:bodyPr>
          <a:lstStyle/>
          <a:p>
            <a:pPr algn="ctr" eaLnBrk="1" hangingPunct="1">
              <a:spcBef>
                <a:spcPct val="50000"/>
              </a:spcBef>
              <a:defRPr/>
            </a:pPr>
            <a:r>
              <a:rPr lang="en-US" sz="3600" dirty="0" err="1" smtClean="0">
                <a:solidFill>
                  <a:srgbClr val="FF0000"/>
                </a:solidFill>
                <a:latin typeface="Times New Roman" panose="02020603050405020304" pitchFamily="18" charset="0"/>
                <a:cs typeface="Times New Roman" panose="02020603050405020304" pitchFamily="18" charset="0"/>
              </a:rPr>
              <a:t>Hồ</a:t>
            </a:r>
            <a:r>
              <a:rPr lang="en-US" sz="3600" dirty="0" smtClean="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Hoàn</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Kiếm</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smtClean="0">
                <a:solidFill>
                  <a:srgbClr val="FF0000"/>
                </a:solidFill>
                <a:latin typeface="Times New Roman" panose="02020603050405020304" pitchFamily="18" charset="0"/>
                <a:cs typeface="Times New Roman" panose="02020603050405020304" pitchFamily="18" charset="0"/>
              </a:rPr>
              <a:t>và</a:t>
            </a:r>
            <a:r>
              <a:rPr lang="en-US" sz="3600" dirty="0" smtClean="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Đền</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Ngọc</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Sơn</a:t>
            </a:r>
            <a:endParaRPr lang="en-US" sz="36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69617609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4818"/>
                                        </p:tgtEl>
                                        <p:attrNameLst>
                                          <p:attrName>style.visibility</p:attrName>
                                        </p:attrNameLst>
                                      </p:cBhvr>
                                      <p:to>
                                        <p:strVal val="visible"/>
                                      </p:to>
                                    </p:set>
                                    <p:anim calcmode="lin" valueType="num">
                                      <p:cBhvr additive="base">
                                        <p:cTn id="7" dur="500" fill="hold"/>
                                        <p:tgtEl>
                                          <p:spTgt spid="34818"/>
                                        </p:tgtEl>
                                        <p:attrNameLst>
                                          <p:attrName>ppt_x</p:attrName>
                                        </p:attrNameLst>
                                      </p:cBhvr>
                                      <p:tavLst>
                                        <p:tav tm="0">
                                          <p:val>
                                            <p:strVal val="#ppt_x"/>
                                          </p:val>
                                        </p:tav>
                                        <p:tav tm="100000">
                                          <p:val>
                                            <p:strVal val="#ppt_x"/>
                                          </p:val>
                                        </p:tav>
                                      </p:tavLst>
                                    </p:anim>
                                    <p:anim calcmode="lin" valueType="num">
                                      <p:cBhvr additive="base">
                                        <p:cTn id="8" dur="500" fill="hold"/>
                                        <p:tgtEl>
                                          <p:spTgt spid="3481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4819"/>
                                        </p:tgtEl>
                                        <p:attrNameLst>
                                          <p:attrName>style.visibility</p:attrName>
                                        </p:attrNameLst>
                                      </p:cBhvr>
                                      <p:to>
                                        <p:strVal val="visible"/>
                                      </p:to>
                                    </p:set>
                                    <p:anim calcmode="lin" valueType="num">
                                      <p:cBhvr additive="base">
                                        <p:cTn id="11" dur="500" fill="hold"/>
                                        <p:tgtEl>
                                          <p:spTgt spid="34819"/>
                                        </p:tgtEl>
                                        <p:attrNameLst>
                                          <p:attrName>ppt_x</p:attrName>
                                        </p:attrNameLst>
                                      </p:cBhvr>
                                      <p:tavLst>
                                        <p:tav tm="0">
                                          <p:val>
                                            <p:strVal val="#ppt_x"/>
                                          </p:val>
                                        </p:tav>
                                        <p:tav tm="100000">
                                          <p:val>
                                            <p:strVal val="#ppt_x"/>
                                          </p:val>
                                        </p:tav>
                                      </p:tavLst>
                                    </p:anim>
                                    <p:anim calcmode="lin" valueType="num">
                                      <p:cBhvr additive="base">
                                        <p:cTn id="12" dur="500" fill="hold"/>
                                        <p:tgtEl>
                                          <p:spTgt spid="348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Line 7"/>
          <p:cNvSpPr>
            <a:spLocks noChangeShapeType="1"/>
          </p:cNvSpPr>
          <p:nvPr/>
        </p:nvSpPr>
        <p:spPr bwMode="auto">
          <a:xfrm>
            <a:off x="5562600" y="304800"/>
            <a:ext cx="0" cy="5715000"/>
          </a:xfrm>
          <a:prstGeom prst="line">
            <a:avLst/>
          </a:prstGeom>
          <a:noFill/>
          <a:ln w="9525">
            <a:solidFill>
              <a:srgbClr val="FF0000"/>
            </a:solidFill>
            <a:round/>
            <a:headEnd/>
            <a:tailEnd/>
          </a:ln>
          <a:extLst>
            <a:ext uri="{909E8E84-426E-40DD-AFC4-6F175D3DCCD1}">
              <a14:hiddenFill xmlns:a14="http://schemas.microsoft.com/office/drawing/2010/main" xmlns="">
                <a:noFill/>
              </a14:hiddenFill>
            </a:ext>
          </a:extLst>
        </p:spPr>
        <p:txBody>
          <a:bodyPr/>
          <a:lstStyle/>
          <a:p>
            <a:endParaRPr lang="en-US" sz="2200">
              <a:latin typeface="Times New Roman" pitchFamily="18" charset="0"/>
              <a:cs typeface="Times New Roman" pitchFamily="18" charset="0"/>
            </a:endParaRPr>
          </a:p>
        </p:txBody>
      </p:sp>
      <p:sp>
        <p:nvSpPr>
          <p:cNvPr id="27660" name="Text Box 12"/>
          <p:cNvSpPr txBox="1">
            <a:spLocks noChangeArrowheads="1"/>
          </p:cNvSpPr>
          <p:nvPr/>
        </p:nvSpPr>
        <p:spPr bwMode="auto">
          <a:xfrm>
            <a:off x="347133" y="635913"/>
            <a:ext cx="2743200"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2200" b="1" dirty="0" smtClean="0">
                <a:solidFill>
                  <a:srgbClr val="FF0000"/>
                </a:solidFill>
                <a:latin typeface="Times New Roman" pitchFamily="18" charset="0"/>
                <a:cs typeface="Times New Roman" pitchFamily="18" charset="0"/>
              </a:rPr>
              <a:t>b. </a:t>
            </a:r>
            <a:r>
              <a:rPr lang="en-US" sz="2200" b="1" dirty="0" err="1">
                <a:solidFill>
                  <a:srgbClr val="FF0000"/>
                </a:solidFill>
                <a:latin typeface="Times New Roman" pitchFamily="18" charset="0"/>
                <a:cs typeface="Times New Roman" pitchFamily="18" charset="0"/>
              </a:rPr>
              <a:t>Nhận</a:t>
            </a:r>
            <a:r>
              <a:rPr lang="en-US" sz="2200" b="1" dirty="0">
                <a:solidFill>
                  <a:srgbClr val="FF0000"/>
                </a:solidFill>
                <a:latin typeface="Times New Roman" pitchFamily="18" charset="0"/>
                <a:cs typeface="Times New Roman" pitchFamily="18" charset="0"/>
              </a:rPr>
              <a:t> </a:t>
            </a:r>
            <a:r>
              <a:rPr lang="en-US" sz="2200" b="1" dirty="0" err="1">
                <a:solidFill>
                  <a:srgbClr val="FF0000"/>
                </a:solidFill>
                <a:latin typeface="Times New Roman" pitchFamily="18" charset="0"/>
                <a:cs typeface="Times New Roman" pitchFamily="18" charset="0"/>
              </a:rPr>
              <a:t>xét</a:t>
            </a:r>
            <a:r>
              <a:rPr lang="en-US" sz="2200" b="1" dirty="0">
                <a:solidFill>
                  <a:srgbClr val="FF0000"/>
                </a:solidFill>
                <a:latin typeface="Times New Roman" pitchFamily="18" charset="0"/>
                <a:cs typeface="Times New Roman" pitchFamily="18" charset="0"/>
              </a:rPr>
              <a:t>:</a:t>
            </a:r>
          </a:p>
        </p:txBody>
      </p:sp>
      <p:sp>
        <p:nvSpPr>
          <p:cNvPr id="27661" name="Text Box 13"/>
          <p:cNvSpPr txBox="1">
            <a:spLocks noChangeArrowheads="1"/>
          </p:cNvSpPr>
          <p:nvPr/>
        </p:nvSpPr>
        <p:spPr bwMode="auto">
          <a:xfrm>
            <a:off x="5579533" y="830759"/>
            <a:ext cx="3606800"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2200" b="1" i="1" dirty="0">
                <a:solidFill>
                  <a:srgbClr val="FF0000"/>
                </a:solidFill>
                <a:latin typeface="Times New Roman" pitchFamily="18" charset="0"/>
                <a:cs typeface="Times New Roman" pitchFamily="18" charset="0"/>
              </a:rPr>
              <a:t>?</a:t>
            </a:r>
            <a:r>
              <a:rPr lang="en-US" sz="2200" b="1" i="1" dirty="0" err="1">
                <a:solidFill>
                  <a:srgbClr val="0000FF"/>
                </a:solidFill>
                <a:latin typeface="Times New Roman" pitchFamily="18" charset="0"/>
                <a:cs typeface="Times New Roman" pitchFamily="18" charset="0"/>
              </a:rPr>
              <a:t>Đối</a:t>
            </a:r>
            <a:r>
              <a:rPr lang="en-US" sz="2200" b="1" i="1" dirty="0">
                <a:solidFill>
                  <a:srgbClr val="0000FF"/>
                </a:solidFill>
                <a:latin typeface="Times New Roman" pitchFamily="18" charset="0"/>
                <a:cs typeface="Times New Roman" pitchFamily="18" charset="0"/>
              </a:rPr>
              <a:t> </a:t>
            </a:r>
            <a:r>
              <a:rPr lang="en-US" sz="2200" b="1" i="1" dirty="0" err="1">
                <a:solidFill>
                  <a:srgbClr val="0000FF"/>
                </a:solidFill>
                <a:latin typeface="Times New Roman" pitchFamily="18" charset="0"/>
                <a:cs typeface="Times New Roman" pitchFamily="18" charset="0"/>
              </a:rPr>
              <a:t>tượng</a:t>
            </a:r>
            <a:r>
              <a:rPr lang="en-US" sz="2200" b="1" i="1" dirty="0">
                <a:solidFill>
                  <a:srgbClr val="0000FF"/>
                </a:solidFill>
                <a:latin typeface="Times New Roman" pitchFamily="18" charset="0"/>
                <a:cs typeface="Times New Roman" pitchFamily="18" charset="0"/>
              </a:rPr>
              <a:t> </a:t>
            </a:r>
            <a:r>
              <a:rPr lang="en-US" sz="2200" b="1" i="1" dirty="0" err="1">
                <a:solidFill>
                  <a:srgbClr val="0000FF"/>
                </a:solidFill>
                <a:latin typeface="Times New Roman" pitchFamily="18" charset="0"/>
                <a:cs typeface="Times New Roman" pitchFamily="18" charset="0"/>
              </a:rPr>
              <a:t>thuyết</a:t>
            </a:r>
            <a:r>
              <a:rPr lang="en-US" sz="2200" b="1" i="1" dirty="0">
                <a:solidFill>
                  <a:srgbClr val="0000FF"/>
                </a:solidFill>
                <a:latin typeface="Times New Roman" pitchFamily="18" charset="0"/>
                <a:cs typeface="Times New Roman" pitchFamily="18" charset="0"/>
              </a:rPr>
              <a:t> minh </a:t>
            </a:r>
            <a:r>
              <a:rPr lang="en-US" sz="2200" b="1" i="1" dirty="0" err="1">
                <a:solidFill>
                  <a:srgbClr val="0000FF"/>
                </a:solidFill>
                <a:latin typeface="Times New Roman" pitchFamily="18" charset="0"/>
                <a:cs typeface="Times New Roman" pitchFamily="18" charset="0"/>
              </a:rPr>
              <a:t>của</a:t>
            </a:r>
            <a:r>
              <a:rPr lang="en-US" sz="2200" b="1" i="1" dirty="0">
                <a:solidFill>
                  <a:srgbClr val="0000FF"/>
                </a:solidFill>
                <a:latin typeface="Times New Roman" pitchFamily="18" charset="0"/>
                <a:cs typeface="Times New Roman" pitchFamily="18" charset="0"/>
              </a:rPr>
              <a:t> </a:t>
            </a:r>
            <a:r>
              <a:rPr lang="en-US" sz="2200" b="1" i="1" dirty="0" err="1">
                <a:solidFill>
                  <a:srgbClr val="0000FF"/>
                </a:solidFill>
                <a:latin typeface="Times New Roman" pitchFamily="18" charset="0"/>
                <a:cs typeface="Times New Roman" pitchFamily="18" charset="0"/>
              </a:rPr>
              <a:t>văn</a:t>
            </a:r>
            <a:r>
              <a:rPr lang="en-US" sz="2200" b="1" i="1" dirty="0">
                <a:solidFill>
                  <a:srgbClr val="0000FF"/>
                </a:solidFill>
                <a:latin typeface="Times New Roman" pitchFamily="18" charset="0"/>
                <a:cs typeface="Times New Roman" pitchFamily="18" charset="0"/>
              </a:rPr>
              <a:t> </a:t>
            </a:r>
            <a:r>
              <a:rPr lang="en-US" sz="2200" b="1" i="1" dirty="0" err="1">
                <a:solidFill>
                  <a:srgbClr val="0000FF"/>
                </a:solidFill>
                <a:latin typeface="Times New Roman" pitchFamily="18" charset="0"/>
                <a:cs typeface="Times New Roman" pitchFamily="18" charset="0"/>
              </a:rPr>
              <a:t>bản</a:t>
            </a:r>
            <a:r>
              <a:rPr lang="en-US" sz="2200" b="1" i="1" dirty="0">
                <a:solidFill>
                  <a:srgbClr val="0000FF"/>
                </a:solidFill>
                <a:latin typeface="Times New Roman" pitchFamily="18" charset="0"/>
                <a:cs typeface="Times New Roman" pitchFamily="18" charset="0"/>
              </a:rPr>
              <a:t> </a:t>
            </a:r>
            <a:r>
              <a:rPr lang="en-US" sz="2200" b="1" i="1" dirty="0" err="1">
                <a:solidFill>
                  <a:srgbClr val="0000FF"/>
                </a:solidFill>
                <a:latin typeface="Times New Roman" pitchFamily="18" charset="0"/>
                <a:cs typeface="Times New Roman" pitchFamily="18" charset="0"/>
              </a:rPr>
              <a:t>này</a:t>
            </a:r>
            <a:r>
              <a:rPr lang="en-US" sz="2200" b="1" i="1" dirty="0">
                <a:solidFill>
                  <a:srgbClr val="0000FF"/>
                </a:solidFill>
                <a:latin typeface="Times New Roman" pitchFamily="18" charset="0"/>
                <a:cs typeface="Times New Roman" pitchFamily="18" charset="0"/>
              </a:rPr>
              <a:t> </a:t>
            </a:r>
            <a:r>
              <a:rPr lang="en-US" sz="2200" b="1" i="1" dirty="0" err="1">
                <a:solidFill>
                  <a:srgbClr val="0000FF"/>
                </a:solidFill>
                <a:latin typeface="Times New Roman" pitchFamily="18" charset="0"/>
                <a:cs typeface="Times New Roman" pitchFamily="18" charset="0"/>
              </a:rPr>
              <a:t>là</a:t>
            </a:r>
            <a:r>
              <a:rPr lang="en-US" sz="2200" b="1" i="1" dirty="0">
                <a:solidFill>
                  <a:srgbClr val="0000FF"/>
                </a:solidFill>
                <a:latin typeface="Times New Roman" pitchFamily="18" charset="0"/>
                <a:cs typeface="Times New Roman" pitchFamily="18" charset="0"/>
              </a:rPr>
              <a:t> </a:t>
            </a:r>
            <a:r>
              <a:rPr lang="en-US" sz="2200" b="1" i="1" dirty="0" err="1">
                <a:solidFill>
                  <a:srgbClr val="0000FF"/>
                </a:solidFill>
                <a:latin typeface="Times New Roman" pitchFamily="18" charset="0"/>
                <a:cs typeface="Times New Roman" pitchFamily="18" charset="0"/>
              </a:rPr>
              <a:t>gì</a:t>
            </a:r>
            <a:r>
              <a:rPr lang="en-US" sz="2200" b="1" i="1" dirty="0">
                <a:solidFill>
                  <a:srgbClr val="0000FF"/>
                </a:solidFill>
                <a:latin typeface="Times New Roman" pitchFamily="18" charset="0"/>
                <a:cs typeface="Times New Roman" pitchFamily="18" charset="0"/>
              </a:rPr>
              <a:t>?</a:t>
            </a:r>
          </a:p>
        </p:txBody>
      </p:sp>
      <p:sp>
        <p:nvSpPr>
          <p:cNvPr id="27662" name="Text Box 14"/>
          <p:cNvSpPr txBox="1">
            <a:spLocks noChangeArrowheads="1"/>
          </p:cNvSpPr>
          <p:nvPr/>
        </p:nvSpPr>
        <p:spPr bwMode="auto">
          <a:xfrm>
            <a:off x="184150" y="1059359"/>
            <a:ext cx="5499100"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2200" b="1" dirty="0" smtClean="0">
                <a:latin typeface="Times New Roman" pitchFamily="18" charset="0"/>
                <a:cs typeface="Times New Roman" pitchFamily="18" charset="0"/>
              </a:rPr>
              <a:t>- </a:t>
            </a:r>
            <a:r>
              <a:rPr lang="en-US" sz="2200" b="1" dirty="0" err="1" smtClean="0">
                <a:latin typeface="Times New Roman" pitchFamily="18" charset="0"/>
                <a:cs typeface="Times New Roman" pitchFamily="18" charset="0"/>
              </a:rPr>
              <a:t>Đối</a:t>
            </a:r>
            <a:r>
              <a:rPr lang="en-US" sz="2200" b="1" dirty="0" smtClean="0">
                <a:latin typeface="Times New Roman" pitchFamily="18" charset="0"/>
                <a:cs typeface="Times New Roman" pitchFamily="18" charset="0"/>
              </a:rPr>
              <a:t> </a:t>
            </a:r>
            <a:r>
              <a:rPr lang="en-US" sz="2200" b="1" dirty="0" err="1">
                <a:latin typeface="Times New Roman" pitchFamily="18" charset="0"/>
                <a:cs typeface="Times New Roman" pitchFamily="18" charset="0"/>
              </a:rPr>
              <a:t>tượng</a:t>
            </a:r>
            <a:r>
              <a:rPr lang="en-US" sz="2200" b="1" dirty="0">
                <a:latin typeface="Times New Roman" pitchFamily="18" charset="0"/>
                <a:cs typeface="Times New Roman" pitchFamily="18" charset="0"/>
              </a:rPr>
              <a:t>: </a:t>
            </a:r>
            <a:r>
              <a:rPr lang="en-US" sz="2200" b="1" dirty="0" err="1">
                <a:solidFill>
                  <a:srgbClr val="FF0000"/>
                </a:solidFill>
                <a:latin typeface="Times New Roman" pitchFamily="18" charset="0"/>
                <a:cs typeface="Times New Roman" pitchFamily="18" charset="0"/>
              </a:rPr>
              <a:t>Hồ</a:t>
            </a:r>
            <a:r>
              <a:rPr lang="en-US" sz="2200" b="1" dirty="0">
                <a:solidFill>
                  <a:srgbClr val="FF0000"/>
                </a:solidFill>
                <a:latin typeface="Times New Roman" pitchFamily="18" charset="0"/>
                <a:cs typeface="Times New Roman" pitchFamily="18" charset="0"/>
              </a:rPr>
              <a:t> </a:t>
            </a:r>
            <a:r>
              <a:rPr lang="en-US" sz="2200" b="1" dirty="0" err="1">
                <a:solidFill>
                  <a:srgbClr val="FF0000"/>
                </a:solidFill>
                <a:latin typeface="Times New Roman" pitchFamily="18" charset="0"/>
                <a:cs typeface="Times New Roman" pitchFamily="18" charset="0"/>
              </a:rPr>
              <a:t>Hoàn</a:t>
            </a:r>
            <a:r>
              <a:rPr lang="en-US" sz="2200" b="1" dirty="0">
                <a:solidFill>
                  <a:srgbClr val="FF0000"/>
                </a:solidFill>
                <a:latin typeface="Times New Roman" pitchFamily="18" charset="0"/>
                <a:cs typeface="Times New Roman" pitchFamily="18" charset="0"/>
              </a:rPr>
              <a:t> </a:t>
            </a:r>
            <a:r>
              <a:rPr lang="en-US" sz="2200" b="1" dirty="0" err="1">
                <a:solidFill>
                  <a:srgbClr val="FF0000"/>
                </a:solidFill>
                <a:latin typeface="Times New Roman" pitchFamily="18" charset="0"/>
                <a:cs typeface="Times New Roman" pitchFamily="18" charset="0"/>
              </a:rPr>
              <a:t>Kiếm</a:t>
            </a:r>
            <a:r>
              <a:rPr lang="en-US" sz="2200" b="1" dirty="0">
                <a:solidFill>
                  <a:srgbClr val="FF0000"/>
                </a:solidFill>
                <a:latin typeface="Times New Roman" pitchFamily="18" charset="0"/>
                <a:cs typeface="Times New Roman" pitchFamily="18" charset="0"/>
              </a:rPr>
              <a:t> </a:t>
            </a:r>
            <a:r>
              <a:rPr lang="en-US" sz="2200" b="1" dirty="0" err="1">
                <a:solidFill>
                  <a:srgbClr val="FF0000"/>
                </a:solidFill>
                <a:latin typeface="Times New Roman" pitchFamily="18" charset="0"/>
                <a:cs typeface="Times New Roman" pitchFamily="18" charset="0"/>
              </a:rPr>
              <a:t>và</a:t>
            </a:r>
            <a:r>
              <a:rPr lang="en-US" sz="2200" b="1" dirty="0">
                <a:solidFill>
                  <a:srgbClr val="FF0000"/>
                </a:solidFill>
                <a:latin typeface="Times New Roman" pitchFamily="18" charset="0"/>
                <a:cs typeface="Times New Roman" pitchFamily="18" charset="0"/>
              </a:rPr>
              <a:t> </a:t>
            </a:r>
            <a:r>
              <a:rPr lang="en-US" sz="2200" b="1" dirty="0" err="1">
                <a:solidFill>
                  <a:srgbClr val="FF0000"/>
                </a:solidFill>
                <a:latin typeface="Times New Roman" pitchFamily="18" charset="0"/>
                <a:cs typeface="Times New Roman" pitchFamily="18" charset="0"/>
              </a:rPr>
              <a:t>đền</a:t>
            </a:r>
            <a:r>
              <a:rPr lang="en-US" sz="2200" b="1" dirty="0">
                <a:solidFill>
                  <a:srgbClr val="FF0000"/>
                </a:solidFill>
                <a:latin typeface="Times New Roman" pitchFamily="18" charset="0"/>
                <a:cs typeface="Times New Roman" pitchFamily="18" charset="0"/>
              </a:rPr>
              <a:t> </a:t>
            </a:r>
            <a:r>
              <a:rPr lang="en-US" sz="2200" b="1" dirty="0" err="1">
                <a:solidFill>
                  <a:srgbClr val="FF0000"/>
                </a:solidFill>
                <a:latin typeface="Times New Roman" pitchFamily="18" charset="0"/>
                <a:cs typeface="Times New Roman" pitchFamily="18" charset="0"/>
              </a:rPr>
              <a:t>Ngọc</a:t>
            </a:r>
            <a:r>
              <a:rPr lang="en-US" sz="2200" b="1" dirty="0">
                <a:solidFill>
                  <a:srgbClr val="FF0000"/>
                </a:solidFill>
                <a:latin typeface="Times New Roman" pitchFamily="18" charset="0"/>
                <a:cs typeface="Times New Roman" pitchFamily="18" charset="0"/>
              </a:rPr>
              <a:t> </a:t>
            </a:r>
            <a:r>
              <a:rPr lang="en-US" sz="2200" b="1" dirty="0" err="1">
                <a:solidFill>
                  <a:srgbClr val="FF0000"/>
                </a:solidFill>
                <a:latin typeface="Times New Roman" pitchFamily="18" charset="0"/>
                <a:cs typeface="Times New Roman" pitchFamily="18" charset="0"/>
              </a:rPr>
              <a:t>Sơn</a:t>
            </a:r>
            <a:r>
              <a:rPr lang="en-US" sz="2200" b="1" dirty="0">
                <a:solidFill>
                  <a:srgbClr val="FF0000"/>
                </a:solidFill>
                <a:latin typeface="Times New Roman" pitchFamily="18" charset="0"/>
                <a:cs typeface="Times New Roman" pitchFamily="18" charset="0"/>
              </a:rPr>
              <a:t>.</a:t>
            </a:r>
          </a:p>
        </p:txBody>
      </p:sp>
      <p:sp>
        <p:nvSpPr>
          <p:cNvPr id="27663" name="Text Box 15"/>
          <p:cNvSpPr txBox="1">
            <a:spLocks noChangeArrowheads="1"/>
          </p:cNvSpPr>
          <p:nvPr/>
        </p:nvSpPr>
        <p:spPr bwMode="auto">
          <a:xfrm>
            <a:off x="5592233" y="2363450"/>
            <a:ext cx="3581400" cy="144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a:spcBef>
                <a:spcPct val="50000"/>
              </a:spcBef>
            </a:pPr>
            <a:r>
              <a:rPr lang="en-US" sz="2200" b="1" i="1" dirty="0" smtClean="0">
                <a:solidFill>
                  <a:srgbClr val="FF0000"/>
                </a:solidFill>
                <a:latin typeface="Times New Roman" pitchFamily="18" charset="0"/>
                <a:cs typeface="Times New Roman" pitchFamily="18" charset="0"/>
              </a:rPr>
              <a:t>?</a:t>
            </a:r>
            <a:r>
              <a:rPr lang="en-US" sz="2200" b="1" i="1" dirty="0" smtClean="0">
                <a:solidFill>
                  <a:srgbClr val="0000FF"/>
                </a:solidFill>
                <a:latin typeface="Times New Roman" pitchFamily="18" charset="0"/>
                <a:cs typeface="Times New Roman" pitchFamily="18" charset="0"/>
              </a:rPr>
              <a:t>Qua </a:t>
            </a:r>
            <a:r>
              <a:rPr lang="en-US" sz="2200" b="1" i="1" dirty="0" err="1" smtClean="0">
                <a:solidFill>
                  <a:srgbClr val="0000FF"/>
                </a:solidFill>
                <a:latin typeface="Times New Roman" pitchFamily="18" charset="0"/>
                <a:cs typeface="Times New Roman" pitchFamily="18" charset="0"/>
              </a:rPr>
              <a:t>bài</a:t>
            </a:r>
            <a:r>
              <a:rPr lang="en-US" sz="2200" b="1" i="1" dirty="0" smtClean="0">
                <a:solidFill>
                  <a:srgbClr val="0000FF"/>
                </a:solidFill>
                <a:latin typeface="Times New Roman" pitchFamily="18" charset="0"/>
                <a:cs typeface="Times New Roman" pitchFamily="18" charset="0"/>
              </a:rPr>
              <a:t> </a:t>
            </a:r>
            <a:r>
              <a:rPr lang="en-US" sz="2200" b="1" i="1" dirty="0" err="1" smtClean="0">
                <a:solidFill>
                  <a:srgbClr val="0000FF"/>
                </a:solidFill>
                <a:latin typeface="Times New Roman" pitchFamily="18" charset="0"/>
                <a:cs typeface="Times New Roman" pitchFamily="18" charset="0"/>
              </a:rPr>
              <a:t>thuyết</a:t>
            </a:r>
            <a:r>
              <a:rPr lang="en-US" sz="2200" b="1" i="1" dirty="0" smtClean="0">
                <a:solidFill>
                  <a:srgbClr val="0000FF"/>
                </a:solidFill>
                <a:latin typeface="Times New Roman" pitchFamily="18" charset="0"/>
                <a:cs typeface="Times New Roman" pitchFamily="18" charset="0"/>
              </a:rPr>
              <a:t> minh, </a:t>
            </a:r>
            <a:r>
              <a:rPr lang="en-US" sz="2200" b="1" i="1" dirty="0" err="1" smtClean="0">
                <a:solidFill>
                  <a:srgbClr val="0000FF"/>
                </a:solidFill>
                <a:latin typeface="Times New Roman" pitchFamily="18" charset="0"/>
                <a:cs typeface="Times New Roman" pitchFamily="18" charset="0"/>
              </a:rPr>
              <a:t>em</a:t>
            </a:r>
            <a:r>
              <a:rPr lang="en-US" sz="2200" b="1" i="1" dirty="0" smtClean="0">
                <a:solidFill>
                  <a:srgbClr val="0000FF"/>
                </a:solidFill>
                <a:latin typeface="Times New Roman" pitchFamily="18" charset="0"/>
                <a:cs typeface="Times New Roman" pitchFamily="18" charset="0"/>
              </a:rPr>
              <a:t> </a:t>
            </a:r>
            <a:r>
              <a:rPr lang="en-US" sz="2200" b="1" i="1" dirty="0" err="1" smtClean="0">
                <a:solidFill>
                  <a:srgbClr val="0000FF"/>
                </a:solidFill>
                <a:latin typeface="Times New Roman" pitchFamily="18" charset="0"/>
                <a:cs typeface="Times New Roman" pitchFamily="18" charset="0"/>
              </a:rPr>
              <a:t>hiểu</a:t>
            </a:r>
            <a:r>
              <a:rPr lang="en-US" sz="2200" b="1" i="1" dirty="0" smtClean="0">
                <a:solidFill>
                  <a:srgbClr val="0000FF"/>
                </a:solidFill>
                <a:latin typeface="Times New Roman" pitchFamily="18" charset="0"/>
                <a:cs typeface="Times New Roman" pitchFamily="18" charset="0"/>
              </a:rPr>
              <a:t> </a:t>
            </a:r>
            <a:r>
              <a:rPr lang="en-US" sz="2200" b="1" i="1" dirty="0" err="1" smtClean="0">
                <a:solidFill>
                  <a:srgbClr val="0000FF"/>
                </a:solidFill>
                <a:latin typeface="Times New Roman" pitchFamily="18" charset="0"/>
                <a:cs typeface="Times New Roman" pitchFamily="18" charset="0"/>
              </a:rPr>
              <a:t>biết</a:t>
            </a:r>
            <a:r>
              <a:rPr lang="en-US" sz="2200" b="1" i="1" dirty="0" smtClean="0">
                <a:solidFill>
                  <a:srgbClr val="0000FF"/>
                </a:solidFill>
                <a:latin typeface="Times New Roman" pitchFamily="18" charset="0"/>
                <a:cs typeface="Times New Roman" pitchFamily="18" charset="0"/>
              </a:rPr>
              <a:t> </a:t>
            </a:r>
            <a:r>
              <a:rPr lang="en-US" sz="2200" b="1" i="1" dirty="0" err="1" smtClean="0">
                <a:solidFill>
                  <a:srgbClr val="0000FF"/>
                </a:solidFill>
                <a:latin typeface="Times New Roman" pitchFamily="18" charset="0"/>
                <a:cs typeface="Times New Roman" pitchFamily="18" charset="0"/>
              </a:rPr>
              <a:t>được</a:t>
            </a:r>
            <a:r>
              <a:rPr lang="en-US" sz="2200" b="1" i="1" dirty="0" smtClean="0">
                <a:solidFill>
                  <a:srgbClr val="0000FF"/>
                </a:solidFill>
                <a:latin typeface="Times New Roman" pitchFamily="18" charset="0"/>
                <a:cs typeface="Times New Roman" pitchFamily="18" charset="0"/>
              </a:rPr>
              <a:t> </a:t>
            </a:r>
            <a:r>
              <a:rPr lang="en-US" sz="2200" b="1" i="1" dirty="0" err="1" smtClean="0">
                <a:solidFill>
                  <a:srgbClr val="0000FF"/>
                </a:solidFill>
                <a:latin typeface="Times New Roman" pitchFamily="18" charset="0"/>
                <a:cs typeface="Times New Roman" pitchFamily="18" charset="0"/>
              </a:rPr>
              <a:t>thêm</a:t>
            </a:r>
            <a:r>
              <a:rPr lang="en-US" sz="2200" b="1" i="1" dirty="0" smtClean="0">
                <a:solidFill>
                  <a:srgbClr val="0000FF"/>
                </a:solidFill>
                <a:latin typeface="Times New Roman" pitchFamily="18" charset="0"/>
                <a:cs typeface="Times New Roman" pitchFamily="18" charset="0"/>
              </a:rPr>
              <a:t> </a:t>
            </a:r>
            <a:r>
              <a:rPr lang="en-US" sz="2200" b="1" i="1" dirty="0" err="1" smtClean="0">
                <a:solidFill>
                  <a:srgbClr val="0000FF"/>
                </a:solidFill>
                <a:latin typeface="Times New Roman" pitchFamily="18" charset="0"/>
                <a:cs typeface="Times New Roman" pitchFamily="18" charset="0"/>
              </a:rPr>
              <a:t>những</a:t>
            </a:r>
            <a:r>
              <a:rPr lang="en-US" sz="2200" b="1" i="1" dirty="0" smtClean="0">
                <a:solidFill>
                  <a:srgbClr val="0000FF"/>
                </a:solidFill>
                <a:latin typeface="Times New Roman" pitchFamily="18" charset="0"/>
                <a:cs typeface="Times New Roman" pitchFamily="18" charset="0"/>
              </a:rPr>
              <a:t> </a:t>
            </a:r>
            <a:r>
              <a:rPr lang="en-US" sz="2200" b="1" i="1" dirty="0" err="1" smtClean="0">
                <a:solidFill>
                  <a:srgbClr val="0000FF"/>
                </a:solidFill>
                <a:latin typeface="Times New Roman" pitchFamily="18" charset="0"/>
                <a:cs typeface="Times New Roman" pitchFamily="18" charset="0"/>
              </a:rPr>
              <a:t>kiến</a:t>
            </a:r>
            <a:r>
              <a:rPr lang="en-US" sz="2200" b="1" i="1" dirty="0" smtClean="0">
                <a:solidFill>
                  <a:srgbClr val="0000FF"/>
                </a:solidFill>
                <a:latin typeface="Times New Roman" pitchFamily="18" charset="0"/>
                <a:cs typeface="Times New Roman" pitchFamily="18" charset="0"/>
              </a:rPr>
              <a:t> </a:t>
            </a:r>
            <a:r>
              <a:rPr lang="en-US" sz="2200" b="1" i="1" dirty="0" err="1" smtClean="0">
                <a:solidFill>
                  <a:srgbClr val="0000FF"/>
                </a:solidFill>
                <a:latin typeface="Times New Roman" pitchFamily="18" charset="0"/>
                <a:cs typeface="Times New Roman" pitchFamily="18" charset="0"/>
              </a:rPr>
              <a:t>thức</a:t>
            </a:r>
            <a:r>
              <a:rPr lang="en-US" sz="2200" b="1" i="1" dirty="0" smtClean="0">
                <a:solidFill>
                  <a:srgbClr val="0000FF"/>
                </a:solidFill>
                <a:latin typeface="Times New Roman" pitchFamily="18" charset="0"/>
                <a:cs typeface="Times New Roman" pitchFamily="18" charset="0"/>
              </a:rPr>
              <a:t> </a:t>
            </a:r>
            <a:r>
              <a:rPr lang="en-US" sz="2200" b="1" i="1" dirty="0" err="1" smtClean="0">
                <a:solidFill>
                  <a:srgbClr val="0000FF"/>
                </a:solidFill>
                <a:latin typeface="Times New Roman" pitchFamily="18" charset="0"/>
                <a:cs typeface="Times New Roman" pitchFamily="18" charset="0"/>
              </a:rPr>
              <a:t>gì</a:t>
            </a:r>
            <a:r>
              <a:rPr lang="en-US" sz="2200" b="1" i="1" dirty="0" smtClean="0">
                <a:solidFill>
                  <a:srgbClr val="0000FF"/>
                </a:solidFill>
                <a:latin typeface="Times New Roman" pitchFamily="18" charset="0"/>
                <a:cs typeface="Times New Roman" pitchFamily="18" charset="0"/>
              </a:rPr>
              <a:t> </a:t>
            </a:r>
            <a:r>
              <a:rPr lang="en-US" sz="2200" b="1" i="1" dirty="0" err="1" smtClean="0">
                <a:solidFill>
                  <a:srgbClr val="0000FF"/>
                </a:solidFill>
                <a:latin typeface="Times New Roman" pitchFamily="18" charset="0"/>
                <a:cs typeface="Times New Roman" pitchFamily="18" charset="0"/>
              </a:rPr>
              <a:t>về</a:t>
            </a:r>
            <a:r>
              <a:rPr lang="en-US" sz="2200" b="1" i="1" dirty="0" smtClean="0">
                <a:solidFill>
                  <a:srgbClr val="0000FF"/>
                </a:solidFill>
                <a:latin typeface="Times New Roman" pitchFamily="18" charset="0"/>
                <a:cs typeface="Times New Roman" pitchFamily="18" charset="0"/>
              </a:rPr>
              <a:t> </a:t>
            </a:r>
            <a:r>
              <a:rPr lang="en-US" sz="2200" b="1" i="1" dirty="0" err="1" smtClean="0">
                <a:solidFill>
                  <a:srgbClr val="0000FF"/>
                </a:solidFill>
                <a:latin typeface="Times New Roman" pitchFamily="18" charset="0"/>
                <a:cs typeface="Times New Roman" pitchFamily="18" charset="0"/>
              </a:rPr>
              <a:t>đối</a:t>
            </a:r>
            <a:r>
              <a:rPr lang="en-US" sz="2200" b="1" i="1" dirty="0" smtClean="0">
                <a:solidFill>
                  <a:srgbClr val="0000FF"/>
                </a:solidFill>
                <a:latin typeface="Times New Roman" pitchFamily="18" charset="0"/>
                <a:cs typeface="Times New Roman" pitchFamily="18" charset="0"/>
              </a:rPr>
              <a:t> </a:t>
            </a:r>
            <a:r>
              <a:rPr lang="en-US" sz="2200" b="1" i="1" dirty="0" err="1" smtClean="0">
                <a:solidFill>
                  <a:srgbClr val="0000FF"/>
                </a:solidFill>
                <a:latin typeface="Times New Roman" pitchFamily="18" charset="0"/>
                <a:cs typeface="Times New Roman" pitchFamily="18" charset="0"/>
              </a:rPr>
              <a:t>tượng</a:t>
            </a:r>
            <a:r>
              <a:rPr lang="en-US" sz="2200" b="1" i="1" dirty="0" smtClean="0">
                <a:solidFill>
                  <a:srgbClr val="0000FF"/>
                </a:solidFill>
                <a:latin typeface="Times New Roman" pitchFamily="18" charset="0"/>
                <a:cs typeface="Times New Roman" pitchFamily="18" charset="0"/>
              </a:rPr>
              <a:t> </a:t>
            </a:r>
            <a:r>
              <a:rPr lang="en-US" sz="2200" b="1" i="1" dirty="0" err="1" smtClean="0">
                <a:solidFill>
                  <a:srgbClr val="0000FF"/>
                </a:solidFill>
                <a:latin typeface="Times New Roman" pitchFamily="18" charset="0"/>
                <a:cs typeface="Times New Roman" pitchFamily="18" charset="0"/>
              </a:rPr>
              <a:t>thuyết</a:t>
            </a:r>
            <a:r>
              <a:rPr lang="en-US" sz="2200" b="1" i="1" dirty="0" smtClean="0">
                <a:solidFill>
                  <a:srgbClr val="0000FF"/>
                </a:solidFill>
                <a:latin typeface="Times New Roman" pitchFamily="18" charset="0"/>
                <a:cs typeface="Times New Roman" pitchFamily="18" charset="0"/>
              </a:rPr>
              <a:t> minh?</a:t>
            </a:r>
            <a:endParaRPr lang="en-US" sz="2200" b="1" i="1" dirty="0">
              <a:solidFill>
                <a:srgbClr val="0000FF"/>
              </a:solidFill>
              <a:latin typeface="Times New Roman" pitchFamily="18" charset="0"/>
              <a:cs typeface="Times New Roman" pitchFamily="18" charset="0"/>
            </a:endParaRPr>
          </a:p>
        </p:txBody>
      </p:sp>
      <p:sp>
        <p:nvSpPr>
          <p:cNvPr id="27666" name="Text Box 18"/>
          <p:cNvSpPr txBox="1">
            <a:spLocks noChangeArrowheads="1"/>
          </p:cNvSpPr>
          <p:nvPr/>
        </p:nvSpPr>
        <p:spPr bwMode="auto">
          <a:xfrm>
            <a:off x="1828800" y="1948070"/>
            <a:ext cx="1968500" cy="769441"/>
          </a:xfrm>
          <a:prstGeom prst="rect">
            <a:avLst/>
          </a:prstGeom>
          <a:noFill/>
          <a:ln w="28575">
            <a:solidFill>
              <a:srgbClr val="0000FF"/>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50000"/>
              </a:spcBef>
            </a:pPr>
            <a:r>
              <a:rPr lang="en-US" sz="2200" b="1" dirty="0" err="1">
                <a:solidFill>
                  <a:srgbClr val="FF0000"/>
                </a:solidFill>
                <a:latin typeface="Times New Roman" pitchFamily="18" charset="0"/>
                <a:cs typeface="Times New Roman" pitchFamily="18" charset="0"/>
              </a:rPr>
              <a:t>Hồ</a:t>
            </a:r>
            <a:r>
              <a:rPr lang="en-US" sz="2200" b="1" dirty="0">
                <a:solidFill>
                  <a:srgbClr val="FF0000"/>
                </a:solidFill>
                <a:latin typeface="Times New Roman" pitchFamily="18" charset="0"/>
                <a:cs typeface="Times New Roman" pitchFamily="18" charset="0"/>
              </a:rPr>
              <a:t> </a:t>
            </a:r>
            <a:r>
              <a:rPr lang="en-US" sz="2200" b="1" dirty="0" err="1">
                <a:solidFill>
                  <a:srgbClr val="FF0000"/>
                </a:solidFill>
                <a:latin typeface="Times New Roman" pitchFamily="18" charset="0"/>
                <a:cs typeface="Times New Roman" pitchFamily="18" charset="0"/>
              </a:rPr>
              <a:t>Hoàn</a:t>
            </a:r>
            <a:r>
              <a:rPr lang="en-US" sz="2200" b="1" dirty="0">
                <a:solidFill>
                  <a:srgbClr val="FF0000"/>
                </a:solidFill>
                <a:latin typeface="Times New Roman" pitchFamily="18" charset="0"/>
                <a:cs typeface="Times New Roman" pitchFamily="18" charset="0"/>
              </a:rPr>
              <a:t> </a:t>
            </a:r>
            <a:r>
              <a:rPr lang="en-US" sz="2200" b="1" dirty="0" err="1">
                <a:solidFill>
                  <a:srgbClr val="FF0000"/>
                </a:solidFill>
                <a:latin typeface="Times New Roman" pitchFamily="18" charset="0"/>
                <a:cs typeface="Times New Roman" pitchFamily="18" charset="0"/>
              </a:rPr>
              <a:t>Kiếm</a:t>
            </a:r>
            <a:endParaRPr lang="en-US" sz="2200" b="1" dirty="0">
              <a:solidFill>
                <a:srgbClr val="FF0000"/>
              </a:solidFill>
              <a:latin typeface="Times New Roman" pitchFamily="18" charset="0"/>
              <a:cs typeface="Times New Roman" pitchFamily="18" charset="0"/>
            </a:endParaRPr>
          </a:p>
        </p:txBody>
      </p:sp>
      <p:sp>
        <p:nvSpPr>
          <p:cNvPr id="27667" name="Text Box 19"/>
          <p:cNvSpPr txBox="1">
            <a:spLocks noChangeArrowheads="1"/>
          </p:cNvSpPr>
          <p:nvPr/>
        </p:nvSpPr>
        <p:spPr bwMode="auto">
          <a:xfrm>
            <a:off x="533400" y="3183178"/>
            <a:ext cx="1752600" cy="430887"/>
          </a:xfrm>
          <a:prstGeom prst="rect">
            <a:avLst/>
          </a:prstGeom>
          <a:noFill/>
          <a:ln w="28575">
            <a:solidFill>
              <a:srgbClr val="0000FF"/>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50000"/>
              </a:spcBef>
            </a:pPr>
            <a:r>
              <a:rPr lang="en-US" sz="2200" b="1" dirty="0" err="1" smtClean="0">
                <a:latin typeface="Times New Roman" pitchFamily="18" charset="0"/>
                <a:cs typeface="Times New Roman" pitchFamily="18" charset="0"/>
              </a:rPr>
              <a:t>Nguồn</a:t>
            </a:r>
            <a:r>
              <a:rPr lang="en-US" sz="2200" b="1" dirty="0" smtClean="0">
                <a:latin typeface="Times New Roman" pitchFamily="18" charset="0"/>
                <a:cs typeface="Times New Roman" pitchFamily="18" charset="0"/>
              </a:rPr>
              <a:t> </a:t>
            </a:r>
            <a:r>
              <a:rPr lang="en-US" sz="2200" b="1" dirty="0" err="1" smtClean="0">
                <a:latin typeface="Times New Roman" pitchFamily="18" charset="0"/>
                <a:cs typeface="Times New Roman" pitchFamily="18" charset="0"/>
              </a:rPr>
              <a:t>gốc</a:t>
            </a:r>
            <a:endParaRPr lang="en-US" sz="2200" b="1" dirty="0">
              <a:latin typeface="Times New Roman" pitchFamily="18" charset="0"/>
              <a:cs typeface="Times New Roman" pitchFamily="18" charset="0"/>
            </a:endParaRPr>
          </a:p>
        </p:txBody>
      </p:sp>
      <p:sp>
        <p:nvSpPr>
          <p:cNvPr id="27668" name="Text Box 20"/>
          <p:cNvSpPr txBox="1">
            <a:spLocks noChangeArrowheads="1"/>
          </p:cNvSpPr>
          <p:nvPr/>
        </p:nvSpPr>
        <p:spPr bwMode="auto">
          <a:xfrm>
            <a:off x="3191933" y="3183178"/>
            <a:ext cx="1752600" cy="430887"/>
          </a:xfrm>
          <a:prstGeom prst="rect">
            <a:avLst/>
          </a:prstGeom>
          <a:noFill/>
          <a:ln w="28575">
            <a:solidFill>
              <a:srgbClr val="0000FF"/>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50000"/>
              </a:spcBef>
            </a:pPr>
            <a:r>
              <a:rPr lang="en-US" sz="2200" b="1">
                <a:latin typeface="Times New Roman" pitchFamily="18" charset="0"/>
                <a:cs typeface="Times New Roman" pitchFamily="18" charset="0"/>
              </a:rPr>
              <a:t>Tên gọi</a:t>
            </a:r>
          </a:p>
        </p:txBody>
      </p:sp>
      <p:sp>
        <p:nvSpPr>
          <p:cNvPr id="27669" name="Line 21"/>
          <p:cNvSpPr>
            <a:spLocks noChangeShapeType="1"/>
          </p:cNvSpPr>
          <p:nvPr/>
        </p:nvSpPr>
        <p:spPr bwMode="auto">
          <a:xfrm flipH="1">
            <a:off x="1562100" y="2755098"/>
            <a:ext cx="533400" cy="398960"/>
          </a:xfrm>
          <a:prstGeom prst="line">
            <a:avLst/>
          </a:prstGeom>
          <a:noFill/>
          <a:ln w="38100">
            <a:solidFill>
              <a:srgbClr val="FF00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sz="2200">
              <a:latin typeface="Times New Roman" pitchFamily="18" charset="0"/>
              <a:cs typeface="Times New Roman" pitchFamily="18" charset="0"/>
            </a:endParaRPr>
          </a:p>
        </p:txBody>
      </p:sp>
      <p:sp>
        <p:nvSpPr>
          <p:cNvPr id="27670" name="Line 22"/>
          <p:cNvSpPr>
            <a:spLocks noChangeShapeType="1"/>
          </p:cNvSpPr>
          <p:nvPr/>
        </p:nvSpPr>
        <p:spPr bwMode="auto">
          <a:xfrm>
            <a:off x="3458633" y="2725978"/>
            <a:ext cx="558800" cy="457200"/>
          </a:xfrm>
          <a:prstGeom prst="line">
            <a:avLst/>
          </a:prstGeom>
          <a:noFill/>
          <a:ln w="38100">
            <a:solidFill>
              <a:srgbClr val="FF00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sz="2200">
              <a:latin typeface="Times New Roman" pitchFamily="18" charset="0"/>
              <a:cs typeface="Times New Roman" pitchFamily="18" charset="0"/>
            </a:endParaRPr>
          </a:p>
        </p:txBody>
      </p:sp>
      <p:sp>
        <p:nvSpPr>
          <p:cNvPr id="27671" name="Text Box 23"/>
          <p:cNvSpPr txBox="1">
            <a:spLocks noChangeArrowheads="1"/>
          </p:cNvSpPr>
          <p:nvPr/>
        </p:nvSpPr>
        <p:spPr bwMode="auto">
          <a:xfrm>
            <a:off x="334433" y="4097578"/>
            <a:ext cx="1981200" cy="769441"/>
          </a:xfrm>
          <a:prstGeom prst="rect">
            <a:avLst/>
          </a:prstGeom>
          <a:noFill/>
          <a:ln w="28575">
            <a:solidFill>
              <a:srgbClr val="0000FF"/>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50000"/>
              </a:spcBef>
            </a:pPr>
            <a:r>
              <a:rPr lang="en-US" sz="2200" b="1" dirty="0" err="1" smtClean="0">
                <a:latin typeface="Times New Roman" pitchFamily="18" charset="0"/>
                <a:cs typeface="Times New Roman" pitchFamily="18" charset="0"/>
              </a:rPr>
              <a:t>Vài</a:t>
            </a:r>
            <a:r>
              <a:rPr lang="en-US" sz="2200" b="1" dirty="0" smtClean="0">
                <a:latin typeface="Times New Roman" pitchFamily="18" charset="0"/>
                <a:cs typeface="Times New Roman" pitchFamily="18" charset="0"/>
              </a:rPr>
              <a:t> </a:t>
            </a:r>
            <a:r>
              <a:rPr lang="en-US" sz="2200" b="1" dirty="0" err="1" smtClean="0">
                <a:latin typeface="Times New Roman" pitchFamily="18" charset="0"/>
                <a:cs typeface="Times New Roman" pitchFamily="18" charset="0"/>
              </a:rPr>
              <a:t>nghìn</a:t>
            </a:r>
            <a:r>
              <a:rPr lang="en-US" sz="2200" b="1" dirty="0" smtClean="0">
                <a:latin typeface="Times New Roman" pitchFamily="18" charset="0"/>
                <a:cs typeface="Times New Roman" pitchFamily="18" charset="0"/>
              </a:rPr>
              <a:t> </a:t>
            </a:r>
            <a:r>
              <a:rPr lang="en-US" sz="2200" b="1" dirty="0" err="1">
                <a:latin typeface="Times New Roman" pitchFamily="18" charset="0"/>
                <a:cs typeface="Times New Roman" pitchFamily="18" charset="0"/>
              </a:rPr>
              <a:t>năm</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tuổi</a:t>
            </a:r>
            <a:endParaRPr lang="en-US" sz="2200" b="1" dirty="0">
              <a:latin typeface="Times New Roman" pitchFamily="18" charset="0"/>
              <a:cs typeface="Times New Roman" pitchFamily="18" charset="0"/>
            </a:endParaRPr>
          </a:p>
        </p:txBody>
      </p:sp>
      <p:sp>
        <p:nvSpPr>
          <p:cNvPr id="27672" name="Text Box 24"/>
          <p:cNvSpPr txBox="1">
            <a:spLocks noChangeArrowheads="1"/>
          </p:cNvSpPr>
          <p:nvPr/>
        </p:nvSpPr>
        <p:spPr bwMode="auto">
          <a:xfrm>
            <a:off x="3086100" y="4056664"/>
            <a:ext cx="1981200" cy="1954381"/>
          </a:xfrm>
          <a:prstGeom prst="rect">
            <a:avLst/>
          </a:prstGeom>
          <a:noFill/>
          <a:ln w="28575">
            <a:solidFill>
              <a:srgbClr val="0000FF"/>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50000"/>
              </a:spcBef>
            </a:pPr>
            <a:r>
              <a:rPr lang="en-US" sz="2200" b="1">
                <a:latin typeface="Times New Roman" pitchFamily="18" charset="0"/>
                <a:cs typeface="Times New Roman" pitchFamily="18" charset="0"/>
              </a:rPr>
              <a:t>Lục Thủy</a:t>
            </a:r>
          </a:p>
          <a:p>
            <a:pPr algn="ctr">
              <a:spcBef>
                <a:spcPct val="50000"/>
              </a:spcBef>
            </a:pPr>
            <a:r>
              <a:rPr lang="en-US" sz="2200" b="1">
                <a:latin typeface="Times New Roman" pitchFamily="18" charset="0"/>
                <a:cs typeface="Times New Roman" pitchFamily="18" charset="0"/>
              </a:rPr>
              <a:t>Hoàn Kiếm</a:t>
            </a:r>
          </a:p>
          <a:p>
            <a:pPr algn="ctr">
              <a:spcBef>
                <a:spcPct val="50000"/>
              </a:spcBef>
            </a:pPr>
            <a:r>
              <a:rPr lang="en-US" sz="2200" b="1">
                <a:latin typeface="Times New Roman" pitchFamily="18" charset="0"/>
                <a:cs typeface="Times New Roman" pitchFamily="18" charset="0"/>
              </a:rPr>
              <a:t>Hồ Gươm</a:t>
            </a:r>
          </a:p>
          <a:p>
            <a:pPr algn="ctr">
              <a:spcBef>
                <a:spcPct val="50000"/>
              </a:spcBef>
            </a:pPr>
            <a:r>
              <a:rPr lang="en-US" sz="2200" b="1">
                <a:latin typeface="Times New Roman" pitchFamily="18" charset="0"/>
                <a:cs typeface="Times New Roman" pitchFamily="18" charset="0"/>
              </a:rPr>
              <a:t>Thủy Quân</a:t>
            </a:r>
          </a:p>
        </p:txBody>
      </p:sp>
      <p:sp>
        <p:nvSpPr>
          <p:cNvPr id="27673" name="Line 25"/>
          <p:cNvSpPr>
            <a:spLocks noChangeShapeType="1"/>
          </p:cNvSpPr>
          <p:nvPr/>
        </p:nvSpPr>
        <p:spPr bwMode="auto">
          <a:xfrm>
            <a:off x="1371600" y="3627678"/>
            <a:ext cx="0" cy="457200"/>
          </a:xfrm>
          <a:prstGeom prst="line">
            <a:avLst/>
          </a:prstGeom>
          <a:noFill/>
          <a:ln w="38100">
            <a:solidFill>
              <a:srgbClr val="FF00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sz="2200">
              <a:latin typeface="Times New Roman" pitchFamily="18" charset="0"/>
              <a:cs typeface="Times New Roman" pitchFamily="18" charset="0"/>
            </a:endParaRPr>
          </a:p>
        </p:txBody>
      </p:sp>
      <p:sp>
        <p:nvSpPr>
          <p:cNvPr id="27674" name="Line 26"/>
          <p:cNvSpPr>
            <a:spLocks noChangeShapeType="1"/>
          </p:cNvSpPr>
          <p:nvPr/>
        </p:nvSpPr>
        <p:spPr bwMode="auto">
          <a:xfrm>
            <a:off x="4076700" y="3614065"/>
            <a:ext cx="0" cy="470813"/>
          </a:xfrm>
          <a:prstGeom prst="line">
            <a:avLst/>
          </a:prstGeom>
          <a:noFill/>
          <a:ln w="38100">
            <a:solidFill>
              <a:srgbClr val="FF00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sz="2200">
              <a:latin typeface="Times New Roman" pitchFamily="18" charset="0"/>
              <a:cs typeface="Times New Roman" pitchFamily="18" charset="0"/>
            </a:endParaRPr>
          </a:p>
        </p:txBody>
      </p:sp>
      <p:sp>
        <p:nvSpPr>
          <p:cNvPr id="16" name="Rectangle 2"/>
          <p:cNvSpPr>
            <a:spLocks noChangeArrowheads="1"/>
          </p:cNvSpPr>
          <p:nvPr/>
        </p:nvSpPr>
        <p:spPr bwMode="auto">
          <a:xfrm>
            <a:off x="0" y="0"/>
            <a:ext cx="9144000" cy="609600"/>
          </a:xfrm>
          <a:prstGeom prst="rect">
            <a:avLst/>
          </a:prstGeom>
          <a:solidFill>
            <a:srgbClr val="008000"/>
          </a:solidFill>
          <a:ln w="9525">
            <a:noFill/>
            <a:miter lim="800000"/>
            <a:headEnd/>
            <a:tailEnd/>
          </a:ln>
          <a:effectLst/>
        </p:spPr>
        <p:txBody>
          <a:bodyPr wrap="none" anchor="ctr"/>
          <a:lstStyle/>
          <a:p>
            <a:endParaRPr lang="en-US"/>
          </a:p>
        </p:txBody>
      </p:sp>
      <p:sp>
        <p:nvSpPr>
          <p:cNvPr id="17" name="Title 1"/>
          <p:cNvSpPr txBox="1">
            <a:spLocks/>
          </p:cNvSpPr>
          <p:nvPr/>
        </p:nvSpPr>
        <p:spPr>
          <a:xfrm>
            <a:off x="419100" y="0"/>
            <a:ext cx="8229600" cy="575733"/>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smtClean="0">
                <a:ln>
                  <a:noFill/>
                </a:ln>
                <a:solidFill>
                  <a:srgbClr val="FFFF00"/>
                </a:solidFill>
                <a:effectLst/>
                <a:uLnTx/>
                <a:uFillTx/>
                <a:latin typeface="Times New Roman" panose="02020603050405020304" pitchFamily="18" charset="0"/>
                <a:ea typeface="+mj-ea"/>
                <a:cs typeface="Times New Roman" panose="02020603050405020304" pitchFamily="18" charset="0"/>
              </a:rPr>
              <a:t>THUYẾT MINH VỀ MỘT DANH LAM THẮNG CẢNH</a:t>
            </a:r>
            <a:endParaRPr kumimoji="0" lang="en-US" sz="2400" b="1" i="0" u="none" strike="noStrike" kern="1200" cap="none" spc="0" normalizeH="0" baseline="0" noProof="0" dirty="0">
              <a:ln>
                <a:noFill/>
              </a:ln>
              <a:solidFill>
                <a:srgbClr val="FFFF00"/>
              </a:solidFill>
              <a:effectLst/>
              <a:uLnTx/>
              <a:uFillTx/>
              <a:latin typeface="Times New Roman" panose="02020603050405020304" pitchFamily="18" charset="0"/>
              <a:ea typeface="+mj-ea"/>
              <a:cs typeface="Times New Roman" panose="02020603050405020304" pitchFamily="18" charset="0"/>
            </a:endParaRPr>
          </a:p>
        </p:txBody>
      </p:sp>
    </p:spTree>
    <p:extLst>
      <p:ext uri="{BB962C8B-B14F-4D97-AF65-F5344CB8AC3E}">
        <p14:creationId xmlns:p14="http://schemas.microsoft.com/office/powerpoint/2010/main" xmlns="" val="28688807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7660"/>
                                        </p:tgtEl>
                                        <p:attrNameLst>
                                          <p:attrName>style.visibility</p:attrName>
                                        </p:attrNameLst>
                                      </p:cBhvr>
                                      <p:to>
                                        <p:strVal val="visible"/>
                                      </p:to>
                                    </p:set>
                                    <p:anim calcmode="discrete" valueType="clr">
                                      <p:cBhvr override="childStyle">
                                        <p:cTn id="7" dur="80"/>
                                        <p:tgtEl>
                                          <p:spTgt spid="27660"/>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7660"/>
                                        </p:tgtEl>
                                        <p:attrNameLst>
                                          <p:attrName>fillcolor</p:attrName>
                                        </p:attrNameLst>
                                      </p:cBhvr>
                                      <p:tavLst>
                                        <p:tav tm="0">
                                          <p:val>
                                            <p:clrVal>
                                              <a:schemeClr val="accent2"/>
                                            </p:clrVal>
                                          </p:val>
                                        </p:tav>
                                        <p:tav tm="50000">
                                          <p:val>
                                            <p:clrVal>
                                              <a:schemeClr val="hlink"/>
                                            </p:clrVal>
                                          </p:val>
                                        </p:tav>
                                      </p:tavLst>
                                    </p:anim>
                                    <p:set>
                                      <p:cBhvr>
                                        <p:cTn id="9" dur="80"/>
                                        <p:tgtEl>
                                          <p:spTgt spid="27660"/>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27661"/>
                                        </p:tgtEl>
                                        <p:attrNameLst>
                                          <p:attrName>style.visibility</p:attrName>
                                        </p:attrNameLst>
                                      </p:cBhvr>
                                      <p:to>
                                        <p:strVal val="visible"/>
                                      </p:to>
                                    </p:set>
                                    <p:anim calcmode="discrete" valueType="clr">
                                      <p:cBhvr override="childStyle">
                                        <p:cTn id="14" dur="80"/>
                                        <p:tgtEl>
                                          <p:spTgt spid="27661"/>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27661"/>
                                        </p:tgtEl>
                                        <p:attrNameLst>
                                          <p:attrName>fillcolor</p:attrName>
                                        </p:attrNameLst>
                                      </p:cBhvr>
                                      <p:tavLst>
                                        <p:tav tm="0">
                                          <p:val>
                                            <p:clrVal>
                                              <a:schemeClr val="accent2"/>
                                            </p:clrVal>
                                          </p:val>
                                        </p:tav>
                                        <p:tav tm="50000">
                                          <p:val>
                                            <p:clrVal>
                                              <a:schemeClr val="hlink"/>
                                            </p:clrVal>
                                          </p:val>
                                        </p:tav>
                                      </p:tavLst>
                                    </p:anim>
                                    <p:set>
                                      <p:cBhvr>
                                        <p:cTn id="16" dur="80"/>
                                        <p:tgtEl>
                                          <p:spTgt spid="27661"/>
                                        </p:tgtEl>
                                        <p:attrNameLst>
                                          <p:attrName>fill.type</p:attrName>
                                        </p:attrNameLst>
                                      </p:cBhvr>
                                      <p:to>
                                        <p:strVal val="solid"/>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27662"/>
                                        </p:tgtEl>
                                        <p:attrNameLst>
                                          <p:attrName>style.visibility</p:attrName>
                                        </p:attrNameLst>
                                      </p:cBhvr>
                                      <p:to>
                                        <p:strVal val="visible"/>
                                      </p:to>
                                    </p:set>
                                    <p:anim calcmode="discrete" valueType="clr">
                                      <p:cBhvr override="childStyle">
                                        <p:cTn id="21" dur="80"/>
                                        <p:tgtEl>
                                          <p:spTgt spid="27662"/>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27662"/>
                                        </p:tgtEl>
                                        <p:attrNameLst>
                                          <p:attrName>fillcolor</p:attrName>
                                        </p:attrNameLst>
                                      </p:cBhvr>
                                      <p:tavLst>
                                        <p:tav tm="0">
                                          <p:val>
                                            <p:clrVal>
                                              <a:schemeClr val="accent2"/>
                                            </p:clrVal>
                                          </p:val>
                                        </p:tav>
                                        <p:tav tm="50000">
                                          <p:val>
                                            <p:clrVal>
                                              <a:schemeClr val="hlink"/>
                                            </p:clrVal>
                                          </p:val>
                                        </p:tav>
                                      </p:tavLst>
                                    </p:anim>
                                    <p:set>
                                      <p:cBhvr>
                                        <p:cTn id="23" dur="80"/>
                                        <p:tgtEl>
                                          <p:spTgt spid="27662"/>
                                        </p:tgtEl>
                                        <p:attrNameLst>
                                          <p:attrName>fill.type</p:attrName>
                                        </p:attrNameLst>
                                      </p:cBhvr>
                                      <p:to>
                                        <p:strVal val="solid"/>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27" presetClass="entr" presetSubtype="0" fill="hold" grpId="0" nodeType="clickEffect">
                                  <p:stCondLst>
                                    <p:cond delay="0"/>
                                  </p:stCondLst>
                                  <p:iterate type="lt">
                                    <p:tmPct val="50000"/>
                                  </p:iterate>
                                  <p:childTnLst>
                                    <p:set>
                                      <p:cBhvr>
                                        <p:cTn id="27" dur="1" fill="hold">
                                          <p:stCondLst>
                                            <p:cond delay="0"/>
                                          </p:stCondLst>
                                        </p:cTn>
                                        <p:tgtEl>
                                          <p:spTgt spid="27663"/>
                                        </p:tgtEl>
                                        <p:attrNameLst>
                                          <p:attrName>style.visibility</p:attrName>
                                        </p:attrNameLst>
                                      </p:cBhvr>
                                      <p:to>
                                        <p:strVal val="visible"/>
                                      </p:to>
                                    </p:set>
                                    <p:anim calcmode="discrete" valueType="clr">
                                      <p:cBhvr override="childStyle">
                                        <p:cTn id="28" dur="80"/>
                                        <p:tgtEl>
                                          <p:spTgt spid="27663"/>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27663"/>
                                        </p:tgtEl>
                                        <p:attrNameLst>
                                          <p:attrName>fillcolor</p:attrName>
                                        </p:attrNameLst>
                                      </p:cBhvr>
                                      <p:tavLst>
                                        <p:tav tm="0">
                                          <p:val>
                                            <p:clrVal>
                                              <a:schemeClr val="accent2"/>
                                            </p:clrVal>
                                          </p:val>
                                        </p:tav>
                                        <p:tav tm="50000">
                                          <p:val>
                                            <p:clrVal>
                                              <a:schemeClr val="hlink"/>
                                            </p:clrVal>
                                          </p:val>
                                        </p:tav>
                                      </p:tavLst>
                                    </p:anim>
                                    <p:set>
                                      <p:cBhvr>
                                        <p:cTn id="30" dur="80"/>
                                        <p:tgtEl>
                                          <p:spTgt spid="27663"/>
                                        </p:tgtEl>
                                        <p:attrNameLst>
                                          <p:attrName>fill.type</p:attrName>
                                        </p:attrNameLst>
                                      </p:cBhvr>
                                      <p:to>
                                        <p:strVal val="solid"/>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7" presetClass="entr" presetSubtype="10" fill="hold" grpId="0" nodeType="clickEffect">
                                  <p:stCondLst>
                                    <p:cond delay="0"/>
                                  </p:stCondLst>
                                  <p:childTnLst>
                                    <p:set>
                                      <p:cBhvr>
                                        <p:cTn id="34" dur="1" fill="hold">
                                          <p:stCondLst>
                                            <p:cond delay="0"/>
                                          </p:stCondLst>
                                        </p:cTn>
                                        <p:tgtEl>
                                          <p:spTgt spid="27666"/>
                                        </p:tgtEl>
                                        <p:attrNameLst>
                                          <p:attrName>style.visibility</p:attrName>
                                        </p:attrNameLst>
                                      </p:cBhvr>
                                      <p:to>
                                        <p:strVal val="visible"/>
                                      </p:to>
                                    </p:set>
                                    <p:anim calcmode="lin" valueType="num">
                                      <p:cBhvr>
                                        <p:cTn id="35" dur="500" fill="hold"/>
                                        <p:tgtEl>
                                          <p:spTgt spid="27666"/>
                                        </p:tgtEl>
                                        <p:attrNameLst>
                                          <p:attrName>ppt_w</p:attrName>
                                        </p:attrNameLst>
                                      </p:cBhvr>
                                      <p:tavLst>
                                        <p:tav tm="0">
                                          <p:val>
                                            <p:fltVal val="0"/>
                                          </p:val>
                                        </p:tav>
                                        <p:tav tm="100000">
                                          <p:val>
                                            <p:strVal val="#ppt_w"/>
                                          </p:val>
                                        </p:tav>
                                      </p:tavLst>
                                    </p:anim>
                                    <p:anim calcmode="lin" valueType="num">
                                      <p:cBhvr>
                                        <p:cTn id="36" dur="500" fill="hold"/>
                                        <p:tgtEl>
                                          <p:spTgt spid="27666"/>
                                        </p:tgtEl>
                                        <p:attrNameLst>
                                          <p:attrName>ppt_h</p:attrName>
                                        </p:attrNameLst>
                                      </p:cBhvr>
                                      <p:tavLst>
                                        <p:tav tm="0">
                                          <p:val>
                                            <p:strVal val="#ppt_h"/>
                                          </p:val>
                                        </p:tav>
                                        <p:tav tm="100000">
                                          <p:val>
                                            <p:strVal val="#ppt_h"/>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3" presetClass="entr" presetSubtype="10" fill="hold" grpId="0" nodeType="clickEffect">
                                  <p:stCondLst>
                                    <p:cond delay="0"/>
                                  </p:stCondLst>
                                  <p:childTnLst>
                                    <p:set>
                                      <p:cBhvr>
                                        <p:cTn id="40" dur="1" fill="hold">
                                          <p:stCondLst>
                                            <p:cond delay="0"/>
                                          </p:stCondLst>
                                        </p:cTn>
                                        <p:tgtEl>
                                          <p:spTgt spid="27669"/>
                                        </p:tgtEl>
                                        <p:attrNameLst>
                                          <p:attrName>style.visibility</p:attrName>
                                        </p:attrNameLst>
                                      </p:cBhvr>
                                      <p:to>
                                        <p:strVal val="visible"/>
                                      </p:to>
                                    </p:set>
                                    <p:animEffect transition="in" filter="blinds(horizontal)">
                                      <p:cBhvr>
                                        <p:cTn id="41" dur="500"/>
                                        <p:tgtEl>
                                          <p:spTgt spid="27669"/>
                                        </p:tgtEl>
                                      </p:cBhvr>
                                    </p:animEffect>
                                  </p:childTnLst>
                                </p:cTn>
                              </p:par>
                              <p:par>
                                <p:cTn id="42" presetID="27" presetClass="entr" presetSubtype="0" fill="hold" grpId="0" nodeType="withEffect">
                                  <p:stCondLst>
                                    <p:cond delay="0"/>
                                  </p:stCondLst>
                                  <p:iterate type="lt">
                                    <p:tmPct val="50000"/>
                                  </p:iterate>
                                  <p:childTnLst>
                                    <p:set>
                                      <p:cBhvr>
                                        <p:cTn id="43" dur="1" fill="hold">
                                          <p:stCondLst>
                                            <p:cond delay="0"/>
                                          </p:stCondLst>
                                        </p:cTn>
                                        <p:tgtEl>
                                          <p:spTgt spid="27667"/>
                                        </p:tgtEl>
                                        <p:attrNameLst>
                                          <p:attrName>style.visibility</p:attrName>
                                        </p:attrNameLst>
                                      </p:cBhvr>
                                      <p:to>
                                        <p:strVal val="visible"/>
                                      </p:to>
                                    </p:set>
                                    <p:anim calcmode="discrete" valueType="clr">
                                      <p:cBhvr override="childStyle">
                                        <p:cTn id="44" dur="80"/>
                                        <p:tgtEl>
                                          <p:spTgt spid="27667"/>
                                        </p:tgtEl>
                                        <p:attrNameLst>
                                          <p:attrName>style.color</p:attrName>
                                        </p:attrNameLst>
                                      </p:cBhvr>
                                      <p:tavLst>
                                        <p:tav tm="0">
                                          <p:val>
                                            <p:clrVal>
                                              <a:schemeClr val="accent2"/>
                                            </p:clrVal>
                                          </p:val>
                                        </p:tav>
                                        <p:tav tm="50000">
                                          <p:val>
                                            <p:clrVal>
                                              <a:schemeClr val="hlink"/>
                                            </p:clrVal>
                                          </p:val>
                                        </p:tav>
                                      </p:tavLst>
                                    </p:anim>
                                    <p:anim calcmode="discrete" valueType="clr">
                                      <p:cBhvr>
                                        <p:cTn id="45" dur="80"/>
                                        <p:tgtEl>
                                          <p:spTgt spid="27667"/>
                                        </p:tgtEl>
                                        <p:attrNameLst>
                                          <p:attrName>fillcolor</p:attrName>
                                        </p:attrNameLst>
                                      </p:cBhvr>
                                      <p:tavLst>
                                        <p:tav tm="0">
                                          <p:val>
                                            <p:clrVal>
                                              <a:schemeClr val="accent2"/>
                                            </p:clrVal>
                                          </p:val>
                                        </p:tav>
                                        <p:tav tm="50000">
                                          <p:val>
                                            <p:clrVal>
                                              <a:schemeClr val="hlink"/>
                                            </p:clrVal>
                                          </p:val>
                                        </p:tav>
                                      </p:tavLst>
                                    </p:anim>
                                    <p:set>
                                      <p:cBhvr>
                                        <p:cTn id="46" dur="80"/>
                                        <p:tgtEl>
                                          <p:spTgt spid="27667"/>
                                        </p:tgtEl>
                                        <p:attrNameLst>
                                          <p:attrName>fill.type</p:attrName>
                                        </p:attrNameLst>
                                      </p:cBhvr>
                                      <p:to>
                                        <p:strVal val="solid"/>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3" presetClass="entr" presetSubtype="10" fill="hold" grpId="0" nodeType="clickEffect">
                                  <p:stCondLst>
                                    <p:cond delay="0"/>
                                  </p:stCondLst>
                                  <p:childTnLst>
                                    <p:set>
                                      <p:cBhvr>
                                        <p:cTn id="50" dur="1" fill="hold">
                                          <p:stCondLst>
                                            <p:cond delay="0"/>
                                          </p:stCondLst>
                                        </p:cTn>
                                        <p:tgtEl>
                                          <p:spTgt spid="27670"/>
                                        </p:tgtEl>
                                        <p:attrNameLst>
                                          <p:attrName>style.visibility</p:attrName>
                                        </p:attrNameLst>
                                      </p:cBhvr>
                                      <p:to>
                                        <p:strVal val="visible"/>
                                      </p:to>
                                    </p:set>
                                    <p:animEffect transition="in" filter="blinds(horizontal)">
                                      <p:cBhvr>
                                        <p:cTn id="51" dur="500"/>
                                        <p:tgtEl>
                                          <p:spTgt spid="27670"/>
                                        </p:tgtEl>
                                      </p:cBhvr>
                                    </p:animEffect>
                                  </p:childTnLst>
                                </p:cTn>
                              </p:par>
                              <p:par>
                                <p:cTn id="52" presetID="27" presetClass="entr" presetSubtype="0" fill="hold" grpId="0" nodeType="withEffect">
                                  <p:stCondLst>
                                    <p:cond delay="0"/>
                                  </p:stCondLst>
                                  <p:iterate type="lt">
                                    <p:tmPct val="50000"/>
                                  </p:iterate>
                                  <p:childTnLst>
                                    <p:set>
                                      <p:cBhvr>
                                        <p:cTn id="53" dur="1" fill="hold">
                                          <p:stCondLst>
                                            <p:cond delay="0"/>
                                          </p:stCondLst>
                                        </p:cTn>
                                        <p:tgtEl>
                                          <p:spTgt spid="27668"/>
                                        </p:tgtEl>
                                        <p:attrNameLst>
                                          <p:attrName>style.visibility</p:attrName>
                                        </p:attrNameLst>
                                      </p:cBhvr>
                                      <p:to>
                                        <p:strVal val="visible"/>
                                      </p:to>
                                    </p:set>
                                    <p:anim calcmode="discrete" valueType="clr">
                                      <p:cBhvr override="childStyle">
                                        <p:cTn id="54" dur="80"/>
                                        <p:tgtEl>
                                          <p:spTgt spid="27668"/>
                                        </p:tgtEl>
                                        <p:attrNameLst>
                                          <p:attrName>style.color</p:attrName>
                                        </p:attrNameLst>
                                      </p:cBhvr>
                                      <p:tavLst>
                                        <p:tav tm="0">
                                          <p:val>
                                            <p:clrVal>
                                              <a:schemeClr val="accent2"/>
                                            </p:clrVal>
                                          </p:val>
                                        </p:tav>
                                        <p:tav tm="50000">
                                          <p:val>
                                            <p:clrVal>
                                              <a:schemeClr val="hlink"/>
                                            </p:clrVal>
                                          </p:val>
                                        </p:tav>
                                      </p:tavLst>
                                    </p:anim>
                                    <p:anim calcmode="discrete" valueType="clr">
                                      <p:cBhvr>
                                        <p:cTn id="55" dur="80"/>
                                        <p:tgtEl>
                                          <p:spTgt spid="27668"/>
                                        </p:tgtEl>
                                        <p:attrNameLst>
                                          <p:attrName>fillcolor</p:attrName>
                                        </p:attrNameLst>
                                      </p:cBhvr>
                                      <p:tavLst>
                                        <p:tav tm="0">
                                          <p:val>
                                            <p:clrVal>
                                              <a:schemeClr val="accent2"/>
                                            </p:clrVal>
                                          </p:val>
                                        </p:tav>
                                        <p:tav tm="50000">
                                          <p:val>
                                            <p:clrVal>
                                              <a:schemeClr val="hlink"/>
                                            </p:clrVal>
                                          </p:val>
                                        </p:tav>
                                      </p:tavLst>
                                    </p:anim>
                                    <p:set>
                                      <p:cBhvr>
                                        <p:cTn id="56" dur="80"/>
                                        <p:tgtEl>
                                          <p:spTgt spid="27668"/>
                                        </p:tgtEl>
                                        <p:attrNameLst>
                                          <p:attrName>fill.type</p:attrName>
                                        </p:attrNameLst>
                                      </p:cBhvr>
                                      <p:to>
                                        <p:strVal val="solid"/>
                                      </p:to>
                                    </p:set>
                                  </p:childTnLst>
                                </p:cTn>
                              </p:par>
                            </p:childTnLst>
                          </p:cTn>
                        </p:par>
                      </p:childTnLst>
                    </p:cTn>
                  </p:par>
                  <p:par>
                    <p:cTn id="57" fill="hold" nodeType="clickPar">
                      <p:stCondLst>
                        <p:cond delay="indefinite"/>
                      </p:stCondLst>
                      <p:childTnLst>
                        <p:par>
                          <p:cTn id="58" fill="hold" nodeType="withGroup">
                            <p:stCondLst>
                              <p:cond delay="0"/>
                            </p:stCondLst>
                            <p:childTnLst>
                              <p:par>
                                <p:cTn id="59" presetID="3" presetClass="entr" presetSubtype="10" fill="hold" grpId="0" nodeType="clickEffect">
                                  <p:stCondLst>
                                    <p:cond delay="0"/>
                                  </p:stCondLst>
                                  <p:childTnLst>
                                    <p:set>
                                      <p:cBhvr>
                                        <p:cTn id="60" dur="1" fill="hold">
                                          <p:stCondLst>
                                            <p:cond delay="0"/>
                                          </p:stCondLst>
                                        </p:cTn>
                                        <p:tgtEl>
                                          <p:spTgt spid="27673"/>
                                        </p:tgtEl>
                                        <p:attrNameLst>
                                          <p:attrName>style.visibility</p:attrName>
                                        </p:attrNameLst>
                                      </p:cBhvr>
                                      <p:to>
                                        <p:strVal val="visible"/>
                                      </p:to>
                                    </p:set>
                                    <p:animEffect transition="in" filter="blinds(horizontal)">
                                      <p:cBhvr>
                                        <p:cTn id="61" dur="500"/>
                                        <p:tgtEl>
                                          <p:spTgt spid="27673"/>
                                        </p:tgtEl>
                                      </p:cBhvr>
                                    </p:animEffect>
                                  </p:childTnLst>
                                </p:cTn>
                              </p:par>
                              <p:par>
                                <p:cTn id="62" presetID="3" presetClass="entr" presetSubtype="10" fill="hold" grpId="0" nodeType="withEffect">
                                  <p:stCondLst>
                                    <p:cond delay="0"/>
                                  </p:stCondLst>
                                  <p:childTnLst>
                                    <p:set>
                                      <p:cBhvr>
                                        <p:cTn id="63" dur="1" fill="hold">
                                          <p:stCondLst>
                                            <p:cond delay="0"/>
                                          </p:stCondLst>
                                        </p:cTn>
                                        <p:tgtEl>
                                          <p:spTgt spid="27671"/>
                                        </p:tgtEl>
                                        <p:attrNameLst>
                                          <p:attrName>style.visibility</p:attrName>
                                        </p:attrNameLst>
                                      </p:cBhvr>
                                      <p:to>
                                        <p:strVal val="visible"/>
                                      </p:to>
                                    </p:set>
                                    <p:animEffect transition="in" filter="blinds(horizontal)">
                                      <p:cBhvr>
                                        <p:cTn id="64" dur="500"/>
                                        <p:tgtEl>
                                          <p:spTgt spid="27671"/>
                                        </p:tgtEl>
                                      </p:cBhvr>
                                    </p:animEffect>
                                  </p:childTnLst>
                                </p:cTn>
                              </p:par>
                            </p:childTnLst>
                          </p:cTn>
                        </p:par>
                      </p:childTnLst>
                    </p:cTn>
                  </p:par>
                  <p:par>
                    <p:cTn id="65" fill="hold" nodeType="clickPar">
                      <p:stCondLst>
                        <p:cond delay="indefinite"/>
                      </p:stCondLst>
                      <p:childTnLst>
                        <p:par>
                          <p:cTn id="66" fill="hold" nodeType="withGroup">
                            <p:stCondLst>
                              <p:cond delay="0"/>
                            </p:stCondLst>
                            <p:childTnLst>
                              <p:par>
                                <p:cTn id="67" presetID="3" presetClass="entr" presetSubtype="10" fill="hold" grpId="0" nodeType="clickEffect">
                                  <p:stCondLst>
                                    <p:cond delay="0"/>
                                  </p:stCondLst>
                                  <p:childTnLst>
                                    <p:set>
                                      <p:cBhvr>
                                        <p:cTn id="68" dur="1" fill="hold">
                                          <p:stCondLst>
                                            <p:cond delay="0"/>
                                          </p:stCondLst>
                                        </p:cTn>
                                        <p:tgtEl>
                                          <p:spTgt spid="27674"/>
                                        </p:tgtEl>
                                        <p:attrNameLst>
                                          <p:attrName>style.visibility</p:attrName>
                                        </p:attrNameLst>
                                      </p:cBhvr>
                                      <p:to>
                                        <p:strVal val="visible"/>
                                      </p:to>
                                    </p:set>
                                    <p:animEffect transition="in" filter="blinds(horizontal)">
                                      <p:cBhvr>
                                        <p:cTn id="69" dur="500"/>
                                        <p:tgtEl>
                                          <p:spTgt spid="27674"/>
                                        </p:tgtEl>
                                      </p:cBhvr>
                                    </p:animEffect>
                                  </p:childTnLst>
                                </p:cTn>
                              </p:par>
                              <p:par>
                                <p:cTn id="70" presetID="3" presetClass="entr" presetSubtype="10" fill="hold" grpId="0" nodeType="withEffect">
                                  <p:stCondLst>
                                    <p:cond delay="0"/>
                                  </p:stCondLst>
                                  <p:childTnLst>
                                    <p:set>
                                      <p:cBhvr>
                                        <p:cTn id="71" dur="1" fill="hold">
                                          <p:stCondLst>
                                            <p:cond delay="0"/>
                                          </p:stCondLst>
                                        </p:cTn>
                                        <p:tgtEl>
                                          <p:spTgt spid="27672"/>
                                        </p:tgtEl>
                                        <p:attrNameLst>
                                          <p:attrName>style.visibility</p:attrName>
                                        </p:attrNameLst>
                                      </p:cBhvr>
                                      <p:to>
                                        <p:strVal val="visible"/>
                                      </p:to>
                                    </p:set>
                                    <p:animEffect transition="in" filter="blinds(horizontal)">
                                      <p:cBhvr>
                                        <p:cTn id="72" dur="500"/>
                                        <p:tgtEl>
                                          <p:spTgt spid="276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60" grpId="0"/>
      <p:bldP spid="27661" grpId="0"/>
      <p:bldP spid="27662" grpId="0"/>
      <p:bldP spid="27663" grpId="0"/>
      <p:bldP spid="27666" grpId="0" animBg="1"/>
      <p:bldP spid="27667" grpId="0" animBg="1"/>
      <p:bldP spid="27668" grpId="0" animBg="1"/>
      <p:bldP spid="27669" grpId="0" animBg="1"/>
      <p:bldP spid="27670" grpId="0" animBg="1"/>
      <p:bldP spid="27671" grpId="0" animBg="1"/>
      <p:bldP spid="27672" grpId="0" animBg="1"/>
      <p:bldP spid="27673" grpId="0" animBg="1"/>
      <p:bldP spid="2767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0" name="Text Box 8"/>
          <p:cNvSpPr txBox="1">
            <a:spLocks noChangeArrowheads="1"/>
          </p:cNvSpPr>
          <p:nvPr/>
        </p:nvSpPr>
        <p:spPr bwMode="auto">
          <a:xfrm>
            <a:off x="241300" y="762000"/>
            <a:ext cx="2743200"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2200" b="1" dirty="0" smtClean="0">
                <a:solidFill>
                  <a:srgbClr val="CC3300"/>
                </a:solidFill>
                <a:latin typeface="Times New Roman" pitchFamily="18" charset="0"/>
                <a:cs typeface="Times New Roman" pitchFamily="18" charset="0"/>
              </a:rPr>
              <a:t>b. </a:t>
            </a:r>
            <a:r>
              <a:rPr lang="en-US" sz="2200" b="1" dirty="0" err="1">
                <a:solidFill>
                  <a:srgbClr val="CC3300"/>
                </a:solidFill>
                <a:latin typeface="Times New Roman" pitchFamily="18" charset="0"/>
                <a:cs typeface="Times New Roman" pitchFamily="18" charset="0"/>
              </a:rPr>
              <a:t>Nhận</a:t>
            </a:r>
            <a:r>
              <a:rPr lang="en-US" sz="2200" b="1" dirty="0">
                <a:solidFill>
                  <a:srgbClr val="CC3300"/>
                </a:solidFill>
                <a:latin typeface="Times New Roman" pitchFamily="18" charset="0"/>
                <a:cs typeface="Times New Roman" pitchFamily="18" charset="0"/>
              </a:rPr>
              <a:t> </a:t>
            </a:r>
            <a:r>
              <a:rPr lang="en-US" sz="2200" b="1" dirty="0" err="1">
                <a:solidFill>
                  <a:srgbClr val="CC3300"/>
                </a:solidFill>
                <a:latin typeface="Times New Roman" pitchFamily="18" charset="0"/>
                <a:cs typeface="Times New Roman" pitchFamily="18" charset="0"/>
              </a:rPr>
              <a:t>xét</a:t>
            </a:r>
            <a:r>
              <a:rPr lang="en-US" sz="2200" b="1" dirty="0">
                <a:solidFill>
                  <a:srgbClr val="CC3300"/>
                </a:solidFill>
                <a:latin typeface="Times New Roman" pitchFamily="18" charset="0"/>
                <a:cs typeface="Times New Roman" pitchFamily="18" charset="0"/>
              </a:rPr>
              <a:t>:</a:t>
            </a:r>
          </a:p>
        </p:txBody>
      </p:sp>
      <p:sp>
        <p:nvSpPr>
          <p:cNvPr id="6151" name="Text Box 9"/>
          <p:cNvSpPr txBox="1">
            <a:spLocks noChangeArrowheads="1"/>
          </p:cNvSpPr>
          <p:nvPr/>
        </p:nvSpPr>
        <p:spPr bwMode="auto">
          <a:xfrm>
            <a:off x="241300" y="1295400"/>
            <a:ext cx="7302500"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2200" b="1" dirty="0" smtClean="0">
                <a:latin typeface="Times New Roman" pitchFamily="18" charset="0"/>
                <a:cs typeface="Times New Roman" pitchFamily="18" charset="0"/>
              </a:rPr>
              <a:t>- </a:t>
            </a:r>
            <a:r>
              <a:rPr lang="en-US" sz="2200" b="1" dirty="0" err="1" smtClean="0">
                <a:latin typeface="Times New Roman" pitchFamily="18" charset="0"/>
                <a:cs typeface="Times New Roman" pitchFamily="18" charset="0"/>
              </a:rPr>
              <a:t>Đối</a:t>
            </a:r>
            <a:r>
              <a:rPr lang="en-US" sz="2200" b="1" dirty="0" smtClean="0">
                <a:latin typeface="Times New Roman" pitchFamily="18" charset="0"/>
                <a:cs typeface="Times New Roman" pitchFamily="18" charset="0"/>
              </a:rPr>
              <a:t> </a:t>
            </a:r>
            <a:r>
              <a:rPr lang="en-US" sz="2200" b="1" dirty="0" err="1">
                <a:latin typeface="Times New Roman" pitchFamily="18" charset="0"/>
                <a:cs typeface="Times New Roman" pitchFamily="18" charset="0"/>
              </a:rPr>
              <a:t>tượng</a:t>
            </a:r>
            <a:r>
              <a:rPr lang="en-US" sz="2200" b="1" dirty="0">
                <a:latin typeface="Times New Roman" pitchFamily="18" charset="0"/>
                <a:cs typeface="Times New Roman" pitchFamily="18" charset="0"/>
              </a:rPr>
              <a:t>: </a:t>
            </a:r>
            <a:r>
              <a:rPr lang="en-US" sz="2200" b="1" dirty="0" err="1">
                <a:solidFill>
                  <a:srgbClr val="FF0000"/>
                </a:solidFill>
                <a:latin typeface="Times New Roman" pitchFamily="18" charset="0"/>
                <a:cs typeface="Times New Roman" pitchFamily="18" charset="0"/>
              </a:rPr>
              <a:t>Hồ</a:t>
            </a:r>
            <a:r>
              <a:rPr lang="en-US" sz="2200" b="1" dirty="0">
                <a:solidFill>
                  <a:srgbClr val="FF0000"/>
                </a:solidFill>
                <a:latin typeface="Times New Roman" pitchFamily="18" charset="0"/>
                <a:cs typeface="Times New Roman" pitchFamily="18" charset="0"/>
              </a:rPr>
              <a:t> </a:t>
            </a:r>
            <a:r>
              <a:rPr lang="en-US" sz="2200" b="1" dirty="0" err="1">
                <a:solidFill>
                  <a:srgbClr val="FF0000"/>
                </a:solidFill>
                <a:latin typeface="Times New Roman" pitchFamily="18" charset="0"/>
                <a:cs typeface="Times New Roman" pitchFamily="18" charset="0"/>
              </a:rPr>
              <a:t>Hoàn</a:t>
            </a:r>
            <a:r>
              <a:rPr lang="en-US" sz="2200" b="1" dirty="0">
                <a:solidFill>
                  <a:srgbClr val="FF0000"/>
                </a:solidFill>
                <a:latin typeface="Times New Roman" pitchFamily="18" charset="0"/>
                <a:cs typeface="Times New Roman" pitchFamily="18" charset="0"/>
              </a:rPr>
              <a:t> </a:t>
            </a:r>
            <a:r>
              <a:rPr lang="en-US" sz="2200" b="1" dirty="0" err="1">
                <a:solidFill>
                  <a:srgbClr val="FF0000"/>
                </a:solidFill>
                <a:latin typeface="Times New Roman" pitchFamily="18" charset="0"/>
                <a:cs typeface="Times New Roman" pitchFamily="18" charset="0"/>
              </a:rPr>
              <a:t>Kiếm</a:t>
            </a:r>
            <a:r>
              <a:rPr lang="en-US" sz="2200" b="1" dirty="0">
                <a:solidFill>
                  <a:srgbClr val="FF0000"/>
                </a:solidFill>
                <a:latin typeface="Times New Roman" pitchFamily="18" charset="0"/>
                <a:cs typeface="Times New Roman" pitchFamily="18" charset="0"/>
              </a:rPr>
              <a:t> </a:t>
            </a:r>
            <a:r>
              <a:rPr lang="en-US" sz="2200" b="1" dirty="0" err="1">
                <a:solidFill>
                  <a:srgbClr val="FF0000"/>
                </a:solidFill>
                <a:latin typeface="Times New Roman" pitchFamily="18" charset="0"/>
                <a:cs typeface="Times New Roman" pitchFamily="18" charset="0"/>
              </a:rPr>
              <a:t>và</a:t>
            </a:r>
            <a:r>
              <a:rPr lang="en-US" sz="2200" b="1" dirty="0">
                <a:solidFill>
                  <a:srgbClr val="FF0000"/>
                </a:solidFill>
                <a:latin typeface="Times New Roman" pitchFamily="18" charset="0"/>
                <a:cs typeface="Times New Roman" pitchFamily="18" charset="0"/>
              </a:rPr>
              <a:t> </a:t>
            </a:r>
            <a:r>
              <a:rPr lang="en-US" sz="2200" b="1" dirty="0" err="1">
                <a:solidFill>
                  <a:srgbClr val="FF0000"/>
                </a:solidFill>
                <a:latin typeface="Times New Roman" pitchFamily="18" charset="0"/>
                <a:cs typeface="Times New Roman" pitchFamily="18" charset="0"/>
              </a:rPr>
              <a:t>đền</a:t>
            </a:r>
            <a:r>
              <a:rPr lang="en-US" sz="2200" b="1" dirty="0">
                <a:solidFill>
                  <a:srgbClr val="FF0000"/>
                </a:solidFill>
                <a:latin typeface="Times New Roman" pitchFamily="18" charset="0"/>
                <a:cs typeface="Times New Roman" pitchFamily="18" charset="0"/>
              </a:rPr>
              <a:t> </a:t>
            </a:r>
            <a:r>
              <a:rPr lang="en-US" sz="2200" b="1" dirty="0" err="1">
                <a:solidFill>
                  <a:srgbClr val="FF0000"/>
                </a:solidFill>
                <a:latin typeface="Times New Roman" pitchFamily="18" charset="0"/>
                <a:cs typeface="Times New Roman" pitchFamily="18" charset="0"/>
              </a:rPr>
              <a:t>Ngọc</a:t>
            </a:r>
            <a:r>
              <a:rPr lang="en-US" sz="2200" b="1" dirty="0">
                <a:solidFill>
                  <a:srgbClr val="FF0000"/>
                </a:solidFill>
                <a:latin typeface="Times New Roman" pitchFamily="18" charset="0"/>
                <a:cs typeface="Times New Roman" pitchFamily="18" charset="0"/>
              </a:rPr>
              <a:t> </a:t>
            </a:r>
            <a:r>
              <a:rPr lang="en-US" sz="2200" b="1" dirty="0" err="1">
                <a:solidFill>
                  <a:srgbClr val="FF0000"/>
                </a:solidFill>
                <a:latin typeface="Times New Roman" pitchFamily="18" charset="0"/>
                <a:cs typeface="Times New Roman" pitchFamily="18" charset="0"/>
              </a:rPr>
              <a:t>Sơn</a:t>
            </a:r>
            <a:r>
              <a:rPr lang="en-US" sz="2200" b="1" dirty="0">
                <a:solidFill>
                  <a:srgbClr val="FF0000"/>
                </a:solidFill>
                <a:latin typeface="Times New Roman" pitchFamily="18" charset="0"/>
                <a:cs typeface="Times New Roman" pitchFamily="18" charset="0"/>
              </a:rPr>
              <a:t>.</a:t>
            </a:r>
          </a:p>
        </p:txBody>
      </p:sp>
      <p:sp>
        <p:nvSpPr>
          <p:cNvPr id="28685" name="Text Box 13"/>
          <p:cNvSpPr txBox="1">
            <a:spLocks noChangeArrowheads="1"/>
          </p:cNvSpPr>
          <p:nvPr/>
        </p:nvSpPr>
        <p:spPr bwMode="auto">
          <a:xfrm>
            <a:off x="3296232" y="1981200"/>
            <a:ext cx="1968500" cy="430887"/>
          </a:xfrm>
          <a:prstGeom prst="rect">
            <a:avLst/>
          </a:prstGeom>
          <a:noFill/>
          <a:ln w="28575">
            <a:solidFill>
              <a:srgbClr val="0000FF"/>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50000"/>
              </a:spcBef>
            </a:pPr>
            <a:r>
              <a:rPr lang="en-US" sz="2200" b="1" dirty="0">
                <a:solidFill>
                  <a:srgbClr val="FF0000"/>
                </a:solidFill>
                <a:latin typeface="Times New Roman" pitchFamily="18" charset="0"/>
                <a:cs typeface="Times New Roman" pitchFamily="18" charset="0"/>
              </a:rPr>
              <a:t>Đền Ngọc Sơn</a:t>
            </a:r>
          </a:p>
        </p:txBody>
      </p:sp>
      <p:sp>
        <p:nvSpPr>
          <p:cNvPr id="28686" name="Text Box 14"/>
          <p:cNvSpPr txBox="1">
            <a:spLocks noChangeArrowheads="1"/>
          </p:cNvSpPr>
          <p:nvPr/>
        </p:nvSpPr>
        <p:spPr bwMode="auto">
          <a:xfrm>
            <a:off x="692732" y="2679700"/>
            <a:ext cx="2057400" cy="769441"/>
          </a:xfrm>
          <a:prstGeom prst="rect">
            <a:avLst/>
          </a:prstGeom>
          <a:noFill/>
          <a:ln w="28575">
            <a:solidFill>
              <a:srgbClr val="0000FF"/>
            </a:solidFill>
            <a:miter lim="800000"/>
            <a:headEnd/>
            <a:tailEnd/>
          </a:ln>
          <a:extLst>
            <a:ext uri="{909E8E84-426E-40DD-AFC4-6F175D3DCCD1}">
              <a14:hiddenFill xmlns:a14="http://schemas.microsoft.com/office/drawing/2010/main" xmlns="">
                <a:solidFill>
                  <a:srgbClr val="FFFFFF"/>
                </a:solidFill>
              </a14:hiddenFill>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50000"/>
              </a:spcBef>
            </a:pPr>
            <a:r>
              <a:rPr lang="en-US" sz="2200" b="1" dirty="0" err="1" smtClean="0">
                <a:solidFill>
                  <a:srgbClr val="0070C0"/>
                </a:solidFill>
                <a:latin typeface="Times New Roman" pitchFamily="18" charset="0"/>
                <a:cs typeface="Times New Roman" pitchFamily="18" charset="0"/>
              </a:rPr>
              <a:t>Nguồn</a:t>
            </a:r>
            <a:r>
              <a:rPr lang="en-US" sz="2200" b="1" dirty="0" smtClean="0">
                <a:solidFill>
                  <a:srgbClr val="0070C0"/>
                </a:solidFill>
                <a:latin typeface="Times New Roman" pitchFamily="18" charset="0"/>
                <a:cs typeface="Times New Roman" pitchFamily="18" charset="0"/>
              </a:rPr>
              <a:t> </a:t>
            </a:r>
            <a:r>
              <a:rPr lang="en-US" sz="2200" b="1" dirty="0" err="1" smtClean="0">
                <a:solidFill>
                  <a:srgbClr val="0070C0"/>
                </a:solidFill>
                <a:latin typeface="Times New Roman" pitchFamily="18" charset="0"/>
                <a:cs typeface="Times New Roman" pitchFamily="18" charset="0"/>
              </a:rPr>
              <a:t>gốc</a:t>
            </a:r>
            <a:r>
              <a:rPr lang="en-US" sz="2200" b="1" dirty="0" smtClean="0">
                <a:solidFill>
                  <a:srgbClr val="0070C0"/>
                </a:solidFill>
                <a:latin typeface="Times New Roman" pitchFamily="18" charset="0"/>
                <a:cs typeface="Times New Roman" pitchFamily="18" charset="0"/>
              </a:rPr>
              <a:t>, </a:t>
            </a:r>
            <a:r>
              <a:rPr lang="en-US" sz="2200" b="1" dirty="0" err="1" smtClean="0">
                <a:solidFill>
                  <a:srgbClr val="0070C0"/>
                </a:solidFill>
                <a:latin typeface="Times New Roman" pitchFamily="18" charset="0"/>
                <a:cs typeface="Times New Roman" pitchFamily="18" charset="0"/>
              </a:rPr>
              <a:t>quá</a:t>
            </a:r>
            <a:r>
              <a:rPr lang="en-US" sz="2200" b="1" dirty="0" smtClean="0">
                <a:solidFill>
                  <a:srgbClr val="0070C0"/>
                </a:solidFill>
                <a:latin typeface="Times New Roman" pitchFamily="18" charset="0"/>
                <a:cs typeface="Times New Roman" pitchFamily="18" charset="0"/>
              </a:rPr>
              <a:t> </a:t>
            </a:r>
            <a:r>
              <a:rPr lang="en-US" sz="2200" b="1" dirty="0" err="1" smtClean="0">
                <a:solidFill>
                  <a:srgbClr val="0070C0"/>
                </a:solidFill>
                <a:latin typeface="Times New Roman" pitchFamily="18" charset="0"/>
                <a:cs typeface="Times New Roman" pitchFamily="18" charset="0"/>
              </a:rPr>
              <a:t>trình</a:t>
            </a:r>
            <a:r>
              <a:rPr lang="en-US" sz="2200" b="1" dirty="0" smtClean="0">
                <a:solidFill>
                  <a:srgbClr val="0070C0"/>
                </a:solidFill>
                <a:latin typeface="Times New Roman" pitchFamily="18" charset="0"/>
                <a:cs typeface="Times New Roman" pitchFamily="18" charset="0"/>
              </a:rPr>
              <a:t> </a:t>
            </a:r>
            <a:r>
              <a:rPr lang="en-US" sz="2200" b="1" dirty="0" err="1" smtClean="0">
                <a:solidFill>
                  <a:srgbClr val="0070C0"/>
                </a:solidFill>
                <a:latin typeface="Times New Roman" pitchFamily="18" charset="0"/>
                <a:cs typeface="Times New Roman" pitchFamily="18" charset="0"/>
              </a:rPr>
              <a:t>xây</a:t>
            </a:r>
            <a:r>
              <a:rPr lang="en-US" sz="2200" b="1" dirty="0" smtClean="0">
                <a:solidFill>
                  <a:srgbClr val="0070C0"/>
                </a:solidFill>
                <a:latin typeface="Times New Roman" pitchFamily="18" charset="0"/>
                <a:cs typeface="Times New Roman" pitchFamily="18" charset="0"/>
              </a:rPr>
              <a:t> </a:t>
            </a:r>
            <a:r>
              <a:rPr lang="en-US" sz="2200" b="1" dirty="0" err="1" smtClean="0">
                <a:solidFill>
                  <a:srgbClr val="0070C0"/>
                </a:solidFill>
                <a:latin typeface="Times New Roman" pitchFamily="18" charset="0"/>
                <a:cs typeface="Times New Roman" pitchFamily="18" charset="0"/>
              </a:rPr>
              <a:t>dựng</a:t>
            </a:r>
            <a:endParaRPr lang="en-US" sz="2200" b="1" dirty="0">
              <a:solidFill>
                <a:srgbClr val="0070C0"/>
              </a:solidFill>
              <a:latin typeface="Times New Roman" pitchFamily="18" charset="0"/>
              <a:cs typeface="Times New Roman" pitchFamily="18" charset="0"/>
            </a:endParaRPr>
          </a:p>
        </p:txBody>
      </p:sp>
      <p:sp>
        <p:nvSpPr>
          <p:cNvPr id="28688" name="Line 16"/>
          <p:cNvSpPr>
            <a:spLocks noChangeShapeType="1"/>
          </p:cNvSpPr>
          <p:nvPr/>
        </p:nvSpPr>
        <p:spPr bwMode="auto">
          <a:xfrm flipH="1">
            <a:off x="1721432" y="2167859"/>
            <a:ext cx="1574800" cy="443081"/>
          </a:xfrm>
          <a:prstGeom prst="line">
            <a:avLst/>
          </a:prstGeom>
          <a:noFill/>
          <a:ln w="38100">
            <a:solidFill>
              <a:srgbClr val="FF00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sz="2200">
              <a:latin typeface="Times New Roman" pitchFamily="18" charset="0"/>
              <a:cs typeface="Times New Roman" pitchFamily="18" charset="0"/>
            </a:endParaRPr>
          </a:p>
        </p:txBody>
      </p:sp>
      <p:sp>
        <p:nvSpPr>
          <p:cNvPr id="28690" name="Text Box 18"/>
          <p:cNvSpPr txBox="1">
            <a:spLocks noChangeArrowheads="1"/>
          </p:cNvSpPr>
          <p:nvPr/>
        </p:nvSpPr>
        <p:spPr bwMode="auto">
          <a:xfrm>
            <a:off x="565732" y="4001919"/>
            <a:ext cx="2489200" cy="1954381"/>
          </a:xfrm>
          <a:prstGeom prst="rect">
            <a:avLst/>
          </a:prstGeom>
          <a:noFill/>
          <a:ln w="28575">
            <a:solidFill>
              <a:srgbClr val="0000FF"/>
            </a:solidFill>
            <a:miter lim="800000"/>
            <a:headEnd/>
            <a:tailEnd/>
          </a:ln>
          <a:extLst>
            <a:ext uri="{909E8E84-426E-40DD-AFC4-6F175D3DCCD1}">
              <a14:hiddenFill xmlns:a14="http://schemas.microsoft.com/office/drawing/2010/main" xmlns="">
                <a:solidFill>
                  <a:srgbClr val="FFFFFF"/>
                </a:solidFill>
              </a14:hiddenFill>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50000"/>
              </a:spcBef>
            </a:pPr>
            <a:r>
              <a:rPr lang="en-US" sz="2200" b="1" dirty="0" err="1">
                <a:latin typeface="Times New Roman" pitchFamily="18" charset="0"/>
                <a:cs typeface="Times New Roman" pitchFamily="18" charset="0"/>
              </a:rPr>
              <a:t>Điếu</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Đài</a:t>
            </a:r>
            <a:endParaRPr lang="en-US" sz="2200" b="1" dirty="0">
              <a:latin typeface="Times New Roman" pitchFamily="18" charset="0"/>
              <a:cs typeface="Times New Roman" pitchFamily="18" charset="0"/>
            </a:endParaRPr>
          </a:p>
          <a:p>
            <a:pPr algn="ctr">
              <a:spcBef>
                <a:spcPct val="50000"/>
              </a:spcBef>
            </a:pPr>
            <a:r>
              <a:rPr lang="en-US" sz="2200" b="1" dirty="0" err="1">
                <a:latin typeface="Times New Roman" pitchFamily="18" charset="0"/>
                <a:cs typeface="Times New Roman" pitchFamily="18" charset="0"/>
              </a:rPr>
              <a:t>Cung</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Khánh</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Thụy</a:t>
            </a:r>
            <a:endParaRPr lang="en-US" sz="2200" b="1" dirty="0">
              <a:latin typeface="Times New Roman" pitchFamily="18" charset="0"/>
              <a:cs typeface="Times New Roman" pitchFamily="18" charset="0"/>
            </a:endParaRPr>
          </a:p>
          <a:p>
            <a:pPr algn="ctr">
              <a:spcBef>
                <a:spcPct val="50000"/>
              </a:spcBef>
            </a:pPr>
            <a:r>
              <a:rPr lang="en-US" sz="2200" b="1" dirty="0" err="1">
                <a:latin typeface="Times New Roman" pitchFamily="18" charset="0"/>
                <a:cs typeface="Times New Roman" pitchFamily="18" charset="0"/>
              </a:rPr>
              <a:t>Chùa</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Ngọc</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Sơn</a:t>
            </a:r>
            <a:endParaRPr lang="en-US" sz="2200" b="1" dirty="0">
              <a:latin typeface="Times New Roman" pitchFamily="18" charset="0"/>
              <a:cs typeface="Times New Roman" pitchFamily="18" charset="0"/>
            </a:endParaRPr>
          </a:p>
          <a:p>
            <a:pPr algn="ctr">
              <a:spcBef>
                <a:spcPct val="50000"/>
              </a:spcBef>
            </a:pPr>
            <a:r>
              <a:rPr lang="en-US" sz="2200" b="1" dirty="0" err="1">
                <a:latin typeface="Times New Roman" pitchFamily="18" charset="0"/>
                <a:cs typeface="Times New Roman" pitchFamily="18" charset="0"/>
              </a:rPr>
              <a:t>Đền</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Ngọc</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Sơn</a:t>
            </a:r>
            <a:endParaRPr lang="en-US" sz="2200" b="1" dirty="0">
              <a:latin typeface="Times New Roman" pitchFamily="18" charset="0"/>
              <a:cs typeface="Times New Roman" pitchFamily="18" charset="0"/>
            </a:endParaRPr>
          </a:p>
        </p:txBody>
      </p:sp>
      <p:sp>
        <p:nvSpPr>
          <p:cNvPr id="28692" name="Line 20"/>
          <p:cNvSpPr>
            <a:spLocks noChangeShapeType="1"/>
          </p:cNvSpPr>
          <p:nvPr/>
        </p:nvSpPr>
        <p:spPr bwMode="auto">
          <a:xfrm>
            <a:off x="1607132" y="3517900"/>
            <a:ext cx="0" cy="457200"/>
          </a:xfrm>
          <a:prstGeom prst="line">
            <a:avLst/>
          </a:prstGeom>
          <a:noFill/>
          <a:ln w="38100">
            <a:solidFill>
              <a:srgbClr val="FF00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sz="2200">
              <a:latin typeface="Times New Roman" pitchFamily="18" charset="0"/>
              <a:cs typeface="Times New Roman" pitchFamily="18" charset="0"/>
            </a:endParaRPr>
          </a:p>
        </p:txBody>
      </p:sp>
      <p:sp>
        <p:nvSpPr>
          <p:cNvPr id="28696" name="Line 24"/>
          <p:cNvSpPr>
            <a:spLocks noChangeShapeType="1"/>
          </p:cNvSpPr>
          <p:nvPr/>
        </p:nvSpPr>
        <p:spPr bwMode="auto">
          <a:xfrm>
            <a:off x="5264732" y="2176831"/>
            <a:ext cx="1295400" cy="345209"/>
          </a:xfrm>
          <a:prstGeom prst="line">
            <a:avLst/>
          </a:prstGeom>
          <a:noFill/>
          <a:ln w="38100">
            <a:solidFill>
              <a:srgbClr val="FF00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sz="2200">
              <a:latin typeface="Times New Roman" pitchFamily="18" charset="0"/>
              <a:cs typeface="Times New Roman" pitchFamily="18" charset="0"/>
            </a:endParaRPr>
          </a:p>
        </p:txBody>
      </p:sp>
      <p:sp>
        <p:nvSpPr>
          <p:cNvPr id="28697" name="Text Box 25"/>
          <p:cNvSpPr txBox="1">
            <a:spLocks noChangeArrowheads="1"/>
          </p:cNvSpPr>
          <p:nvPr/>
        </p:nvSpPr>
        <p:spPr bwMode="auto">
          <a:xfrm>
            <a:off x="5486400" y="2563105"/>
            <a:ext cx="1981200" cy="430887"/>
          </a:xfrm>
          <a:prstGeom prst="rect">
            <a:avLst/>
          </a:prstGeom>
          <a:noFill/>
          <a:ln w="28575">
            <a:solidFill>
              <a:srgbClr val="0000FF"/>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50000"/>
              </a:spcBef>
            </a:pPr>
            <a:r>
              <a:rPr lang="en-US" sz="2200" b="1" dirty="0">
                <a:solidFill>
                  <a:srgbClr val="0070C0"/>
                </a:solidFill>
                <a:latin typeface="Times New Roman" pitchFamily="18" charset="0"/>
                <a:cs typeface="Times New Roman" pitchFamily="18" charset="0"/>
              </a:rPr>
              <a:t>Kiến trúc</a:t>
            </a:r>
          </a:p>
        </p:txBody>
      </p:sp>
      <p:sp>
        <p:nvSpPr>
          <p:cNvPr id="28698" name="Text Box 26"/>
          <p:cNvSpPr txBox="1">
            <a:spLocks noChangeArrowheads="1"/>
          </p:cNvSpPr>
          <p:nvPr/>
        </p:nvSpPr>
        <p:spPr bwMode="auto">
          <a:xfrm>
            <a:off x="5486400" y="3172705"/>
            <a:ext cx="1981200" cy="430887"/>
          </a:xfrm>
          <a:prstGeom prst="rect">
            <a:avLst/>
          </a:prstGeom>
          <a:noFill/>
          <a:ln w="28575">
            <a:solidFill>
              <a:srgbClr val="0000FF"/>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50000"/>
              </a:spcBef>
            </a:pPr>
            <a:r>
              <a:rPr lang="en-US" sz="2200" b="1">
                <a:latin typeface="Times New Roman" pitchFamily="18" charset="0"/>
                <a:cs typeface="Times New Roman" pitchFamily="18" charset="0"/>
              </a:rPr>
              <a:t>Tháp Bút</a:t>
            </a:r>
          </a:p>
        </p:txBody>
      </p:sp>
      <p:sp>
        <p:nvSpPr>
          <p:cNvPr id="28699" name="Line 27"/>
          <p:cNvSpPr>
            <a:spLocks noChangeShapeType="1"/>
          </p:cNvSpPr>
          <p:nvPr/>
        </p:nvSpPr>
        <p:spPr bwMode="auto">
          <a:xfrm>
            <a:off x="6477000" y="2971800"/>
            <a:ext cx="0" cy="228600"/>
          </a:xfrm>
          <a:prstGeom prst="line">
            <a:avLst/>
          </a:prstGeom>
          <a:noFill/>
          <a:ln w="38100">
            <a:solidFill>
              <a:srgbClr val="FF00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sz="2200">
              <a:latin typeface="Times New Roman" pitchFamily="18" charset="0"/>
              <a:cs typeface="Times New Roman" pitchFamily="18" charset="0"/>
            </a:endParaRPr>
          </a:p>
        </p:txBody>
      </p:sp>
      <p:sp>
        <p:nvSpPr>
          <p:cNvPr id="28700" name="Text Box 28"/>
          <p:cNvSpPr txBox="1">
            <a:spLocks noChangeArrowheads="1"/>
          </p:cNvSpPr>
          <p:nvPr/>
        </p:nvSpPr>
        <p:spPr bwMode="auto">
          <a:xfrm>
            <a:off x="5486400" y="3810000"/>
            <a:ext cx="1981200" cy="430887"/>
          </a:xfrm>
          <a:prstGeom prst="rect">
            <a:avLst/>
          </a:prstGeom>
          <a:noFill/>
          <a:ln w="28575">
            <a:solidFill>
              <a:srgbClr val="0000FF"/>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50000"/>
              </a:spcBef>
            </a:pPr>
            <a:r>
              <a:rPr lang="en-US" sz="2200" b="1">
                <a:latin typeface="Times New Roman" pitchFamily="18" charset="0"/>
                <a:cs typeface="Times New Roman" pitchFamily="18" charset="0"/>
              </a:rPr>
              <a:t>Đài Nghiên</a:t>
            </a:r>
          </a:p>
        </p:txBody>
      </p:sp>
      <p:sp>
        <p:nvSpPr>
          <p:cNvPr id="28702" name="Text Box 30"/>
          <p:cNvSpPr txBox="1">
            <a:spLocks noChangeArrowheads="1"/>
          </p:cNvSpPr>
          <p:nvPr/>
        </p:nvSpPr>
        <p:spPr bwMode="auto">
          <a:xfrm>
            <a:off x="5486400" y="5077705"/>
            <a:ext cx="1981200" cy="430887"/>
          </a:xfrm>
          <a:prstGeom prst="rect">
            <a:avLst/>
          </a:prstGeom>
          <a:noFill/>
          <a:ln w="28575">
            <a:solidFill>
              <a:srgbClr val="0000FF"/>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50000"/>
              </a:spcBef>
            </a:pPr>
            <a:r>
              <a:rPr lang="en-US" sz="2200" b="1" dirty="0" err="1">
                <a:latin typeface="Times New Roman" pitchFamily="18" charset="0"/>
                <a:cs typeface="Times New Roman" pitchFamily="18" charset="0"/>
              </a:rPr>
              <a:t>Đền</a:t>
            </a:r>
            <a:r>
              <a:rPr lang="en-US" sz="2200" b="1" dirty="0">
                <a:latin typeface="Times New Roman" pitchFamily="18" charset="0"/>
                <a:cs typeface="Times New Roman" pitchFamily="18" charset="0"/>
              </a:rPr>
              <a:t> </a:t>
            </a:r>
          </a:p>
        </p:txBody>
      </p:sp>
      <p:sp>
        <p:nvSpPr>
          <p:cNvPr id="28703" name="Text Box 31"/>
          <p:cNvSpPr txBox="1">
            <a:spLocks noChangeArrowheads="1"/>
          </p:cNvSpPr>
          <p:nvPr/>
        </p:nvSpPr>
        <p:spPr bwMode="auto">
          <a:xfrm>
            <a:off x="5486400" y="5763505"/>
            <a:ext cx="1981200" cy="430887"/>
          </a:xfrm>
          <a:prstGeom prst="rect">
            <a:avLst/>
          </a:prstGeom>
          <a:noFill/>
          <a:ln w="28575">
            <a:solidFill>
              <a:srgbClr val="0000FF"/>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50000"/>
              </a:spcBef>
            </a:pPr>
            <a:r>
              <a:rPr lang="en-US" sz="2200" b="1">
                <a:latin typeface="Times New Roman" pitchFamily="18" charset="0"/>
                <a:cs typeface="Times New Roman" pitchFamily="18" charset="0"/>
              </a:rPr>
              <a:t>Trấn Ba Đình</a:t>
            </a:r>
          </a:p>
        </p:txBody>
      </p:sp>
      <p:sp>
        <p:nvSpPr>
          <p:cNvPr id="28705" name="Line 33"/>
          <p:cNvSpPr>
            <a:spLocks noChangeShapeType="1"/>
          </p:cNvSpPr>
          <p:nvPr/>
        </p:nvSpPr>
        <p:spPr bwMode="auto">
          <a:xfrm>
            <a:off x="6477000" y="4772905"/>
            <a:ext cx="1588" cy="304800"/>
          </a:xfrm>
          <a:prstGeom prst="line">
            <a:avLst/>
          </a:prstGeom>
          <a:noFill/>
          <a:ln w="38100">
            <a:solidFill>
              <a:srgbClr val="FF00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sz="2200">
              <a:latin typeface="Times New Roman" pitchFamily="18" charset="0"/>
              <a:cs typeface="Times New Roman" pitchFamily="18" charset="0"/>
            </a:endParaRPr>
          </a:p>
        </p:txBody>
      </p:sp>
      <p:sp>
        <p:nvSpPr>
          <p:cNvPr id="28706" name="Line 34"/>
          <p:cNvSpPr>
            <a:spLocks noChangeShapeType="1"/>
          </p:cNvSpPr>
          <p:nvPr/>
        </p:nvSpPr>
        <p:spPr bwMode="auto">
          <a:xfrm>
            <a:off x="6477000" y="3657600"/>
            <a:ext cx="0" cy="228600"/>
          </a:xfrm>
          <a:prstGeom prst="line">
            <a:avLst/>
          </a:prstGeom>
          <a:noFill/>
          <a:ln w="38100">
            <a:solidFill>
              <a:srgbClr val="FF00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sz="2200">
              <a:latin typeface="Times New Roman" pitchFamily="18" charset="0"/>
              <a:cs typeface="Times New Roman" pitchFamily="18" charset="0"/>
            </a:endParaRPr>
          </a:p>
        </p:txBody>
      </p:sp>
      <p:sp>
        <p:nvSpPr>
          <p:cNvPr id="28708" name="Line 36"/>
          <p:cNvSpPr>
            <a:spLocks noChangeShapeType="1"/>
          </p:cNvSpPr>
          <p:nvPr/>
        </p:nvSpPr>
        <p:spPr bwMode="auto">
          <a:xfrm>
            <a:off x="6560132" y="5534905"/>
            <a:ext cx="1588" cy="228600"/>
          </a:xfrm>
          <a:prstGeom prst="line">
            <a:avLst/>
          </a:prstGeom>
          <a:noFill/>
          <a:ln w="38100">
            <a:solidFill>
              <a:srgbClr val="FF00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sz="2200">
              <a:latin typeface="Times New Roman" pitchFamily="18" charset="0"/>
              <a:cs typeface="Times New Roman" pitchFamily="18" charset="0"/>
            </a:endParaRPr>
          </a:p>
        </p:txBody>
      </p:sp>
      <p:sp>
        <p:nvSpPr>
          <p:cNvPr id="28709" name="Text Box 37"/>
          <p:cNvSpPr txBox="1">
            <a:spLocks noChangeArrowheads="1"/>
          </p:cNvSpPr>
          <p:nvPr/>
        </p:nvSpPr>
        <p:spPr bwMode="auto">
          <a:xfrm>
            <a:off x="5486400" y="4407780"/>
            <a:ext cx="1981200" cy="430887"/>
          </a:xfrm>
          <a:prstGeom prst="rect">
            <a:avLst/>
          </a:prstGeom>
          <a:noFill/>
          <a:ln w="28575">
            <a:solidFill>
              <a:srgbClr val="0000FF"/>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50000"/>
              </a:spcBef>
            </a:pPr>
            <a:r>
              <a:rPr lang="en-US" sz="2200" b="1">
                <a:latin typeface="Times New Roman" pitchFamily="18" charset="0"/>
                <a:cs typeface="Times New Roman" pitchFamily="18" charset="0"/>
              </a:rPr>
              <a:t>Cầu Thê Húc</a:t>
            </a:r>
          </a:p>
        </p:txBody>
      </p:sp>
      <p:sp>
        <p:nvSpPr>
          <p:cNvPr id="28710" name="Line 38"/>
          <p:cNvSpPr>
            <a:spLocks noChangeShapeType="1"/>
          </p:cNvSpPr>
          <p:nvPr/>
        </p:nvSpPr>
        <p:spPr bwMode="auto">
          <a:xfrm>
            <a:off x="6546277" y="4267200"/>
            <a:ext cx="0" cy="228600"/>
          </a:xfrm>
          <a:prstGeom prst="line">
            <a:avLst/>
          </a:prstGeom>
          <a:noFill/>
          <a:ln w="38100">
            <a:solidFill>
              <a:srgbClr val="FF00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sz="2200">
              <a:latin typeface="Times New Roman" pitchFamily="18" charset="0"/>
              <a:cs typeface="Times New Roman" pitchFamily="18" charset="0"/>
            </a:endParaRPr>
          </a:p>
        </p:txBody>
      </p:sp>
      <p:sp>
        <p:nvSpPr>
          <p:cNvPr id="25" name="Rectangle 2"/>
          <p:cNvSpPr>
            <a:spLocks noChangeArrowheads="1"/>
          </p:cNvSpPr>
          <p:nvPr/>
        </p:nvSpPr>
        <p:spPr bwMode="auto">
          <a:xfrm>
            <a:off x="0" y="0"/>
            <a:ext cx="9144000" cy="609600"/>
          </a:xfrm>
          <a:prstGeom prst="rect">
            <a:avLst/>
          </a:prstGeom>
          <a:solidFill>
            <a:srgbClr val="008000"/>
          </a:solidFill>
          <a:ln w="9525">
            <a:noFill/>
            <a:miter lim="800000"/>
            <a:headEnd/>
            <a:tailEnd/>
          </a:ln>
          <a:effectLst/>
        </p:spPr>
        <p:txBody>
          <a:bodyPr wrap="none" anchor="ctr"/>
          <a:lstStyle/>
          <a:p>
            <a:endParaRPr lang="en-US"/>
          </a:p>
        </p:txBody>
      </p:sp>
      <p:sp>
        <p:nvSpPr>
          <p:cNvPr id="26" name="Title 1"/>
          <p:cNvSpPr txBox="1">
            <a:spLocks/>
          </p:cNvSpPr>
          <p:nvPr/>
        </p:nvSpPr>
        <p:spPr>
          <a:xfrm>
            <a:off x="419100" y="0"/>
            <a:ext cx="8229600" cy="575733"/>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smtClean="0">
                <a:ln>
                  <a:noFill/>
                </a:ln>
                <a:solidFill>
                  <a:srgbClr val="FFFF00"/>
                </a:solidFill>
                <a:effectLst/>
                <a:uLnTx/>
                <a:uFillTx/>
                <a:latin typeface="Times New Roman" panose="02020603050405020304" pitchFamily="18" charset="0"/>
                <a:ea typeface="+mj-ea"/>
                <a:cs typeface="Times New Roman" panose="02020603050405020304" pitchFamily="18" charset="0"/>
              </a:rPr>
              <a:t>THUYẾT MINH VỀ MỘT DANH LAM THẮNG CẢNH</a:t>
            </a:r>
            <a:endParaRPr kumimoji="0" lang="en-US" sz="2400" b="1" i="0" u="none" strike="noStrike" kern="1200" cap="none" spc="0" normalizeH="0" baseline="0" noProof="0" dirty="0">
              <a:ln>
                <a:noFill/>
              </a:ln>
              <a:solidFill>
                <a:srgbClr val="FFFF00"/>
              </a:solidFill>
              <a:effectLst/>
              <a:uLnTx/>
              <a:uFillTx/>
              <a:latin typeface="Times New Roman" panose="02020603050405020304" pitchFamily="18" charset="0"/>
              <a:ea typeface="+mj-ea"/>
              <a:cs typeface="Times New Roman" panose="02020603050405020304" pitchFamily="18" charset="0"/>
            </a:endParaRPr>
          </a:p>
        </p:txBody>
      </p:sp>
    </p:spTree>
    <p:extLst>
      <p:ext uri="{BB962C8B-B14F-4D97-AF65-F5344CB8AC3E}">
        <p14:creationId xmlns:p14="http://schemas.microsoft.com/office/powerpoint/2010/main" xmlns="" val="396457920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8685"/>
                                        </p:tgtEl>
                                        <p:attrNameLst>
                                          <p:attrName>style.visibility</p:attrName>
                                        </p:attrNameLst>
                                      </p:cBhvr>
                                      <p:to>
                                        <p:strVal val="visible"/>
                                      </p:to>
                                    </p:set>
                                    <p:anim calcmode="discrete" valueType="clr">
                                      <p:cBhvr override="childStyle">
                                        <p:cTn id="7" dur="80"/>
                                        <p:tgtEl>
                                          <p:spTgt spid="28685"/>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8685"/>
                                        </p:tgtEl>
                                        <p:attrNameLst>
                                          <p:attrName>fillcolor</p:attrName>
                                        </p:attrNameLst>
                                      </p:cBhvr>
                                      <p:tavLst>
                                        <p:tav tm="0">
                                          <p:val>
                                            <p:clrVal>
                                              <a:schemeClr val="accent2"/>
                                            </p:clrVal>
                                          </p:val>
                                        </p:tav>
                                        <p:tav tm="50000">
                                          <p:val>
                                            <p:clrVal>
                                              <a:schemeClr val="hlink"/>
                                            </p:clrVal>
                                          </p:val>
                                        </p:tav>
                                      </p:tavLst>
                                    </p:anim>
                                    <p:set>
                                      <p:cBhvr>
                                        <p:cTn id="9" dur="80"/>
                                        <p:tgtEl>
                                          <p:spTgt spid="28685"/>
                                        </p:tgtEl>
                                        <p:attrNameLst>
                                          <p:attrName>fill.type</p:attrName>
                                        </p:attrNameLst>
                                      </p:cBhvr>
                                      <p:to>
                                        <p:strVal val="solid"/>
                                      </p:to>
                                    </p:set>
                                  </p:childTnLst>
                                </p:cTn>
                              </p:par>
                              <p:par>
                                <p:cTn id="10" presetID="5" presetClass="entr" presetSubtype="10" fill="hold" grpId="0" nodeType="withEffect">
                                  <p:stCondLst>
                                    <p:cond delay="0"/>
                                  </p:stCondLst>
                                  <p:childTnLst>
                                    <p:set>
                                      <p:cBhvr>
                                        <p:cTn id="11" dur="1" fill="hold">
                                          <p:stCondLst>
                                            <p:cond delay="0"/>
                                          </p:stCondLst>
                                        </p:cTn>
                                        <p:tgtEl>
                                          <p:spTgt spid="28688"/>
                                        </p:tgtEl>
                                        <p:attrNameLst>
                                          <p:attrName>style.visibility</p:attrName>
                                        </p:attrNameLst>
                                      </p:cBhvr>
                                      <p:to>
                                        <p:strVal val="visible"/>
                                      </p:to>
                                    </p:set>
                                    <p:animEffect transition="in" filter="checkerboard(across)">
                                      <p:cBhvr>
                                        <p:cTn id="12" dur="500"/>
                                        <p:tgtEl>
                                          <p:spTgt spid="28688"/>
                                        </p:tgtEl>
                                      </p:cBhvr>
                                    </p:animEffect>
                                  </p:childTnLst>
                                </p:cTn>
                              </p:par>
                              <p:par>
                                <p:cTn id="13" presetID="5" presetClass="entr" presetSubtype="10" fill="hold" grpId="0" nodeType="withEffect">
                                  <p:stCondLst>
                                    <p:cond delay="0"/>
                                  </p:stCondLst>
                                  <p:childTnLst>
                                    <p:set>
                                      <p:cBhvr>
                                        <p:cTn id="14" dur="1" fill="hold">
                                          <p:stCondLst>
                                            <p:cond delay="0"/>
                                          </p:stCondLst>
                                        </p:cTn>
                                        <p:tgtEl>
                                          <p:spTgt spid="28696"/>
                                        </p:tgtEl>
                                        <p:attrNameLst>
                                          <p:attrName>style.visibility</p:attrName>
                                        </p:attrNameLst>
                                      </p:cBhvr>
                                      <p:to>
                                        <p:strVal val="visible"/>
                                      </p:to>
                                    </p:set>
                                    <p:animEffect transition="in" filter="checkerboard(across)">
                                      <p:cBhvr>
                                        <p:cTn id="15" dur="500"/>
                                        <p:tgtEl>
                                          <p:spTgt spid="28696"/>
                                        </p:tgtEl>
                                      </p:cBhvr>
                                    </p:animEffect>
                                  </p:childTnLst>
                                </p:cTn>
                              </p:par>
                              <p:par>
                                <p:cTn id="16" presetID="27" presetClass="entr" presetSubtype="0" fill="hold" grpId="0" nodeType="withEffect">
                                  <p:stCondLst>
                                    <p:cond delay="0"/>
                                  </p:stCondLst>
                                  <p:iterate type="lt">
                                    <p:tmPct val="50000"/>
                                  </p:iterate>
                                  <p:childTnLst>
                                    <p:set>
                                      <p:cBhvr>
                                        <p:cTn id="17" dur="1" fill="hold">
                                          <p:stCondLst>
                                            <p:cond delay="0"/>
                                          </p:stCondLst>
                                        </p:cTn>
                                        <p:tgtEl>
                                          <p:spTgt spid="28686"/>
                                        </p:tgtEl>
                                        <p:attrNameLst>
                                          <p:attrName>style.visibility</p:attrName>
                                        </p:attrNameLst>
                                      </p:cBhvr>
                                      <p:to>
                                        <p:strVal val="visible"/>
                                      </p:to>
                                    </p:set>
                                    <p:anim calcmode="discrete" valueType="clr">
                                      <p:cBhvr override="childStyle">
                                        <p:cTn id="18" dur="80"/>
                                        <p:tgtEl>
                                          <p:spTgt spid="28686"/>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28686"/>
                                        </p:tgtEl>
                                        <p:attrNameLst>
                                          <p:attrName>fillcolor</p:attrName>
                                        </p:attrNameLst>
                                      </p:cBhvr>
                                      <p:tavLst>
                                        <p:tav tm="0">
                                          <p:val>
                                            <p:clrVal>
                                              <a:schemeClr val="accent2"/>
                                            </p:clrVal>
                                          </p:val>
                                        </p:tav>
                                        <p:tav tm="50000">
                                          <p:val>
                                            <p:clrVal>
                                              <a:schemeClr val="hlink"/>
                                            </p:clrVal>
                                          </p:val>
                                        </p:tav>
                                      </p:tavLst>
                                    </p:anim>
                                    <p:set>
                                      <p:cBhvr>
                                        <p:cTn id="20" dur="80"/>
                                        <p:tgtEl>
                                          <p:spTgt spid="28686"/>
                                        </p:tgtEl>
                                        <p:attrNameLst>
                                          <p:attrName>fill.type</p:attrName>
                                        </p:attrNameLst>
                                      </p:cBhvr>
                                      <p:to>
                                        <p:strVal val="solid"/>
                                      </p:to>
                                    </p:set>
                                  </p:childTnLst>
                                </p:cTn>
                              </p:par>
                              <p:par>
                                <p:cTn id="21" presetID="27" presetClass="entr" presetSubtype="0" fill="hold" grpId="0" nodeType="withEffect">
                                  <p:stCondLst>
                                    <p:cond delay="0"/>
                                  </p:stCondLst>
                                  <p:iterate type="lt">
                                    <p:tmPct val="50000"/>
                                  </p:iterate>
                                  <p:childTnLst>
                                    <p:set>
                                      <p:cBhvr>
                                        <p:cTn id="22" dur="1" fill="hold">
                                          <p:stCondLst>
                                            <p:cond delay="0"/>
                                          </p:stCondLst>
                                        </p:cTn>
                                        <p:tgtEl>
                                          <p:spTgt spid="28697"/>
                                        </p:tgtEl>
                                        <p:attrNameLst>
                                          <p:attrName>style.visibility</p:attrName>
                                        </p:attrNameLst>
                                      </p:cBhvr>
                                      <p:to>
                                        <p:strVal val="visible"/>
                                      </p:to>
                                    </p:set>
                                    <p:anim calcmode="discrete" valueType="clr">
                                      <p:cBhvr override="childStyle">
                                        <p:cTn id="23" dur="80"/>
                                        <p:tgtEl>
                                          <p:spTgt spid="28697"/>
                                        </p:tgtEl>
                                        <p:attrNameLst>
                                          <p:attrName>style.color</p:attrName>
                                        </p:attrNameLst>
                                      </p:cBhvr>
                                      <p:tavLst>
                                        <p:tav tm="0">
                                          <p:val>
                                            <p:clrVal>
                                              <a:schemeClr val="accent2"/>
                                            </p:clrVal>
                                          </p:val>
                                        </p:tav>
                                        <p:tav tm="50000">
                                          <p:val>
                                            <p:clrVal>
                                              <a:schemeClr val="hlink"/>
                                            </p:clrVal>
                                          </p:val>
                                        </p:tav>
                                      </p:tavLst>
                                    </p:anim>
                                    <p:anim calcmode="discrete" valueType="clr">
                                      <p:cBhvr>
                                        <p:cTn id="24" dur="80"/>
                                        <p:tgtEl>
                                          <p:spTgt spid="28697"/>
                                        </p:tgtEl>
                                        <p:attrNameLst>
                                          <p:attrName>fillcolor</p:attrName>
                                        </p:attrNameLst>
                                      </p:cBhvr>
                                      <p:tavLst>
                                        <p:tav tm="0">
                                          <p:val>
                                            <p:clrVal>
                                              <a:schemeClr val="accent2"/>
                                            </p:clrVal>
                                          </p:val>
                                        </p:tav>
                                        <p:tav tm="50000">
                                          <p:val>
                                            <p:clrVal>
                                              <a:schemeClr val="hlink"/>
                                            </p:clrVal>
                                          </p:val>
                                        </p:tav>
                                      </p:tavLst>
                                    </p:anim>
                                    <p:set>
                                      <p:cBhvr>
                                        <p:cTn id="25" dur="80"/>
                                        <p:tgtEl>
                                          <p:spTgt spid="28697"/>
                                        </p:tgtEl>
                                        <p:attrNameLst>
                                          <p:attrName>fill.type</p:attrName>
                                        </p:attrNameLst>
                                      </p:cBhvr>
                                      <p:to>
                                        <p:strVal val="solid"/>
                                      </p:to>
                                    </p:set>
                                  </p:childTnLst>
                                </p:cTn>
                              </p:par>
                            </p:childTnLst>
                          </p:cTn>
                        </p:par>
                      </p:childTnLst>
                    </p:cTn>
                  </p:par>
                  <p:par>
                    <p:cTn id="26" fill="hold" nodeType="clickPar">
                      <p:stCondLst>
                        <p:cond delay="indefinite"/>
                      </p:stCondLst>
                      <p:childTnLst>
                        <p:par>
                          <p:cTn id="27" fill="hold" nodeType="withGroup">
                            <p:stCondLst>
                              <p:cond delay="0"/>
                            </p:stCondLst>
                            <p:childTnLst>
                              <p:par>
                                <p:cTn id="28" presetID="27" presetClass="entr" presetSubtype="0" fill="hold" grpId="0" nodeType="clickEffect">
                                  <p:stCondLst>
                                    <p:cond delay="0"/>
                                  </p:stCondLst>
                                  <p:iterate type="lt">
                                    <p:tmPct val="50000"/>
                                  </p:iterate>
                                  <p:childTnLst>
                                    <p:set>
                                      <p:cBhvr>
                                        <p:cTn id="29" dur="1" fill="hold">
                                          <p:stCondLst>
                                            <p:cond delay="0"/>
                                          </p:stCondLst>
                                        </p:cTn>
                                        <p:tgtEl>
                                          <p:spTgt spid="28690"/>
                                        </p:tgtEl>
                                        <p:attrNameLst>
                                          <p:attrName>style.visibility</p:attrName>
                                        </p:attrNameLst>
                                      </p:cBhvr>
                                      <p:to>
                                        <p:strVal val="visible"/>
                                      </p:to>
                                    </p:set>
                                    <p:anim calcmode="discrete" valueType="clr">
                                      <p:cBhvr override="childStyle">
                                        <p:cTn id="30" dur="80"/>
                                        <p:tgtEl>
                                          <p:spTgt spid="28690"/>
                                        </p:tgtEl>
                                        <p:attrNameLst>
                                          <p:attrName>style.color</p:attrName>
                                        </p:attrNameLst>
                                      </p:cBhvr>
                                      <p:tavLst>
                                        <p:tav tm="0">
                                          <p:val>
                                            <p:clrVal>
                                              <a:schemeClr val="accent2"/>
                                            </p:clrVal>
                                          </p:val>
                                        </p:tav>
                                        <p:tav tm="50000">
                                          <p:val>
                                            <p:clrVal>
                                              <a:schemeClr val="hlink"/>
                                            </p:clrVal>
                                          </p:val>
                                        </p:tav>
                                      </p:tavLst>
                                    </p:anim>
                                    <p:anim calcmode="discrete" valueType="clr">
                                      <p:cBhvr>
                                        <p:cTn id="31" dur="80"/>
                                        <p:tgtEl>
                                          <p:spTgt spid="28690"/>
                                        </p:tgtEl>
                                        <p:attrNameLst>
                                          <p:attrName>fillcolor</p:attrName>
                                        </p:attrNameLst>
                                      </p:cBhvr>
                                      <p:tavLst>
                                        <p:tav tm="0">
                                          <p:val>
                                            <p:clrVal>
                                              <a:schemeClr val="accent2"/>
                                            </p:clrVal>
                                          </p:val>
                                        </p:tav>
                                        <p:tav tm="50000">
                                          <p:val>
                                            <p:clrVal>
                                              <a:schemeClr val="hlink"/>
                                            </p:clrVal>
                                          </p:val>
                                        </p:tav>
                                      </p:tavLst>
                                    </p:anim>
                                    <p:set>
                                      <p:cBhvr>
                                        <p:cTn id="32" dur="80"/>
                                        <p:tgtEl>
                                          <p:spTgt spid="28690"/>
                                        </p:tgtEl>
                                        <p:attrNameLst>
                                          <p:attrName>fill.type</p:attrName>
                                        </p:attrNameLst>
                                      </p:cBhvr>
                                      <p:to>
                                        <p:strVal val="solid"/>
                                      </p:to>
                                    </p:set>
                                  </p:childTnLst>
                                </p:cTn>
                              </p:par>
                              <p:par>
                                <p:cTn id="33" presetID="5" presetClass="entr" presetSubtype="10" fill="hold" grpId="0" nodeType="withEffect">
                                  <p:stCondLst>
                                    <p:cond delay="0"/>
                                  </p:stCondLst>
                                  <p:childTnLst>
                                    <p:set>
                                      <p:cBhvr>
                                        <p:cTn id="34" dur="1" fill="hold">
                                          <p:stCondLst>
                                            <p:cond delay="0"/>
                                          </p:stCondLst>
                                        </p:cTn>
                                        <p:tgtEl>
                                          <p:spTgt spid="28692"/>
                                        </p:tgtEl>
                                        <p:attrNameLst>
                                          <p:attrName>style.visibility</p:attrName>
                                        </p:attrNameLst>
                                      </p:cBhvr>
                                      <p:to>
                                        <p:strVal val="visible"/>
                                      </p:to>
                                    </p:set>
                                    <p:animEffect transition="in" filter="checkerboard(across)">
                                      <p:cBhvr>
                                        <p:cTn id="35" dur="500"/>
                                        <p:tgtEl>
                                          <p:spTgt spid="28692"/>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5" presetClass="entr" presetSubtype="10" fill="hold" grpId="0" nodeType="clickEffect">
                                  <p:stCondLst>
                                    <p:cond delay="0"/>
                                  </p:stCondLst>
                                  <p:childTnLst>
                                    <p:set>
                                      <p:cBhvr>
                                        <p:cTn id="39" dur="1" fill="hold">
                                          <p:stCondLst>
                                            <p:cond delay="0"/>
                                          </p:stCondLst>
                                        </p:cTn>
                                        <p:tgtEl>
                                          <p:spTgt spid="28699"/>
                                        </p:tgtEl>
                                        <p:attrNameLst>
                                          <p:attrName>style.visibility</p:attrName>
                                        </p:attrNameLst>
                                      </p:cBhvr>
                                      <p:to>
                                        <p:strVal val="visible"/>
                                      </p:to>
                                    </p:set>
                                    <p:animEffect transition="in" filter="checkerboard(across)">
                                      <p:cBhvr>
                                        <p:cTn id="40" dur="500"/>
                                        <p:tgtEl>
                                          <p:spTgt spid="28699"/>
                                        </p:tgtEl>
                                      </p:cBhvr>
                                    </p:animEffect>
                                  </p:childTnLst>
                                </p:cTn>
                              </p:par>
                              <p:par>
                                <p:cTn id="41" presetID="27" presetClass="entr" presetSubtype="0" fill="hold" grpId="0" nodeType="withEffect">
                                  <p:stCondLst>
                                    <p:cond delay="0"/>
                                  </p:stCondLst>
                                  <p:iterate type="lt">
                                    <p:tmPct val="50000"/>
                                  </p:iterate>
                                  <p:childTnLst>
                                    <p:set>
                                      <p:cBhvr>
                                        <p:cTn id="42" dur="1" fill="hold">
                                          <p:stCondLst>
                                            <p:cond delay="0"/>
                                          </p:stCondLst>
                                        </p:cTn>
                                        <p:tgtEl>
                                          <p:spTgt spid="28698"/>
                                        </p:tgtEl>
                                        <p:attrNameLst>
                                          <p:attrName>style.visibility</p:attrName>
                                        </p:attrNameLst>
                                      </p:cBhvr>
                                      <p:to>
                                        <p:strVal val="visible"/>
                                      </p:to>
                                    </p:set>
                                    <p:anim calcmode="discrete" valueType="clr">
                                      <p:cBhvr override="childStyle">
                                        <p:cTn id="43" dur="80"/>
                                        <p:tgtEl>
                                          <p:spTgt spid="28698"/>
                                        </p:tgtEl>
                                        <p:attrNameLst>
                                          <p:attrName>style.color</p:attrName>
                                        </p:attrNameLst>
                                      </p:cBhvr>
                                      <p:tavLst>
                                        <p:tav tm="0">
                                          <p:val>
                                            <p:clrVal>
                                              <a:schemeClr val="accent2"/>
                                            </p:clrVal>
                                          </p:val>
                                        </p:tav>
                                        <p:tav tm="50000">
                                          <p:val>
                                            <p:clrVal>
                                              <a:schemeClr val="hlink"/>
                                            </p:clrVal>
                                          </p:val>
                                        </p:tav>
                                      </p:tavLst>
                                    </p:anim>
                                    <p:anim calcmode="discrete" valueType="clr">
                                      <p:cBhvr>
                                        <p:cTn id="44" dur="80"/>
                                        <p:tgtEl>
                                          <p:spTgt spid="28698"/>
                                        </p:tgtEl>
                                        <p:attrNameLst>
                                          <p:attrName>fillcolor</p:attrName>
                                        </p:attrNameLst>
                                      </p:cBhvr>
                                      <p:tavLst>
                                        <p:tav tm="0">
                                          <p:val>
                                            <p:clrVal>
                                              <a:schemeClr val="accent2"/>
                                            </p:clrVal>
                                          </p:val>
                                        </p:tav>
                                        <p:tav tm="50000">
                                          <p:val>
                                            <p:clrVal>
                                              <a:schemeClr val="hlink"/>
                                            </p:clrVal>
                                          </p:val>
                                        </p:tav>
                                      </p:tavLst>
                                    </p:anim>
                                    <p:set>
                                      <p:cBhvr>
                                        <p:cTn id="45" dur="80"/>
                                        <p:tgtEl>
                                          <p:spTgt spid="28698"/>
                                        </p:tgtEl>
                                        <p:attrNameLst>
                                          <p:attrName>fill.type</p:attrName>
                                        </p:attrNameLst>
                                      </p:cBhvr>
                                      <p:to>
                                        <p:strVal val="solid"/>
                                      </p:to>
                                    </p:set>
                                  </p:childTnLst>
                                </p:cTn>
                              </p:par>
                            </p:childTnLst>
                          </p:cTn>
                        </p:par>
                      </p:childTnLst>
                    </p:cTn>
                  </p:par>
                  <p:par>
                    <p:cTn id="46" fill="hold" nodeType="clickPar">
                      <p:stCondLst>
                        <p:cond delay="indefinite"/>
                      </p:stCondLst>
                      <p:childTnLst>
                        <p:par>
                          <p:cTn id="47" fill="hold" nodeType="withGroup">
                            <p:stCondLst>
                              <p:cond delay="0"/>
                            </p:stCondLst>
                            <p:childTnLst>
                              <p:par>
                                <p:cTn id="48" presetID="5" presetClass="entr" presetSubtype="10" fill="hold" grpId="0" nodeType="clickEffect">
                                  <p:stCondLst>
                                    <p:cond delay="0"/>
                                  </p:stCondLst>
                                  <p:childTnLst>
                                    <p:set>
                                      <p:cBhvr>
                                        <p:cTn id="49" dur="1" fill="hold">
                                          <p:stCondLst>
                                            <p:cond delay="0"/>
                                          </p:stCondLst>
                                        </p:cTn>
                                        <p:tgtEl>
                                          <p:spTgt spid="28706"/>
                                        </p:tgtEl>
                                        <p:attrNameLst>
                                          <p:attrName>style.visibility</p:attrName>
                                        </p:attrNameLst>
                                      </p:cBhvr>
                                      <p:to>
                                        <p:strVal val="visible"/>
                                      </p:to>
                                    </p:set>
                                    <p:animEffect transition="in" filter="checkerboard(across)">
                                      <p:cBhvr>
                                        <p:cTn id="50" dur="500"/>
                                        <p:tgtEl>
                                          <p:spTgt spid="28706"/>
                                        </p:tgtEl>
                                      </p:cBhvr>
                                    </p:animEffect>
                                  </p:childTnLst>
                                </p:cTn>
                              </p:par>
                              <p:par>
                                <p:cTn id="51" presetID="27" presetClass="entr" presetSubtype="0" fill="hold" grpId="0" nodeType="withEffect">
                                  <p:stCondLst>
                                    <p:cond delay="0"/>
                                  </p:stCondLst>
                                  <p:iterate type="lt">
                                    <p:tmPct val="50000"/>
                                  </p:iterate>
                                  <p:childTnLst>
                                    <p:set>
                                      <p:cBhvr>
                                        <p:cTn id="52" dur="1" fill="hold">
                                          <p:stCondLst>
                                            <p:cond delay="0"/>
                                          </p:stCondLst>
                                        </p:cTn>
                                        <p:tgtEl>
                                          <p:spTgt spid="28700"/>
                                        </p:tgtEl>
                                        <p:attrNameLst>
                                          <p:attrName>style.visibility</p:attrName>
                                        </p:attrNameLst>
                                      </p:cBhvr>
                                      <p:to>
                                        <p:strVal val="visible"/>
                                      </p:to>
                                    </p:set>
                                    <p:anim calcmode="discrete" valueType="clr">
                                      <p:cBhvr override="childStyle">
                                        <p:cTn id="53" dur="80"/>
                                        <p:tgtEl>
                                          <p:spTgt spid="28700"/>
                                        </p:tgtEl>
                                        <p:attrNameLst>
                                          <p:attrName>style.color</p:attrName>
                                        </p:attrNameLst>
                                      </p:cBhvr>
                                      <p:tavLst>
                                        <p:tav tm="0">
                                          <p:val>
                                            <p:clrVal>
                                              <a:schemeClr val="accent2"/>
                                            </p:clrVal>
                                          </p:val>
                                        </p:tav>
                                        <p:tav tm="50000">
                                          <p:val>
                                            <p:clrVal>
                                              <a:schemeClr val="hlink"/>
                                            </p:clrVal>
                                          </p:val>
                                        </p:tav>
                                      </p:tavLst>
                                    </p:anim>
                                    <p:anim calcmode="discrete" valueType="clr">
                                      <p:cBhvr>
                                        <p:cTn id="54" dur="80"/>
                                        <p:tgtEl>
                                          <p:spTgt spid="28700"/>
                                        </p:tgtEl>
                                        <p:attrNameLst>
                                          <p:attrName>fillcolor</p:attrName>
                                        </p:attrNameLst>
                                      </p:cBhvr>
                                      <p:tavLst>
                                        <p:tav tm="0">
                                          <p:val>
                                            <p:clrVal>
                                              <a:schemeClr val="accent2"/>
                                            </p:clrVal>
                                          </p:val>
                                        </p:tav>
                                        <p:tav tm="50000">
                                          <p:val>
                                            <p:clrVal>
                                              <a:schemeClr val="hlink"/>
                                            </p:clrVal>
                                          </p:val>
                                        </p:tav>
                                      </p:tavLst>
                                    </p:anim>
                                    <p:set>
                                      <p:cBhvr>
                                        <p:cTn id="55" dur="80"/>
                                        <p:tgtEl>
                                          <p:spTgt spid="28700"/>
                                        </p:tgtEl>
                                        <p:attrNameLst>
                                          <p:attrName>fill.type</p:attrName>
                                        </p:attrNameLst>
                                      </p:cBhvr>
                                      <p:to>
                                        <p:strVal val="solid"/>
                                      </p:to>
                                    </p:set>
                                  </p:childTnLst>
                                </p:cTn>
                              </p:par>
                            </p:childTnLst>
                          </p:cTn>
                        </p:par>
                      </p:childTnLst>
                    </p:cTn>
                  </p:par>
                  <p:par>
                    <p:cTn id="56" fill="hold" nodeType="clickPar">
                      <p:stCondLst>
                        <p:cond delay="indefinite"/>
                      </p:stCondLst>
                      <p:childTnLst>
                        <p:par>
                          <p:cTn id="57" fill="hold" nodeType="withGroup">
                            <p:stCondLst>
                              <p:cond delay="0"/>
                            </p:stCondLst>
                            <p:childTnLst>
                              <p:par>
                                <p:cTn id="58" presetID="5" presetClass="entr" presetSubtype="10" fill="hold" grpId="0" nodeType="clickEffect">
                                  <p:stCondLst>
                                    <p:cond delay="0"/>
                                  </p:stCondLst>
                                  <p:childTnLst>
                                    <p:set>
                                      <p:cBhvr>
                                        <p:cTn id="59" dur="1" fill="hold">
                                          <p:stCondLst>
                                            <p:cond delay="0"/>
                                          </p:stCondLst>
                                        </p:cTn>
                                        <p:tgtEl>
                                          <p:spTgt spid="28710"/>
                                        </p:tgtEl>
                                        <p:attrNameLst>
                                          <p:attrName>style.visibility</p:attrName>
                                        </p:attrNameLst>
                                      </p:cBhvr>
                                      <p:to>
                                        <p:strVal val="visible"/>
                                      </p:to>
                                    </p:set>
                                    <p:animEffect transition="in" filter="checkerboard(across)">
                                      <p:cBhvr>
                                        <p:cTn id="60" dur="500"/>
                                        <p:tgtEl>
                                          <p:spTgt spid="28710"/>
                                        </p:tgtEl>
                                      </p:cBhvr>
                                    </p:animEffect>
                                  </p:childTnLst>
                                </p:cTn>
                              </p:par>
                              <p:par>
                                <p:cTn id="61" presetID="27" presetClass="entr" presetSubtype="0" fill="hold" grpId="0" nodeType="withEffect">
                                  <p:stCondLst>
                                    <p:cond delay="0"/>
                                  </p:stCondLst>
                                  <p:iterate type="lt">
                                    <p:tmPct val="50000"/>
                                  </p:iterate>
                                  <p:childTnLst>
                                    <p:set>
                                      <p:cBhvr>
                                        <p:cTn id="62" dur="1" fill="hold">
                                          <p:stCondLst>
                                            <p:cond delay="0"/>
                                          </p:stCondLst>
                                        </p:cTn>
                                        <p:tgtEl>
                                          <p:spTgt spid="28709"/>
                                        </p:tgtEl>
                                        <p:attrNameLst>
                                          <p:attrName>style.visibility</p:attrName>
                                        </p:attrNameLst>
                                      </p:cBhvr>
                                      <p:to>
                                        <p:strVal val="visible"/>
                                      </p:to>
                                    </p:set>
                                    <p:anim calcmode="discrete" valueType="clr">
                                      <p:cBhvr override="childStyle">
                                        <p:cTn id="63" dur="80"/>
                                        <p:tgtEl>
                                          <p:spTgt spid="28709"/>
                                        </p:tgtEl>
                                        <p:attrNameLst>
                                          <p:attrName>style.color</p:attrName>
                                        </p:attrNameLst>
                                      </p:cBhvr>
                                      <p:tavLst>
                                        <p:tav tm="0">
                                          <p:val>
                                            <p:clrVal>
                                              <a:schemeClr val="accent2"/>
                                            </p:clrVal>
                                          </p:val>
                                        </p:tav>
                                        <p:tav tm="50000">
                                          <p:val>
                                            <p:clrVal>
                                              <a:schemeClr val="hlink"/>
                                            </p:clrVal>
                                          </p:val>
                                        </p:tav>
                                      </p:tavLst>
                                    </p:anim>
                                    <p:anim calcmode="discrete" valueType="clr">
                                      <p:cBhvr>
                                        <p:cTn id="64" dur="80"/>
                                        <p:tgtEl>
                                          <p:spTgt spid="28709"/>
                                        </p:tgtEl>
                                        <p:attrNameLst>
                                          <p:attrName>fillcolor</p:attrName>
                                        </p:attrNameLst>
                                      </p:cBhvr>
                                      <p:tavLst>
                                        <p:tav tm="0">
                                          <p:val>
                                            <p:clrVal>
                                              <a:schemeClr val="accent2"/>
                                            </p:clrVal>
                                          </p:val>
                                        </p:tav>
                                        <p:tav tm="50000">
                                          <p:val>
                                            <p:clrVal>
                                              <a:schemeClr val="hlink"/>
                                            </p:clrVal>
                                          </p:val>
                                        </p:tav>
                                      </p:tavLst>
                                    </p:anim>
                                    <p:set>
                                      <p:cBhvr>
                                        <p:cTn id="65" dur="80"/>
                                        <p:tgtEl>
                                          <p:spTgt spid="28709"/>
                                        </p:tgtEl>
                                        <p:attrNameLst>
                                          <p:attrName>fill.type</p:attrName>
                                        </p:attrNameLst>
                                      </p:cBhvr>
                                      <p:to>
                                        <p:strVal val="solid"/>
                                      </p:to>
                                    </p:set>
                                  </p:childTnLst>
                                </p:cTn>
                              </p:par>
                            </p:childTnLst>
                          </p:cTn>
                        </p:par>
                      </p:childTnLst>
                    </p:cTn>
                  </p:par>
                  <p:par>
                    <p:cTn id="66" fill="hold" nodeType="clickPar">
                      <p:stCondLst>
                        <p:cond delay="indefinite"/>
                      </p:stCondLst>
                      <p:childTnLst>
                        <p:par>
                          <p:cTn id="67" fill="hold" nodeType="withGroup">
                            <p:stCondLst>
                              <p:cond delay="0"/>
                            </p:stCondLst>
                            <p:childTnLst>
                              <p:par>
                                <p:cTn id="68" presetID="5" presetClass="entr" presetSubtype="10" fill="hold" grpId="0" nodeType="clickEffect">
                                  <p:stCondLst>
                                    <p:cond delay="0"/>
                                  </p:stCondLst>
                                  <p:childTnLst>
                                    <p:set>
                                      <p:cBhvr>
                                        <p:cTn id="69" dur="1" fill="hold">
                                          <p:stCondLst>
                                            <p:cond delay="0"/>
                                          </p:stCondLst>
                                        </p:cTn>
                                        <p:tgtEl>
                                          <p:spTgt spid="28705"/>
                                        </p:tgtEl>
                                        <p:attrNameLst>
                                          <p:attrName>style.visibility</p:attrName>
                                        </p:attrNameLst>
                                      </p:cBhvr>
                                      <p:to>
                                        <p:strVal val="visible"/>
                                      </p:to>
                                    </p:set>
                                    <p:animEffect transition="in" filter="checkerboard(across)">
                                      <p:cBhvr>
                                        <p:cTn id="70" dur="500"/>
                                        <p:tgtEl>
                                          <p:spTgt spid="28705"/>
                                        </p:tgtEl>
                                      </p:cBhvr>
                                    </p:animEffect>
                                  </p:childTnLst>
                                </p:cTn>
                              </p:par>
                              <p:par>
                                <p:cTn id="71" presetID="27" presetClass="entr" presetSubtype="0" fill="hold" grpId="0" nodeType="withEffect">
                                  <p:stCondLst>
                                    <p:cond delay="0"/>
                                  </p:stCondLst>
                                  <p:iterate type="lt">
                                    <p:tmPct val="50000"/>
                                  </p:iterate>
                                  <p:childTnLst>
                                    <p:set>
                                      <p:cBhvr>
                                        <p:cTn id="72" dur="1" fill="hold">
                                          <p:stCondLst>
                                            <p:cond delay="0"/>
                                          </p:stCondLst>
                                        </p:cTn>
                                        <p:tgtEl>
                                          <p:spTgt spid="28702"/>
                                        </p:tgtEl>
                                        <p:attrNameLst>
                                          <p:attrName>style.visibility</p:attrName>
                                        </p:attrNameLst>
                                      </p:cBhvr>
                                      <p:to>
                                        <p:strVal val="visible"/>
                                      </p:to>
                                    </p:set>
                                    <p:anim calcmode="discrete" valueType="clr">
                                      <p:cBhvr override="childStyle">
                                        <p:cTn id="73" dur="80"/>
                                        <p:tgtEl>
                                          <p:spTgt spid="28702"/>
                                        </p:tgtEl>
                                        <p:attrNameLst>
                                          <p:attrName>style.color</p:attrName>
                                        </p:attrNameLst>
                                      </p:cBhvr>
                                      <p:tavLst>
                                        <p:tav tm="0">
                                          <p:val>
                                            <p:clrVal>
                                              <a:schemeClr val="accent2"/>
                                            </p:clrVal>
                                          </p:val>
                                        </p:tav>
                                        <p:tav tm="50000">
                                          <p:val>
                                            <p:clrVal>
                                              <a:schemeClr val="hlink"/>
                                            </p:clrVal>
                                          </p:val>
                                        </p:tav>
                                      </p:tavLst>
                                    </p:anim>
                                    <p:anim calcmode="discrete" valueType="clr">
                                      <p:cBhvr>
                                        <p:cTn id="74" dur="80"/>
                                        <p:tgtEl>
                                          <p:spTgt spid="28702"/>
                                        </p:tgtEl>
                                        <p:attrNameLst>
                                          <p:attrName>fillcolor</p:attrName>
                                        </p:attrNameLst>
                                      </p:cBhvr>
                                      <p:tavLst>
                                        <p:tav tm="0">
                                          <p:val>
                                            <p:clrVal>
                                              <a:schemeClr val="accent2"/>
                                            </p:clrVal>
                                          </p:val>
                                        </p:tav>
                                        <p:tav tm="50000">
                                          <p:val>
                                            <p:clrVal>
                                              <a:schemeClr val="hlink"/>
                                            </p:clrVal>
                                          </p:val>
                                        </p:tav>
                                      </p:tavLst>
                                    </p:anim>
                                    <p:set>
                                      <p:cBhvr>
                                        <p:cTn id="75" dur="80"/>
                                        <p:tgtEl>
                                          <p:spTgt spid="28702"/>
                                        </p:tgtEl>
                                        <p:attrNameLst>
                                          <p:attrName>fill.type</p:attrName>
                                        </p:attrNameLst>
                                      </p:cBhvr>
                                      <p:to>
                                        <p:strVal val="solid"/>
                                      </p:to>
                                    </p:set>
                                  </p:childTnLst>
                                </p:cTn>
                              </p:par>
                            </p:childTnLst>
                          </p:cTn>
                        </p:par>
                      </p:childTnLst>
                    </p:cTn>
                  </p:par>
                  <p:par>
                    <p:cTn id="76" fill="hold" nodeType="clickPar">
                      <p:stCondLst>
                        <p:cond delay="indefinite"/>
                      </p:stCondLst>
                      <p:childTnLst>
                        <p:par>
                          <p:cTn id="77" fill="hold" nodeType="withGroup">
                            <p:stCondLst>
                              <p:cond delay="0"/>
                            </p:stCondLst>
                            <p:childTnLst>
                              <p:par>
                                <p:cTn id="78" presetID="5" presetClass="entr" presetSubtype="10" fill="hold" grpId="0" nodeType="clickEffect">
                                  <p:stCondLst>
                                    <p:cond delay="0"/>
                                  </p:stCondLst>
                                  <p:childTnLst>
                                    <p:set>
                                      <p:cBhvr>
                                        <p:cTn id="79" dur="1" fill="hold">
                                          <p:stCondLst>
                                            <p:cond delay="0"/>
                                          </p:stCondLst>
                                        </p:cTn>
                                        <p:tgtEl>
                                          <p:spTgt spid="28708"/>
                                        </p:tgtEl>
                                        <p:attrNameLst>
                                          <p:attrName>style.visibility</p:attrName>
                                        </p:attrNameLst>
                                      </p:cBhvr>
                                      <p:to>
                                        <p:strVal val="visible"/>
                                      </p:to>
                                    </p:set>
                                    <p:animEffect transition="in" filter="checkerboard(across)">
                                      <p:cBhvr>
                                        <p:cTn id="80" dur="500"/>
                                        <p:tgtEl>
                                          <p:spTgt spid="28708"/>
                                        </p:tgtEl>
                                      </p:cBhvr>
                                    </p:animEffect>
                                  </p:childTnLst>
                                </p:cTn>
                              </p:par>
                              <p:par>
                                <p:cTn id="81" presetID="27" presetClass="entr" presetSubtype="0" fill="hold" grpId="0" nodeType="withEffect">
                                  <p:stCondLst>
                                    <p:cond delay="0"/>
                                  </p:stCondLst>
                                  <p:iterate type="lt">
                                    <p:tmPct val="50000"/>
                                  </p:iterate>
                                  <p:childTnLst>
                                    <p:set>
                                      <p:cBhvr>
                                        <p:cTn id="82" dur="1" fill="hold">
                                          <p:stCondLst>
                                            <p:cond delay="0"/>
                                          </p:stCondLst>
                                        </p:cTn>
                                        <p:tgtEl>
                                          <p:spTgt spid="28703"/>
                                        </p:tgtEl>
                                        <p:attrNameLst>
                                          <p:attrName>style.visibility</p:attrName>
                                        </p:attrNameLst>
                                      </p:cBhvr>
                                      <p:to>
                                        <p:strVal val="visible"/>
                                      </p:to>
                                    </p:set>
                                    <p:anim calcmode="discrete" valueType="clr">
                                      <p:cBhvr override="childStyle">
                                        <p:cTn id="83" dur="80"/>
                                        <p:tgtEl>
                                          <p:spTgt spid="28703"/>
                                        </p:tgtEl>
                                        <p:attrNameLst>
                                          <p:attrName>style.color</p:attrName>
                                        </p:attrNameLst>
                                      </p:cBhvr>
                                      <p:tavLst>
                                        <p:tav tm="0">
                                          <p:val>
                                            <p:clrVal>
                                              <a:schemeClr val="accent2"/>
                                            </p:clrVal>
                                          </p:val>
                                        </p:tav>
                                        <p:tav tm="50000">
                                          <p:val>
                                            <p:clrVal>
                                              <a:schemeClr val="hlink"/>
                                            </p:clrVal>
                                          </p:val>
                                        </p:tav>
                                      </p:tavLst>
                                    </p:anim>
                                    <p:anim calcmode="discrete" valueType="clr">
                                      <p:cBhvr>
                                        <p:cTn id="84" dur="80"/>
                                        <p:tgtEl>
                                          <p:spTgt spid="28703"/>
                                        </p:tgtEl>
                                        <p:attrNameLst>
                                          <p:attrName>fillcolor</p:attrName>
                                        </p:attrNameLst>
                                      </p:cBhvr>
                                      <p:tavLst>
                                        <p:tav tm="0">
                                          <p:val>
                                            <p:clrVal>
                                              <a:schemeClr val="accent2"/>
                                            </p:clrVal>
                                          </p:val>
                                        </p:tav>
                                        <p:tav tm="50000">
                                          <p:val>
                                            <p:clrVal>
                                              <a:schemeClr val="hlink"/>
                                            </p:clrVal>
                                          </p:val>
                                        </p:tav>
                                      </p:tavLst>
                                    </p:anim>
                                    <p:set>
                                      <p:cBhvr>
                                        <p:cTn id="85" dur="80"/>
                                        <p:tgtEl>
                                          <p:spTgt spid="2870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85" grpId="0" animBg="1"/>
      <p:bldP spid="28686" grpId="0" animBg="1"/>
      <p:bldP spid="28688" grpId="0" animBg="1"/>
      <p:bldP spid="28690" grpId="0" animBg="1"/>
      <p:bldP spid="28692" grpId="0" animBg="1"/>
      <p:bldP spid="28696" grpId="0" animBg="1"/>
      <p:bldP spid="28697" grpId="0" animBg="1"/>
      <p:bldP spid="28698" grpId="0" animBg="1"/>
      <p:bldP spid="28699" grpId="0" animBg="1"/>
      <p:bldP spid="28700" grpId="0" animBg="1"/>
      <p:bldP spid="28702" grpId="0" animBg="1"/>
      <p:bldP spid="28703" grpId="0" animBg="1"/>
      <p:bldP spid="28705" grpId="0" animBg="1"/>
      <p:bldP spid="28706" grpId="0" animBg="1"/>
      <p:bldP spid="28708" grpId="0" animBg="1"/>
      <p:bldP spid="28709" grpId="0" animBg="1"/>
      <p:bldP spid="287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4"/>
          <p:cNvSpPr txBox="1">
            <a:spLocks noChangeArrowheads="1"/>
          </p:cNvSpPr>
          <p:nvPr/>
        </p:nvSpPr>
        <p:spPr bwMode="auto">
          <a:xfrm>
            <a:off x="2057400" y="1278007"/>
            <a:ext cx="1549400" cy="707886"/>
          </a:xfrm>
          <a:prstGeom prst="rect">
            <a:avLst/>
          </a:prstGeom>
          <a:noFill/>
          <a:ln w="28575">
            <a:solidFill>
              <a:srgbClr val="0000FF"/>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50000"/>
              </a:spcBef>
            </a:pPr>
            <a:r>
              <a:rPr lang="en-US" sz="2000" b="1">
                <a:latin typeface="Times New Roman" pitchFamily="18" charset="0"/>
                <a:cs typeface="Times New Roman" pitchFamily="18" charset="0"/>
              </a:rPr>
              <a:t>Đền Ngọc Sơn</a:t>
            </a:r>
          </a:p>
        </p:txBody>
      </p:sp>
      <p:sp>
        <p:nvSpPr>
          <p:cNvPr id="7171" name="Text Box 5"/>
          <p:cNvSpPr txBox="1">
            <a:spLocks noChangeArrowheads="1"/>
          </p:cNvSpPr>
          <p:nvPr/>
        </p:nvSpPr>
        <p:spPr bwMode="auto">
          <a:xfrm>
            <a:off x="646113" y="2438400"/>
            <a:ext cx="1716087" cy="1015663"/>
          </a:xfrm>
          <a:prstGeom prst="rect">
            <a:avLst/>
          </a:prstGeom>
          <a:noFill/>
          <a:ln w="28575">
            <a:solidFill>
              <a:srgbClr val="0000FF"/>
            </a:solidFill>
            <a:miter lim="800000"/>
            <a:headEnd/>
            <a:tailEnd/>
          </a:ln>
          <a:extLst>
            <a:ext uri="{909E8E84-426E-40DD-AFC4-6F175D3DCCD1}">
              <a14:hiddenFill xmlns:a14="http://schemas.microsoft.com/office/drawing/2010/main" xmlns="">
                <a:solidFill>
                  <a:srgbClr val="FFFFFF"/>
                </a:solidFill>
              </a14:hiddenFill>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50000"/>
              </a:spcBef>
            </a:pPr>
            <a:r>
              <a:rPr lang="en-US" sz="2000" b="1" dirty="0" err="1" smtClean="0">
                <a:latin typeface="Times New Roman" pitchFamily="18" charset="0"/>
                <a:cs typeface="Times New Roman" pitchFamily="18" charset="0"/>
              </a:rPr>
              <a:t>Nguồn</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gốc</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quá</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trình</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xây</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dựng</a:t>
            </a:r>
            <a:endParaRPr lang="en-US" sz="2000" b="1" dirty="0">
              <a:latin typeface="Times New Roman" pitchFamily="18" charset="0"/>
              <a:cs typeface="Times New Roman" pitchFamily="18" charset="0"/>
            </a:endParaRPr>
          </a:p>
        </p:txBody>
      </p:sp>
      <p:sp>
        <p:nvSpPr>
          <p:cNvPr id="7173" name="Line 7"/>
          <p:cNvSpPr>
            <a:spLocks noChangeShapeType="1"/>
          </p:cNvSpPr>
          <p:nvPr/>
        </p:nvSpPr>
        <p:spPr bwMode="auto">
          <a:xfrm flipH="1">
            <a:off x="1346200" y="1985893"/>
            <a:ext cx="1016000" cy="452507"/>
          </a:xfrm>
          <a:prstGeom prst="line">
            <a:avLst/>
          </a:prstGeom>
          <a:noFill/>
          <a:ln w="38100">
            <a:solidFill>
              <a:srgbClr val="FF00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sz="2000">
              <a:latin typeface="Times New Roman" pitchFamily="18" charset="0"/>
              <a:cs typeface="Times New Roman" pitchFamily="18" charset="0"/>
            </a:endParaRPr>
          </a:p>
        </p:txBody>
      </p:sp>
      <p:sp>
        <p:nvSpPr>
          <p:cNvPr id="7175" name="Text Box 9"/>
          <p:cNvSpPr txBox="1">
            <a:spLocks noChangeArrowheads="1"/>
          </p:cNvSpPr>
          <p:nvPr/>
        </p:nvSpPr>
        <p:spPr bwMode="auto">
          <a:xfrm>
            <a:off x="380999" y="3929896"/>
            <a:ext cx="2235201" cy="1785104"/>
          </a:xfrm>
          <a:prstGeom prst="rect">
            <a:avLst/>
          </a:prstGeom>
          <a:noFill/>
          <a:ln w="28575">
            <a:solidFill>
              <a:srgbClr val="0000FF"/>
            </a:solidFill>
            <a:miter lim="800000"/>
            <a:headEnd/>
            <a:tailEnd/>
          </a:ln>
          <a:extLst>
            <a:ext uri="{909E8E84-426E-40DD-AFC4-6F175D3DCCD1}">
              <a14:hiddenFill xmlns:a14="http://schemas.microsoft.com/office/drawing/2010/main" xmlns="">
                <a:solidFill>
                  <a:srgbClr val="FFFFFF"/>
                </a:solidFill>
              </a14:hiddenFill>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50000"/>
              </a:spcBef>
            </a:pPr>
            <a:r>
              <a:rPr lang="en-US" sz="2000" b="1">
                <a:latin typeface="Times New Roman" pitchFamily="18" charset="0"/>
                <a:cs typeface="Times New Roman" pitchFamily="18" charset="0"/>
              </a:rPr>
              <a:t>Điếu Đài</a:t>
            </a:r>
          </a:p>
          <a:p>
            <a:pPr algn="ctr">
              <a:spcBef>
                <a:spcPct val="50000"/>
              </a:spcBef>
            </a:pPr>
            <a:r>
              <a:rPr lang="en-US" sz="2000" b="1">
                <a:latin typeface="Times New Roman" pitchFamily="18" charset="0"/>
                <a:cs typeface="Times New Roman" pitchFamily="18" charset="0"/>
              </a:rPr>
              <a:t>Cung Khánh Thụy</a:t>
            </a:r>
          </a:p>
          <a:p>
            <a:pPr algn="ctr">
              <a:spcBef>
                <a:spcPct val="50000"/>
              </a:spcBef>
            </a:pPr>
            <a:r>
              <a:rPr lang="en-US" sz="2000" b="1">
                <a:latin typeface="Times New Roman" pitchFamily="18" charset="0"/>
                <a:cs typeface="Times New Roman" pitchFamily="18" charset="0"/>
              </a:rPr>
              <a:t>Chùa Ngọc Sơn</a:t>
            </a:r>
          </a:p>
          <a:p>
            <a:pPr algn="ctr">
              <a:spcBef>
                <a:spcPct val="50000"/>
              </a:spcBef>
            </a:pPr>
            <a:r>
              <a:rPr lang="en-US" sz="2000" b="1">
                <a:latin typeface="Times New Roman" pitchFamily="18" charset="0"/>
                <a:cs typeface="Times New Roman" pitchFamily="18" charset="0"/>
              </a:rPr>
              <a:t>Đền Ngọc Sơn</a:t>
            </a:r>
          </a:p>
        </p:txBody>
      </p:sp>
      <p:sp>
        <p:nvSpPr>
          <p:cNvPr id="7177" name="Line 11"/>
          <p:cNvSpPr>
            <a:spLocks noChangeShapeType="1"/>
          </p:cNvSpPr>
          <p:nvPr/>
        </p:nvSpPr>
        <p:spPr bwMode="auto">
          <a:xfrm>
            <a:off x="1447800" y="3505200"/>
            <a:ext cx="0" cy="457200"/>
          </a:xfrm>
          <a:prstGeom prst="line">
            <a:avLst/>
          </a:prstGeom>
          <a:noFill/>
          <a:ln w="38100">
            <a:solidFill>
              <a:srgbClr val="FF00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sz="2000">
              <a:latin typeface="Times New Roman" pitchFamily="18" charset="0"/>
              <a:cs typeface="Times New Roman" pitchFamily="18" charset="0"/>
            </a:endParaRPr>
          </a:p>
        </p:txBody>
      </p:sp>
      <p:sp>
        <p:nvSpPr>
          <p:cNvPr id="7179" name="Text Box 14"/>
          <p:cNvSpPr txBox="1">
            <a:spLocks noChangeArrowheads="1"/>
          </p:cNvSpPr>
          <p:nvPr/>
        </p:nvSpPr>
        <p:spPr bwMode="auto">
          <a:xfrm>
            <a:off x="3505200" y="2438400"/>
            <a:ext cx="1371600" cy="400110"/>
          </a:xfrm>
          <a:prstGeom prst="rect">
            <a:avLst/>
          </a:prstGeom>
          <a:noFill/>
          <a:ln w="28575">
            <a:solidFill>
              <a:srgbClr val="0000FF"/>
            </a:solidFill>
            <a:miter lim="800000"/>
            <a:headEnd/>
            <a:tailEnd/>
          </a:ln>
          <a:extLst>
            <a:ext uri="{909E8E84-426E-40DD-AFC4-6F175D3DCCD1}">
              <a14:hiddenFill xmlns:a14="http://schemas.microsoft.com/office/drawing/2010/main" xmlns="">
                <a:solidFill>
                  <a:srgbClr val="FFFFFF"/>
                </a:solidFill>
              </a14:hiddenFill>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50000"/>
              </a:spcBef>
            </a:pPr>
            <a:r>
              <a:rPr lang="en-US" sz="2000" b="1" dirty="0" err="1">
                <a:latin typeface="Times New Roman" pitchFamily="18" charset="0"/>
                <a:cs typeface="Times New Roman" pitchFamily="18" charset="0"/>
              </a:rPr>
              <a:t>Kiến</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trúc</a:t>
            </a:r>
            <a:endParaRPr lang="en-US" sz="2000" b="1" dirty="0">
              <a:latin typeface="Times New Roman" pitchFamily="18" charset="0"/>
              <a:cs typeface="Times New Roman" pitchFamily="18" charset="0"/>
            </a:endParaRPr>
          </a:p>
        </p:txBody>
      </p:sp>
      <p:sp>
        <p:nvSpPr>
          <p:cNvPr id="7180" name="Text Box 15"/>
          <p:cNvSpPr txBox="1">
            <a:spLocks noChangeArrowheads="1"/>
          </p:cNvSpPr>
          <p:nvPr/>
        </p:nvSpPr>
        <p:spPr bwMode="auto">
          <a:xfrm>
            <a:off x="3429000" y="3181290"/>
            <a:ext cx="1651000" cy="400110"/>
          </a:xfrm>
          <a:prstGeom prst="rect">
            <a:avLst/>
          </a:prstGeom>
          <a:noFill/>
          <a:ln w="28575">
            <a:solidFill>
              <a:srgbClr val="0000FF"/>
            </a:solidFill>
            <a:miter lim="800000"/>
            <a:headEnd/>
            <a:tailEnd/>
          </a:ln>
          <a:extLst>
            <a:ext uri="{909E8E84-426E-40DD-AFC4-6F175D3DCCD1}">
              <a14:hiddenFill xmlns:a14="http://schemas.microsoft.com/office/drawing/2010/main" xmlns="">
                <a:solidFill>
                  <a:srgbClr val="FFFFFF"/>
                </a:solidFill>
              </a14:hiddenFill>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50000"/>
              </a:spcBef>
            </a:pPr>
            <a:r>
              <a:rPr lang="en-US" sz="2000" b="1" dirty="0" err="1">
                <a:latin typeface="Times New Roman" pitchFamily="18" charset="0"/>
                <a:cs typeface="Times New Roman" pitchFamily="18" charset="0"/>
              </a:rPr>
              <a:t>Tháp</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Bút</a:t>
            </a:r>
            <a:endParaRPr lang="en-US" sz="2000" b="1" dirty="0">
              <a:latin typeface="Times New Roman" pitchFamily="18" charset="0"/>
              <a:cs typeface="Times New Roman" pitchFamily="18" charset="0"/>
            </a:endParaRPr>
          </a:p>
        </p:txBody>
      </p:sp>
      <p:sp>
        <p:nvSpPr>
          <p:cNvPr id="7181" name="Line 16"/>
          <p:cNvSpPr>
            <a:spLocks noChangeShapeType="1"/>
          </p:cNvSpPr>
          <p:nvPr/>
        </p:nvSpPr>
        <p:spPr bwMode="auto">
          <a:xfrm>
            <a:off x="4267200" y="2895600"/>
            <a:ext cx="0" cy="304800"/>
          </a:xfrm>
          <a:prstGeom prst="line">
            <a:avLst/>
          </a:prstGeom>
          <a:noFill/>
          <a:ln w="38100">
            <a:solidFill>
              <a:srgbClr val="FF00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sz="2000">
              <a:latin typeface="Times New Roman" pitchFamily="18" charset="0"/>
              <a:cs typeface="Times New Roman" pitchFamily="18" charset="0"/>
            </a:endParaRPr>
          </a:p>
        </p:txBody>
      </p:sp>
      <p:sp>
        <p:nvSpPr>
          <p:cNvPr id="7182" name="Text Box 17"/>
          <p:cNvSpPr txBox="1">
            <a:spLocks noChangeArrowheads="1"/>
          </p:cNvSpPr>
          <p:nvPr/>
        </p:nvSpPr>
        <p:spPr bwMode="auto">
          <a:xfrm>
            <a:off x="3429000" y="3867090"/>
            <a:ext cx="1651000" cy="400110"/>
          </a:xfrm>
          <a:prstGeom prst="rect">
            <a:avLst/>
          </a:prstGeom>
          <a:noFill/>
          <a:ln w="28575">
            <a:solidFill>
              <a:srgbClr val="0000FF"/>
            </a:solidFill>
            <a:miter lim="800000"/>
            <a:headEnd/>
            <a:tailEnd/>
          </a:ln>
          <a:extLst>
            <a:ext uri="{909E8E84-426E-40DD-AFC4-6F175D3DCCD1}">
              <a14:hiddenFill xmlns:a14="http://schemas.microsoft.com/office/drawing/2010/main" xmlns="">
                <a:solidFill>
                  <a:srgbClr val="FFFFFF"/>
                </a:solidFill>
              </a14:hiddenFill>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50000"/>
              </a:spcBef>
            </a:pPr>
            <a:r>
              <a:rPr lang="en-US" sz="2000" b="1" dirty="0" err="1">
                <a:latin typeface="Times New Roman" pitchFamily="18" charset="0"/>
                <a:cs typeface="Times New Roman" pitchFamily="18" charset="0"/>
              </a:rPr>
              <a:t>Đài</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Nghiên</a:t>
            </a:r>
            <a:endParaRPr lang="en-US" sz="2000" b="1" dirty="0">
              <a:latin typeface="Times New Roman" pitchFamily="18" charset="0"/>
              <a:cs typeface="Times New Roman" pitchFamily="18" charset="0"/>
            </a:endParaRPr>
          </a:p>
        </p:txBody>
      </p:sp>
      <p:sp>
        <p:nvSpPr>
          <p:cNvPr id="7183" name="Text Box 19"/>
          <p:cNvSpPr txBox="1">
            <a:spLocks noChangeArrowheads="1"/>
          </p:cNvSpPr>
          <p:nvPr/>
        </p:nvSpPr>
        <p:spPr bwMode="auto">
          <a:xfrm>
            <a:off x="3429000" y="5238690"/>
            <a:ext cx="1651000" cy="400110"/>
          </a:xfrm>
          <a:prstGeom prst="rect">
            <a:avLst/>
          </a:prstGeom>
          <a:noFill/>
          <a:ln w="28575">
            <a:solidFill>
              <a:srgbClr val="0000FF"/>
            </a:solidFill>
            <a:miter lim="800000"/>
            <a:headEnd/>
            <a:tailEnd/>
          </a:ln>
          <a:extLst>
            <a:ext uri="{909E8E84-426E-40DD-AFC4-6F175D3DCCD1}">
              <a14:hiddenFill xmlns:a14="http://schemas.microsoft.com/office/drawing/2010/main" xmlns="">
                <a:solidFill>
                  <a:srgbClr val="FFFFFF"/>
                </a:solidFill>
              </a14:hiddenFill>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50000"/>
              </a:spcBef>
            </a:pPr>
            <a:r>
              <a:rPr lang="en-US" sz="2000" b="1" dirty="0" err="1">
                <a:latin typeface="Times New Roman" pitchFamily="18" charset="0"/>
                <a:cs typeface="Times New Roman" pitchFamily="18" charset="0"/>
              </a:rPr>
              <a:t>Đền</a:t>
            </a:r>
            <a:r>
              <a:rPr lang="en-US" sz="2000" b="1" dirty="0">
                <a:latin typeface="Times New Roman" pitchFamily="18" charset="0"/>
                <a:cs typeface="Times New Roman" pitchFamily="18" charset="0"/>
              </a:rPr>
              <a:t> </a:t>
            </a:r>
          </a:p>
        </p:txBody>
      </p:sp>
      <p:sp>
        <p:nvSpPr>
          <p:cNvPr id="7184" name="Text Box 20"/>
          <p:cNvSpPr txBox="1">
            <a:spLocks noChangeArrowheads="1"/>
          </p:cNvSpPr>
          <p:nvPr/>
        </p:nvSpPr>
        <p:spPr bwMode="auto">
          <a:xfrm>
            <a:off x="3429000" y="5997714"/>
            <a:ext cx="1790700" cy="400110"/>
          </a:xfrm>
          <a:prstGeom prst="rect">
            <a:avLst/>
          </a:prstGeom>
          <a:noFill/>
          <a:ln w="28575">
            <a:solidFill>
              <a:srgbClr val="0000FF"/>
            </a:solidFill>
            <a:miter lim="800000"/>
            <a:headEnd/>
            <a:tailEnd/>
          </a:ln>
          <a:extLst>
            <a:ext uri="{909E8E84-426E-40DD-AFC4-6F175D3DCCD1}">
              <a14:hiddenFill xmlns:a14="http://schemas.microsoft.com/office/drawing/2010/main" xmlns="">
                <a:solidFill>
                  <a:srgbClr val="FFFFFF"/>
                </a:solidFill>
              </a14:hiddenFill>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50000"/>
              </a:spcBef>
            </a:pPr>
            <a:r>
              <a:rPr lang="en-US" sz="2000" b="1" dirty="0" err="1">
                <a:latin typeface="Times New Roman" pitchFamily="18" charset="0"/>
                <a:cs typeface="Times New Roman" pitchFamily="18" charset="0"/>
              </a:rPr>
              <a:t>Trấn</a:t>
            </a:r>
            <a:r>
              <a:rPr lang="en-US" sz="2000" b="1" dirty="0">
                <a:latin typeface="Times New Roman" pitchFamily="18" charset="0"/>
                <a:cs typeface="Times New Roman" pitchFamily="18" charset="0"/>
              </a:rPr>
              <a:t> Ba </a:t>
            </a:r>
            <a:r>
              <a:rPr lang="en-US" sz="2000" b="1" dirty="0" err="1">
                <a:latin typeface="Times New Roman" pitchFamily="18" charset="0"/>
                <a:cs typeface="Times New Roman" pitchFamily="18" charset="0"/>
              </a:rPr>
              <a:t>Đình</a:t>
            </a:r>
            <a:endParaRPr lang="en-US" sz="2000" b="1" dirty="0">
              <a:latin typeface="Times New Roman" pitchFamily="18" charset="0"/>
              <a:cs typeface="Times New Roman" pitchFamily="18" charset="0"/>
            </a:endParaRPr>
          </a:p>
        </p:txBody>
      </p:sp>
      <p:sp>
        <p:nvSpPr>
          <p:cNvPr id="7185" name="Line 22"/>
          <p:cNvSpPr>
            <a:spLocks noChangeShapeType="1"/>
          </p:cNvSpPr>
          <p:nvPr/>
        </p:nvSpPr>
        <p:spPr bwMode="auto">
          <a:xfrm>
            <a:off x="4267200" y="4267200"/>
            <a:ext cx="0" cy="304800"/>
          </a:xfrm>
          <a:prstGeom prst="line">
            <a:avLst/>
          </a:prstGeom>
          <a:noFill/>
          <a:ln w="38100">
            <a:solidFill>
              <a:srgbClr val="FF00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sz="2000">
              <a:latin typeface="Times New Roman" pitchFamily="18" charset="0"/>
              <a:cs typeface="Times New Roman" pitchFamily="18" charset="0"/>
            </a:endParaRPr>
          </a:p>
        </p:txBody>
      </p:sp>
      <p:sp>
        <p:nvSpPr>
          <p:cNvPr id="7186" name="Line 23"/>
          <p:cNvSpPr>
            <a:spLocks noChangeShapeType="1"/>
          </p:cNvSpPr>
          <p:nvPr/>
        </p:nvSpPr>
        <p:spPr bwMode="auto">
          <a:xfrm>
            <a:off x="4267200" y="3581400"/>
            <a:ext cx="0" cy="304800"/>
          </a:xfrm>
          <a:prstGeom prst="line">
            <a:avLst/>
          </a:prstGeom>
          <a:noFill/>
          <a:ln w="38100">
            <a:solidFill>
              <a:srgbClr val="FF00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sz="2000">
              <a:latin typeface="Times New Roman" pitchFamily="18" charset="0"/>
              <a:cs typeface="Times New Roman" pitchFamily="18" charset="0"/>
            </a:endParaRPr>
          </a:p>
        </p:txBody>
      </p:sp>
      <p:sp>
        <p:nvSpPr>
          <p:cNvPr id="7187" name="Line 25"/>
          <p:cNvSpPr>
            <a:spLocks noChangeShapeType="1"/>
          </p:cNvSpPr>
          <p:nvPr/>
        </p:nvSpPr>
        <p:spPr bwMode="auto">
          <a:xfrm>
            <a:off x="4267200" y="5638800"/>
            <a:ext cx="0" cy="304800"/>
          </a:xfrm>
          <a:prstGeom prst="line">
            <a:avLst/>
          </a:prstGeom>
          <a:noFill/>
          <a:ln w="38100">
            <a:solidFill>
              <a:srgbClr val="FF00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sz="2000">
              <a:latin typeface="Times New Roman" pitchFamily="18" charset="0"/>
              <a:cs typeface="Times New Roman" pitchFamily="18" charset="0"/>
            </a:endParaRPr>
          </a:p>
        </p:txBody>
      </p:sp>
      <p:sp>
        <p:nvSpPr>
          <p:cNvPr id="7190" name="Line 35"/>
          <p:cNvSpPr>
            <a:spLocks noChangeShapeType="1"/>
          </p:cNvSpPr>
          <p:nvPr/>
        </p:nvSpPr>
        <p:spPr bwMode="auto">
          <a:xfrm>
            <a:off x="3352800" y="1985893"/>
            <a:ext cx="850900" cy="452507"/>
          </a:xfrm>
          <a:prstGeom prst="line">
            <a:avLst/>
          </a:prstGeom>
          <a:noFill/>
          <a:ln w="38100">
            <a:solidFill>
              <a:srgbClr val="FF00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sz="2000">
              <a:latin typeface="Times New Roman" pitchFamily="18" charset="0"/>
              <a:cs typeface="Times New Roman" pitchFamily="18" charset="0"/>
            </a:endParaRPr>
          </a:p>
        </p:txBody>
      </p:sp>
      <p:sp>
        <p:nvSpPr>
          <p:cNvPr id="7196" name="Text Box 41"/>
          <p:cNvSpPr txBox="1">
            <a:spLocks noChangeArrowheads="1"/>
          </p:cNvSpPr>
          <p:nvPr/>
        </p:nvSpPr>
        <p:spPr bwMode="auto">
          <a:xfrm>
            <a:off x="241300" y="742890"/>
            <a:ext cx="5499100"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Đối</a:t>
            </a:r>
            <a:r>
              <a:rPr lang="en-US" sz="2000" b="1" dirty="0" smtClean="0">
                <a:latin typeface="Times New Roman" pitchFamily="18" charset="0"/>
                <a:cs typeface="Times New Roman" pitchFamily="18" charset="0"/>
              </a:rPr>
              <a:t> </a:t>
            </a:r>
            <a:r>
              <a:rPr lang="en-US" sz="2000" b="1" dirty="0" err="1">
                <a:latin typeface="Times New Roman" pitchFamily="18" charset="0"/>
                <a:cs typeface="Times New Roman" pitchFamily="18" charset="0"/>
              </a:rPr>
              <a:t>tượng</a:t>
            </a:r>
            <a:r>
              <a:rPr lang="en-US" sz="2000" b="1" dirty="0">
                <a:latin typeface="Times New Roman" pitchFamily="18" charset="0"/>
                <a:cs typeface="Times New Roman" pitchFamily="18" charset="0"/>
              </a:rPr>
              <a:t>: </a:t>
            </a:r>
            <a:r>
              <a:rPr lang="en-US" sz="2000" b="1" dirty="0" err="1">
                <a:solidFill>
                  <a:srgbClr val="FF0000"/>
                </a:solidFill>
                <a:latin typeface="Times New Roman" pitchFamily="18" charset="0"/>
                <a:cs typeface="Times New Roman" pitchFamily="18" charset="0"/>
              </a:rPr>
              <a:t>Hồ</a:t>
            </a:r>
            <a:r>
              <a:rPr lang="en-US" sz="2000" b="1" dirty="0">
                <a:solidFill>
                  <a:srgbClr val="FF0000"/>
                </a:solidFill>
                <a:latin typeface="Times New Roman" pitchFamily="18" charset="0"/>
                <a:cs typeface="Times New Roman" pitchFamily="18" charset="0"/>
              </a:rPr>
              <a:t> </a:t>
            </a:r>
            <a:r>
              <a:rPr lang="en-US" sz="2000" b="1" dirty="0" err="1">
                <a:solidFill>
                  <a:srgbClr val="FF0000"/>
                </a:solidFill>
                <a:latin typeface="Times New Roman" pitchFamily="18" charset="0"/>
                <a:cs typeface="Times New Roman" pitchFamily="18" charset="0"/>
              </a:rPr>
              <a:t>Hoàn</a:t>
            </a:r>
            <a:r>
              <a:rPr lang="en-US" sz="2000" b="1" dirty="0">
                <a:solidFill>
                  <a:srgbClr val="FF0000"/>
                </a:solidFill>
                <a:latin typeface="Times New Roman" pitchFamily="18" charset="0"/>
                <a:cs typeface="Times New Roman" pitchFamily="18" charset="0"/>
              </a:rPr>
              <a:t> </a:t>
            </a:r>
            <a:r>
              <a:rPr lang="en-US" sz="2000" b="1" dirty="0" err="1">
                <a:solidFill>
                  <a:srgbClr val="FF0000"/>
                </a:solidFill>
                <a:latin typeface="Times New Roman" pitchFamily="18" charset="0"/>
                <a:cs typeface="Times New Roman" pitchFamily="18" charset="0"/>
              </a:rPr>
              <a:t>Kiếm</a:t>
            </a:r>
            <a:r>
              <a:rPr lang="en-US" sz="2000" b="1" dirty="0">
                <a:solidFill>
                  <a:srgbClr val="FF0000"/>
                </a:solidFill>
                <a:latin typeface="Times New Roman" pitchFamily="18" charset="0"/>
                <a:cs typeface="Times New Roman" pitchFamily="18" charset="0"/>
              </a:rPr>
              <a:t> </a:t>
            </a:r>
            <a:r>
              <a:rPr lang="en-US" sz="2000" b="1" dirty="0" err="1">
                <a:solidFill>
                  <a:srgbClr val="FF0000"/>
                </a:solidFill>
                <a:latin typeface="Times New Roman" pitchFamily="18" charset="0"/>
                <a:cs typeface="Times New Roman" pitchFamily="18" charset="0"/>
              </a:rPr>
              <a:t>và</a:t>
            </a:r>
            <a:r>
              <a:rPr lang="en-US" sz="2000" b="1" dirty="0">
                <a:solidFill>
                  <a:srgbClr val="FF0000"/>
                </a:solidFill>
                <a:latin typeface="Times New Roman" pitchFamily="18" charset="0"/>
                <a:cs typeface="Times New Roman" pitchFamily="18" charset="0"/>
              </a:rPr>
              <a:t> </a:t>
            </a:r>
            <a:r>
              <a:rPr lang="en-US" sz="2000" b="1" dirty="0" err="1">
                <a:solidFill>
                  <a:srgbClr val="FF0000"/>
                </a:solidFill>
                <a:latin typeface="Times New Roman" pitchFamily="18" charset="0"/>
                <a:cs typeface="Times New Roman" pitchFamily="18" charset="0"/>
              </a:rPr>
              <a:t>đền</a:t>
            </a:r>
            <a:r>
              <a:rPr lang="en-US" sz="2000" b="1" dirty="0">
                <a:solidFill>
                  <a:srgbClr val="FF0000"/>
                </a:solidFill>
                <a:latin typeface="Times New Roman" pitchFamily="18" charset="0"/>
                <a:cs typeface="Times New Roman" pitchFamily="18" charset="0"/>
              </a:rPr>
              <a:t> </a:t>
            </a:r>
            <a:r>
              <a:rPr lang="en-US" sz="2000" b="1" dirty="0" err="1">
                <a:solidFill>
                  <a:srgbClr val="FF0000"/>
                </a:solidFill>
                <a:latin typeface="Times New Roman" pitchFamily="18" charset="0"/>
                <a:cs typeface="Times New Roman" pitchFamily="18" charset="0"/>
              </a:rPr>
              <a:t>Ngọc</a:t>
            </a:r>
            <a:r>
              <a:rPr lang="en-US" sz="2000" b="1" dirty="0">
                <a:solidFill>
                  <a:srgbClr val="FF0000"/>
                </a:solidFill>
                <a:latin typeface="Times New Roman" pitchFamily="18" charset="0"/>
                <a:cs typeface="Times New Roman" pitchFamily="18" charset="0"/>
              </a:rPr>
              <a:t> </a:t>
            </a:r>
            <a:r>
              <a:rPr lang="en-US" sz="2000" b="1" dirty="0" err="1">
                <a:solidFill>
                  <a:srgbClr val="FF0000"/>
                </a:solidFill>
                <a:latin typeface="Times New Roman" pitchFamily="18" charset="0"/>
                <a:cs typeface="Times New Roman" pitchFamily="18" charset="0"/>
              </a:rPr>
              <a:t>Sơn</a:t>
            </a:r>
            <a:r>
              <a:rPr lang="en-US" sz="2000" b="1" dirty="0">
                <a:solidFill>
                  <a:srgbClr val="FF0000"/>
                </a:solidFill>
                <a:latin typeface="Times New Roman" pitchFamily="18" charset="0"/>
                <a:cs typeface="Times New Roman" pitchFamily="18" charset="0"/>
              </a:rPr>
              <a:t>.</a:t>
            </a:r>
          </a:p>
        </p:txBody>
      </p:sp>
      <p:sp>
        <p:nvSpPr>
          <p:cNvPr id="7197" name="Line 42"/>
          <p:cNvSpPr>
            <a:spLocks noChangeShapeType="1"/>
          </p:cNvSpPr>
          <p:nvPr/>
        </p:nvSpPr>
        <p:spPr bwMode="auto">
          <a:xfrm>
            <a:off x="5410200" y="412750"/>
            <a:ext cx="0" cy="1219200"/>
          </a:xfrm>
          <a:prstGeom prst="line">
            <a:avLst/>
          </a:prstGeom>
          <a:noFill/>
          <a:ln w="38100">
            <a:solidFill>
              <a:srgbClr val="008000"/>
            </a:solidFill>
            <a:round/>
            <a:headEnd/>
            <a:tailEnd/>
          </a:ln>
          <a:extLst>
            <a:ext uri="{909E8E84-426E-40DD-AFC4-6F175D3DCCD1}">
              <a14:hiddenFill xmlns:a14="http://schemas.microsoft.com/office/drawing/2010/main" xmlns="">
                <a:noFill/>
              </a14:hiddenFill>
            </a:ext>
          </a:extLst>
        </p:spPr>
        <p:txBody>
          <a:bodyPr/>
          <a:lstStyle/>
          <a:p>
            <a:endParaRPr lang="en-US" sz="2000">
              <a:latin typeface="Times New Roman" pitchFamily="18" charset="0"/>
              <a:cs typeface="Times New Roman" pitchFamily="18" charset="0"/>
            </a:endParaRPr>
          </a:p>
        </p:txBody>
      </p:sp>
      <p:sp>
        <p:nvSpPr>
          <p:cNvPr id="31787" name="Text Box 43"/>
          <p:cNvSpPr txBox="1">
            <a:spLocks noChangeArrowheads="1"/>
          </p:cNvSpPr>
          <p:nvPr/>
        </p:nvSpPr>
        <p:spPr bwMode="auto">
          <a:xfrm>
            <a:off x="5410200" y="660737"/>
            <a:ext cx="3581400" cy="1015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2000" b="1" i="1" dirty="0">
                <a:solidFill>
                  <a:srgbClr val="FF0000"/>
                </a:solidFill>
                <a:latin typeface="Times New Roman" pitchFamily="18" charset="0"/>
                <a:cs typeface="Times New Roman" pitchFamily="18" charset="0"/>
              </a:rPr>
              <a:t>?</a:t>
            </a:r>
            <a:r>
              <a:rPr lang="en-US" sz="2000" b="1" i="1" dirty="0">
                <a:solidFill>
                  <a:srgbClr val="0000FF"/>
                </a:solidFill>
                <a:latin typeface="Times New Roman" pitchFamily="18" charset="0"/>
                <a:cs typeface="Times New Roman" pitchFamily="18" charset="0"/>
              </a:rPr>
              <a:t>Để viết được bài này, người viết cần có những kiến thức về lĩnh vực nào?</a:t>
            </a:r>
          </a:p>
        </p:txBody>
      </p:sp>
      <p:sp>
        <p:nvSpPr>
          <p:cNvPr id="31788" name="AutoShape 44"/>
          <p:cNvSpPr>
            <a:spLocks/>
          </p:cNvSpPr>
          <p:nvPr/>
        </p:nvSpPr>
        <p:spPr bwMode="auto">
          <a:xfrm>
            <a:off x="5181600" y="1936750"/>
            <a:ext cx="381000" cy="4419600"/>
          </a:xfrm>
          <a:prstGeom prst="rightBrace">
            <a:avLst>
              <a:gd name="adj1" fmla="val 96667"/>
              <a:gd name="adj2" fmla="val 50000"/>
            </a:avLst>
          </a:prstGeom>
          <a:noFill/>
          <a:ln w="38100">
            <a:solidFill>
              <a:srgbClr val="0080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sz="2000">
              <a:latin typeface="Times New Roman" pitchFamily="18" charset="0"/>
              <a:cs typeface="Times New Roman" pitchFamily="18" charset="0"/>
            </a:endParaRPr>
          </a:p>
        </p:txBody>
      </p:sp>
      <p:sp>
        <p:nvSpPr>
          <p:cNvPr id="31789" name="Text Box 45"/>
          <p:cNvSpPr txBox="1">
            <a:spLocks noChangeArrowheads="1"/>
          </p:cNvSpPr>
          <p:nvPr/>
        </p:nvSpPr>
        <p:spPr bwMode="auto">
          <a:xfrm>
            <a:off x="5334000" y="2089150"/>
            <a:ext cx="1295400"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2000" b="1" dirty="0">
                <a:latin typeface="Times New Roman" pitchFamily="18" charset="0"/>
                <a:cs typeface="Times New Roman" pitchFamily="18" charset="0"/>
              </a:rPr>
              <a:t>-&gt; </a:t>
            </a:r>
            <a:r>
              <a:rPr lang="en-US" sz="2000" b="1" dirty="0" err="1">
                <a:latin typeface="Times New Roman" pitchFamily="18" charset="0"/>
                <a:cs typeface="Times New Roman" pitchFamily="18" charset="0"/>
              </a:rPr>
              <a:t>Lịch</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sử</a:t>
            </a:r>
            <a:endParaRPr lang="en-US" sz="2000" b="1" dirty="0">
              <a:latin typeface="Times New Roman" pitchFamily="18" charset="0"/>
              <a:cs typeface="Times New Roman" pitchFamily="18" charset="0"/>
            </a:endParaRPr>
          </a:p>
        </p:txBody>
      </p:sp>
      <p:sp>
        <p:nvSpPr>
          <p:cNvPr id="31790" name="Text Box 46"/>
          <p:cNvSpPr txBox="1">
            <a:spLocks noChangeArrowheads="1"/>
          </p:cNvSpPr>
          <p:nvPr/>
        </p:nvSpPr>
        <p:spPr bwMode="auto">
          <a:xfrm>
            <a:off x="5334000" y="3155950"/>
            <a:ext cx="2057400"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2000" b="1" dirty="0">
                <a:latin typeface="Times New Roman" pitchFamily="18" charset="0"/>
                <a:cs typeface="Times New Roman" pitchFamily="18" charset="0"/>
              </a:rPr>
              <a:t>-&gt; </a:t>
            </a:r>
            <a:r>
              <a:rPr lang="en-US" sz="2000" b="1" dirty="0" err="1">
                <a:latin typeface="Times New Roman" pitchFamily="18" charset="0"/>
                <a:cs typeface="Times New Roman" pitchFamily="18" charset="0"/>
              </a:rPr>
              <a:t>Từ</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Hán</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Việt</a:t>
            </a:r>
            <a:endParaRPr lang="en-US" sz="2000" b="1" dirty="0">
              <a:latin typeface="Times New Roman" pitchFamily="18" charset="0"/>
              <a:cs typeface="Times New Roman" pitchFamily="18" charset="0"/>
            </a:endParaRPr>
          </a:p>
        </p:txBody>
      </p:sp>
      <p:sp>
        <p:nvSpPr>
          <p:cNvPr id="31791" name="Text Box 47"/>
          <p:cNvSpPr txBox="1">
            <a:spLocks noChangeArrowheads="1"/>
          </p:cNvSpPr>
          <p:nvPr/>
        </p:nvSpPr>
        <p:spPr bwMode="auto">
          <a:xfrm>
            <a:off x="5334000" y="4084638"/>
            <a:ext cx="1676400"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2000" b="1">
                <a:latin typeface="Times New Roman" pitchFamily="18" charset="0"/>
                <a:cs typeface="Times New Roman" pitchFamily="18" charset="0"/>
              </a:rPr>
              <a:t>-&gt; Văn hóa</a:t>
            </a:r>
          </a:p>
        </p:txBody>
      </p:sp>
      <p:sp>
        <p:nvSpPr>
          <p:cNvPr id="31792" name="Text Box 48"/>
          <p:cNvSpPr txBox="1">
            <a:spLocks noChangeArrowheads="1"/>
          </p:cNvSpPr>
          <p:nvPr/>
        </p:nvSpPr>
        <p:spPr bwMode="auto">
          <a:xfrm>
            <a:off x="5410200" y="4922838"/>
            <a:ext cx="1790700"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2000" b="1" dirty="0">
                <a:latin typeface="Times New Roman" pitchFamily="18" charset="0"/>
                <a:cs typeface="Times New Roman" pitchFamily="18" charset="0"/>
              </a:rPr>
              <a:t>-&gt; </a:t>
            </a:r>
            <a:r>
              <a:rPr lang="en-US" sz="2000" b="1" dirty="0" err="1">
                <a:latin typeface="Times New Roman" pitchFamily="18" charset="0"/>
                <a:cs typeface="Times New Roman" pitchFamily="18" charset="0"/>
              </a:rPr>
              <a:t>Kiến</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trúc</a:t>
            </a:r>
            <a:r>
              <a:rPr lang="en-US" sz="2000" b="1" dirty="0">
                <a:latin typeface="Times New Roman" pitchFamily="18" charset="0"/>
                <a:cs typeface="Times New Roman" pitchFamily="18" charset="0"/>
              </a:rPr>
              <a:t>…</a:t>
            </a:r>
          </a:p>
        </p:txBody>
      </p:sp>
      <p:sp>
        <p:nvSpPr>
          <p:cNvPr id="31793" name="AutoShape 49"/>
          <p:cNvSpPr>
            <a:spLocks/>
          </p:cNvSpPr>
          <p:nvPr/>
        </p:nvSpPr>
        <p:spPr bwMode="auto">
          <a:xfrm>
            <a:off x="7010400" y="1860550"/>
            <a:ext cx="381000" cy="4495800"/>
          </a:xfrm>
          <a:prstGeom prst="rightBrace">
            <a:avLst>
              <a:gd name="adj1" fmla="val 98333"/>
              <a:gd name="adj2" fmla="val 50000"/>
            </a:avLst>
          </a:prstGeom>
          <a:noFill/>
          <a:ln w="38100">
            <a:solidFill>
              <a:srgbClr val="0080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sz="2000">
              <a:latin typeface="Times New Roman" pitchFamily="18" charset="0"/>
              <a:cs typeface="Times New Roman" pitchFamily="18" charset="0"/>
            </a:endParaRPr>
          </a:p>
        </p:txBody>
      </p:sp>
      <p:sp>
        <p:nvSpPr>
          <p:cNvPr id="31794" name="Text Box 50"/>
          <p:cNvSpPr txBox="1">
            <a:spLocks noChangeArrowheads="1"/>
          </p:cNvSpPr>
          <p:nvPr/>
        </p:nvSpPr>
        <p:spPr bwMode="auto">
          <a:xfrm>
            <a:off x="7315200" y="2241550"/>
            <a:ext cx="1600200"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2000" b="1">
                <a:latin typeface="Times New Roman" pitchFamily="18" charset="0"/>
                <a:cs typeface="Times New Roman" pitchFamily="18" charset="0"/>
              </a:rPr>
              <a:t>-&gt; Đọc sách</a:t>
            </a:r>
          </a:p>
        </p:txBody>
      </p:sp>
      <p:sp>
        <p:nvSpPr>
          <p:cNvPr id="31795" name="Text Box 51"/>
          <p:cNvSpPr txBox="1">
            <a:spLocks noChangeArrowheads="1"/>
          </p:cNvSpPr>
          <p:nvPr/>
        </p:nvSpPr>
        <p:spPr bwMode="auto">
          <a:xfrm>
            <a:off x="7391400" y="3308350"/>
            <a:ext cx="1600200"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2000" b="1">
                <a:latin typeface="Times New Roman" pitchFamily="18" charset="0"/>
                <a:cs typeface="Times New Roman" pitchFamily="18" charset="0"/>
              </a:rPr>
              <a:t>-&gt; Tra cứu</a:t>
            </a:r>
          </a:p>
        </p:txBody>
      </p:sp>
      <p:sp>
        <p:nvSpPr>
          <p:cNvPr id="31796" name="Text Box 52"/>
          <p:cNvSpPr txBox="1">
            <a:spLocks noChangeArrowheads="1"/>
          </p:cNvSpPr>
          <p:nvPr/>
        </p:nvSpPr>
        <p:spPr bwMode="auto">
          <a:xfrm>
            <a:off x="7391400" y="4237038"/>
            <a:ext cx="1295400"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2000" b="1">
                <a:latin typeface="Times New Roman" pitchFamily="18" charset="0"/>
                <a:cs typeface="Times New Roman" pitchFamily="18" charset="0"/>
              </a:rPr>
              <a:t>-&gt; Học hỏi</a:t>
            </a:r>
          </a:p>
        </p:txBody>
      </p:sp>
      <p:sp>
        <p:nvSpPr>
          <p:cNvPr id="31797" name="Text Box 53"/>
          <p:cNvSpPr txBox="1">
            <a:spLocks noChangeArrowheads="1"/>
          </p:cNvSpPr>
          <p:nvPr/>
        </p:nvSpPr>
        <p:spPr bwMode="auto">
          <a:xfrm>
            <a:off x="7391400" y="5075238"/>
            <a:ext cx="1676400"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2000" b="1">
                <a:latin typeface="Times New Roman" pitchFamily="18" charset="0"/>
                <a:cs typeface="Times New Roman" pitchFamily="18" charset="0"/>
              </a:rPr>
              <a:t>-&gt; Quan sát…</a:t>
            </a:r>
          </a:p>
        </p:txBody>
      </p:sp>
      <p:sp>
        <p:nvSpPr>
          <p:cNvPr id="31798" name="Text Box 54"/>
          <p:cNvSpPr txBox="1">
            <a:spLocks noChangeArrowheads="1"/>
          </p:cNvSpPr>
          <p:nvPr/>
        </p:nvSpPr>
        <p:spPr bwMode="auto">
          <a:xfrm>
            <a:off x="5410200" y="816114"/>
            <a:ext cx="3657600"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2000" b="1" i="1" dirty="0">
                <a:solidFill>
                  <a:srgbClr val="FF0000"/>
                </a:solidFill>
                <a:latin typeface="Times New Roman" pitchFamily="18" charset="0"/>
                <a:cs typeface="Times New Roman" pitchFamily="18" charset="0"/>
              </a:rPr>
              <a:t>?</a:t>
            </a:r>
            <a:r>
              <a:rPr lang="en-US" sz="2000" b="1" i="1" dirty="0" err="1">
                <a:solidFill>
                  <a:srgbClr val="0000FF"/>
                </a:solidFill>
                <a:latin typeface="Times New Roman" pitchFamily="18" charset="0"/>
                <a:cs typeface="Times New Roman" pitchFamily="18" charset="0"/>
              </a:rPr>
              <a:t>Làm</a:t>
            </a:r>
            <a:r>
              <a:rPr lang="en-US" sz="2000" b="1" i="1" dirty="0">
                <a:solidFill>
                  <a:srgbClr val="0000FF"/>
                </a:solidFill>
                <a:latin typeface="Times New Roman" pitchFamily="18" charset="0"/>
                <a:cs typeface="Times New Roman" pitchFamily="18" charset="0"/>
              </a:rPr>
              <a:t> </a:t>
            </a:r>
            <a:r>
              <a:rPr lang="en-US" sz="2000" b="1" i="1" dirty="0" err="1">
                <a:solidFill>
                  <a:srgbClr val="0000FF"/>
                </a:solidFill>
                <a:latin typeface="Times New Roman" pitchFamily="18" charset="0"/>
                <a:cs typeface="Times New Roman" pitchFamily="18" charset="0"/>
              </a:rPr>
              <a:t>thế</a:t>
            </a:r>
            <a:r>
              <a:rPr lang="en-US" sz="2000" b="1" i="1" dirty="0">
                <a:solidFill>
                  <a:srgbClr val="0000FF"/>
                </a:solidFill>
                <a:latin typeface="Times New Roman" pitchFamily="18" charset="0"/>
                <a:cs typeface="Times New Roman" pitchFamily="18" charset="0"/>
              </a:rPr>
              <a:t> </a:t>
            </a:r>
            <a:r>
              <a:rPr lang="en-US" sz="2000" b="1" i="1" dirty="0" err="1">
                <a:solidFill>
                  <a:srgbClr val="0000FF"/>
                </a:solidFill>
                <a:latin typeface="Times New Roman" pitchFamily="18" charset="0"/>
                <a:cs typeface="Times New Roman" pitchFamily="18" charset="0"/>
              </a:rPr>
              <a:t>nào</a:t>
            </a:r>
            <a:r>
              <a:rPr lang="en-US" sz="2000" b="1" i="1" dirty="0">
                <a:solidFill>
                  <a:srgbClr val="0000FF"/>
                </a:solidFill>
                <a:latin typeface="Times New Roman" pitchFamily="18" charset="0"/>
                <a:cs typeface="Times New Roman" pitchFamily="18" charset="0"/>
              </a:rPr>
              <a:t> </a:t>
            </a:r>
            <a:r>
              <a:rPr lang="en-US" sz="2000" b="1" i="1" dirty="0" err="1">
                <a:solidFill>
                  <a:srgbClr val="0000FF"/>
                </a:solidFill>
                <a:latin typeface="Times New Roman" pitchFamily="18" charset="0"/>
                <a:cs typeface="Times New Roman" pitchFamily="18" charset="0"/>
              </a:rPr>
              <a:t>để</a:t>
            </a:r>
            <a:r>
              <a:rPr lang="en-US" sz="2000" b="1" i="1" dirty="0">
                <a:solidFill>
                  <a:srgbClr val="0000FF"/>
                </a:solidFill>
                <a:latin typeface="Times New Roman" pitchFamily="18" charset="0"/>
                <a:cs typeface="Times New Roman" pitchFamily="18" charset="0"/>
              </a:rPr>
              <a:t> </a:t>
            </a:r>
            <a:r>
              <a:rPr lang="en-US" sz="2000" b="1" i="1" dirty="0" err="1">
                <a:solidFill>
                  <a:srgbClr val="0000FF"/>
                </a:solidFill>
                <a:latin typeface="Times New Roman" pitchFamily="18" charset="0"/>
                <a:cs typeface="Times New Roman" pitchFamily="18" charset="0"/>
              </a:rPr>
              <a:t>có</a:t>
            </a:r>
            <a:r>
              <a:rPr lang="en-US" sz="2000" b="1" i="1" dirty="0">
                <a:solidFill>
                  <a:srgbClr val="0000FF"/>
                </a:solidFill>
                <a:latin typeface="Times New Roman" pitchFamily="18" charset="0"/>
                <a:cs typeface="Times New Roman" pitchFamily="18" charset="0"/>
              </a:rPr>
              <a:t> </a:t>
            </a:r>
            <a:r>
              <a:rPr lang="en-US" sz="2000" b="1" i="1" dirty="0" err="1">
                <a:solidFill>
                  <a:srgbClr val="0000FF"/>
                </a:solidFill>
                <a:latin typeface="Times New Roman" pitchFamily="18" charset="0"/>
                <a:cs typeface="Times New Roman" pitchFamily="18" charset="0"/>
              </a:rPr>
              <a:t>những</a:t>
            </a:r>
            <a:r>
              <a:rPr lang="en-US" sz="2000" b="1" i="1" dirty="0">
                <a:solidFill>
                  <a:srgbClr val="0000FF"/>
                </a:solidFill>
                <a:latin typeface="Times New Roman" pitchFamily="18" charset="0"/>
                <a:cs typeface="Times New Roman" pitchFamily="18" charset="0"/>
              </a:rPr>
              <a:t> </a:t>
            </a:r>
            <a:r>
              <a:rPr lang="en-US" sz="2000" b="1" i="1" dirty="0" err="1">
                <a:solidFill>
                  <a:srgbClr val="0000FF"/>
                </a:solidFill>
                <a:latin typeface="Times New Roman" pitchFamily="18" charset="0"/>
                <a:cs typeface="Times New Roman" pitchFamily="18" charset="0"/>
              </a:rPr>
              <a:t>kiến</a:t>
            </a:r>
            <a:r>
              <a:rPr lang="en-US" sz="2000" b="1" i="1" dirty="0">
                <a:solidFill>
                  <a:srgbClr val="0000FF"/>
                </a:solidFill>
                <a:latin typeface="Times New Roman" pitchFamily="18" charset="0"/>
                <a:cs typeface="Times New Roman" pitchFamily="18" charset="0"/>
              </a:rPr>
              <a:t> </a:t>
            </a:r>
            <a:r>
              <a:rPr lang="en-US" sz="2000" b="1" i="1" dirty="0" err="1">
                <a:solidFill>
                  <a:srgbClr val="0000FF"/>
                </a:solidFill>
                <a:latin typeface="Times New Roman" pitchFamily="18" charset="0"/>
                <a:cs typeface="Times New Roman" pitchFamily="18" charset="0"/>
              </a:rPr>
              <a:t>thức</a:t>
            </a:r>
            <a:r>
              <a:rPr lang="en-US" sz="2000" b="1" i="1" dirty="0">
                <a:solidFill>
                  <a:srgbClr val="0000FF"/>
                </a:solidFill>
                <a:latin typeface="Times New Roman" pitchFamily="18" charset="0"/>
                <a:cs typeface="Times New Roman" pitchFamily="18" charset="0"/>
              </a:rPr>
              <a:t> </a:t>
            </a:r>
            <a:r>
              <a:rPr lang="en-US" sz="2000" b="1" i="1" dirty="0" err="1">
                <a:solidFill>
                  <a:srgbClr val="0000FF"/>
                </a:solidFill>
                <a:latin typeface="Times New Roman" pitchFamily="18" charset="0"/>
                <a:cs typeface="Times New Roman" pitchFamily="18" charset="0"/>
              </a:rPr>
              <a:t>trên</a:t>
            </a:r>
            <a:r>
              <a:rPr lang="en-US" sz="2000" b="1" i="1" dirty="0">
                <a:solidFill>
                  <a:srgbClr val="0000FF"/>
                </a:solidFill>
                <a:latin typeface="Times New Roman" pitchFamily="18" charset="0"/>
                <a:cs typeface="Times New Roman" pitchFamily="18" charset="0"/>
              </a:rPr>
              <a:t>?</a:t>
            </a:r>
          </a:p>
        </p:txBody>
      </p:sp>
      <p:sp>
        <p:nvSpPr>
          <p:cNvPr id="7210" name="Text Box 55"/>
          <p:cNvSpPr txBox="1">
            <a:spLocks noChangeArrowheads="1"/>
          </p:cNvSpPr>
          <p:nvPr/>
        </p:nvSpPr>
        <p:spPr bwMode="auto">
          <a:xfrm>
            <a:off x="3454400" y="4552890"/>
            <a:ext cx="1727200" cy="400110"/>
          </a:xfrm>
          <a:prstGeom prst="rect">
            <a:avLst/>
          </a:prstGeom>
          <a:noFill/>
          <a:ln w="28575">
            <a:solidFill>
              <a:srgbClr val="0000FF"/>
            </a:solidFill>
            <a:miter lim="800000"/>
            <a:headEnd/>
            <a:tailEnd/>
          </a:ln>
          <a:extLst>
            <a:ext uri="{909E8E84-426E-40DD-AFC4-6F175D3DCCD1}">
              <a14:hiddenFill xmlns:a14="http://schemas.microsoft.com/office/drawing/2010/main" xmlns="">
                <a:solidFill>
                  <a:srgbClr val="FFFFFF"/>
                </a:solidFill>
              </a14:hiddenFill>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50000"/>
              </a:spcBef>
            </a:pPr>
            <a:r>
              <a:rPr lang="en-US" sz="2000" b="1" dirty="0" err="1">
                <a:latin typeface="Times New Roman" pitchFamily="18" charset="0"/>
                <a:cs typeface="Times New Roman" pitchFamily="18" charset="0"/>
              </a:rPr>
              <a:t>Cầu</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Thê</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Húc</a:t>
            </a:r>
            <a:endParaRPr lang="en-US" sz="2000" b="1" dirty="0">
              <a:latin typeface="Times New Roman" pitchFamily="18" charset="0"/>
              <a:cs typeface="Times New Roman" pitchFamily="18" charset="0"/>
            </a:endParaRPr>
          </a:p>
        </p:txBody>
      </p:sp>
      <p:sp>
        <p:nvSpPr>
          <p:cNvPr id="7211" name="Line 56"/>
          <p:cNvSpPr>
            <a:spLocks noChangeShapeType="1"/>
          </p:cNvSpPr>
          <p:nvPr/>
        </p:nvSpPr>
        <p:spPr bwMode="auto">
          <a:xfrm>
            <a:off x="4267200" y="4953000"/>
            <a:ext cx="0" cy="304800"/>
          </a:xfrm>
          <a:prstGeom prst="line">
            <a:avLst/>
          </a:prstGeom>
          <a:noFill/>
          <a:ln w="38100">
            <a:solidFill>
              <a:srgbClr val="FF00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sz="2000">
              <a:latin typeface="Times New Roman" pitchFamily="18" charset="0"/>
              <a:cs typeface="Times New Roman" pitchFamily="18" charset="0"/>
            </a:endParaRPr>
          </a:p>
        </p:txBody>
      </p:sp>
      <p:sp>
        <p:nvSpPr>
          <p:cNvPr id="34" name="Rectangle 2"/>
          <p:cNvSpPr>
            <a:spLocks noChangeArrowheads="1"/>
          </p:cNvSpPr>
          <p:nvPr/>
        </p:nvSpPr>
        <p:spPr bwMode="auto">
          <a:xfrm>
            <a:off x="0" y="0"/>
            <a:ext cx="9144000" cy="609600"/>
          </a:xfrm>
          <a:prstGeom prst="rect">
            <a:avLst/>
          </a:prstGeom>
          <a:solidFill>
            <a:srgbClr val="008000"/>
          </a:solidFill>
          <a:ln w="9525">
            <a:noFill/>
            <a:miter lim="800000"/>
            <a:headEnd/>
            <a:tailEnd/>
          </a:ln>
          <a:effectLst/>
        </p:spPr>
        <p:txBody>
          <a:bodyPr wrap="none" anchor="ctr"/>
          <a:lstStyle/>
          <a:p>
            <a:endParaRPr lang="en-US"/>
          </a:p>
        </p:txBody>
      </p:sp>
      <p:sp>
        <p:nvSpPr>
          <p:cNvPr id="35" name="Title 1"/>
          <p:cNvSpPr txBox="1">
            <a:spLocks/>
          </p:cNvSpPr>
          <p:nvPr/>
        </p:nvSpPr>
        <p:spPr>
          <a:xfrm>
            <a:off x="419100" y="0"/>
            <a:ext cx="8229600" cy="575733"/>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smtClean="0">
                <a:ln>
                  <a:noFill/>
                </a:ln>
                <a:solidFill>
                  <a:srgbClr val="FFFF00"/>
                </a:solidFill>
                <a:effectLst/>
                <a:uLnTx/>
                <a:uFillTx/>
                <a:latin typeface="Times New Roman" panose="02020603050405020304" pitchFamily="18" charset="0"/>
                <a:ea typeface="+mj-ea"/>
                <a:cs typeface="Times New Roman" panose="02020603050405020304" pitchFamily="18" charset="0"/>
              </a:rPr>
              <a:t>THUYẾT MINH VỀ MỘT DANH LAM THẮNG CẢNH</a:t>
            </a:r>
            <a:endParaRPr kumimoji="0" lang="en-US" sz="2400" b="1" i="0" u="none" strike="noStrike" kern="1200" cap="none" spc="0" normalizeH="0" baseline="0" noProof="0" dirty="0">
              <a:ln>
                <a:noFill/>
              </a:ln>
              <a:solidFill>
                <a:srgbClr val="FFFF00"/>
              </a:solidFill>
              <a:effectLst/>
              <a:uLnTx/>
              <a:uFillTx/>
              <a:latin typeface="Times New Roman" panose="02020603050405020304" pitchFamily="18" charset="0"/>
              <a:ea typeface="+mj-ea"/>
              <a:cs typeface="Times New Roman" panose="02020603050405020304" pitchFamily="18" charset="0"/>
            </a:endParaRPr>
          </a:p>
        </p:txBody>
      </p:sp>
    </p:spTree>
    <p:extLst>
      <p:ext uri="{BB962C8B-B14F-4D97-AF65-F5344CB8AC3E}">
        <p14:creationId xmlns:p14="http://schemas.microsoft.com/office/powerpoint/2010/main" xmlns="" val="37288654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31787"/>
                                        </p:tgtEl>
                                        <p:attrNameLst>
                                          <p:attrName>style.visibility</p:attrName>
                                        </p:attrNameLst>
                                      </p:cBhvr>
                                      <p:to>
                                        <p:strVal val="visible"/>
                                      </p:to>
                                    </p:set>
                                    <p:anim calcmode="discrete" valueType="clr">
                                      <p:cBhvr override="childStyle">
                                        <p:cTn id="7" dur="80"/>
                                        <p:tgtEl>
                                          <p:spTgt spid="31787"/>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1787"/>
                                        </p:tgtEl>
                                        <p:attrNameLst>
                                          <p:attrName>fillcolor</p:attrName>
                                        </p:attrNameLst>
                                      </p:cBhvr>
                                      <p:tavLst>
                                        <p:tav tm="0">
                                          <p:val>
                                            <p:clrVal>
                                              <a:schemeClr val="accent2"/>
                                            </p:clrVal>
                                          </p:val>
                                        </p:tav>
                                        <p:tav tm="50000">
                                          <p:val>
                                            <p:clrVal>
                                              <a:schemeClr val="hlink"/>
                                            </p:clrVal>
                                          </p:val>
                                        </p:tav>
                                      </p:tavLst>
                                    </p:anim>
                                    <p:set>
                                      <p:cBhvr>
                                        <p:cTn id="9" dur="80"/>
                                        <p:tgtEl>
                                          <p:spTgt spid="31787"/>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5" presetClass="entr" presetSubtype="10" fill="hold" grpId="0" nodeType="clickEffect">
                                  <p:stCondLst>
                                    <p:cond delay="0"/>
                                  </p:stCondLst>
                                  <p:childTnLst>
                                    <p:set>
                                      <p:cBhvr>
                                        <p:cTn id="13" dur="1" fill="hold">
                                          <p:stCondLst>
                                            <p:cond delay="0"/>
                                          </p:stCondLst>
                                        </p:cTn>
                                        <p:tgtEl>
                                          <p:spTgt spid="31788"/>
                                        </p:tgtEl>
                                        <p:attrNameLst>
                                          <p:attrName>style.visibility</p:attrName>
                                        </p:attrNameLst>
                                      </p:cBhvr>
                                      <p:to>
                                        <p:strVal val="visible"/>
                                      </p:to>
                                    </p:set>
                                    <p:animEffect transition="in" filter="checkerboard(across)">
                                      <p:cBhvr>
                                        <p:cTn id="14" dur="500"/>
                                        <p:tgtEl>
                                          <p:spTgt spid="31788"/>
                                        </p:tgtEl>
                                      </p:cBhvr>
                                    </p:animEffect>
                                  </p:childTnLst>
                                </p:cTn>
                              </p:par>
                              <p:par>
                                <p:cTn id="15" presetID="27" presetClass="entr" presetSubtype="0" fill="hold" grpId="0" nodeType="withEffect">
                                  <p:stCondLst>
                                    <p:cond delay="0"/>
                                  </p:stCondLst>
                                  <p:iterate type="lt">
                                    <p:tmPct val="50000"/>
                                  </p:iterate>
                                  <p:childTnLst>
                                    <p:set>
                                      <p:cBhvr>
                                        <p:cTn id="16" dur="1" fill="hold">
                                          <p:stCondLst>
                                            <p:cond delay="0"/>
                                          </p:stCondLst>
                                        </p:cTn>
                                        <p:tgtEl>
                                          <p:spTgt spid="31789"/>
                                        </p:tgtEl>
                                        <p:attrNameLst>
                                          <p:attrName>style.visibility</p:attrName>
                                        </p:attrNameLst>
                                      </p:cBhvr>
                                      <p:to>
                                        <p:strVal val="visible"/>
                                      </p:to>
                                    </p:set>
                                    <p:anim calcmode="discrete" valueType="clr">
                                      <p:cBhvr override="childStyle">
                                        <p:cTn id="17" dur="80"/>
                                        <p:tgtEl>
                                          <p:spTgt spid="31789"/>
                                        </p:tgtEl>
                                        <p:attrNameLst>
                                          <p:attrName>style.color</p:attrName>
                                        </p:attrNameLst>
                                      </p:cBhvr>
                                      <p:tavLst>
                                        <p:tav tm="0">
                                          <p:val>
                                            <p:clrVal>
                                              <a:schemeClr val="accent2"/>
                                            </p:clrVal>
                                          </p:val>
                                        </p:tav>
                                        <p:tav tm="50000">
                                          <p:val>
                                            <p:clrVal>
                                              <a:schemeClr val="hlink"/>
                                            </p:clrVal>
                                          </p:val>
                                        </p:tav>
                                      </p:tavLst>
                                    </p:anim>
                                    <p:anim calcmode="discrete" valueType="clr">
                                      <p:cBhvr>
                                        <p:cTn id="18" dur="80"/>
                                        <p:tgtEl>
                                          <p:spTgt spid="31789"/>
                                        </p:tgtEl>
                                        <p:attrNameLst>
                                          <p:attrName>fillcolor</p:attrName>
                                        </p:attrNameLst>
                                      </p:cBhvr>
                                      <p:tavLst>
                                        <p:tav tm="0">
                                          <p:val>
                                            <p:clrVal>
                                              <a:schemeClr val="accent2"/>
                                            </p:clrVal>
                                          </p:val>
                                        </p:tav>
                                        <p:tav tm="50000">
                                          <p:val>
                                            <p:clrVal>
                                              <a:schemeClr val="hlink"/>
                                            </p:clrVal>
                                          </p:val>
                                        </p:tav>
                                      </p:tavLst>
                                    </p:anim>
                                    <p:set>
                                      <p:cBhvr>
                                        <p:cTn id="19" dur="80"/>
                                        <p:tgtEl>
                                          <p:spTgt spid="31789"/>
                                        </p:tgtEl>
                                        <p:attrNameLst>
                                          <p:attrName>fill.type</p:attrName>
                                        </p:attrNameLst>
                                      </p:cBhvr>
                                      <p:to>
                                        <p:strVal val="solid"/>
                                      </p:to>
                                    </p:set>
                                  </p:childTnLst>
                                </p:cTn>
                              </p:par>
                              <p:par>
                                <p:cTn id="20" presetID="27" presetClass="entr" presetSubtype="0" fill="hold" grpId="0" nodeType="withEffect">
                                  <p:stCondLst>
                                    <p:cond delay="0"/>
                                  </p:stCondLst>
                                  <p:iterate type="lt">
                                    <p:tmPct val="50000"/>
                                  </p:iterate>
                                  <p:childTnLst>
                                    <p:set>
                                      <p:cBhvr>
                                        <p:cTn id="21" dur="1" fill="hold">
                                          <p:stCondLst>
                                            <p:cond delay="0"/>
                                          </p:stCondLst>
                                        </p:cTn>
                                        <p:tgtEl>
                                          <p:spTgt spid="31790"/>
                                        </p:tgtEl>
                                        <p:attrNameLst>
                                          <p:attrName>style.visibility</p:attrName>
                                        </p:attrNameLst>
                                      </p:cBhvr>
                                      <p:to>
                                        <p:strVal val="visible"/>
                                      </p:to>
                                    </p:set>
                                    <p:anim calcmode="discrete" valueType="clr">
                                      <p:cBhvr override="childStyle">
                                        <p:cTn id="22" dur="80"/>
                                        <p:tgtEl>
                                          <p:spTgt spid="31790"/>
                                        </p:tgtEl>
                                        <p:attrNameLst>
                                          <p:attrName>style.color</p:attrName>
                                        </p:attrNameLst>
                                      </p:cBhvr>
                                      <p:tavLst>
                                        <p:tav tm="0">
                                          <p:val>
                                            <p:clrVal>
                                              <a:schemeClr val="accent2"/>
                                            </p:clrVal>
                                          </p:val>
                                        </p:tav>
                                        <p:tav tm="50000">
                                          <p:val>
                                            <p:clrVal>
                                              <a:schemeClr val="hlink"/>
                                            </p:clrVal>
                                          </p:val>
                                        </p:tav>
                                      </p:tavLst>
                                    </p:anim>
                                    <p:anim calcmode="discrete" valueType="clr">
                                      <p:cBhvr>
                                        <p:cTn id="23" dur="80"/>
                                        <p:tgtEl>
                                          <p:spTgt spid="31790"/>
                                        </p:tgtEl>
                                        <p:attrNameLst>
                                          <p:attrName>fillcolor</p:attrName>
                                        </p:attrNameLst>
                                      </p:cBhvr>
                                      <p:tavLst>
                                        <p:tav tm="0">
                                          <p:val>
                                            <p:clrVal>
                                              <a:schemeClr val="accent2"/>
                                            </p:clrVal>
                                          </p:val>
                                        </p:tav>
                                        <p:tav tm="50000">
                                          <p:val>
                                            <p:clrVal>
                                              <a:schemeClr val="hlink"/>
                                            </p:clrVal>
                                          </p:val>
                                        </p:tav>
                                      </p:tavLst>
                                    </p:anim>
                                    <p:set>
                                      <p:cBhvr>
                                        <p:cTn id="24" dur="80"/>
                                        <p:tgtEl>
                                          <p:spTgt spid="31790"/>
                                        </p:tgtEl>
                                        <p:attrNameLst>
                                          <p:attrName>fill.type</p:attrName>
                                        </p:attrNameLst>
                                      </p:cBhvr>
                                      <p:to>
                                        <p:strVal val="solid"/>
                                      </p:to>
                                    </p:set>
                                  </p:childTnLst>
                                </p:cTn>
                              </p:par>
                              <p:par>
                                <p:cTn id="25" presetID="27" presetClass="entr" presetSubtype="0" fill="hold" grpId="0" nodeType="withEffect">
                                  <p:stCondLst>
                                    <p:cond delay="0"/>
                                  </p:stCondLst>
                                  <p:iterate type="lt">
                                    <p:tmPct val="50000"/>
                                  </p:iterate>
                                  <p:childTnLst>
                                    <p:set>
                                      <p:cBhvr>
                                        <p:cTn id="26" dur="1" fill="hold">
                                          <p:stCondLst>
                                            <p:cond delay="0"/>
                                          </p:stCondLst>
                                        </p:cTn>
                                        <p:tgtEl>
                                          <p:spTgt spid="31791"/>
                                        </p:tgtEl>
                                        <p:attrNameLst>
                                          <p:attrName>style.visibility</p:attrName>
                                        </p:attrNameLst>
                                      </p:cBhvr>
                                      <p:to>
                                        <p:strVal val="visible"/>
                                      </p:to>
                                    </p:set>
                                    <p:anim calcmode="discrete" valueType="clr">
                                      <p:cBhvr override="childStyle">
                                        <p:cTn id="27" dur="80"/>
                                        <p:tgtEl>
                                          <p:spTgt spid="31791"/>
                                        </p:tgtEl>
                                        <p:attrNameLst>
                                          <p:attrName>style.color</p:attrName>
                                        </p:attrNameLst>
                                      </p:cBhvr>
                                      <p:tavLst>
                                        <p:tav tm="0">
                                          <p:val>
                                            <p:clrVal>
                                              <a:schemeClr val="accent2"/>
                                            </p:clrVal>
                                          </p:val>
                                        </p:tav>
                                        <p:tav tm="50000">
                                          <p:val>
                                            <p:clrVal>
                                              <a:schemeClr val="hlink"/>
                                            </p:clrVal>
                                          </p:val>
                                        </p:tav>
                                      </p:tavLst>
                                    </p:anim>
                                    <p:anim calcmode="discrete" valueType="clr">
                                      <p:cBhvr>
                                        <p:cTn id="28" dur="80"/>
                                        <p:tgtEl>
                                          <p:spTgt spid="31791"/>
                                        </p:tgtEl>
                                        <p:attrNameLst>
                                          <p:attrName>fillcolor</p:attrName>
                                        </p:attrNameLst>
                                      </p:cBhvr>
                                      <p:tavLst>
                                        <p:tav tm="0">
                                          <p:val>
                                            <p:clrVal>
                                              <a:schemeClr val="accent2"/>
                                            </p:clrVal>
                                          </p:val>
                                        </p:tav>
                                        <p:tav tm="50000">
                                          <p:val>
                                            <p:clrVal>
                                              <a:schemeClr val="hlink"/>
                                            </p:clrVal>
                                          </p:val>
                                        </p:tav>
                                      </p:tavLst>
                                    </p:anim>
                                    <p:set>
                                      <p:cBhvr>
                                        <p:cTn id="29" dur="80"/>
                                        <p:tgtEl>
                                          <p:spTgt spid="31791"/>
                                        </p:tgtEl>
                                        <p:attrNameLst>
                                          <p:attrName>fill.type</p:attrName>
                                        </p:attrNameLst>
                                      </p:cBhvr>
                                      <p:to>
                                        <p:strVal val="solid"/>
                                      </p:to>
                                    </p:set>
                                  </p:childTnLst>
                                </p:cTn>
                              </p:par>
                              <p:par>
                                <p:cTn id="30" presetID="27" presetClass="entr" presetSubtype="0" fill="hold" grpId="0" nodeType="withEffect">
                                  <p:stCondLst>
                                    <p:cond delay="0"/>
                                  </p:stCondLst>
                                  <p:iterate type="lt">
                                    <p:tmPct val="50000"/>
                                  </p:iterate>
                                  <p:childTnLst>
                                    <p:set>
                                      <p:cBhvr>
                                        <p:cTn id="31" dur="1" fill="hold">
                                          <p:stCondLst>
                                            <p:cond delay="0"/>
                                          </p:stCondLst>
                                        </p:cTn>
                                        <p:tgtEl>
                                          <p:spTgt spid="31792"/>
                                        </p:tgtEl>
                                        <p:attrNameLst>
                                          <p:attrName>style.visibility</p:attrName>
                                        </p:attrNameLst>
                                      </p:cBhvr>
                                      <p:to>
                                        <p:strVal val="visible"/>
                                      </p:to>
                                    </p:set>
                                    <p:anim calcmode="discrete" valueType="clr">
                                      <p:cBhvr override="childStyle">
                                        <p:cTn id="32" dur="80"/>
                                        <p:tgtEl>
                                          <p:spTgt spid="31792"/>
                                        </p:tgtEl>
                                        <p:attrNameLst>
                                          <p:attrName>style.color</p:attrName>
                                        </p:attrNameLst>
                                      </p:cBhvr>
                                      <p:tavLst>
                                        <p:tav tm="0">
                                          <p:val>
                                            <p:clrVal>
                                              <a:schemeClr val="accent2"/>
                                            </p:clrVal>
                                          </p:val>
                                        </p:tav>
                                        <p:tav tm="50000">
                                          <p:val>
                                            <p:clrVal>
                                              <a:schemeClr val="hlink"/>
                                            </p:clrVal>
                                          </p:val>
                                        </p:tav>
                                      </p:tavLst>
                                    </p:anim>
                                    <p:anim calcmode="discrete" valueType="clr">
                                      <p:cBhvr>
                                        <p:cTn id="33" dur="80"/>
                                        <p:tgtEl>
                                          <p:spTgt spid="31792"/>
                                        </p:tgtEl>
                                        <p:attrNameLst>
                                          <p:attrName>fillcolor</p:attrName>
                                        </p:attrNameLst>
                                      </p:cBhvr>
                                      <p:tavLst>
                                        <p:tav tm="0">
                                          <p:val>
                                            <p:clrVal>
                                              <a:schemeClr val="accent2"/>
                                            </p:clrVal>
                                          </p:val>
                                        </p:tav>
                                        <p:tav tm="50000">
                                          <p:val>
                                            <p:clrVal>
                                              <a:schemeClr val="hlink"/>
                                            </p:clrVal>
                                          </p:val>
                                        </p:tav>
                                      </p:tavLst>
                                    </p:anim>
                                    <p:set>
                                      <p:cBhvr>
                                        <p:cTn id="34" dur="80"/>
                                        <p:tgtEl>
                                          <p:spTgt spid="31792"/>
                                        </p:tgtEl>
                                        <p:attrNameLst>
                                          <p:attrName>fill.type</p:attrName>
                                        </p:attrNameLst>
                                      </p:cBhvr>
                                      <p:to>
                                        <p:strVal val="solid"/>
                                      </p:to>
                                    </p:set>
                                  </p:childTnLst>
                                </p:cTn>
                              </p:par>
                              <p:par>
                                <p:cTn id="35" presetID="3" presetClass="exit" presetSubtype="10" fill="hold" grpId="1" nodeType="withEffect">
                                  <p:stCondLst>
                                    <p:cond delay="0"/>
                                  </p:stCondLst>
                                  <p:iterate type="lt">
                                    <p:tmPct val="0"/>
                                  </p:iterate>
                                  <p:childTnLst>
                                    <p:animEffect transition="out" filter="blinds(horizontal)">
                                      <p:cBhvr>
                                        <p:cTn id="36" dur="500"/>
                                        <p:tgtEl>
                                          <p:spTgt spid="31787"/>
                                        </p:tgtEl>
                                      </p:cBhvr>
                                    </p:animEffect>
                                    <p:set>
                                      <p:cBhvr>
                                        <p:cTn id="37" dur="1" fill="hold">
                                          <p:stCondLst>
                                            <p:cond delay="499"/>
                                          </p:stCondLst>
                                        </p:cTn>
                                        <p:tgtEl>
                                          <p:spTgt spid="31787"/>
                                        </p:tgtEl>
                                        <p:attrNameLst>
                                          <p:attrName>style.visibility</p:attrName>
                                        </p:attrNameLst>
                                      </p:cBhvr>
                                      <p:to>
                                        <p:strVal val="hidden"/>
                                      </p:to>
                                    </p:set>
                                  </p:childTnLst>
                                </p:cTn>
                              </p:par>
                            </p:childTnLst>
                          </p:cTn>
                        </p:par>
                      </p:childTnLst>
                    </p:cTn>
                  </p:par>
                  <p:par>
                    <p:cTn id="38" fill="hold" nodeType="clickPar">
                      <p:stCondLst>
                        <p:cond delay="indefinite"/>
                      </p:stCondLst>
                      <p:childTnLst>
                        <p:par>
                          <p:cTn id="39" fill="hold" nodeType="withGroup">
                            <p:stCondLst>
                              <p:cond delay="0"/>
                            </p:stCondLst>
                            <p:childTnLst>
                              <p:par>
                                <p:cTn id="40" presetID="27" presetClass="entr" presetSubtype="0" fill="hold" grpId="0" nodeType="clickEffect">
                                  <p:stCondLst>
                                    <p:cond delay="0"/>
                                  </p:stCondLst>
                                  <p:iterate type="lt">
                                    <p:tmPct val="50000"/>
                                  </p:iterate>
                                  <p:childTnLst>
                                    <p:set>
                                      <p:cBhvr>
                                        <p:cTn id="41" dur="1" fill="hold">
                                          <p:stCondLst>
                                            <p:cond delay="0"/>
                                          </p:stCondLst>
                                        </p:cTn>
                                        <p:tgtEl>
                                          <p:spTgt spid="31798"/>
                                        </p:tgtEl>
                                        <p:attrNameLst>
                                          <p:attrName>style.visibility</p:attrName>
                                        </p:attrNameLst>
                                      </p:cBhvr>
                                      <p:to>
                                        <p:strVal val="visible"/>
                                      </p:to>
                                    </p:set>
                                    <p:anim calcmode="discrete" valueType="clr">
                                      <p:cBhvr override="childStyle">
                                        <p:cTn id="42" dur="80"/>
                                        <p:tgtEl>
                                          <p:spTgt spid="31798"/>
                                        </p:tgtEl>
                                        <p:attrNameLst>
                                          <p:attrName>style.color</p:attrName>
                                        </p:attrNameLst>
                                      </p:cBhvr>
                                      <p:tavLst>
                                        <p:tav tm="0">
                                          <p:val>
                                            <p:clrVal>
                                              <a:schemeClr val="accent2"/>
                                            </p:clrVal>
                                          </p:val>
                                        </p:tav>
                                        <p:tav tm="50000">
                                          <p:val>
                                            <p:clrVal>
                                              <a:schemeClr val="hlink"/>
                                            </p:clrVal>
                                          </p:val>
                                        </p:tav>
                                      </p:tavLst>
                                    </p:anim>
                                    <p:anim calcmode="discrete" valueType="clr">
                                      <p:cBhvr>
                                        <p:cTn id="43" dur="80"/>
                                        <p:tgtEl>
                                          <p:spTgt spid="31798"/>
                                        </p:tgtEl>
                                        <p:attrNameLst>
                                          <p:attrName>fillcolor</p:attrName>
                                        </p:attrNameLst>
                                      </p:cBhvr>
                                      <p:tavLst>
                                        <p:tav tm="0">
                                          <p:val>
                                            <p:clrVal>
                                              <a:schemeClr val="accent2"/>
                                            </p:clrVal>
                                          </p:val>
                                        </p:tav>
                                        <p:tav tm="50000">
                                          <p:val>
                                            <p:clrVal>
                                              <a:schemeClr val="hlink"/>
                                            </p:clrVal>
                                          </p:val>
                                        </p:tav>
                                      </p:tavLst>
                                    </p:anim>
                                    <p:set>
                                      <p:cBhvr>
                                        <p:cTn id="44" dur="80"/>
                                        <p:tgtEl>
                                          <p:spTgt spid="31798"/>
                                        </p:tgtEl>
                                        <p:attrNameLst>
                                          <p:attrName>fill.type</p:attrName>
                                        </p:attrNameLst>
                                      </p:cBhvr>
                                      <p:to>
                                        <p:strVal val="solid"/>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12" presetClass="entr" presetSubtype="4" fill="hold" grpId="0" nodeType="clickEffect">
                                  <p:stCondLst>
                                    <p:cond delay="0"/>
                                  </p:stCondLst>
                                  <p:childTnLst>
                                    <p:set>
                                      <p:cBhvr>
                                        <p:cTn id="48" dur="1" fill="hold">
                                          <p:stCondLst>
                                            <p:cond delay="0"/>
                                          </p:stCondLst>
                                        </p:cTn>
                                        <p:tgtEl>
                                          <p:spTgt spid="31793"/>
                                        </p:tgtEl>
                                        <p:attrNameLst>
                                          <p:attrName>style.visibility</p:attrName>
                                        </p:attrNameLst>
                                      </p:cBhvr>
                                      <p:to>
                                        <p:strVal val="visible"/>
                                      </p:to>
                                    </p:set>
                                    <p:animEffect transition="in" filter="slide(fromBottom)">
                                      <p:cBhvr>
                                        <p:cTn id="49" dur="500"/>
                                        <p:tgtEl>
                                          <p:spTgt spid="31793"/>
                                        </p:tgtEl>
                                      </p:cBhvr>
                                    </p:animEffect>
                                  </p:childTnLst>
                                </p:cTn>
                              </p:par>
                              <p:par>
                                <p:cTn id="50" presetID="12" presetClass="entr" presetSubtype="4" fill="hold" nodeType="withEffect">
                                  <p:stCondLst>
                                    <p:cond delay="0"/>
                                  </p:stCondLst>
                                  <p:childTnLst>
                                    <p:set>
                                      <p:cBhvr>
                                        <p:cTn id="51" dur="1" fill="hold">
                                          <p:stCondLst>
                                            <p:cond delay="0"/>
                                          </p:stCondLst>
                                        </p:cTn>
                                        <p:tgtEl>
                                          <p:spTgt spid="31794"/>
                                        </p:tgtEl>
                                        <p:attrNameLst>
                                          <p:attrName>style.visibility</p:attrName>
                                        </p:attrNameLst>
                                      </p:cBhvr>
                                      <p:to>
                                        <p:strVal val="visible"/>
                                      </p:to>
                                    </p:set>
                                    <p:animEffect transition="in" filter="slide(fromBottom)">
                                      <p:cBhvr>
                                        <p:cTn id="52" dur="500"/>
                                        <p:tgtEl>
                                          <p:spTgt spid="31794"/>
                                        </p:tgtEl>
                                      </p:cBhvr>
                                    </p:animEffect>
                                  </p:childTnLst>
                                </p:cTn>
                              </p:par>
                              <p:par>
                                <p:cTn id="53" presetID="12" presetClass="entr" presetSubtype="4" fill="hold" nodeType="withEffect">
                                  <p:stCondLst>
                                    <p:cond delay="0"/>
                                  </p:stCondLst>
                                  <p:childTnLst>
                                    <p:set>
                                      <p:cBhvr>
                                        <p:cTn id="54" dur="1" fill="hold">
                                          <p:stCondLst>
                                            <p:cond delay="0"/>
                                          </p:stCondLst>
                                        </p:cTn>
                                        <p:tgtEl>
                                          <p:spTgt spid="31795"/>
                                        </p:tgtEl>
                                        <p:attrNameLst>
                                          <p:attrName>style.visibility</p:attrName>
                                        </p:attrNameLst>
                                      </p:cBhvr>
                                      <p:to>
                                        <p:strVal val="visible"/>
                                      </p:to>
                                    </p:set>
                                    <p:animEffect transition="in" filter="slide(fromBottom)">
                                      <p:cBhvr>
                                        <p:cTn id="55" dur="500"/>
                                        <p:tgtEl>
                                          <p:spTgt spid="31795"/>
                                        </p:tgtEl>
                                      </p:cBhvr>
                                    </p:animEffect>
                                  </p:childTnLst>
                                </p:cTn>
                              </p:par>
                              <p:par>
                                <p:cTn id="56" presetID="12" presetClass="entr" presetSubtype="4" fill="hold" nodeType="withEffect">
                                  <p:stCondLst>
                                    <p:cond delay="0"/>
                                  </p:stCondLst>
                                  <p:childTnLst>
                                    <p:set>
                                      <p:cBhvr>
                                        <p:cTn id="57" dur="1" fill="hold">
                                          <p:stCondLst>
                                            <p:cond delay="0"/>
                                          </p:stCondLst>
                                        </p:cTn>
                                        <p:tgtEl>
                                          <p:spTgt spid="31796"/>
                                        </p:tgtEl>
                                        <p:attrNameLst>
                                          <p:attrName>style.visibility</p:attrName>
                                        </p:attrNameLst>
                                      </p:cBhvr>
                                      <p:to>
                                        <p:strVal val="visible"/>
                                      </p:to>
                                    </p:set>
                                    <p:animEffect transition="in" filter="slide(fromBottom)">
                                      <p:cBhvr>
                                        <p:cTn id="58" dur="500"/>
                                        <p:tgtEl>
                                          <p:spTgt spid="31796"/>
                                        </p:tgtEl>
                                      </p:cBhvr>
                                    </p:animEffect>
                                  </p:childTnLst>
                                </p:cTn>
                              </p:par>
                              <p:par>
                                <p:cTn id="59" presetID="12" presetClass="entr" presetSubtype="4" fill="hold" nodeType="withEffect">
                                  <p:stCondLst>
                                    <p:cond delay="0"/>
                                  </p:stCondLst>
                                  <p:childTnLst>
                                    <p:set>
                                      <p:cBhvr>
                                        <p:cTn id="60" dur="1" fill="hold">
                                          <p:stCondLst>
                                            <p:cond delay="0"/>
                                          </p:stCondLst>
                                        </p:cTn>
                                        <p:tgtEl>
                                          <p:spTgt spid="31797"/>
                                        </p:tgtEl>
                                        <p:attrNameLst>
                                          <p:attrName>style.visibility</p:attrName>
                                        </p:attrNameLst>
                                      </p:cBhvr>
                                      <p:to>
                                        <p:strVal val="visible"/>
                                      </p:to>
                                    </p:set>
                                    <p:animEffect transition="in" filter="slide(fromBottom)">
                                      <p:cBhvr>
                                        <p:cTn id="61" dur="500"/>
                                        <p:tgtEl>
                                          <p:spTgt spid="317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87" grpId="0"/>
      <p:bldP spid="31787" grpId="1"/>
      <p:bldP spid="31788" grpId="0" animBg="1"/>
      <p:bldP spid="31789" grpId="0"/>
      <p:bldP spid="31790" grpId="0"/>
      <p:bldP spid="31791" grpId="0"/>
      <p:bldP spid="31792" grpId="0"/>
      <p:bldP spid="31793" grpId="0" animBg="1"/>
      <p:bldP spid="3179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ext Box 5"/>
          <p:cNvSpPr txBox="1">
            <a:spLocks noChangeArrowheads="1"/>
          </p:cNvSpPr>
          <p:nvPr/>
        </p:nvSpPr>
        <p:spPr bwMode="auto">
          <a:xfrm>
            <a:off x="203200" y="622300"/>
            <a:ext cx="5054600"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2200" b="1" dirty="0" smtClean="0">
                <a:solidFill>
                  <a:srgbClr val="FF0000"/>
                </a:solidFill>
                <a:latin typeface="Times New Roman" pitchFamily="18" charset="0"/>
                <a:cs typeface="Times New Roman" pitchFamily="18" charset="0"/>
              </a:rPr>
              <a:t>1. </a:t>
            </a:r>
            <a:r>
              <a:rPr lang="en-US" sz="2200" b="1" dirty="0" err="1">
                <a:solidFill>
                  <a:srgbClr val="FF0000"/>
                </a:solidFill>
                <a:latin typeface="Times New Roman" pitchFamily="18" charset="0"/>
                <a:cs typeface="Times New Roman" pitchFamily="18" charset="0"/>
              </a:rPr>
              <a:t>Giới</a:t>
            </a:r>
            <a:r>
              <a:rPr lang="en-US" sz="2200" b="1" dirty="0">
                <a:solidFill>
                  <a:srgbClr val="FF0000"/>
                </a:solidFill>
                <a:latin typeface="Times New Roman" pitchFamily="18" charset="0"/>
                <a:cs typeface="Times New Roman" pitchFamily="18" charset="0"/>
              </a:rPr>
              <a:t> </a:t>
            </a:r>
            <a:r>
              <a:rPr lang="en-US" sz="2200" b="1" dirty="0" err="1">
                <a:solidFill>
                  <a:srgbClr val="FF0000"/>
                </a:solidFill>
                <a:latin typeface="Times New Roman" pitchFamily="18" charset="0"/>
                <a:cs typeface="Times New Roman" pitchFamily="18" charset="0"/>
              </a:rPr>
              <a:t>thiệu</a:t>
            </a:r>
            <a:r>
              <a:rPr lang="en-US" sz="2200" b="1" dirty="0">
                <a:solidFill>
                  <a:srgbClr val="FF0000"/>
                </a:solidFill>
                <a:latin typeface="Times New Roman" pitchFamily="18" charset="0"/>
                <a:cs typeface="Times New Roman" pitchFamily="18" charset="0"/>
              </a:rPr>
              <a:t> </a:t>
            </a:r>
            <a:r>
              <a:rPr lang="en-US" sz="2200" b="1" dirty="0" err="1">
                <a:solidFill>
                  <a:srgbClr val="FF0000"/>
                </a:solidFill>
                <a:latin typeface="Times New Roman" pitchFamily="18" charset="0"/>
                <a:cs typeface="Times New Roman" pitchFamily="18" charset="0"/>
              </a:rPr>
              <a:t>một</a:t>
            </a:r>
            <a:r>
              <a:rPr lang="en-US" sz="2200" b="1" dirty="0">
                <a:solidFill>
                  <a:srgbClr val="FF0000"/>
                </a:solidFill>
                <a:latin typeface="Times New Roman" pitchFamily="18" charset="0"/>
                <a:cs typeface="Times New Roman" pitchFamily="18" charset="0"/>
              </a:rPr>
              <a:t> </a:t>
            </a:r>
            <a:r>
              <a:rPr lang="en-US" sz="2200" b="1" dirty="0" err="1">
                <a:solidFill>
                  <a:srgbClr val="FF0000"/>
                </a:solidFill>
                <a:latin typeface="Times New Roman" pitchFamily="18" charset="0"/>
                <a:cs typeface="Times New Roman" pitchFamily="18" charset="0"/>
              </a:rPr>
              <a:t>danh</a:t>
            </a:r>
            <a:r>
              <a:rPr lang="en-US" sz="2200" b="1" dirty="0">
                <a:solidFill>
                  <a:srgbClr val="FF0000"/>
                </a:solidFill>
                <a:latin typeface="Times New Roman" pitchFamily="18" charset="0"/>
                <a:cs typeface="Times New Roman" pitchFamily="18" charset="0"/>
              </a:rPr>
              <a:t> lam </a:t>
            </a:r>
            <a:r>
              <a:rPr lang="en-US" sz="2200" b="1" dirty="0" err="1">
                <a:solidFill>
                  <a:srgbClr val="FF0000"/>
                </a:solidFill>
                <a:latin typeface="Times New Roman" pitchFamily="18" charset="0"/>
                <a:cs typeface="Times New Roman" pitchFamily="18" charset="0"/>
              </a:rPr>
              <a:t>thắng</a:t>
            </a:r>
            <a:r>
              <a:rPr lang="en-US" sz="2200" b="1" dirty="0">
                <a:solidFill>
                  <a:srgbClr val="FF0000"/>
                </a:solidFill>
                <a:latin typeface="Times New Roman" pitchFamily="18" charset="0"/>
                <a:cs typeface="Times New Roman" pitchFamily="18" charset="0"/>
              </a:rPr>
              <a:t> </a:t>
            </a:r>
            <a:r>
              <a:rPr lang="en-US" sz="2200" b="1" dirty="0" err="1">
                <a:solidFill>
                  <a:srgbClr val="FF0000"/>
                </a:solidFill>
                <a:latin typeface="Times New Roman" pitchFamily="18" charset="0"/>
                <a:cs typeface="Times New Roman" pitchFamily="18" charset="0"/>
              </a:rPr>
              <a:t>cảnh</a:t>
            </a:r>
            <a:r>
              <a:rPr lang="en-US" sz="2200" b="1" dirty="0">
                <a:solidFill>
                  <a:srgbClr val="FF0000"/>
                </a:solidFill>
                <a:latin typeface="Times New Roman" pitchFamily="18" charset="0"/>
                <a:cs typeface="Times New Roman" pitchFamily="18" charset="0"/>
              </a:rPr>
              <a:t>:</a:t>
            </a:r>
          </a:p>
        </p:txBody>
      </p:sp>
      <p:sp>
        <p:nvSpPr>
          <p:cNvPr id="8196" name="Text Box 6"/>
          <p:cNvSpPr txBox="1">
            <a:spLocks noChangeArrowheads="1"/>
          </p:cNvSpPr>
          <p:nvPr/>
        </p:nvSpPr>
        <p:spPr bwMode="auto">
          <a:xfrm>
            <a:off x="190500" y="1003300"/>
            <a:ext cx="2971800"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2200" b="1" dirty="0" smtClean="0">
                <a:solidFill>
                  <a:srgbClr val="FF0000"/>
                </a:solidFill>
                <a:latin typeface="Times New Roman" pitchFamily="18" charset="0"/>
                <a:cs typeface="Times New Roman" pitchFamily="18" charset="0"/>
              </a:rPr>
              <a:t>a. </a:t>
            </a:r>
            <a:r>
              <a:rPr lang="en-US" sz="2200" b="1" dirty="0" err="1">
                <a:solidFill>
                  <a:srgbClr val="FF0000"/>
                </a:solidFill>
                <a:latin typeface="Times New Roman" pitchFamily="18" charset="0"/>
                <a:cs typeface="Times New Roman" pitchFamily="18" charset="0"/>
              </a:rPr>
              <a:t>Văn</a:t>
            </a:r>
            <a:r>
              <a:rPr lang="en-US" sz="2200" b="1" dirty="0">
                <a:solidFill>
                  <a:srgbClr val="FF0000"/>
                </a:solidFill>
                <a:latin typeface="Times New Roman" pitchFamily="18" charset="0"/>
                <a:cs typeface="Times New Roman" pitchFamily="18" charset="0"/>
              </a:rPr>
              <a:t> </a:t>
            </a:r>
            <a:r>
              <a:rPr lang="en-US" sz="2200" b="1" dirty="0" err="1">
                <a:solidFill>
                  <a:srgbClr val="FF0000"/>
                </a:solidFill>
                <a:latin typeface="Times New Roman" pitchFamily="18" charset="0"/>
                <a:cs typeface="Times New Roman" pitchFamily="18" charset="0"/>
              </a:rPr>
              <a:t>bản</a:t>
            </a:r>
            <a:r>
              <a:rPr lang="en-US" sz="2200" b="1" dirty="0">
                <a:solidFill>
                  <a:srgbClr val="FF0000"/>
                </a:solidFill>
                <a:latin typeface="Times New Roman" pitchFamily="18" charset="0"/>
                <a:cs typeface="Times New Roman" pitchFamily="18" charset="0"/>
              </a:rPr>
              <a:t>:</a:t>
            </a:r>
          </a:p>
        </p:txBody>
      </p:sp>
      <p:sp>
        <p:nvSpPr>
          <p:cNvPr id="8197" name="Text Box 7"/>
          <p:cNvSpPr txBox="1">
            <a:spLocks noChangeArrowheads="1"/>
          </p:cNvSpPr>
          <p:nvPr/>
        </p:nvSpPr>
        <p:spPr bwMode="auto">
          <a:xfrm>
            <a:off x="215900" y="1355725"/>
            <a:ext cx="4495800"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2200" b="1">
                <a:latin typeface="Times New Roman" pitchFamily="18" charset="0"/>
                <a:cs typeface="Times New Roman" pitchFamily="18" charset="0"/>
              </a:rPr>
              <a:t>“Hồ Hoàn Kiếm và đền Ngọc Sơn”</a:t>
            </a:r>
          </a:p>
        </p:txBody>
      </p:sp>
      <p:sp>
        <p:nvSpPr>
          <p:cNvPr id="8198" name="Text Box 8"/>
          <p:cNvSpPr txBox="1">
            <a:spLocks noChangeArrowheads="1"/>
          </p:cNvSpPr>
          <p:nvPr/>
        </p:nvSpPr>
        <p:spPr bwMode="auto">
          <a:xfrm>
            <a:off x="241300" y="1676400"/>
            <a:ext cx="2743200"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2200" b="1" dirty="0" smtClean="0">
                <a:solidFill>
                  <a:srgbClr val="FF0000"/>
                </a:solidFill>
                <a:latin typeface="Times New Roman" pitchFamily="18" charset="0"/>
                <a:cs typeface="Times New Roman" pitchFamily="18" charset="0"/>
              </a:rPr>
              <a:t>b. </a:t>
            </a:r>
            <a:r>
              <a:rPr lang="en-US" sz="2200" b="1" dirty="0" err="1">
                <a:solidFill>
                  <a:srgbClr val="FF0000"/>
                </a:solidFill>
                <a:latin typeface="Times New Roman" pitchFamily="18" charset="0"/>
                <a:cs typeface="Times New Roman" pitchFamily="18" charset="0"/>
              </a:rPr>
              <a:t>Nhận</a:t>
            </a:r>
            <a:r>
              <a:rPr lang="en-US" sz="2200" b="1" dirty="0">
                <a:solidFill>
                  <a:srgbClr val="FF0000"/>
                </a:solidFill>
                <a:latin typeface="Times New Roman" pitchFamily="18" charset="0"/>
                <a:cs typeface="Times New Roman" pitchFamily="18" charset="0"/>
              </a:rPr>
              <a:t> </a:t>
            </a:r>
            <a:r>
              <a:rPr lang="en-US" sz="2200" b="1" dirty="0" err="1">
                <a:solidFill>
                  <a:srgbClr val="FF0000"/>
                </a:solidFill>
                <a:latin typeface="Times New Roman" pitchFamily="18" charset="0"/>
                <a:cs typeface="Times New Roman" pitchFamily="18" charset="0"/>
              </a:rPr>
              <a:t>xét</a:t>
            </a:r>
            <a:r>
              <a:rPr lang="en-US" sz="2200" b="1" dirty="0">
                <a:solidFill>
                  <a:srgbClr val="FF0000"/>
                </a:solidFill>
                <a:latin typeface="Times New Roman" pitchFamily="18" charset="0"/>
                <a:cs typeface="Times New Roman" pitchFamily="18" charset="0"/>
              </a:rPr>
              <a:t>:</a:t>
            </a:r>
          </a:p>
        </p:txBody>
      </p:sp>
      <p:sp>
        <p:nvSpPr>
          <p:cNvPr id="8199" name="Text Box 9"/>
          <p:cNvSpPr txBox="1">
            <a:spLocks noChangeArrowheads="1"/>
          </p:cNvSpPr>
          <p:nvPr/>
        </p:nvSpPr>
        <p:spPr bwMode="auto">
          <a:xfrm>
            <a:off x="241300" y="2057400"/>
            <a:ext cx="5499100"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2200" b="1" dirty="0" smtClean="0">
                <a:latin typeface="Times New Roman" pitchFamily="18" charset="0"/>
                <a:cs typeface="Times New Roman" pitchFamily="18" charset="0"/>
              </a:rPr>
              <a:t>- </a:t>
            </a:r>
            <a:r>
              <a:rPr lang="en-US" sz="2200" b="1" dirty="0" err="1" smtClean="0">
                <a:latin typeface="Times New Roman" pitchFamily="18" charset="0"/>
                <a:cs typeface="Times New Roman" pitchFamily="18" charset="0"/>
              </a:rPr>
              <a:t>Đối</a:t>
            </a:r>
            <a:r>
              <a:rPr lang="en-US" sz="2200" b="1" dirty="0" smtClean="0">
                <a:latin typeface="Times New Roman" pitchFamily="18" charset="0"/>
                <a:cs typeface="Times New Roman" pitchFamily="18" charset="0"/>
              </a:rPr>
              <a:t> </a:t>
            </a:r>
            <a:r>
              <a:rPr lang="en-US" sz="2200" b="1" dirty="0" err="1">
                <a:latin typeface="Times New Roman" pitchFamily="18" charset="0"/>
                <a:cs typeface="Times New Roman" pitchFamily="18" charset="0"/>
              </a:rPr>
              <a:t>tượng</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Hồ</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Hoàn</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Kiếm</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và</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đền</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Ngọc</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Sơn</a:t>
            </a:r>
            <a:r>
              <a:rPr lang="en-US" sz="2200" b="1" dirty="0">
                <a:latin typeface="Times New Roman" pitchFamily="18" charset="0"/>
                <a:cs typeface="Times New Roman" pitchFamily="18" charset="0"/>
              </a:rPr>
              <a:t>.</a:t>
            </a:r>
          </a:p>
        </p:txBody>
      </p:sp>
      <p:sp>
        <p:nvSpPr>
          <p:cNvPr id="8200" name="Text Box 11"/>
          <p:cNvSpPr txBox="1">
            <a:spLocks noChangeArrowheads="1"/>
          </p:cNvSpPr>
          <p:nvPr/>
        </p:nvSpPr>
        <p:spPr bwMode="auto">
          <a:xfrm>
            <a:off x="228600" y="2743200"/>
            <a:ext cx="4953000"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2200" b="1" dirty="0" smtClean="0">
                <a:latin typeface="Times New Roman" pitchFamily="18" charset="0"/>
                <a:cs typeface="Times New Roman" pitchFamily="18" charset="0"/>
              </a:rPr>
              <a:t>- </a:t>
            </a:r>
            <a:r>
              <a:rPr lang="en-US" sz="2200" b="1" dirty="0" err="1" smtClean="0">
                <a:latin typeface="Times New Roman" pitchFamily="18" charset="0"/>
                <a:cs typeface="Times New Roman" pitchFamily="18" charset="0"/>
              </a:rPr>
              <a:t>Kiến</a:t>
            </a:r>
            <a:r>
              <a:rPr lang="en-US" sz="2200" b="1" dirty="0" smtClean="0">
                <a:latin typeface="Times New Roman" pitchFamily="18" charset="0"/>
                <a:cs typeface="Times New Roman" pitchFamily="18" charset="0"/>
              </a:rPr>
              <a:t> </a:t>
            </a:r>
            <a:r>
              <a:rPr lang="en-US" sz="2200" b="1" dirty="0" err="1">
                <a:latin typeface="Times New Roman" pitchFamily="18" charset="0"/>
                <a:cs typeface="Times New Roman" pitchFamily="18" charset="0"/>
              </a:rPr>
              <a:t>thức</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Lịch</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sử</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từ</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Hán</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Việt</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văn</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hóa</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kiến</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trúc</a:t>
            </a:r>
            <a:r>
              <a:rPr lang="en-US" sz="2200" b="1" dirty="0">
                <a:latin typeface="Times New Roman" pitchFamily="18" charset="0"/>
                <a:cs typeface="Times New Roman" pitchFamily="18" charset="0"/>
              </a:rPr>
              <a:t>…</a:t>
            </a:r>
          </a:p>
        </p:txBody>
      </p:sp>
      <p:sp>
        <p:nvSpPr>
          <p:cNvPr id="8201" name="Text Box 12"/>
          <p:cNvSpPr txBox="1">
            <a:spLocks noChangeArrowheads="1"/>
          </p:cNvSpPr>
          <p:nvPr/>
        </p:nvSpPr>
        <p:spPr bwMode="auto">
          <a:xfrm>
            <a:off x="228600" y="3505200"/>
            <a:ext cx="4953000"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2200" b="1" dirty="0" smtClean="0">
                <a:latin typeface="Times New Roman" pitchFamily="18" charset="0"/>
                <a:cs typeface="Times New Roman" pitchFamily="18" charset="0"/>
              </a:rPr>
              <a:t>- </a:t>
            </a:r>
            <a:r>
              <a:rPr lang="en-US" sz="2200" b="1" dirty="0" err="1" smtClean="0">
                <a:latin typeface="Times New Roman" pitchFamily="18" charset="0"/>
                <a:cs typeface="Times New Roman" pitchFamily="18" charset="0"/>
              </a:rPr>
              <a:t>Nghiên</a:t>
            </a:r>
            <a:r>
              <a:rPr lang="en-US" sz="2200" b="1" dirty="0" smtClean="0">
                <a:latin typeface="Times New Roman" pitchFamily="18" charset="0"/>
                <a:cs typeface="Times New Roman" pitchFamily="18" charset="0"/>
              </a:rPr>
              <a:t> </a:t>
            </a:r>
            <a:r>
              <a:rPr lang="en-US" sz="2200" b="1" dirty="0" err="1">
                <a:latin typeface="Times New Roman" pitchFamily="18" charset="0"/>
                <a:cs typeface="Times New Roman" pitchFamily="18" charset="0"/>
              </a:rPr>
              <a:t>cứu</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sách</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vở</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hỏi</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han</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quan</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sát</a:t>
            </a:r>
            <a:r>
              <a:rPr lang="en-US" sz="2200" b="1" dirty="0">
                <a:latin typeface="Times New Roman" pitchFamily="18" charset="0"/>
                <a:cs typeface="Times New Roman" pitchFamily="18" charset="0"/>
              </a:rPr>
              <a:t>…</a:t>
            </a:r>
          </a:p>
        </p:txBody>
      </p:sp>
      <p:sp>
        <p:nvSpPr>
          <p:cNvPr id="8202" name="Line 14"/>
          <p:cNvSpPr>
            <a:spLocks noChangeShapeType="1"/>
          </p:cNvSpPr>
          <p:nvPr/>
        </p:nvSpPr>
        <p:spPr bwMode="auto">
          <a:xfrm>
            <a:off x="5257800" y="914400"/>
            <a:ext cx="0" cy="5715000"/>
          </a:xfrm>
          <a:prstGeom prst="line">
            <a:avLst/>
          </a:prstGeom>
          <a:noFill/>
          <a:ln w="28575">
            <a:solidFill>
              <a:srgbClr val="008000"/>
            </a:solidFill>
            <a:round/>
            <a:headEnd/>
            <a:tailEnd/>
          </a:ln>
          <a:extLst>
            <a:ext uri="{909E8E84-426E-40DD-AFC4-6F175D3DCCD1}">
              <a14:hiddenFill xmlns:a14="http://schemas.microsoft.com/office/drawing/2010/main" xmlns="">
                <a:noFill/>
              </a14:hiddenFill>
            </a:ext>
          </a:extLst>
        </p:spPr>
        <p:txBody>
          <a:bodyPr/>
          <a:lstStyle/>
          <a:p>
            <a:endParaRPr lang="en-US" sz="2200">
              <a:latin typeface="Times New Roman" pitchFamily="18" charset="0"/>
              <a:cs typeface="Times New Roman" pitchFamily="18" charset="0"/>
            </a:endParaRPr>
          </a:p>
        </p:txBody>
      </p:sp>
      <p:sp>
        <p:nvSpPr>
          <p:cNvPr id="32785" name="Text Box 17"/>
          <p:cNvSpPr txBox="1">
            <a:spLocks noChangeArrowheads="1"/>
          </p:cNvSpPr>
          <p:nvPr/>
        </p:nvSpPr>
        <p:spPr bwMode="auto">
          <a:xfrm>
            <a:off x="5257800" y="2514600"/>
            <a:ext cx="3886200"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2200" b="1" i="1" dirty="0">
                <a:solidFill>
                  <a:srgbClr val="FF0000"/>
                </a:solidFill>
                <a:latin typeface="Times New Roman" pitchFamily="18" charset="0"/>
                <a:cs typeface="Times New Roman" pitchFamily="18" charset="0"/>
              </a:rPr>
              <a:t>?</a:t>
            </a:r>
            <a:r>
              <a:rPr lang="en-US" sz="2200" b="1" i="1" dirty="0">
                <a:solidFill>
                  <a:srgbClr val="0000FF"/>
                </a:solidFill>
                <a:latin typeface="Times New Roman" pitchFamily="18" charset="0"/>
                <a:cs typeface="Times New Roman" pitchFamily="18" charset="0"/>
              </a:rPr>
              <a:t> </a:t>
            </a:r>
            <a:r>
              <a:rPr lang="en-US" sz="2200" b="1" i="1" dirty="0" err="1">
                <a:solidFill>
                  <a:srgbClr val="0000FF"/>
                </a:solidFill>
                <a:latin typeface="Times New Roman" pitchFamily="18" charset="0"/>
                <a:cs typeface="Times New Roman" pitchFamily="18" charset="0"/>
              </a:rPr>
              <a:t>Bài</a:t>
            </a:r>
            <a:r>
              <a:rPr lang="en-US" sz="2200" b="1" i="1" dirty="0">
                <a:solidFill>
                  <a:srgbClr val="0000FF"/>
                </a:solidFill>
                <a:latin typeface="Times New Roman" pitchFamily="18" charset="0"/>
                <a:cs typeface="Times New Roman" pitchFamily="18" charset="0"/>
              </a:rPr>
              <a:t> </a:t>
            </a:r>
            <a:r>
              <a:rPr lang="en-US" sz="2200" b="1" i="1" dirty="0" err="1">
                <a:solidFill>
                  <a:srgbClr val="0000FF"/>
                </a:solidFill>
                <a:latin typeface="Times New Roman" pitchFamily="18" charset="0"/>
                <a:cs typeface="Times New Roman" pitchFamily="18" charset="0"/>
              </a:rPr>
              <a:t>viết</a:t>
            </a:r>
            <a:r>
              <a:rPr lang="en-US" sz="2200" b="1" i="1" dirty="0">
                <a:solidFill>
                  <a:srgbClr val="0000FF"/>
                </a:solidFill>
                <a:latin typeface="Times New Roman" pitchFamily="18" charset="0"/>
                <a:cs typeface="Times New Roman" pitchFamily="18" charset="0"/>
              </a:rPr>
              <a:t> </a:t>
            </a:r>
            <a:r>
              <a:rPr lang="en-US" sz="2200" b="1" i="1" dirty="0" err="1">
                <a:solidFill>
                  <a:srgbClr val="0000FF"/>
                </a:solidFill>
                <a:latin typeface="Times New Roman" pitchFamily="18" charset="0"/>
                <a:cs typeface="Times New Roman" pitchFamily="18" charset="0"/>
              </a:rPr>
              <a:t>này</a:t>
            </a:r>
            <a:r>
              <a:rPr lang="en-US" sz="2200" b="1" i="1" dirty="0">
                <a:solidFill>
                  <a:srgbClr val="0000FF"/>
                </a:solidFill>
                <a:latin typeface="Times New Roman" pitchFamily="18" charset="0"/>
                <a:cs typeface="Times New Roman" pitchFamily="18" charset="0"/>
              </a:rPr>
              <a:t> </a:t>
            </a:r>
            <a:r>
              <a:rPr lang="en-US" sz="2200" b="1" i="1" dirty="0" err="1">
                <a:solidFill>
                  <a:srgbClr val="0000FF"/>
                </a:solidFill>
                <a:latin typeface="Times New Roman" pitchFamily="18" charset="0"/>
                <a:cs typeface="Times New Roman" pitchFamily="18" charset="0"/>
              </a:rPr>
              <a:t>sắp</a:t>
            </a:r>
            <a:r>
              <a:rPr lang="en-US" sz="2200" b="1" i="1" dirty="0">
                <a:solidFill>
                  <a:srgbClr val="0000FF"/>
                </a:solidFill>
                <a:latin typeface="Times New Roman" pitchFamily="18" charset="0"/>
                <a:cs typeface="Times New Roman" pitchFamily="18" charset="0"/>
              </a:rPr>
              <a:t> </a:t>
            </a:r>
            <a:r>
              <a:rPr lang="en-US" sz="2200" b="1" i="1" dirty="0" err="1">
                <a:solidFill>
                  <a:srgbClr val="0000FF"/>
                </a:solidFill>
                <a:latin typeface="Times New Roman" pitchFamily="18" charset="0"/>
                <a:cs typeface="Times New Roman" pitchFamily="18" charset="0"/>
              </a:rPr>
              <a:t>xếp</a:t>
            </a:r>
            <a:r>
              <a:rPr lang="en-US" sz="2200" b="1" i="1" dirty="0">
                <a:solidFill>
                  <a:srgbClr val="0000FF"/>
                </a:solidFill>
                <a:latin typeface="Times New Roman" pitchFamily="18" charset="0"/>
                <a:cs typeface="Times New Roman" pitchFamily="18" charset="0"/>
              </a:rPr>
              <a:t> </a:t>
            </a:r>
            <a:r>
              <a:rPr lang="en-US" sz="2200" b="1" i="1" dirty="0" err="1">
                <a:solidFill>
                  <a:srgbClr val="0000FF"/>
                </a:solidFill>
                <a:latin typeface="Times New Roman" pitchFamily="18" charset="0"/>
                <a:cs typeface="Times New Roman" pitchFamily="18" charset="0"/>
              </a:rPr>
              <a:t>theo</a:t>
            </a:r>
            <a:r>
              <a:rPr lang="en-US" sz="2200" b="1" i="1" dirty="0">
                <a:solidFill>
                  <a:srgbClr val="0000FF"/>
                </a:solidFill>
                <a:latin typeface="Times New Roman" pitchFamily="18" charset="0"/>
                <a:cs typeface="Times New Roman" pitchFamily="18" charset="0"/>
              </a:rPr>
              <a:t> </a:t>
            </a:r>
            <a:r>
              <a:rPr lang="en-US" sz="2200" b="1" i="1" dirty="0" err="1">
                <a:solidFill>
                  <a:srgbClr val="0000FF"/>
                </a:solidFill>
                <a:latin typeface="Times New Roman" pitchFamily="18" charset="0"/>
                <a:cs typeface="Times New Roman" pitchFamily="18" charset="0"/>
              </a:rPr>
              <a:t>bố</a:t>
            </a:r>
            <a:r>
              <a:rPr lang="en-US" sz="2200" b="1" i="1" dirty="0">
                <a:solidFill>
                  <a:srgbClr val="0000FF"/>
                </a:solidFill>
                <a:latin typeface="Times New Roman" pitchFamily="18" charset="0"/>
                <a:cs typeface="Times New Roman" pitchFamily="18" charset="0"/>
              </a:rPr>
              <a:t> </a:t>
            </a:r>
            <a:r>
              <a:rPr lang="en-US" sz="2200" b="1" i="1" dirty="0" err="1">
                <a:solidFill>
                  <a:srgbClr val="0000FF"/>
                </a:solidFill>
                <a:latin typeface="Times New Roman" pitchFamily="18" charset="0"/>
                <a:cs typeface="Times New Roman" pitchFamily="18" charset="0"/>
              </a:rPr>
              <a:t>cục</a:t>
            </a:r>
            <a:r>
              <a:rPr lang="en-US" sz="2200" b="1" i="1" dirty="0">
                <a:solidFill>
                  <a:srgbClr val="0000FF"/>
                </a:solidFill>
                <a:latin typeface="Times New Roman" pitchFamily="18" charset="0"/>
                <a:cs typeface="Times New Roman" pitchFamily="18" charset="0"/>
              </a:rPr>
              <a:t>, </a:t>
            </a:r>
            <a:r>
              <a:rPr lang="en-US" sz="2200" b="1" i="1" dirty="0" err="1">
                <a:solidFill>
                  <a:srgbClr val="0000FF"/>
                </a:solidFill>
                <a:latin typeface="Times New Roman" pitchFamily="18" charset="0"/>
                <a:cs typeface="Times New Roman" pitchFamily="18" charset="0"/>
              </a:rPr>
              <a:t>trình</a:t>
            </a:r>
            <a:r>
              <a:rPr lang="en-US" sz="2200" b="1" i="1" dirty="0">
                <a:solidFill>
                  <a:srgbClr val="0000FF"/>
                </a:solidFill>
                <a:latin typeface="Times New Roman" pitchFamily="18" charset="0"/>
                <a:cs typeface="Times New Roman" pitchFamily="18" charset="0"/>
              </a:rPr>
              <a:t> </a:t>
            </a:r>
            <a:r>
              <a:rPr lang="en-US" sz="2200" b="1" i="1" dirty="0" err="1">
                <a:solidFill>
                  <a:srgbClr val="0000FF"/>
                </a:solidFill>
                <a:latin typeface="Times New Roman" pitchFamily="18" charset="0"/>
                <a:cs typeface="Times New Roman" pitchFamily="18" charset="0"/>
              </a:rPr>
              <a:t>tự</a:t>
            </a:r>
            <a:r>
              <a:rPr lang="en-US" sz="2200" b="1" i="1" dirty="0">
                <a:solidFill>
                  <a:srgbClr val="0000FF"/>
                </a:solidFill>
                <a:latin typeface="Times New Roman" pitchFamily="18" charset="0"/>
                <a:cs typeface="Times New Roman" pitchFamily="18" charset="0"/>
              </a:rPr>
              <a:t> </a:t>
            </a:r>
            <a:r>
              <a:rPr lang="en-US" sz="2200" b="1" i="1" dirty="0" err="1">
                <a:solidFill>
                  <a:srgbClr val="0000FF"/>
                </a:solidFill>
                <a:latin typeface="Times New Roman" pitchFamily="18" charset="0"/>
                <a:cs typeface="Times New Roman" pitchFamily="18" charset="0"/>
              </a:rPr>
              <a:t>nào</a:t>
            </a:r>
            <a:r>
              <a:rPr lang="en-US" sz="2200" b="1" i="1" dirty="0">
                <a:solidFill>
                  <a:srgbClr val="0000FF"/>
                </a:solidFill>
                <a:latin typeface="Times New Roman" pitchFamily="18" charset="0"/>
                <a:cs typeface="Times New Roman" pitchFamily="18" charset="0"/>
              </a:rPr>
              <a:t>?</a:t>
            </a:r>
          </a:p>
        </p:txBody>
      </p:sp>
      <p:sp>
        <p:nvSpPr>
          <p:cNvPr id="32786" name="Text Box 18"/>
          <p:cNvSpPr txBox="1">
            <a:spLocks noChangeArrowheads="1"/>
          </p:cNvSpPr>
          <p:nvPr/>
        </p:nvSpPr>
        <p:spPr bwMode="auto">
          <a:xfrm>
            <a:off x="241300" y="4400252"/>
            <a:ext cx="4940300" cy="195438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2200" b="1" dirty="0" smtClean="0">
                <a:latin typeface="Times New Roman" pitchFamily="18" charset="0"/>
                <a:cs typeface="Times New Roman" pitchFamily="18" charset="0"/>
              </a:rPr>
              <a:t> - </a:t>
            </a:r>
            <a:r>
              <a:rPr lang="en-US" sz="2200" b="1" dirty="0" err="1" smtClean="0">
                <a:latin typeface="Times New Roman" pitchFamily="18" charset="0"/>
                <a:cs typeface="Times New Roman" pitchFamily="18" charset="0"/>
              </a:rPr>
              <a:t>Bố</a:t>
            </a:r>
            <a:r>
              <a:rPr lang="en-US" sz="2200" b="1" dirty="0" smtClean="0">
                <a:latin typeface="Times New Roman" pitchFamily="18" charset="0"/>
                <a:cs typeface="Times New Roman" pitchFamily="18" charset="0"/>
              </a:rPr>
              <a:t> </a:t>
            </a:r>
            <a:r>
              <a:rPr lang="en-US" sz="2200" b="1" dirty="0" err="1">
                <a:latin typeface="Times New Roman" pitchFamily="18" charset="0"/>
                <a:cs typeface="Times New Roman" pitchFamily="18" charset="0"/>
              </a:rPr>
              <a:t>cục</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bài</a:t>
            </a:r>
            <a:r>
              <a:rPr lang="en-US" sz="2200" b="1" dirty="0">
                <a:latin typeface="Times New Roman" pitchFamily="18" charset="0"/>
                <a:cs typeface="Times New Roman" pitchFamily="18" charset="0"/>
              </a:rPr>
              <a:t> </a:t>
            </a:r>
            <a:r>
              <a:rPr lang="en-US" sz="2200" b="1" dirty="0" err="1" smtClean="0">
                <a:latin typeface="Times New Roman" pitchFamily="18" charset="0"/>
                <a:cs typeface="Times New Roman" pitchFamily="18" charset="0"/>
              </a:rPr>
              <a:t>viết</a:t>
            </a:r>
            <a:r>
              <a:rPr lang="en-US" sz="2200" b="1" dirty="0" smtClean="0">
                <a:latin typeface="Times New Roman" pitchFamily="18" charset="0"/>
                <a:cs typeface="Times New Roman" pitchFamily="18" charset="0"/>
              </a:rPr>
              <a:t>:</a:t>
            </a:r>
          </a:p>
          <a:p>
            <a:pPr>
              <a:spcBef>
                <a:spcPct val="50000"/>
              </a:spcBef>
            </a:pPr>
            <a:r>
              <a:rPr lang="en-US" sz="2200" b="1" dirty="0" smtClean="0">
                <a:latin typeface="Times New Roman" pitchFamily="18" charset="0"/>
                <a:cs typeface="Times New Roman" pitchFamily="18" charset="0"/>
              </a:rPr>
              <a:t>+ </a:t>
            </a:r>
            <a:r>
              <a:rPr lang="en-US" sz="2200" b="1" dirty="0" err="1" smtClean="0">
                <a:latin typeface="Times New Roman" pitchFamily="18" charset="0"/>
                <a:cs typeface="Times New Roman" pitchFamily="18" charset="0"/>
              </a:rPr>
              <a:t>Đoạn</a:t>
            </a:r>
            <a:r>
              <a:rPr lang="en-US" sz="2200" b="1" dirty="0" smtClean="0">
                <a:latin typeface="Times New Roman" pitchFamily="18" charset="0"/>
                <a:cs typeface="Times New Roman" pitchFamily="18" charset="0"/>
              </a:rPr>
              <a:t> 1</a:t>
            </a:r>
            <a:r>
              <a:rPr lang="en-US" sz="2200" b="1" dirty="0">
                <a:latin typeface="Times New Roman" pitchFamily="18" charset="0"/>
                <a:cs typeface="Times New Roman" pitchFamily="18" charset="0"/>
              </a:rPr>
              <a:t>: </a:t>
            </a:r>
            <a:r>
              <a:rPr lang="en-US" sz="2200" b="1" dirty="0" err="1" smtClean="0">
                <a:latin typeface="Times New Roman" pitchFamily="18" charset="0"/>
                <a:cs typeface="Times New Roman" pitchFamily="18" charset="0"/>
              </a:rPr>
              <a:t>Giới</a:t>
            </a:r>
            <a:r>
              <a:rPr lang="en-US" sz="2200" b="1" dirty="0" smtClean="0">
                <a:latin typeface="Times New Roman" pitchFamily="18" charset="0"/>
                <a:cs typeface="Times New Roman" pitchFamily="18" charset="0"/>
              </a:rPr>
              <a:t> </a:t>
            </a:r>
            <a:r>
              <a:rPr lang="en-US" sz="2200" b="1" dirty="0" err="1" smtClean="0">
                <a:latin typeface="Times New Roman" pitchFamily="18" charset="0"/>
                <a:cs typeface="Times New Roman" pitchFamily="18" charset="0"/>
              </a:rPr>
              <a:t>thiệu</a:t>
            </a:r>
            <a:r>
              <a:rPr lang="en-US" sz="2200" b="1" dirty="0" smtClean="0">
                <a:latin typeface="Times New Roman" pitchFamily="18" charset="0"/>
                <a:cs typeface="Times New Roman" pitchFamily="18" charset="0"/>
              </a:rPr>
              <a:t> </a:t>
            </a:r>
            <a:r>
              <a:rPr lang="en-US" sz="2200" b="1" dirty="0" err="1" smtClean="0">
                <a:latin typeface="Times New Roman" pitchFamily="18" charset="0"/>
                <a:cs typeface="Times New Roman" pitchFamily="18" charset="0"/>
              </a:rPr>
              <a:t>Hồ</a:t>
            </a:r>
            <a:r>
              <a:rPr lang="en-US" sz="2200" b="1" dirty="0" smtClean="0">
                <a:latin typeface="Times New Roman" pitchFamily="18" charset="0"/>
                <a:cs typeface="Times New Roman" pitchFamily="18" charset="0"/>
              </a:rPr>
              <a:t> </a:t>
            </a:r>
            <a:r>
              <a:rPr lang="en-US" sz="2200" b="1" dirty="0" err="1">
                <a:latin typeface="Times New Roman" pitchFamily="18" charset="0"/>
                <a:cs typeface="Times New Roman" pitchFamily="18" charset="0"/>
              </a:rPr>
              <a:t>Hoàn</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Kiếm</a:t>
            </a:r>
            <a:r>
              <a:rPr lang="en-US" sz="2200" b="1" dirty="0">
                <a:latin typeface="Times New Roman" pitchFamily="18" charset="0"/>
                <a:cs typeface="Times New Roman" pitchFamily="18" charset="0"/>
              </a:rPr>
              <a:t>.</a:t>
            </a:r>
          </a:p>
          <a:p>
            <a:pPr>
              <a:spcBef>
                <a:spcPct val="50000"/>
              </a:spcBef>
            </a:pPr>
            <a:r>
              <a:rPr lang="en-US" sz="2200" b="1" dirty="0" smtClean="0">
                <a:latin typeface="Times New Roman" pitchFamily="18" charset="0"/>
                <a:cs typeface="Times New Roman" pitchFamily="18" charset="0"/>
              </a:rPr>
              <a:t>+ </a:t>
            </a:r>
            <a:r>
              <a:rPr lang="en-US" sz="2200" b="1" dirty="0" err="1" smtClean="0">
                <a:latin typeface="Times New Roman" pitchFamily="18" charset="0"/>
                <a:cs typeface="Times New Roman" pitchFamily="18" charset="0"/>
              </a:rPr>
              <a:t>Đoạn</a:t>
            </a:r>
            <a:r>
              <a:rPr lang="en-US" sz="2200" b="1" dirty="0" smtClean="0">
                <a:latin typeface="Times New Roman" pitchFamily="18" charset="0"/>
                <a:cs typeface="Times New Roman" pitchFamily="18" charset="0"/>
              </a:rPr>
              <a:t> 2</a:t>
            </a:r>
            <a:r>
              <a:rPr lang="en-US" sz="2200" b="1" dirty="0">
                <a:latin typeface="Times New Roman" pitchFamily="18" charset="0"/>
                <a:cs typeface="Times New Roman" pitchFamily="18" charset="0"/>
              </a:rPr>
              <a:t>: </a:t>
            </a:r>
            <a:r>
              <a:rPr lang="en-US" sz="2200" b="1" dirty="0" err="1" smtClean="0">
                <a:latin typeface="Times New Roman" pitchFamily="18" charset="0"/>
                <a:cs typeface="Times New Roman" pitchFamily="18" charset="0"/>
              </a:rPr>
              <a:t>Giới</a:t>
            </a:r>
            <a:r>
              <a:rPr lang="en-US" sz="2200" b="1" dirty="0" smtClean="0">
                <a:latin typeface="Times New Roman" pitchFamily="18" charset="0"/>
                <a:cs typeface="Times New Roman" pitchFamily="18" charset="0"/>
              </a:rPr>
              <a:t> </a:t>
            </a:r>
            <a:r>
              <a:rPr lang="en-US" sz="2200" b="1" dirty="0" err="1" smtClean="0">
                <a:latin typeface="Times New Roman" pitchFamily="18" charset="0"/>
                <a:cs typeface="Times New Roman" pitchFamily="18" charset="0"/>
              </a:rPr>
              <a:t>thiệu</a:t>
            </a:r>
            <a:r>
              <a:rPr lang="en-US" sz="2200" b="1" dirty="0" smtClean="0">
                <a:latin typeface="Times New Roman" pitchFamily="18" charset="0"/>
                <a:cs typeface="Times New Roman" pitchFamily="18" charset="0"/>
              </a:rPr>
              <a:t> </a:t>
            </a:r>
            <a:r>
              <a:rPr lang="en-US" sz="2200" b="1" dirty="0" err="1" smtClean="0">
                <a:latin typeface="Times New Roman" pitchFamily="18" charset="0"/>
                <a:cs typeface="Times New Roman" pitchFamily="18" charset="0"/>
              </a:rPr>
              <a:t>Đền</a:t>
            </a:r>
            <a:r>
              <a:rPr lang="en-US" sz="2200" b="1" dirty="0" smtClean="0">
                <a:latin typeface="Times New Roman" pitchFamily="18" charset="0"/>
                <a:cs typeface="Times New Roman" pitchFamily="18" charset="0"/>
              </a:rPr>
              <a:t> </a:t>
            </a:r>
            <a:r>
              <a:rPr lang="en-US" sz="2200" b="1" dirty="0" err="1">
                <a:latin typeface="Times New Roman" pitchFamily="18" charset="0"/>
                <a:cs typeface="Times New Roman" pitchFamily="18" charset="0"/>
              </a:rPr>
              <a:t>Ngọc</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Sơn</a:t>
            </a:r>
            <a:r>
              <a:rPr lang="en-US" sz="2200" b="1" dirty="0">
                <a:latin typeface="Times New Roman" pitchFamily="18" charset="0"/>
                <a:cs typeface="Times New Roman" pitchFamily="18" charset="0"/>
              </a:rPr>
              <a:t>.</a:t>
            </a:r>
          </a:p>
          <a:p>
            <a:pPr>
              <a:spcBef>
                <a:spcPct val="50000"/>
              </a:spcBef>
            </a:pPr>
            <a:r>
              <a:rPr lang="en-US" sz="2200" b="1" dirty="0" smtClean="0">
                <a:latin typeface="Times New Roman" pitchFamily="18" charset="0"/>
                <a:cs typeface="Times New Roman" pitchFamily="18" charset="0"/>
              </a:rPr>
              <a:t>+ </a:t>
            </a:r>
            <a:r>
              <a:rPr lang="en-US" sz="2200" b="1" dirty="0" err="1" smtClean="0">
                <a:latin typeface="Times New Roman" pitchFamily="18" charset="0"/>
                <a:cs typeface="Times New Roman" pitchFamily="18" charset="0"/>
              </a:rPr>
              <a:t>Đoạn</a:t>
            </a:r>
            <a:r>
              <a:rPr lang="en-US" sz="2200" b="1" dirty="0" smtClean="0">
                <a:latin typeface="Times New Roman" pitchFamily="18" charset="0"/>
                <a:cs typeface="Times New Roman" pitchFamily="18" charset="0"/>
              </a:rPr>
              <a:t> 3</a:t>
            </a:r>
            <a:r>
              <a:rPr lang="en-US" sz="2200" b="1" dirty="0">
                <a:latin typeface="Times New Roman" pitchFamily="18" charset="0"/>
                <a:cs typeface="Times New Roman" pitchFamily="18" charset="0"/>
              </a:rPr>
              <a:t>: </a:t>
            </a:r>
            <a:r>
              <a:rPr lang="en-US" sz="2200" b="1" dirty="0" err="1" smtClean="0">
                <a:latin typeface="Times New Roman" pitchFamily="18" charset="0"/>
                <a:cs typeface="Times New Roman" pitchFamily="18" charset="0"/>
              </a:rPr>
              <a:t>Giới</a:t>
            </a:r>
            <a:r>
              <a:rPr lang="en-US" sz="2200" b="1" dirty="0" smtClean="0">
                <a:latin typeface="Times New Roman" pitchFamily="18" charset="0"/>
                <a:cs typeface="Times New Roman" pitchFamily="18" charset="0"/>
              </a:rPr>
              <a:t> </a:t>
            </a:r>
            <a:r>
              <a:rPr lang="en-US" sz="2200" b="1" dirty="0" err="1" smtClean="0">
                <a:latin typeface="Times New Roman" pitchFamily="18" charset="0"/>
                <a:cs typeface="Times New Roman" pitchFamily="18" charset="0"/>
              </a:rPr>
              <a:t>thiệu</a:t>
            </a:r>
            <a:r>
              <a:rPr lang="en-US" sz="2200" b="1" dirty="0" smtClean="0">
                <a:latin typeface="Times New Roman" pitchFamily="18" charset="0"/>
                <a:cs typeface="Times New Roman" pitchFamily="18" charset="0"/>
              </a:rPr>
              <a:t> </a:t>
            </a:r>
            <a:r>
              <a:rPr lang="en-US" sz="2200" b="1" dirty="0" err="1" smtClean="0">
                <a:latin typeface="Times New Roman" pitchFamily="18" charset="0"/>
                <a:cs typeface="Times New Roman" pitchFamily="18" charset="0"/>
              </a:rPr>
              <a:t>khu</a:t>
            </a:r>
            <a:r>
              <a:rPr lang="en-US" sz="2200" b="1" dirty="0" smtClean="0">
                <a:latin typeface="Times New Roman" pitchFamily="18" charset="0"/>
                <a:cs typeface="Times New Roman" pitchFamily="18" charset="0"/>
              </a:rPr>
              <a:t> </a:t>
            </a:r>
            <a:r>
              <a:rPr lang="en-US" sz="2200" b="1" dirty="0" err="1" smtClean="0">
                <a:latin typeface="Times New Roman" pitchFamily="18" charset="0"/>
                <a:cs typeface="Times New Roman" pitchFamily="18" charset="0"/>
              </a:rPr>
              <a:t>vực</a:t>
            </a:r>
            <a:r>
              <a:rPr lang="en-US" sz="2200" b="1" dirty="0" smtClean="0">
                <a:latin typeface="Times New Roman" pitchFamily="18" charset="0"/>
                <a:cs typeface="Times New Roman" pitchFamily="18" charset="0"/>
              </a:rPr>
              <a:t> </a:t>
            </a:r>
            <a:r>
              <a:rPr lang="en-US" sz="2200" b="1" dirty="0" err="1" smtClean="0">
                <a:latin typeface="Times New Roman" pitchFamily="18" charset="0"/>
                <a:cs typeface="Times New Roman" pitchFamily="18" charset="0"/>
              </a:rPr>
              <a:t>bờ</a:t>
            </a:r>
            <a:r>
              <a:rPr lang="en-US" sz="2200" b="1" dirty="0" smtClean="0">
                <a:latin typeface="Times New Roman" pitchFamily="18" charset="0"/>
                <a:cs typeface="Times New Roman" pitchFamily="18" charset="0"/>
              </a:rPr>
              <a:t> </a:t>
            </a:r>
            <a:r>
              <a:rPr lang="en-US" sz="2200" b="1" dirty="0" err="1" smtClean="0">
                <a:latin typeface="Times New Roman" pitchFamily="18" charset="0"/>
                <a:cs typeface="Times New Roman" pitchFamily="18" charset="0"/>
              </a:rPr>
              <a:t>hồ</a:t>
            </a:r>
            <a:r>
              <a:rPr lang="en-US" sz="2200" b="1" dirty="0" smtClean="0">
                <a:latin typeface="Times New Roman" pitchFamily="18" charset="0"/>
                <a:cs typeface="Times New Roman" pitchFamily="18" charset="0"/>
              </a:rPr>
              <a:t>.</a:t>
            </a:r>
            <a:endParaRPr lang="en-US" sz="2200" b="1" dirty="0">
              <a:latin typeface="Times New Roman" pitchFamily="18" charset="0"/>
              <a:cs typeface="Times New Roman" pitchFamily="18" charset="0"/>
            </a:endParaRPr>
          </a:p>
        </p:txBody>
      </p:sp>
      <p:sp>
        <p:nvSpPr>
          <p:cNvPr id="32788" name="Text Box 20"/>
          <p:cNvSpPr txBox="1">
            <a:spLocks noChangeArrowheads="1"/>
          </p:cNvSpPr>
          <p:nvPr/>
        </p:nvSpPr>
        <p:spPr bwMode="auto">
          <a:xfrm>
            <a:off x="5257800" y="5097959"/>
            <a:ext cx="3886200"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2200" b="1" i="1" dirty="0">
                <a:solidFill>
                  <a:srgbClr val="FF0000"/>
                </a:solidFill>
                <a:latin typeface="Times New Roman" pitchFamily="18" charset="0"/>
                <a:cs typeface="Times New Roman" pitchFamily="18" charset="0"/>
              </a:rPr>
              <a:t>?</a:t>
            </a:r>
            <a:r>
              <a:rPr lang="en-US" sz="2200" b="1" i="1" dirty="0">
                <a:solidFill>
                  <a:srgbClr val="0000FF"/>
                </a:solidFill>
                <a:latin typeface="Times New Roman" pitchFamily="18" charset="0"/>
                <a:cs typeface="Times New Roman" pitchFamily="18" charset="0"/>
              </a:rPr>
              <a:t>Theo </a:t>
            </a:r>
            <a:r>
              <a:rPr lang="en-US" sz="2200" b="1" i="1" dirty="0" err="1">
                <a:solidFill>
                  <a:srgbClr val="0000FF"/>
                </a:solidFill>
                <a:latin typeface="Times New Roman" pitchFamily="18" charset="0"/>
                <a:cs typeface="Times New Roman" pitchFamily="18" charset="0"/>
              </a:rPr>
              <a:t>em</a:t>
            </a:r>
            <a:r>
              <a:rPr lang="en-US" sz="2200" b="1" i="1" dirty="0">
                <a:solidFill>
                  <a:srgbClr val="0000FF"/>
                </a:solidFill>
                <a:latin typeface="Times New Roman" pitchFamily="18" charset="0"/>
                <a:cs typeface="Times New Roman" pitchFamily="18" charset="0"/>
              </a:rPr>
              <a:t>, </a:t>
            </a:r>
            <a:r>
              <a:rPr lang="en-US" sz="2200" b="1" i="1" dirty="0" err="1">
                <a:solidFill>
                  <a:srgbClr val="0000FF"/>
                </a:solidFill>
                <a:latin typeface="Times New Roman" pitchFamily="18" charset="0"/>
                <a:cs typeface="Times New Roman" pitchFamily="18" charset="0"/>
              </a:rPr>
              <a:t>bài</a:t>
            </a:r>
            <a:r>
              <a:rPr lang="en-US" sz="2200" b="1" i="1" dirty="0">
                <a:solidFill>
                  <a:srgbClr val="0000FF"/>
                </a:solidFill>
                <a:latin typeface="Times New Roman" pitchFamily="18" charset="0"/>
                <a:cs typeface="Times New Roman" pitchFamily="18" charset="0"/>
              </a:rPr>
              <a:t> </a:t>
            </a:r>
            <a:r>
              <a:rPr lang="en-US" sz="2200" b="1" i="1" dirty="0" err="1">
                <a:solidFill>
                  <a:srgbClr val="0000FF"/>
                </a:solidFill>
                <a:latin typeface="Times New Roman" pitchFamily="18" charset="0"/>
                <a:cs typeface="Times New Roman" pitchFamily="18" charset="0"/>
              </a:rPr>
              <a:t>này</a:t>
            </a:r>
            <a:r>
              <a:rPr lang="en-US" sz="2200" b="1" i="1" dirty="0">
                <a:solidFill>
                  <a:srgbClr val="0000FF"/>
                </a:solidFill>
                <a:latin typeface="Times New Roman" pitchFamily="18" charset="0"/>
                <a:cs typeface="Times New Roman" pitchFamily="18" charset="0"/>
              </a:rPr>
              <a:t> </a:t>
            </a:r>
            <a:r>
              <a:rPr lang="en-US" sz="2200" b="1" i="1" dirty="0" err="1">
                <a:solidFill>
                  <a:srgbClr val="0000FF"/>
                </a:solidFill>
                <a:latin typeface="Times New Roman" pitchFamily="18" charset="0"/>
                <a:cs typeface="Times New Roman" pitchFamily="18" charset="0"/>
              </a:rPr>
              <a:t>có</a:t>
            </a:r>
            <a:r>
              <a:rPr lang="en-US" sz="2200" b="1" i="1" dirty="0">
                <a:solidFill>
                  <a:srgbClr val="0000FF"/>
                </a:solidFill>
                <a:latin typeface="Times New Roman" pitchFamily="18" charset="0"/>
                <a:cs typeface="Times New Roman" pitchFamily="18" charset="0"/>
              </a:rPr>
              <a:t> </a:t>
            </a:r>
            <a:r>
              <a:rPr lang="en-US" sz="2200" b="1" i="1" dirty="0" err="1">
                <a:solidFill>
                  <a:srgbClr val="0000FF"/>
                </a:solidFill>
                <a:latin typeface="Times New Roman" pitchFamily="18" charset="0"/>
                <a:cs typeface="Times New Roman" pitchFamily="18" charset="0"/>
              </a:rPr>
              <a:t>thiếu</a:t>
            </a:r>
            <a:r>
              <a:rPr lang="en-US" sz="2200" b="1" i="1" dirty="0">
                <a:solidFill>
                  <a:srgbClr val="0000FF"/>
                </a:solidFill>
                <a:latin typeface="Times New Roman" pitchFamily="18" charset="0"/>
                <a:cs typeface="Times New Roman" pitchFamily="18" charset="0"/>
              </a:rPr>
              <a:t> </a:t>
            </a:r>
            <a:r>
              <a:rPr lang="en-US" sz="2200" b="1" i="1" dirty="0" err="1">
                <a:solidFill>
                  <a:srgbClr val="0000FF"/>
                </a:solidFill>
                <a:latin typeface="Times New Roman" pitchFamily="18" charset="0"/>
                <a:cs typeface="Times New Roman" pitchFamily="18" charset="0"/>
              </a:rPr>
              <a:t>sót</a:t>
            </a:r>
            <a:r>
              <a:rPr lang="en-US" sz="2200" b="1" i="1" dirty="0">
                <a:solidFill>
                  <a:srgbClr val="0000FF"/>
                </a:solidFill>
                <a:latin typeface="Times New Roman" pitchFamily="18" charset="0"/>
                <a:cs typeface="Times New Roman" pitchFamily="18" charset="0"/>
              </a:rPr>
              <a:t> </a:t>
            </a:r>
            <a:r>
              <a:rPr lang="en-US" sz="2200" b="1" i="1" dirty="0" err="1">
                <a:solidFill>
                  <a:srgbClr val="0000FF"/>
                </a:solidFill>
                <a:latin typeface="Times New Roman" pitchFamily="18" charset="0"/>
                <a:cs typeface="Times New Roman" pitchFamily="18" charset="0"/>
              </a:rPr>
              <a:t>gì</a:t>
            </a:r>
            <a:r>
              <a:rPr lang="en-US" sz="2200" b="1" i="1" dirty="0">
                <a:solidFill>
                  <a:srgbClr val="0000FF"/>
                </a:solidFill>
                <a:latin typeface="Times New Roman" pitchFamily="18" charset="0"/>
                <a:cs typeface="Times New Roman" pitchFamily="18" charset="0"/>
              </a:rPr>
              <a:t> </a:t>
            </a:r>
            <a:r>
              <a:rPr lang="en-US" sz="2200" b="1" i="1" dirty="0" err="1">
                <a:solidFill>
                  <a:srgbClr val="0000FF"/>
                </a:solidFill>
                <a:latin typeface="Times New Roman" pitchFamily="18" charset="0"/>
                <a:cs typeface="Times New Roman" pitchFamily="18" charset="0"/>
              </a:rPr>
              <a:t>về</a:t>
            </a:r>
            <a:r>
              <a:rPr lang="en-US" sz="2200" b="1" i="1" dirty="0">
                <a:solidFill>
                  <a:srgbClr val="0000FF"/>
                </a:solidFill>
                <a:latin typeface="Times New Roman" pitchFamily="18" charset="0"/>
                <a:cs typeface="Times New Roman" pitchFamily="18" charset="0"/>
              </a:rPr>
              <a:t> </a:t>
            </a:r>
            <a:r>
              <a:rPr lang="en-US" sz="2200" b="1" i="1" dirty="0" err="1">
                <a:solidFill>
                  <a:srgbClr val="0000FF"/>
                </a:solidFill>
                <a:latin typeface="Times New Roman" pitchFamily="18" charset="0"/>
                <a:cs typeface="Times New Roman" pitchFamily="18" charset="0"/>
              </a:rPr>
              <a:t>bố</a:t>
            </a:r>
            <a:r>
              <a:rPr lang="en-US" sz="2200" b="1" i="1" dirty="0">
                <a:solidFill>
                  <a:srgbClr val="0000FF"/>
                </a:solidFill>
                <a:latin typeface="Times New Roman" pitchFamily="18" charset="0"/>
                <a:cs typeface="Times New Roman" pitchFamily="18" charset="0"/>
              </a:rPr>
              <a:t> </a:t>
            </a:r>
            <a:r>
              <a:rPr lang="en-US" sz="2200" b="1" i="1" dirty="0" err="1">
                <a:solidFill>
                  <a:srgbClr val="0000FF"/>
                </a:solidFill>
                <a:latin typeface="Times New Roman" pitchFamily="18" charset="0"/>
                <a:cs typeface="Times New Roman" pitchFamily="18" charset="0"/>
              </a:rPr>
              <a:t>cục</a:t>
            </a:r>
            <a:r>
              <a:rPr lang="en-US" sz="2200" b="1" i="1" dirty="0">
                <a:solidFill>
                  <a:srgbClr val="0000FF"/>
                </a:solidFill>
                <a:latin typeface="Times New Roman" pitchFamily="18" charset="0"/>
                <a:cs typeface="Times New Roman" pitchFamily="18" charset="0"/>
              </a:rPr>
              <a:t>?</a:t>
            </a:r>
          </a:p>
        </p:txBody>
      </p:sp>
      <p:sp>
        <p:nvSpPr>
          <p:cNvPr id="32789" name="Text Box 21"/>
          <p:cNvSpPr txBox="1">
            <a:spLocks noChangeArrowheads="1"/>
          </p:cNvSpPr>
          <p:nvPr/>
        </p:nvSpPr>
        <p:spPr bwMode="auto">
          <a:xfrm>
            <a:off x="5257800" y="5969913"/>
            <a:ext cx="3886200"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2200" b="1" i="1" dirty="0">
                <a:solidFill>
                  <a:srgbClr val="0000FF"/>
                </a:solidFill>
                <a:latin typeface="Times New Roman" pitchFamily="18" charset="0"/>
                <a:cs typeface="Times New Roman" pitchFamily="18" charset="0"/>
              </a:rPr>
              <a:t>- </a:t>
            </a:r>
            <a:r>
              <a:rPr lang="en-US" sz="2200" b="1" i="1" dirty="0" err="1">
                <a:solidFill>
                  <a:srgbClr val="0000FF"/>
                </a:solidFill>
                <a:latin typeface="Times New Roman" pitchFamily="18" charset="0"/>
                <a:cs typeface="Times New Roman" pitchFamily="18" charset="0"/>
              </a:rPr>
              <a:t>Thiếu</a:t>
            </a:r>
            <a:r>
              <a:rPr lang="en-US" sz="2200" b="1" i="1" dirty="0">
                <a:solidFill>
                  <a:srgbClr val="0000FF"/>
                </a:solidFill>
                <a:latin typeface="Times New Roman" pitchFamily="18" charset="0"/>
                <a:cs typeface="Times New Roman" pitchFamily="18" charset="0"/>
              </a:rPr>
              <a:t> </a:t>
            </a:r>
            <a:r>
              <a:rPr lang="en-US" sz="2200" b="1" i="1" dirty="0" err="1">
                <a:solidFill>
                  <a:srgbClr val="0000FF"/>
                </a:solidFill>
                <a:latin typeface="Times New Roman" pitchFamily="18" charset="0"/>
                <a:cs typeface="Times New Roman" pitchFamily="18" charset="0"/>
              </a:rPr>
              <a:t>phần</a:t>
            </a:r>
            <a:r>
              <a:rPr lang="en-US" sz="2200" b="1" i="1" dirty="0">
                <a:solidFill>
                  <a:srgbClr val="0000FF"/>
                </a:solidFill>
                <a:latin typeface="Times New Roman" pitchFamily="18" charset="0"/>
                <a:cs typeface="Times New Roman" pitchFamily="18" charset="0"/>
              </a:rPr>
              <a:t> </a:t>
            </a:r>
            <a:r>
              <a:rPr lang="en-US" sz="2200" b="1" i="1" u="sng" dirty="0" err="1">
                <a:solidFill>
                  <a:srgbClr val="0000FF"/>
                </a:solidFill>
                <a:latin typeface="Times New Roman" pitchFamily="18" charset="0"/>
                <a:cs typeface="Times New Roman" pitchFamily="18" charset="0"/>
              </a:rPr>
              <a:t>mở</a:t>
            </a:r>
            <a:r>
              <a:rPr lang="en-US" sz="2200" b="1" i="1" u="sng" dirty="0">
                <a:solidFill>
                  <a:srgbClr val="0000FF"/>
                </a:solidFill>
                <a:latin typeface="Times New Roman" pitchFamily="18" charset="0"/>
                <a:cs typeface="Times New Roman" pitchFamily="18" charset="0"/>
              </a:rPr>
              <a:t> </a:t>
            </a:r>
            <a:r>
              <a:rPr lang="en-US" sz="2200" b="1" i="1" u="sng" dirty="0" err="1" smtClean="0">
                <a:solidFill>
                  <a:srgbClr val="0000FF"/>
                </a:solidFill>
                <a:latin typeface="Times New Roman" pitchFamily="18" charset="0"/>
                <a:cs typeface="Times New Roman" pitchFamily="18" charset="0"/>
              </a:rPr>
              <a:t>bài</a:t>
            </a:r>
            <a:r>
              <a:rPr lang="en-US" sz="2200" b="1" i="1" u="sng" dirty="0" smtClean="0">
                <a:solidFill>
                  <a:srgbClr val="0000FF"/>
                </a:solidFill>
                <a:latin typeface="Times New Roman" pitchFamily="18" charset="0"/>
                <a:cs typeface="Times New Roman" pitchFamily="18" charset="0"/>
              </a:rPr>
              <a:t>, </a:t>
            </a:r>
            <a:r>
              <a:rPr lang="en-US" sz="2200" b="1" i="1" u="sng" dirty="0" err="1" smtClean="0">
                <a:solidFill>
                  <a:srgbClr val="0000FF"/>
                </a:solidFill>
                <a:latin typeface="Times New Roman" pitchFamily="18" charset="0"/>
                <a:cs typeface="Times New Roman" pitchFamily="18" charset="0"/>
              </a:rPr>
              <a:t>kết</a:t>
            </a:r>
            <a:r>
              <a:rPr lang="en-US" sz="2200" b="1" i="1" u="sng" dirty="0" smtClean="0">
                <a:solidFill>
                  <a:srgbClr val="0000FF"/>
                </a:solidFill>
                <a:latin typeface="Times New Roman" pitchFamily="18" charset="0"/>
                <a:cs typeface="Times New Roman" pitchFamily="18" charset="0"/>
              </a:rPr>
              <a:t> </a:t>
            </a:r>
            <a:r>
              <a:rPr lang="en-US" sz="2200" b="1" i="1" u="sng" dirty="0" err="1" smtClean="0">
                <a:solidFill>
                  <a:srgbClr val="0000FF"/>
                </a:solidFill>
                <a:latin typeface="Times New Roman" pitchFamily="18" charset="0"/>
                <a:cs typeface="Times New Roman" pitchFamily="18" charset="0"/>
              </a:rPr>
              <a:t>bài</a:t>
            </a:r>
            <a:endParaRPr lang="en-US" sz="2200" b="1" i="1" u="sng" dirty="0">
              <a:solidFill>
                <a:srgbClr val="0000FF"/>
              </a:solidFill>
              <a:latin typeface="Times New Roman" pitchFamily="18" charset="0"/>
              <a:cs typeface="Times New Roman" pitchFamily="18" charset="0"/>
            </a:endParaRPr>
          </a:p>
        </p:txBody>
      </p:sp>
      <p:sp>
        <p:nvSpPr>
          <p:cNvPr id="14" name="Rectangle 2"/>
          <p:cNvSpPr>
            <a:spLocks noChangeArrowheads="1"/>
          </p:cNvSpPr>
          <p:nvPr/>
        </p:nvSpPr>
        <p:spPr bwMode="auto">
          <a:xfrm>
            <a:off x="0" y="0"/>
            <a:ext cx="9144000" cy="609600"/>
          </a:xfrm>
          <a:prstGeom prst="rect">
            <a:avLst/>
          </a:prstGeom>
          <a:solidFill>
            <a:srgbClr val="008000"/>
          </a:solidFill>
          <a:ln w="9525">
            <a:noFill/>
            <a:miter lim="800000"/>
            <a:headEnd/>
            <a:tailEnd/>
          </a:ln>
          <a:effectLst/>
        </p:spPr>
        <p:txBody>
          <a:bodyPr wrap="none" anchor="ctr"/>
          <a:lstStyle/>
          <a:p>
            <a:endParaRPr lang="en-US"/>
          </a:p>
        </p:txBody>
      </p:sp>
      <p:sp>
        <p:nvSpPr>
          <p:cNvPr id="15" name="Title 1"/>
          <p:cNvSpPr txBox="1">
            <a:spLocks/>
          </p:cNvSpPr>
          <p:nvPr/>
        </p:nvSpPr>
        <p:spPr>
          <a:xfrm>
            <a:off x="419100" y="0"/>
            <a:ext cx="8229600" cy="575733"/>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smtClean="0">
                <a:ln>
                  <a:noFill/>
                </a:ln>
                <a:solidFill>
                  <a:srgbClr val="FFFF00"/>
                </a:solidFill>
                <a:effectLst/>
                <a:uLnTx/>
                <a:uFillTx/>
                <a:latin typeface="Times New Roman" panose="02020603050405020304" pitchFamily="18" charset="0"/>
                <a:ea typeface="+mj-ea"/>
                <a:cs typeface="Times New Roman" panose="02020603050405020304" pitchFamily="18" charset="0"/>
              </a:rPr>
              <a:t>THUYẾT MINH VỀ MỘT DANH LAM THẮNG CẢNH</a:t>
            </a:r>
            <a:endParaRPr kumimoji="0" lang="en-US" sz="2400" b="1" i="0" u="none" strike="noStrike" kern="1200" cap="none" spc="0" normalizeH="0" baseline="0" noProof="0" dirty="0">
              <a:ln>
                <a:noFill/>
              </a:ln>
              <a:solidFill>
                <a:srgbClr val="FFFF00"/>
              </a:solidFill>
              <a:effectLst/>
              <a:uLnTx/>
              <a:uFillTx/>
              <a:latin typeface="Times New Roman" panose="02020603050405020304" pitchFamily="18" charset="0"/>
              <a:ea typeface="+mj-ea"/>
              <a:cs typeface="Times New Roman" panose="02020603050405020304" pitchFamily="18" charset="0"/>
            </a:endParaRPr>
          </a:p>
        </p:txBody>
      </p:sp>
      <p:sp>
        <p:nvSpPr>
          <p:cNvPr id="16" name="Rectangle 15"/>
          <p:cNvSpPr>
            <a:spLocks noChangeArrowheads="1"/>
          </p:cNvSpPr>
          <p:nvPr/>
        </p:nvSpPr>
        <p:spPr bwMode="auto">
          <a:xfrm>
            <a:off x="-212725" y="312737"/>
            <a:ext cx="746125" cy="830263"/>
          </a:xfrm>
          <a:prstGeom prst="rect">
            <a:avLst/>
          </a:prstGeom>
          <a:noFill/>
          <a:ln w="9525">
            <a:noFill/>
            <a:miter lim="800000"/>
            <a:headEnd/>
            <a:tailEnd/>
          </a:ln>
        </p:spPr>
        <p:txBody>
          <a:bodyPr wrap="none">
            <a:spAutoFit/>
          </a:bodyPr>
          <a:lstStyle/>
          <a:p>
            <a:r>
              <a:rPr lang="en-US" altLang="en-US" sz="4800" dirty="0">
                <a:solidFill>
                  <a:srgbClr val="FF0066"/>
                </a:solidFill>
                <a:latin typeface="Times New Roman" pitchFamily="18" charset="0"/>
                <a:sym typeface="Wingdings" pitchFamily="2" charset="2"/>
              </a:rPr>
              <a:t></a:t>
            </a:r>
            <a:endParaRPr lang="en-US" sz="4800" dirty="0"/>
          </a:p>
        </p:txBody>
      </p:sp>
    </p:spTree>
    <p:extLst>
      <p:ext uri="{BB962C8B-B14F-4D97-AF65-F5344CB8AC3E}">
        <p14:creationId xmlns:p14="http://schemas.microsoft.com/office/powerpoint/2010/main" xmlns="" val="85032448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32785"/>
                                        </p:tgtEl>
                                        <p:attrNameLst>
                                          <p:attrName>style.visibility</p:attrName>
                                        </p:attrNameLst>
                                      </p:cBhvr>
                                      <p:to>
                                        <p:strVal val="visible"/>
                                      </p:to>
                                    </p:set>
                                    <p:anim calcmode="discrete" valueType="clr">
                                      <p:cBhvr override="childStyle">
                                        <p:cTn id="7" dur="80"/>
                                        <p:tgtEl>
                                          <p:spTgt spid="32785"/>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2785"/>
                                        </p:tgtEl>
                                        <p:attrNameLst>
                                          <p:attrName>fillcolor</p:attrName>
                                        </p:attrNameLst>
                                      </p:cBhvr>
                                      <p:tavLst>
                                        <p:tav tm="0">
                                          <p:val>
                                            <p:clrVal>
                                              <a:schemeClr val="accent2"/>
                                            </p:clrVal>
                                          </p:val>
                                        </p:tav>
                                        <p:tav tm="50000">
                                          <p:val>
                                            <p:clrVal>
                                              <a:schemeClr val="hlink"/>
                                            </p:clrVal>
                                          </p:val>
                                        </p:tav>
                                      </p:tavLst>
                                    </p:anim>
                                    <p:set>
                                      <p:cBhvr>
                                        <p:cTn id="9" dur="80"/>
                                        <p:tgtEl>
                                          <p:spTgt spid="32785"/>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32786"/>
                                        </p:tgtEl>
                                        <p:attrNameLst>
                                          <p:attrName>style.visibility</p:attrName>
                                        </p:attrNameLst>
                                      </p:cBhvr>
                                      <p:to>
                                        <p:strVal val="visible"/>
                                      </p:to>
                                    </p:set>
                                    <p:anim calcmode="discrete" valueType="clr">
                                      <p:cBhvr override="childStyle">
                                        <p:cTn id="14" dur="80"/>
                                        <p:tgtEl>
                                          <p:spTgt spid="32786"/>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32786"/>
                                        </p:tgtEl>
                                        <p:attrNameLst>
                                          <p:attrName>fillcolor</p:attrName>
                                        </p:attrNameLst>
                                      </p:cBhvr>
                                      <p:tavLst>
                                        <p:tav tm="0">
                                          <p:val>
                                            <p:clrVal>
                                              <a:schemeClr val="accent2"/>
                                            </p:clrVal>
                                          </p:val>
                                        </p:tav>
                                        <p:tav tm="50000">
                                          <p:val>
                                            <p:clrVal>
                                              <a:schemeClr val="hlink"/>
                                            </p:clrVal>
                                          </p:val>
                                        </p:tav>
                                      </p:tavLst>
                                    </p:anim>
                                    <p:set>
                                      <p:cBhvr>
                                        <p:cTn id="16" dur="80"/>
                                        <p:tgtEl>
                                          <p:spTgt spid="32786"/>
                                        </p:tgtEl>
                                        <p:attrNameLst>
                                          <p:attrName>fill.type</p:attrName>
                                        </p:attrNameLst>
                                      </p:cBhvr>
                                      <p:to>
                                        <p:strVal val="solid"/>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32788"/>
                                        </p:tgtEl>
                                        <p:attrNameLst>
                                          <p:attrName>style.visibility</p:attrName>
                                        </p:attrNameLst>
                                      </p:cBhvr>
                                      <p:to>
                                        <p:strVal val="visible"/>
                                      </p:to>
                                    </p:set>
                                    <p:anim calcmode="discrete" valueType="clr">
                                      <p:cBhvr override="childStyle">
                                        <p:cTn id="21" dur="80"/>
                                        <p:tgtEl>
                                          <p:spTgt spid="32788"/>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32788"/>
                                        </p:tgtEl>
                                        <p:attrNameLst>
                                          <p:attrName>fillcolor</p:attrName>
                                        </p:attrNameLst>
                                      </p:cBhvr>
                                      <p:tavLst>
                                        <p:tav tm="0">
                                          <p:val>
                                            <p:clrVal>
                                              <a:schemeClr val="accent2"/>
                                            </p:clrVal>
                                          </p:val>
                                        </p:tav>
                                        <p:tav tm="50000">
                                          <p:val>
                                            <p:clrVal>
                                              <a:schemeClr val="hlink"/>
                                            </p:clrVal>
                                          </p:val>
                                        </p:tav>
                                      </p:tavLst>
                                    </p:anim>
                                    <p:set>
                                      <p:cBhvr>
                                        <p:cTn id="23" dur="80"/>
                                        <p:tgtEl>
                                          <p:spTgt spid="32788"/>
                                        </p:tgtEl>
                                        <p:attrNameLst>
                                          <p:attrName>fill.type</p:attrName>
                                        </p:attrNameLst>
                                      </p:cBhvr>
                                      <p:to>
                                        <p:strVal val="solid"/>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27" presetClass="entr" presetSubtype="0" fill="hold" grpId="0" nodeType="clickEffect">
                                  <p:stCondLst>
                                    <p:cond delay="0"/>
                                  </p:stCondLst>
                                  <p:iterate type="lt">
                                    <p:tmPct val="50000"/>
                                  </p:iterate>
                                  <p:childTnLst>
                                    <p:set>
                                      <p:cBhvr>
                                        <p:cTn id="27" dur="1" fill="hold">
                                          <p:stCondLst>
                                            <p:cond delay="0"/>
                                          </p:stCondLst>
                                        </p:cTn>
                                        <p:tgtEl>
                                          <p:spTgt spid="32789"/>
                                        </p:tgtEl>
                                        <p:attrNameLst>
                                          <p:attrName>style.visibility</p:attrName>
                                        </p:attrNameLst>
                                      </p:cBhvr>
                                      <p:to>
                                        <p:strVal val="visible"/>
                                      </p:to>
                                    </p:set>
                                    <p:anim calcmode="discrete" valueType="clr">
                                      <p:cBhvr override="childStyle">
                                        <p:cTn id="28" dur="80"/>
                                        <p:tgtEl>
                                          <p:spTgt spid="32789"/>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32789"/>
                                        </p:tgtEl>
                                        <p:attrNameLst>
                                          <p:attrName>fillcolor</p:attrName>
                                        </p:attrNameLst>
                                      </p:cBhvr>
                                      <p:tavLst>
                                        <p:tav tm="0">
                                          <p:val>
                                            <p:clrVal>
                                              <a:schemeClr val="accent2"/>
                                            </p:clrVal>
                                          </p:val>
                                        </p:tav>
                                        <p:tav tm="50000">
                                          <p:val>
                                            <p:clrVal>
                                              <a:schemeClr val="hlink"/>
                                            </p:clrVal>
                                          </p:val>
                                        </p:tav>
                                      </p:tavLst>
                                    </p:anim>
                                    <p:set>
                                      <p:cBhvr>
                                        <p:cTn id="30" dur="80"/>
                                        <p:tgtEl>
                                          <p:spTgt spid="3278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85" grpId="0"/>
      <p:bldP spid="32786" grpId="0"/>
      <p:bldP spid="32788" grpId="0"/>
      <p:bldP spid="3278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391</TotalTime>
  <Words>1435</Words>
  <Application>Microsoft Office PowerPoint</Application>
  <PresentationFormat>On-screen Show (4:3)</PresentationFormat>
  <Paragraphs>155</Paragraphs>
  <Slides>19</Slides>
  <Notes>1</Notes>
  <HiddenSlides>0</HiddenSlides>
  <MMClips>1</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Bài tập 2 (SGK-35) Hãy giới thiệu trình tự tham quan Hồ Hoàn Kiếm và đền Ngọc Sơn từ gần đến xa, từ ngoài vào trong. </vt:lpstr>
      <vt:lpstr>Bài  tập 3 (Bài tập 1 của bài “Ôn tập văn thuyết minh”, SGK Ngữ văn 8, tập 2, trang 35) Hãy nêu cách lập ý và lập dàn bài đối với hai đề bài: b. Giới thiệu một danh lam thắng cảnh.      d. Giới thiệu về cách làm đồ dùng học tập. </vt:lpstr>
      <vt:lpstr>Slide 16</vt:lpstr>
      <vt:lpstr>Slide 17</vt:lpstr>
      <vt:lpstr>Slide 18</vt:lpstr>
      <vt:lpstr>Slide 19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22</cp:revision>
  <dcterms:created xsi:type="dcterms:W3CDTF">2020-03-24T10:44:12Z</dcterms:created>
  <dcterms:modified xsi:type="dcterms:W3CDTF">2020-04-14T09:43:36Z</dcterms:modified>
</cp:coreProperties>
</file>