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5"/>
  </p:notesMasterIdLst>
  <p:sldIdLst>
    <p:sldId id="264" r:id="rId4"/>
    <p:sldId id="265" r:id="rId5"/>
    <p:sldId id="266" r:id="rId6"/>
    <p:sldId id="267" r:id="rId7"/>
    <p:sldId id="260" r:id="rId8"/>
    <p:sldId id="256" r:id="rId9"/>
    <p:sldId id="257" r:id="rId10"/>
    <p:sldId id="268" r:id="rId11"/>
    <p:sldId id="269" r:id="rId12"/>
    <p:sldId id="270" r:id="rId13"/>
    <p:sldId id="27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F7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098" y="-27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9095E-EB11-4B78-BDA5-6E2073549BB5}" type="datetimeFigureOut">
              <a:rPr lang="en-US" smtClean="0"/>
              <a:t>2/23/2021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D24D48-1120-4F92-916E-2DBDB436BA2A}" type="slidenum">
              <a:rPr lang="en-US" smtClean="0"/>
              <a:t>‹#›</a:t>
            </a:fld>
            <a:endParaRPr lang="en-US"/>
          </a:p>
        </p:txBody>
      </p:sp>
    </p:spTree>
    <p:extLst>
      <p:ext uri="{BB962C8B-B14F-4D97-AF65-F5344CB8AC3E}">
        <p14:creationId xmlns:p14="http://schemas.microsoft.com/office/powerpoint/2010/main" val="386730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25000" smtClean="0"/>
              <a:t>2</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fld id="{D16DAC49-C2D2-406A-98DB-3A7BCFFA8881}" type="slidenum">
              <a:rPr lang="en-US" altLang="en-US">
                <a:solidFill>
                  <a:prstClr val="black"/>
                </a:solidFill>
              </a:rPr>
              <a:pPr eaLnBrk="1" hangingPunct="1"/>
              <a:t>9</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fld id="{BA0D3F37-7CD2-418B-A619-695428952857}" type="slidenum">
              <a:rPr lang="en-US" altLang="en-US">
                <a:solidFill>
                  <a:prstClr val="black"/>
                </a:solidFill>
              </a:rPr>
              <a:pPr eaLnBrk="1" hangingPunct="1"/>
              <a:t>10</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fld id="{682BFFA2-917F-4A33-B852-027D39159D40}" type="slidenum">
              <a:rPr lang="en-US" altLang="en-US">
                <a:solidFill>
                  <a:prstClr val="black"/>
                </a:solidFill>
              </a:rPr>
              <a:pPr eaLnBrk="1" hangingPunct="1"/>
              <a:t>11</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5E12E54-4482-441B-9967-76FE7E9F9489}" type="datetimeFigureOut">
              <a:rPr lang="en-US" smtClean="0"/>
              <a:t>2/23/2021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9F23E63-5A56-4DFF-8389-4ADAF3192EC3}"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A9F23E63-5A56-4DFF-8389-4ADAF3192EC3}"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F23E63-5A56-4DFF-8389-4ADAF3192EC3}"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9F23E63-5A56-4DFF-8389-4ADAF3192EC3}"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23E63-5A56-4DFF-8389-4ADAF3192EC3}"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9F23E63-5A56-4DFF-8389-4ADAF3192EC3}"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F23E63-5A56-4DFF-8389-4ADAF3192EC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B5E12E54-4482-441B-9967-76FE7E9F9489}" type="datetimeFigureOut">
              <a:rPr lang="en-US" smtClean="0"/>
              <a:t>2/23/2021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9F23E63-5A56-4DFF-8389-4ADAF3192EC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B5E12E54-4482-441B-9967-76FE7E9F9489}" type="datetimeFigureOut">
              <a:rPr lang="en-US" smtClean="0"/>
              <a:t>2/23/2021</a:t>
            </a:fld>
            <a:endParaRPr lang="en-US"/>
          </a:p>
        </p:txBody>
      </p:sp>
      <p:sp>
        <p:nvSpPr>
          <p:cNvPr id="9" name="Slide Number Placeholder 8"/>
          <p:cNvSpPr>
            <a:spLocks noGrp="1"/>
          </p:cNvSpPr>
          <p:nvPr>
            <p:ph type="sldNum" sz="quarter" idx="15"/>
          </p:nvPr>
        </p:nvSpPr>
        <p:spPr/>
        <p:txBody>
          <a:bodyPr rtlCol="0"/>
          <a:lstStyle/>
          <a:p>
            <a:fld id="{A9F23E63-5A56-4DFF-8389-4ADAF3192EC3}"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9F23E63-5A56-4DFF-8389-4ADAF3192EC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23E63-5A56-4DFF-8389-4ADAF3192EC3}"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B5E12E54-4482-441B-9967-76FE7E9F9489}"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23E63-5A56-4DFF-8389-4ADAF3192EC3}"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B5E12E54-4482-441B-9967-76FE7E9F9489}" type="datetimeFigureOut">
              <a:rPr lang="en-US" smtClean="0"/>
              <a:t>2/23/2021</a:t>
            </a:fld>
            <a:endParaRPr lang="en-US"/>
          </a:p>
        </p:txBody>
      </p:sp>
      <p:sp>
        <p:nvSpPr>
          <p:cNvPr id="7" name="Slide Number Placeholder 6"/>
          <p:cNvSpPr>
            <a:spLocks noGrp="1"/>
          </p:cNvSpPr>
          <p:nvPr>
            <p:ph type="sldNum" sz="quarter" idx="11"/>
          </p:nvPr>
        </p:nvSpPr>
        <p:spPr/>
        <p:txBody>
          <a:bodyPr rtlCol="0"/>
          <a:lstStyle/>
          <a:p>
            <a:fld id="{A9F23E63-5A56-4DFF-8389-4ADAF3192EC3}"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12E54-4482-441B-9967-76FE7E9F9489}"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9F23E63-5A56-4DFF-8389-4ADAF3192EC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B5E12E54-4482-441B-9967-76FE7E9F9489}" type="datetimeFigureOut">
              <a:rPr lang="en-US" smtClean="0"/>
              <a:t>2/23/2021</a:t>
            </a:fld>
            <a:endParaRPr lang="en-US"/>
          </a:p>
        </p:txBody>
      </p:sp>
      <p:sp>
        <p:nvSpPr>
          <p:cNvPr id="22" name="Slide Number Placeholder 21"/>
          <p:cNvSpPr>
            <a:spLocks noGrp="1"/>
          </p:cNvSpPr>
          <p:nvPr>
            <p:ph type="sldNum" sz="quarter" idx="15"/>
          </p:nvPr>
        </p:nvSpPr>
        <p:spPr/>
        <p:txBody>
          <a:bodyPr rtlCol="0"/>
          <a:lstStyle/>
          <a:p>
            <a:fld id="{A9F23E63-5A56-4DFF-8389-4ADAF3192EC3}"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B5E12E54-4482-441B-9967-76FE7E9F9489}" type="datetimeFigureOut">
              <a:rPr lang="en-US" smtClean="0"/>
              <a:t>2/23/2021</a:t>
            </a:fld>
            <a:endParaRPr lang="en-US"/>
          </a:p>
        </p:txBody>
      </p:sp>
      <p:sp>
        <p:nvSpPr>
          <p:cNvPr id="18" name="Slide Number Placeholder 17"/>
          <p:cNvSpPr>
            <a:spLocks noGrp="1"/>
          </p:cNvSpPr>
          <p:nvPr>
            <p:ph type="sldNum" sz="quarter" idx="11"/>
          </p:nvPr>
        </p:nvSpPr>
        <p:spPr/>
        <p:txBody>
          <a:bodyPr rtlCol="0"/>
          <a:lstStyle/>
          <a:p>
            <a:fld id="{A9F23E63-5A56-4DFF-8389-4ADAF3192EC3}"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E12E54-4482-441B-9967-76FE7E9F9489}"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1D940EE-B04E-406F-86F1-E59B9C410E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723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23E63-5A56-4DFF-8389-4ADAF3192EC3}"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5E12E54-4482-441B-9967-76FE7E9F9489}"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23E63-5A56-4DFF-8389-4ADAF3192EC3}"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5E12E54-4482-441B-9967-76FE7E9F9489}"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12E54-4482-441B-9967-76FE7E9F9489}"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23E63-5A56-4DFF-8389-4ADAF3192EC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23E63-5A56-4DFF-8389-4ADAF3192EC3}"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5E12E54-4482-441B-9967-76FE7E9F9489}" type="datetimeFigureOut">
              <a:rPr lang="en-US" smtClean="0"/>
              <a:t>2/23/2021</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9F23E63-5A56-4DFF-8389-4ADAF3192EC3}"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B5E12E54-4482-441B-9967-76FE7E9F9489}" type="datetimeFigureOut">
              <a:rPr lang="en-US" smtClean="0"/>
              <a:t>2/23/2021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9F23E63-5A56-4DFF-8389-4ADAF3192EC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5E12E54-4482-441B-9967-76FE7E9F9489}" type="datetimeFigureOut">
              <a:rPr lang="en-US" smtClean="0"/>
              <a:t>2/23/2021</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9F23E63-5A56-4DFF-8389-4ADAF3192EC3}"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5E12E54-4482-441B-9967-76FE7E9F9489}" type="datetimeFigureOut">
              <a:rPr lang="en-US" smtClean="0"/>
              <a:t>2/23/2021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9F23E63-5A56-4DFF-8389-4ADAF3192EC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4"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7.png"/><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4.png"/><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BÀI 42. LUYỆN TẬP CHƯƠNG 4</a:t>
            </a:r>
            <a:endParaRPr lang="en-US" b="1"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7548384"/>
      </p:ext>
    </p:extLst>
  </p:cSld>
  <p:clrMapOvr>
    <a:masterClrMapping/>
  </p:clrMapOvr>
  <mc:AlternateContent xmlns:mc="http://schemas.openxmlformats.org/markup-compatibility/2006">
    <mc:Choice xmlns:p14="http://schemas.microsoft.com/office/powerpoint/2010/main" Requires="p14">
      <p:transition spd="slow" p14:dur="2000" advTm="8779"/>
    </mc:Choice>
    <mc:Fallback>
      <p:transition spd="slow" advTm="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18281" y="457200"/>
            <a:ext cx="8631238" cy="1969770"/>
          </a:xfrm>
          <a:prstGeom prst="rect">
            <a:avLst/>
          </a:prstGeom>
          <a:solidFill>
            <a:schemeClr val="bg2">
              <a:lumMod val="90000"/>
            </a:schemeClr>
          </a:solidFill>
          <a:ln>
            <a:solidFill>
              <a:schemeClr val="tx2"/>
            </a:solidFill>
          </a:ln>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fontAlgn="base" hangingPunct="1">
              <a:spcBef>
                <a:spcPct val="0"/>
              </a:spcBef>
              <a:spcAft>
                <a:spcPct val="0"/>
              </a:spcAft>
            </a:pPr>
            <a:r>
              <a:rPr lang="en-US" altLang="en-US" sz="3200" u="sng" dirty="0" err="1" smtClean="0">
                <a:solidFill>
                  <a:srgbClr val="002060"/>
                </a:solidFill>
                <a:latin typeface="Times New Roman" pitchFamily="18" charset="0"/>
                <a:cs typeface="Times New Roman" pitchFamily="18" charset="0"/>
              </a:rPr>
              <a:t>Bài</a:t>
            </a:r>
            <a:r>
              <a:rPr lang="en-US" altLang="en-US" sz="3200" u="sng" dirty="0" smtClean="0">
                <a:solidFill>
                  <a:srgbClr val="002060"/>
                </a:solidFill>
                <a:latin typeface="Times New Roman" pitchFamily="18" charset="0"/>
                <a:cs typeface="Times New Roman" pitchFamily="18" charset="0"/>
              </a:rPr>
              <a:t> 6. </a:t>
            </a:r>
            <a:r>
              <a:rPr lang="vi-VN" altLang="en-US" sz="3000" dirty="0" smtClean="0">
                <a:solidFill>
                  <a:srgbClr val="002060"/>
                </a:solidFill>
                <a:latin typeface="Times New Roman" pitchFamily="18" charset="0"/>
                <a:cs typeface="Times New Roman" pitchFamily="18" charset="0"/>
              </a:rPr>
              <a:t>Để </a:t>
            </a:r>
            <a:r>
              <a:rPr lang="vi-VN" altLang="en-US" sz="3000" dirty="0" smtClean="0">
                <a:solidFill>
                  <a:srgbClr val="002060"/>
                </a:solidFill>
                <a:latin typeface="Times New Roman" pitchFamily="18" charset="0"/>
                <a:cs typeface="Times New Roman" pitchFamily="18" charset="0"/>
              </a:rPr>
              <a:t>đốt cháy 4,48 lít khí etilen cần phải </a:t>
            </a:r>
            <a:r>
              <a:rPr lang="vi-VN" altLang="en-US" sz="3000" dirty="0" smtClean="0">
                <a:solidFill>
                  <a:srgbClr val="002060"/>
                </a:solidFill>
                <a:latin typeface="Times New Roman" pitchFamily="18" charset="0"/>
                <a:cs typeface="Times New Roman" pitchFamily="18" charset="0"/>
              </a:rPr>
              <a:t>dùng:</a:t>
            </a:r>
            <a:endParaRPr lang="vi-VN" altLang="en-US" sz="3000" dirty="0" smtClean="0">
              <a:solidFill>
                <a:srgbClr val="002060"/>
              </a:solidFill>
              <a:latin typeface="Times New Roman" pitchFamily="18" charset="0"/>
              <a:cs typeface="Times New Roman" pitchFamily="18" charset="0"/>
            </a:endParaRPr>
          </a:p>
          <a:p>
            <a:pPr eaLnBrk="1" fontAlgn="base" hangingPunct="1">
              <a:spcBef>
                <a:spcPct val="0"/>
              </a:spcBef>
              <a:spcAft>
                <a:spcPct val="0"/>
              </a:spcAft>
            </a:pPr>
            <a:r>
              <a:rPr lang="vi-VN" altLang="en-US" sz="3000" dirty="0" smtClean="0">
                <a:solidFill>
                  <a:srgbClr val="002060"/>
                </a:solidFill>
                <a:latin typeface="Times New Roman" pitchFamily="18" charset="0"/>
                <a:cs typeface="Times New Roman" pitchFamily="18" charset="0"/>
              </a:rPr>
              <a:t>a)</a:t>
            </a:r>
            <a:r>
              <a:rPr lang="vi-VN" altLang="en-US" sz="3000" b="1" dirty="0" smtClean="0">
                <a:solidFill>
                  <a:srgbClr val="002060"/>
                </a:solidFill>
                <a:latin typeface="Times New Roman" pitchFamily="18" charset="0"/>
                <a:cs typeface="Times New Roman" pitchFamily="18" charset="0"/>
              </a:rPr>
              <a:t> </a:t>
            </a:r>
            <a:r>
              <a:rPr lang="vi-VN" altLang="en-US" sz="3000" dirty="0" smtClean="0">
                <a:solidFill>
                  <a:srgbClr val="002060"/>
                </a:solidFill>
                <a:latin typeface="Times New Roman" pitchFamily="18" charset="0"/>
                <a:cs typeface="Times New Roman" pitchFamily="18" charset="0"/>
              </a:rPr>
              <a:t>Bao nhiêu lít </a:t>
            </a:r>
            <a:r>
              <a:rPr lang="vi-VN" altLang="en-US" sz="3000" dirty="0" smtClean="0">
                <a:solidFill>
                  <a:srgbClr val="002060"/>
                </a:solidFill>
                <a:latin typeface="Times New Roman" pitchFamily="18" charset="0"/>
                <a:cs typeface="Times New Roman" pitchFamily="18" charset="0"/>
              </a:rPr>
              <a:t>oxi?</a:t>
            </a:r>
            <a:endParaRPr lang="vi-VN" altLang="en-US" sz="3000" dirty="0" smtClean="0">
              <a:solidFill>
                <a:srgbClr val="002060"/>
              </a:solidFill>
              <a:latin typeface="Times New Roman" pitchFamily="18" charset="0"/>
              <a:cs typeface="Times New Roman" pitchFamily="18" charset="0"/>
            </a:endParaRPr>
          </a:p>
          <a:p>
            <a:pPr eaLnBrk="1" fontAlgn="base" hangingPunct="1">
              <a:spcBef>
                <a:spcPct val="0"/>
              </a:spcBef>
              <a:spcAft>
                <a:spcPct val="0"/>
              </a:spcAft>
            </a:pPr>
            <a:r>
              <a:rPr lang="vi-VN" altLang="en-US" sz="3000" dirty="0" smtClean="0">
                <a:solidFill>
                  <a:srgbClr val="002060"/>
                </a:solidFill>
                <a:latin typeface="Times New Roman" pitchFamily="18" charset="0"/>
                <a:cs typeface="Times New Roman" pitchFamily="18" charset="0"/>
              </a:rPr>
              <a:t>b) Bao nhiêu lít không khí chứa 20% thể tích </a:t>
            </a:r>
            <a:r>
              <a:rPr lang="vi-VN" altLang="en-US" sz="3000" dirty="0" smtClean="0">
                <a:solidFill>
                  <a:srgbClr val="002060"/>
                </a:solidFill>
                <a:latin typeface="Times New Roman" pitchFamily="18" charset="0"/>
                <a:cs typeface="Times New Roman" pitchFamily="18" charset="0"/>
              </a:rPr>
              <a:t>oxi?</a:t>
            </a:r>
            <a:endParaRPr lang="vi-VN" altLang="en-US" sz="3000" dirty="0" smtClean="0">
              <a:solidFill>
                <a:srgbClr val="002060"/>
              </a:solidFill>
              <a:latin typeface="Times New Roman" pitchFamily="18" charset="0"/>
              <a:cs typeface="Times New Roman" pitchFamily="18" charset="0"/>
            </a:endParaRPr>
          </a:p>
          <a:p>
            <a:pPr eaLnBrk="1" fontAlgn="base" hangingPunct="1">
              <a:spcBef>
                <a:spcPct val="0"/>
              </a:spcBef>
              <a:spcAft>
                <a:spcPct val="0"/>
              </a:spcAft>
            </a:pPr>
            <a:r>
              <a:rPr lang="vi-VN" altLang="en-US" sz="3000" dirty="0" smtClean="0">
                <a:solidFill>
                  <a:srgbClr val="002060"/>
                </a:solidFill>
                <a:latin typeface="Times New Roman" pitchFamily="18" charset="0"/>
                <a:cs typeface="Times New Roman" pitchFamily="18" charset="0"/>
              </a:rPr>
              <a:t>Biết thể tích các khí đo ở điều kiện tiêu chuẩn.</a:t>
            </a:r>
          </a:p>
        </p:txBody>
      </p:sp>
      <p:sp>
        <p:nvSpPr>
          <p:cNvPr id="6" name="Rectangle 5"/>
          <p:cNvSpPr>
            <a:spLocks noRot="1" noChangeAspect="1" noMove="1" noResize="1" noEditPoints="1" noAdjustHandles="1" noChangeArrowheads="1" noChangeShapeType="1" noTextEdit="1"/>
          </p:cNvSpPr>
          <p:nvPr/>
        </p:nvSpPr>
        <p:spPr>
          <a:xfrm>
            <a:off x="304800" y="3352800"/>
            <a:ext cx="8458200" cy="3341877"/>
          </a:xfrm>
          <a:prstGeom prst="rect">
            <a:avLst/>
          </a:prstGeom>
          <a:blipFill rotWithShape="1">
            <a:blip r:embed="rId6"/>
            <a:stretch>
              <a:fillRect l="-1657" b="-3832"/>
            </a:stretch>
          </a:blipFill>
        </p:spPr>
        <p:txBody>
          <a:bodyPr/>
          <a:lstStyle/>
          <a:p>
            <a:pPr fontAlgn="base">
              <a:spcBef>
                <a:spcPct val="0"/>
              </a:spcBef>
              <a:spcAft>
                <a:spcPct val="0"/>
              </a:spcAft>
            </a:pPr>
            <a:r>
              <a:rPr lang="en-US">
                <a:noFill/>
                <a:latin typeface="VNI-Times" pitchFamily="2" charset="0"/>
              </a:rPr>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0986335"/>
      </p:ext>
    </p:extLst>
  </p:cSld>
  <p:clrMapOvr>
    <a:masterClrMapping/>
  </p:clrMapOvr>
  <mc:AlternateContent xmlns:mc="http://schemas.openxmlformats.org/markup-compatibility/2006">
    <mc:Choice xmlns:p14="http://schemas.microsoft.com/office/powerpoint/2010/main" Requires="p14">
      <p:transition spd="slow" p14:dur="2000" advTm="97825"/>
    </mc:Choice>
    <mc:Fallback>
      <p:transition spd="slow" advTm="9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sz="quarter" idx="1"/>
          </p:nvPr>
        </p:nvSpPr>
        <p:spPr>
          <a:xfrm>
            <a:off x="228600" y="152400"/>
            <a:ext cx="8686800" cy="1905000"/>
          </a:xfrm>
          <a:solidFill>
            <a:schemeClr val="bg1">
              <a:lumMod val="85000"/>
            </a:schemeClr>
          </a:solidFill>
          <a:ln>
            <a:solidFill>
              <a:schemeClr val="tx1"/>
            </a:solidFill>
            <a:miter lim="800000"/>
            <a:headEnd/>
            <a:tailEnd/>
          </a:ln>
        </p:spPr>
        <p:txBody>
          <a:bodyPr/>
          <a:lstStyle/>
          <a:p>
            <a:pPr marL="0" indent="0">
              <a:buFontTx/>
              <a:buNone/>
            </a:pPr>
            <a:r>
              <a:rPr lang="en-US" altLang="en-US" sz="2600" dirty="0" err="1" smtClean="0">
                <a:solidFill>
                  <a:srgbClr val="7030A0"/>
                </a:solidFill>
                <a:latin typeface="Times New Roman" pitchFamily="18" charset="0"/>
                <a:cs typeface="Times New Roman" pitchFamily="18" charset="0"/>
              </a:rPr>
              <a:t>Bài</a:t>
            </a:r>
            <a:r>
              <a:rPr lang="en-US" altLang="en-US" sz="2600" dirty="0" smtClean="0">
                <a:solidFill>
                  <a:srgbClr val="7030A0"/>
                </a:solidFill>
                <a:latin typeface="Times New Roman" pitchFamily="18" charset="0"/>
                <a:cs typeface="Times New Roman" pitchFamily="18" charset="0"/>
              </a:rPr>
              <a:t> </a:t>
            </a:r>
            <a:r>
              <a:rPr lang="en-US" altLang="en-US" sz="2600" dirty="0" smtClean="0">
                <a:solidFill>
                  <a:srgbClr val="7030A0"/>
                </a:solidFill>
                <a:latin typeface="Times New Roman" pitchFamily="18" charset="0"/>
                <a:cs typeface="Times New Roman" pitchFamily="18" charset="0"/>
              </a:rPr>
              <a:t>7/ </a:t>
            </a:r>
            <a:r>
              <a:rPr lang="en-US" altLang="en-US" sz="2600" dirty="0" err="1" smtClean="0">
                <a:solidFill>
                  <a:srgbClr val="7030A0"/>
                </a:solidFill>
                <a:latin typeface="Times New Roman" pitchFamily="18" charset="0"/>
                <a:cs typeface="Times New Roman" pitchFamily="18" charset="0"/>
              </a:rPr>
              <a:t>Dẫn</a:t>
            </a:r>
            <a:r>
              <a:rPr lang="en-US" altLang="en-US" sz="2600" dirty="0" smtClean="0">
                <a:solidFill>
                  <a:srgbClr val="7030A0"/>
                </a:solidFill>
                <a:latin typeface="Times New Roman" pitchFamily="18" charset="0"/>
                <a:cs typeface="Times New Roman" pitchFamily="18" charset="0"/>
              </a:rPr>
              <a:t> 6,72 </a:t>
            </a:r>
            <a:r>
              <a:rPr lang="en-US" altLang="en-US" sz="2600" dirty="0" err="1" smtClean="0">
                <a:solidFill>
                  <a:srgbClr val="7030A0"/>
                </a:solidFill>
                <a:latin typeface="Times New Roman" pitchFamily="18" charset="0"/>
                <a:cs typeface="Times New Roman" pitchFamily="18" charset="0"/>
              </a:rPr>
              <a:t>lít</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hỗn</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hợp</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khí</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gồm</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metan</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và</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etilen</a:t>
            </a:r>
            <a:r>
              <a:rPr lang="en-US" altLang="en-US" sz="2600" dirty="0" smtClean="0">
                <a:solidFill>
                  <a:srgbClr val="7030A0"/>
                </a:solidFill>
                <a:latin typeface="Times New Roman" pitchFamily="18" charset="0"/>
                <a:cs typeface="Times New Roman" pitchFamily="18" charset="0"/>
              </a:rPr>
              <a:t> qua dung </a:t>
            </a:r>
            <a:r>
              <a:rPr lang="en-US" altLang="en-US" sz="2600" dirty="0" err="1" smtClean="0">
                <a:solidFill>
                  <a:srgbClr val="7030A0"/>
                </a:solidFill>
                <a:latin typeface="Times New Roman" pitchFamily="18" charset="0"/>
                <a:cs typeface="Times New Roman" pitchFamily="18" charset="0"/>
              </a:rPr>
              <a:t>dịch</a:t>
            </a:r>
            <a:r>
              <a:rPr lang="en-US" altLang="en-US" sz="2600" dirty="0" smtClean="0">
                <a:solidFill>
                  <a:srgbClr val="7030A0"/>
                </a:solidFill>
                <a:latin typeface="Times New Roman" pitchFamily="18" charset="0"/>
                <a:cs typeface="Times New Roman" pitchFamily="18" charset="0"/>
              </a:rPr>
              <a:t> Br</a:t>
            </a:r>
            <a:r>
              <a:rPr lang="en-US" altLang="en-US" sz="2600" baseline="-25000" dirty="0" smtClean="0">
                <a:solidFill>
                  <a:srgbClr val="7030A0"/>
                </a:solidFill>
                <a:latin typeface="Times New Roman" pitchFamily="18" charset="0"/>
                <a:cs typeface="Times New Roman" pitchFamily="18" charset="0"/>
              </a:rPr>
              <a:t>2 </a:t>
            </a:r>
            <a:r>
              <a:rPr lang="en-US" altLang="en-US" sz="2600" dirty="0" smtClean="0">
                <a:solidFill>
                  <a:srgbClr val="7030A0"/>
                </a:solidFill>
                <a:latin typeface="Times New Roman" pitchFamily="18" charset="0"/>
                <a:cs typeface="Times New Roman" pitchFamily="18" charset="0"/>
              </a:rPr>
              <a:t>8%. Sau </a:t>
            </a:r>
            <a:r>
              <a:rPr lang="en-US" altLang="en-US" sz="2600" dirty="0" err="1" smtClean="0">
                <a:solidFill>
                  <a:srgbClr val="7030A0"/>
                </a:solidFill>
                <a:latin typeface="Times New Roman" pitchFamily="18" charset="0"/>
                <a:cs typeface="Times New Roman" pitchFamily="18" charset="0"/>
              </a:rPr>
              <a:t>phản</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ứng</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thấy</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thoát</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ra</a:t>
            </a:r>
            <a:r>
              <a:rPr lang="en-US" altLang="en-US" sz="2600" dirty="0" smtClean="0">
                <a:solidFill>
                  <a:srgbClr val="7030A0"/>
                </a:solidFill>
                <a:latin typeface="Times New Roman" pitchFamily="18" charset="0"/>
                <a:cs typeface="Times New Roman" pitchFamily="18" charset="0"/>
              </a:rPr>
              <a:t> 2,24 </a:t>
            </a:r>
            <a:r>
              <a:rPr lang="en-US" altLang="en-US" sz="2600" dirty="0" err="1" smtClean="0">
                <a:solidFill>
                  <a:srgbClr val="7030A0"/>
                </a:solidFill>
                <a:latin typeface="Times New Roman" pitchFamily="18" charset="0"/>
                <a:cs typeface="Times New Roman" pitchFamily="18" charset="0"/>
              </a:rPr>
              <a:t>lít</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một</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chất</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khí</a:t>
            </a:r>
            <a:r>
              <a:rPr lang="en-US" altLang="en-US" sz="2600" dirty="0" smtClean="0">
                <a:solidFill>
                  <a:srgbClr val="7030A0"/>
                </a:solidFill>
                <a:latin typeface="Times New Roman" pitchFamily="18" charset="0"/>
                <a:cs typeface="Times New Roman" pitchFamily="18" charset="0"/>
              </a:rPr>
              <a:t>.</a:t>
            </a:r>
          </a:p>
          <a:p>
            <a:pPr marL="0" indent="0">
              <a:buFontTx/>
              <a:buNone/>
            </a:pPr>
            <a:r>
              <a:rPr lang="en-US" altLang="en-US" sz="2600" dirty="0" smtClean="0">
                <a:solidFill>
                  <a:srgbClr val="7030A0"/>
                </a:solidFill>
                <a:latin typeface="Times New Roman" pitchFamily="18" charset="0"/>
                <a:cs typeface="Times New Roman" pitchFamily="18" charset="0"/>
              </a:rPr>
              <a:t>a</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Tính</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thể</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tích</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mỗi</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khí</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trong</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hỗn</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hợp</a:t>
            </a:r>
            <a:r>
              <a:rPr lang="en-US" altLang="en-US" sz="2600" dirty="0" smtClean="0">
                <a:solidFill>
                  <a:srgbClr val="7030A0"/>
                </a:solidFill>
                <a:latin typeface="Times New Roman" pitchFamily="18" charset="0"/>
                <a:cs typeface="Times New Roman" pitchFamily="18" charset="0"/>
              </a:rPr>
              <a:t>. </a:t>
            </a:r>
            <a:r>
              <a:rPr lang="en-US" altLang="en-US" sz="2600" dirty="0" smtClean="0">
                <a:solidFill>
                  <a:srgbClr val="7030A0"/>
                </a:solidFill>
                <a:latin typeface="Times New Roman" pitchFamily="18" charset="0"/>
                <a:cs typeface="Times New Roman" pitchFamily="18" charset="0"/>
              </a:rPr>
              <a:t>(</a:t>
            </a:r>
            <a:r>
              <a:rPr lang="en-US" altLang="en-US" sz="2600" dirty="0" err="1" smtClean="0">
                <a:solidFill>
                  <a:srgbClr val="7030A0"/>
                </a:solidFill>
                <a:latin typeface="Times New Roman" pitchFamily="18" charset="0"/>
                <a:cs typeface="Times New Roman" pitchFamily="18" charset="0"/>
              </a:rPr>
              <a:t>các</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khí</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đo</a:t>
            </a:r>
            <a:r>
              <a:rPr lang="en-US" altLang="en-US" sz="2600" dirty="0" smtClean="0">
                <a:solidFill>
                  <a:srgbClr val="7030A0"/>
                </a:solidFill>
                <a:latin typeface="Times New Roman" pitchFamily="18" charset="0"/>
                <a:cs typeface="Times New Roman" pitchFamily="18" charset="0"/>
              </a:rPr>
              <a:t> ở </a:t>
            </a:r>
            <a:r>
              <a:rPr lang="en-US" altLang="en-US" sz="2600" dirty="0" err="1" smtClean="0">
                <a:solidFill>
                  <a:srgbClr val="7030A0"/>
                </a:solidFill>
                <a:latin typeface="Times New Roman" pitchFamily="18" charset="0"/>
                <a:cs typeface="Times New Roman" pitchFamily="18" charset="0"/>
              </a:rPr>
              <a:t>đktc</a:t>
            </a:r>
            <a:r>
              <a:rPr lang="en-US" altLang="en-US" sz="2600" dirty="0" smtClean="0">
                <a:solidFill>
                  <a:srgbClr val="7030A0"/>
                </a:solidFill>
                <a:latin typeface="Times New Roman" pitchFamily="18" charset="0"/>
                <a:cs typeface="Times New Roman" pitchFamily="18" charset="0"/>
              </a:rPr>
              <a:t>)</a:t>
            </a:r>
          </a:p>
          <a:p>
            <a:pPr marL="0" indent="0">
              <a:buFontTx/>
              <a:buNone/>
            </a:pPr>
            <a:r>
              <a:rPr lang="en-US" altLang="en-US" sz="2600" dirty="0" smtClean="0">
                <a:solidFill>
                  <a:srgbClr val="7030A0"/>
                </a:solidFill>
                <a:latin typeface="Times New Roman" pitchFamily="18" charset="0"/>
                <a:cs typeface="Times New Roman" pitchFamily="18" charset="0"/>
              </a:rPr>
              <a:t>b) </a:t>
            </a:r>
            <a:r>
              <a:rPr lang="en-US" altLang="en-US" sz="2600" dirty="0" err="1" smtClean="0">
                <a:solidFill>
                  <a:srgbClr val="7030A0"/>
                </a:solidFill>
                <a:latin typeface="Times New Roman" pitchFamily="18" charset="0"/>
                <a:cs typeface="Times New Roman" pitchFamily="18" charset="0"/>
              </a:rPr>
              <a:t>Tính</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khối</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lượng</a:t>
            </a:r>
            <a:r>
              <a:rPr lang="en-US" altLang="en-US" sz="2600" dirty="0" smtClean="0">
                <a:solidFill>
                  <a:srgbClr val="7030A0"/>
                </a:solidFill>
                <a:latin typeface="Times New Roman" pitchFamily="18" charset="0"/>
                <a:cs typeface="Times New Roman" pitchFamily="18" charset="0"/>
              </a:rPr>
              <a:t> dung </a:t>
            </a:r>
            <a:r>
              <a:rPr lang="en-US" altLang="en-US" sz="2600" dirty="0" err="1" smtClean="0">
                <a:solidFill>
                  <a:srgbClr val="7030A0"/>
                </a:solidFill>
                <a:latin typeface="Times New Roman" pitchFamily="18" charset="0"/>
                <a:cs typeface="Times New Roman" pitchFamily="18" charset="0"/>
              </a:rPr>
              <a:t>dịch</a:t>
            </a:r>
            <a:r>
              <a:rPr lang="en-US" altLang="en-US" sz="2600" dirty="0" smtClean="0">
                <a:solidFill>
                  <a:srgbClr val="7030A0"/>
                </a:solidFill>
                <a:latin typeface="Times New Roman" pitchFamily="18" charset="0"/>
                <a:cs typeface="Times New Roman" pitchFamily="18" charset="0"/>
              </a:rPr>
              <a:t> Br</a:t>
            </a:r>
            <a:r>
              <a:rPr lang="en-US" altLang="en-US" sz="2600" baseline="-25000" dirty="0" smtClean="0">
                <a:solidFill>
                  <a:srgbClr val="7030A0"/>
                </a:solidFill>
                <a:latin typeface="Times New Roman" pitchFamily="18" charset="0"/>
                <a:cs typeface="Times New Roman" pitchFamily="18" charset="0"/>
              </a:rPr>
              <a:t>2 </a:t>
            </a:r>
            <a:r>
              <a:rPr lang="en-US" altLang="en-US" sz="2600" dirty="0" smtClean="0">
                <a:solidFill>
                  <a:srgbClr val="7030A0"/>
                </a:solidFill>
                <a:latin typeface="Times New Roman" pitchFamily="18" charset="0"/>
                <a:cs typeface="Times New Roman" pitchFamily="18" charset="0"/>
              </a:rPr>
              <a:t>8% </a:t>
            </a:r>
            <a:r>
              <a:rPr lang="en-US" altLang="en-US" sz="2600" dirty="0" err="1" smtClean="0">
                <a:solidFill>
                  <a:srgbClr val="7030A0"/>
                </a:solidFill>
                <a:latin typeface="Times New Roman" pitchFamily="18" charset="0"/>
                <a:cs typeface="Times New Roman" pitchFamily="18" charset="0"/>
              </a:rPr>
              <a:t>đã</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phản</a:t>
            </a:r>
            <a:r>
              <a:rPr lang="en-US" altLang="en-US" sz="2600" dirty="0" smtClean="0">
                <a:solidFill>
                  <a:srgbClr val="7030A0"/>
                </a:solidFill>
                <a:latin typeface="Times New Roman" pitchFamily="18" charset="0"/>
                <a:cs typeface="Times New Roman" pitchFamily="18" charset="0"/>
              </a:rPr>
              <a:t> </a:t>
            </a:r>
            <a:r>
              <a:rPr lang="en-US" altLang="en-US" sz="2600" dirty="0" err="1" smtClean="0">
                <a:solidFill>
                  <a:srgbClr val="7030A0"/>
                </a:solidFill>
                <a:latin typeface="Times New Roman" pitchFamily="18" charset="0"/>
                <a:cs typeface="Times New Roman" pitchFamily="18" charset="0"/>
              </a:rPr>
              <a:t>ứng</a:t>
            </a:r>
            <a:r>
              <a:rPr lang="en-US" altLang="en-US" sz="2600" dirty="0" smtClean="0">
                <a:solidFill>
                  <a:srgbClr val="7030A0"/>
                </a:solidFill>
                <a:latin typeface="Times New Roman" pitchFamily="18" charset="0"/>
                <a:cs typeface="Times New Roman" pitchFamily="18" charset="0"/>
              </a:rPr>
              <a:t> </a:t>
            </a:r>
            <a:r>
              <a:rPr lang="en-US" altLang="en-US" sz="2600" dirty="0" smtClean="0">
                <a:solidFill>
                  <a:srgbClr val="7030A0"/>
                </a:solidFill>
                <a:latin typeface="Times New Roman" pitchFamily="18" charset="0"/>
                <a:cs typeface="Times New Roman" pitchFamily="18" charset="0"/>
              </a:rPr>
              <a:t>(Br </a:t>
            </a:r>
            <a:r>
              <a:rPr lang="en-US" altLang="en-US" sz="2600" dirty="0" smtClean="0">
                <a:solidFill>
                  <a:srgbClr val="7030A0"/>
                </a:solidFill>
                <a:latin typeface="Times New Roman" pitchFamily="18" charset="0"/>
                <a:cs typeface="Times New Roman" pitchFamily="18" charset="0"/>
              </a:rPr>
              <a:t>= 80</a:t>
            </a:r>
            <a:r>
              <a:rPr lang="en-US" altLang="en-US" sz="2600" dirty="0" smtClean="0">
                <a:solidFill>
                  <a:srgbClr val="0070C0"/>
                </a:solidFill>
                <a:latin typeface="Times New Roman" pitchFamily="18" charset="0"/>
                <a:cs typeface="Times New Roman" pitchFamily="18" charset="0"/>
              </a:rPr>
              <a:t>)</a:t>
            </a:r>
          </a:p>
        </p:txBody>
      </p:sp>
      <p:sp>
        <p:nvSpPr>
          <p:cNvPr id="5" name="Rectangle 4"/>
          <p:cNvSpPr>
            <a:spLocks noRot="1" noChangeAspect="1" noMove="1" noResize="1" noEditPoints="1" noAdjustHandles="1" noChangeArrowheads="1" noChangeShapeType="1" noTextEdit="1"/>
          </p:cNvSpPr>
          <p:nvPr/>
        </p:nvSpPr>
        <p:spPr>
          <a:xfrm>
            <a:off x="228600" y="2286000"/>
            <a:ext cx="8458200" cy="3792000"/>
          </a:xfrm>
          <a:prstGeom prst="rect">
            <a:avLst/>
          </a:prstGeom>
          <a:blipFill rotWithShape="1">
            <a:blip r:embed="rId6"/>
            <a:stretch>
              <a:fillRect l="-1730" t="-2251" b="-965"/>
            </a:stretch>
          </a:blipFill>
        </p:spPr>
        <p:txBody>
          <a:bodyPr/>
          <a:lstStyle/>
          <a:p>
            <a:pPr fontAlgn="base">
              <a:spcBef>
                <a:spcPct val="0"/>
              </a:spcBef>
              <a:spcAft>
                <a:spcPct val="0"/>
              </a:spcAft>
            </a:pPr>
            <a:r>
              <a:rPr lang="en-US">
                <a:noFill/>
                <a:latin typeface="VNI-Times" pitchFamily="2"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3" name="Rectangle 2"/>
          <p:cNvSpPr/>
          <p:nvPr/>
        </p:nvSpPr>
        <p:spPr>
          <a:xfrm>
            <a:off x="228600" y="4876800"/>
            <a:ext cx="457200" cy="1201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29609893"/>
      </p:ext>
    </p:extLst>
  </p:cSld>
  <p:clrMapOvr>
    <a:masterClrMapping/>
  </p:clrMapOvr>
  <mc:AlternateContent xmlns:mc="http://schemas.openxmlformats.org/markup-compatibility/2006">
    <mc:Choice xmlns:p14="http://schemas.microsoft.com/office/powerpoint/2010/main" Requires="p14">
      <p:transition spd="slow" p14:dur="2000" advTm="166161"/>
    </mc:Choice>
    <mc:Fallback>
      <p:transition spd="slow" advTm="16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9154">
                                            <p:bg/>
                                          </p:spTgt>
                                        </p:tgtEl>
                                        <p:attrNameLst>
                                          <p:attrName>style.visibility</p:attrName>
                                        </p:attrNameLst>
                                      </p:cBhvr>
                                      <p:to>
                                        <p:strVal val="visible"/>
                                      </p:to>
                                    </p:set>
                                    <p:animEffect transition="in" filter="barn(inVertical)">
                                      <p:cBhvr>
                                        <p:cTn id="11" dur="500"/>
                                        <p:tgtEl>
                                          <p:spTgt spid="49154">
                                            <p:bg/>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9154">
                                            <p:txEl>
                                              <p:pRg st="0" end="0"/>
                                            </p:txEl>
                                          </p:spTgt>
                                        </p:tgtEl>
                                        <p:attrNameLst>
                                          <p:attrName>style.visibility</p:attrName>
                                        </p:attrNameLst>
                                      </p:cBhvr>
                                      <p:to>
                                        <p:strVal val="visible"/>
                                      </p:to>
                                    </p:set>
                                    <p:animEffect transition="in" filter="barn(inVertical)">
                                      <p:cBhvr>
                                        <p:cTn id="16" dur="500"/>
                                        <p:tgtEl>
                                          <p:spTgt spid="4915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9154">
                                            <p:txEl>
                                              <p:pRg st="1" end="1"/>
                                            </p:txEl>
                                          </p:spTgt>
                                        </p:tgtEl>
                                        <p:attrNameLst>
                                          <p:attrName>style.visibility</p:attrName>
                                        </p:attrNameLst>
                                      </p:cBhvr>
                                      <p:to>
                                        <p:strVal val="visible"/>
                                      </p:to>
                                    </p:set>
                                    <p:animEffect transition="in" filter="barn(inVertical)">
                                      <p:cBhvr>
                                        <p:cTn id="21" dur="500"/>
                                        <p:tgtEl>
                                          <p:spTgt spid="4915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9154">
                                            <p:txEl>
                                              <p:pRg st="2" end="2"/>
                                            </p:txEl>
                                          </p:spTgt>
                                        </p:tgtEl>
                                        <p:attrNameLst>
                                          <p:attrName>style.visibility</p:attrName>
                                        </p:attrNameLst>
                                      </p:cBhvr>
                                      <p:to>
                                        <p:strVal val="visible"/>
                                      </p:to>
                                    </p:set>
                                    <p:animEffect transition="in" filter="barn(inVertical)">
                                      <p:cBhvr>
                                        <p:cTn id="26" dur="500"/>
                                        <p:tgtEl>
                                          <p:spTgt spid="4915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49154" grpId="0" build="p"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sz="half" idx="1"/>
          </p:nvPr>
        </p:nvSpPr>
        <p:spPr>
          <a:xfrm>
            <a:off x="185738" y="1647497"/>
            <a:ext cx="8805862" cy="4648200"/>
          </a:xfrm>
          <a:noFill/>
          <a:ln w="28575">
            <a:solidFill>
              <a:schemeClr val="bg1"/>
            </a:solidFill>
            <a:miter lim="800000"/>
            <a:headEnd/>
            <a:tailEnd/>
          </a:ln>
        </p:spPr>
        <p:txBody>
          <a:bodyPr/>
          <a:lstStyle/>
          <a:p>
            <a:pPr marL="115888" indent="-115888" algn="just" eaLnBrk="1" hangingPunct="1">
              <a:buFontTx/>
              <a:buNone/>
              <a:tabLst>
                <a:tab pos="115888" algn="l"/>
              </a:tabLst>
            </a:pPr>
            <a:r>
              <a:rPr lang="en-US" altLang="en-US" sz="2800" b="1" i="1" dirty="0" smtClean="0">
                <a:latin typeface="Times New Roman" pitchFamily="18" charset="0"/>
              </a:rPr>
              <a:t>I. KIẾN THỨC CẦN NHỚ:</a:t>
            </a:r>
            <a:endParaRPr lang="en-US" altLang="en-US" sz="2800" b="1" u="sng" dirty="0" smtClean="0">
              <a:latin typeface="Times New Roman" pitchFamily="18" charset="0"/>
            </a:endParaRPr>
          </a:p>
          <a:p>
            <a:pPr marL="115888" indent="-115888" algn="just" eaLnBrk="1" hangingPunct="1">
              <a:buFontTx/>
              <a:buNone/>
              <a:tabLst>
                <a:tab pos="115888" algn="l"/>
              </a:tabLst>
            </a:pPr>
            <a:r>
              <a:rPr lang="en-US" altLang="en-US" sz="2400" b="1" dirty="0" smtClean="0">
                <a:latin typeface="Times New Roman" pitchFamily="18" charset="0"/>
              </a:rPr>
              <a:t>   </a:t>
            </a:r>
          </a:p>
        </p:txBody>
      </p:sp>
      <p:sp>
        <p:nvSpPr>
          <p:cNvPr id="14339" name="Rectangle 6"/>
          <p:cNvSpPr>
            <a:spLocks noChangeArrowheads="1"/>
          </p:cNvSpPr>
          <p:nvPr/>
        </p:nvSpPr>
        <p:spPr bwMode="auto">
          <a:xfrm>
            <a:off x="2438400" y="2362200"/>
            <a:ext cx="3962400" cy="609600"/>
          </a:xfrm>
          <a:prstGeom prst="rect">
            <a:avLst/>
          </a:prstGeom>
          <a:solidFill>
            <a:schemeClr val="bg1"/>
          </a:solidFill>
          <a:ln w="38100" algn="ctr">
            <a:solidFill>
              <a:srgbClr val="0000B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0" fontAlgn="base" hangingPunct="0">
              <a:spcBef>
                <a:spcPct val="0"/>
              </a:spcBef>
              <a:spcAft>
                <a:spcPct val="0"/>
              </a:spcAft>
            </a:pPr>
            <a:r>
              <a:rPr lang="en-US" altLang="en-US" sz="2800" b="1" dirty="0" smtClean="0">
                <a:solidFill>
                  <a:srgbClr val="0000B8"/>
                </a:solidFill>
              </a:rPr>
              <a:t>HỢP CHẤT HỮU CƠ</a:t>
            </a:r>
          </a:p>
        </p:txBody>
      </p:sp>
      <p:sp>
        <p:nvSpPr>
          <p:cNvPr id="88075" name="Rectangle 11"/>
          <p:cNvSpPr>
            <a:spLocks noChangeArrowheads="1"/>
          </p:cNvSpPr>
          <p:nvPr/>
        </p:nvSpPr>
        <p:spPr bwMode="auto">
          <a:xfrm>
            <a:off x="228600" y="3505200"/>
            <a:ext cx="3962400" cy="2819400"/>
          </a:xfrm>
          <a:prstGeom prst="rect">
            <a:avLst/>
          </a:prstGeom>
          <a:solidFill>
            <a:schemeClr val="bg1"/>
          </a:solidFill>
          <a:ln w="19050" algn="ctr">
            <a:solidFill>
              <a:srgbClr val="0000B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r>
              <a:rPr lang="en-US" altLang="en-US" sz="2800" b="1" dirty="0" smtClean="0">
                <a:solidFill>
                  <a:srgbClr val="C00000"/>
                </a:solidFill>
              </a:rPr>
              <a:t>HIĐROCACBON</a:t>
            </a:r>
          </a:p>
          <a:p>
            <a:pPr algn="ctr" eaLnBrk="0" fontAlgn="base" hangingPunct="0">
              <a:spcBef>
                <a:spcPct val="0"/>
              </a:spcBef>
              <a:spcAft>
                <a:spcPct val="0"/>
              </a:spcAft>
            </a:pPr>
            <a:r>
              <a:rPr lang="en-US" altLang="en-US" sz="2800" dirty="0" err="1" smtClean="0">
                <a:solidFill>
                  <a:srgbClr val="000000"/>
                </a:solidFill>
              </a:rPr>
              <a:t>Phân</a:t>
            </a:r>
            <a:r>
              <a:rPr lang="en-US" altLang="en-US" sz="2800" dirty="0" smtClean="0">
                <a:solidFill>
                  <a:srgbClr val="000000"/>
                </a:solidFill>
              </a:rPr>
              <a:t> </a:t>
            </a:r>
            <a:r>
              <a:rPr lang="en-US" altLang="en-US" sz="2800" dirty="0" err="1" smtClean="0">
                <a:solidFill>
                  <a:srgbClr val="000000"/>
                </a:solidFill>
              </a:rPr>
              <a:t>tử</a:t>
            </a:r>
            <a:r>
              <a:rPr lang="en-US" altLang="en-US" sz="2800" dirty="0" smtClean="0">
                <a:solidFill>
                  <a:srgbClr val="000000"/>
                </a:solidFill>
              </a:rPr>
              <a:t> </a:t>
            </a:r>
            <a:r>
              <a:rPr lang="en-US" altLang="en-US" sz="2800" dirty="0" err="1" smtClean="0">
                <a:solidFill>
                  <a:srgbClr val="000000"/>
                </a:solidFill>
              </a:rPr>
              <a:t>chỉ</a:t>
            </a:r>
            <a:r>
              <a:rPr lang="en-US" altLang="en-US" sz="2800" dirty="0" smtClean="0">
                <a:solidFill>
                  <a:srgbClr val="000000"/>
                </a:solidFill>
              </a:rPr>
              <a:t> </a:t>
            </a:r>
            <a:r>
              <a:rPr lang="en-US" altLang="en-US" sz="2800" dirty="0" err="1" smtClean="0">
                <a:solidFill>
                  <a:srgbClr val="000000"/>
                </a:solidFill>
              </a:rPr>
              <a:t>chứa</a:t>
            </a:r>
            <a:r>
              <a:rPr lang="en-US" altLang="en-US" sz="2800" dirty="0" smtClean="0">
                <a:solidFill>
                  <a:srgbClr val="000000"/>
                </a:solidFill>
              </a:rPr>
              <a:t> 2 </a:t>
            </a:r>
            <a:r>
              <a:rPr lang="en-US" altLang="en-US" sz="2800" dirty="0" err="1" smtClean="0">
                <a:solidFill>
                  <a:srgbClr val="000000"/>
                </a:solidFill>
              </a:rPr>
              <a:t>nguyên</a:t>
            </a:r>
            <a:endParaRPr lang="en-US" altLang="en-US" sz="2800" dirty="0" smtClean="0">
              <a:solidFill>
                <a:srgbClr val="000000"/>
              </a:solidFill>
            </a:endParaRPr>
          </a:p>
          <a:p>
            <a:pPr algn="ctr" eaLnBrk="0" fontAlgn="base" hangingPunct="0">
              <a:spcBef>
                <a:spcPct val="0"/>
              </a:spcBef>
              <a:spcAft>
                <a:spcPct val="0"/>
              </a:spcAft>
            </a:pPr>
            <a:r>
              <a:rPr lang="en-US" altLang="en-US" sz="2800" dirty="0" err="1" smtClean="0">
                <a:solidFill>
                  <a:srgbClr val="000000"/>
                </a:solidFill>
              </a:rPr>
              <a:t>tố</a:t>
            </a:r>
            <a:r>
              <a:rPr lang="en-US" altLang="en-US" sz="2800" dirty="0" smtClean="0">
                <a:solidFill>
                  <a:srgbClr val="000000"/>
                </a:solidFill>
              </a:rPr>
              <a:t>: </a:t>
            </a:r>
            <a:r>
              <a:rPr lang="en-US" altLang="en-US" sz="2800" dirty="0" err="1" smtClean="0">
                <a:solidFill>
                  <a:srgbClr val="000000"/>
                </a:solidFill>
              </a:rPr>
              <a:t>cacbon</a:t>
            </a:r>
            <a:r>
              <a:rPr lang="en-US" altLang="en-US" sz="2800" dirty="0" smtClean="0">
                <a:solidFill>
                  <a:srgbClr val="000000"/>
                </a:solidFill>
              </a:rPr>
              <a:t> </a:t>
            </a:r>
            <a:r>
              <a:rPr lang="en-US" altLang="en-US" sz="2800" dirty="0" err="1" smtClean="0">
                <a:solidFill>
                  <a:srgbClr val="000000"/>
                </a:solidFill>
              </a:rPr>
              <a:t>và</a:t>
            </a:r>
            <a:r>
              <a:rPr lang="en-US" altLang="en-US" sz="2800" dirty="0" smtClean="0">
                <a:solidFill>
                  <a:srgbClr val="000000"/>
                </a:solidFill>
              </a:rPr>
              <a:t> </a:t>
            </a:r>
            <a:r>
              <a:rPr lang="en-US" altLang="en-US" sz="2800" dirty="0" err="1" smtClean="0">
                <a:solidFill>
                  <a:srgbClr val="000000"/>
                </a:solidFill>
              </a:rPr>
              <a:t>hiđro</a:t>
            </a:r>
            <a:endParaRPr lang="en-US" altLang="en-US" sz="2800" dirty="0" smtClean="0">
              <a:solidFill>
                <a:srgbClr val="000000"/>
              </a:solidFill>
            </a:endParaRPr>
          </a:p>
          <a:p>
            <a:pPr algn="ctr" eaLnBrk="0" fontAlgn="base" hangingPunct="0">
              <a:spcBef>
                <a:spcPct val="0"/>
              </a:spcBef>
              <a:spcAft>
                <a:spcPct val="0"/>
              </a:spcAft>
            </a:pPr>
            <a:endParaRPr lang="en-US" altLang="en-US" sz="2800" dirty="0" smtClean="0">
              <a:solidFill>
                <a:srgbClr val="000000"/>
              </a:solidFill>
            </a:endParaRPr>
          </a:p>
          <a:p>
            <a:pPr algn="ctr" eaLnBrk="0" fontAlgn="base" hangingPunct="0">
              <a:spcBef>
                <a:spcPct val="0"/>
              </a:spcBef>
              <a:spcAft>
                <a:spcPct val="0"/>
              </a:spcAft>
            </a:pPr>
            <a:r>
              <a:rPr lang="en-US" altLang="en-US" sz="2800" dirty="0" err="1" smtClean="0">
                <a:solidFill>
                  <a:srgbClr val="000000"/>
                </a:solidFill>
              </a:rPr>
              <a:t>Ví</a:t>
            </a:r>
            <a:r>
              <a:rPr lang="en-US" altLang="en-US" sz="2800" dirty="0" smtClean="0">
                <a:solidFill>
                  <a:srgbClr val="000000"/>
                </a:solidFill>
              </a:rPr>
              <a:t> </a:t>
            </a:r>
            <a:r>
              <a:rPr lang="en-US" altLang="en-US" sz="2800" dirty="0" err="1" smtClean="0">
                <a:solidFill>
                  <a:srgbClr val="000000"/>
                </a:solidFill>
              </a:rPr>
              <a:t>dụ</a:t>
            </a:r>
            <a:r>
              <a:rPr lang="en-US" altLang="en-US" sz="2800" dirty="0" smtClean="0">
                <a:solidFill>
                  <a:srgbClr val="000000"/>
                </a:solidFill>
              </a:rPr>
              <a:t>: C</a:t>
            </a:r>
            <a:r>
              <a:rPr lang="en-US" altLang="en-US" sz="2800" baseline="-25000" dirty="0" smtClean="0">
                <a:solidFill>
                  <a:srgbClr val="000000"/>
                </a:solidFill>
              </a:rPr>
              <a:t>6</a:t>
            </a:r>
            <a:r>
              <a:rPr lang="en-US" altLang="en-US" sz="2800" dirty="0" smtClean="0">
                <a:solidFill>
                  <a:srgbClr val="000000"/>
                </a:solidFill>
              </a:rPr>
              <a:t>H</a:t>
            </a:r>
            <a:r>
              <a:rPr lang="en-US" altLang="en-US" sz="2800" baseline="-25000" dirty="0" smtClean="0">
                <a:solidFill>
                  <a:srgbClr val="000000"/>
                </a:solidFill>
              </a:rPr>
              <a:t>6</a:t>
            </a:r>
            <a:r>
              <a:rPr lang="en-US" altLang="en-US" sz="2800" dirty="0" smtClean="0">
                <a:solidFill>
                  <a:srgbClr val="000000"/>
                </a:solidFill>
              </a:rPr>
              <a:t>, C</a:t>
            </a:r>
            <a:r>
              <a:rPr lang="en-US" altLang="en-US" sz="2800" baseline="-25000" dirty="0" smtClean="0">
                <a:solidFill>
                  <a:srgbClr val="000000"/>
                </a:solidFill>
              </a:rPr>
              <a:t>4</a:t>
            </a:r>
            <a:r>
              <a:rPr lang="en-US" altLang="en-US" sz="2800" dirty="0" smtClean="0">
                <a:solidFill>
                  <a:srgbClr val="000000"/>
                </a:solidFill>
              </a:rPr>
              <a:t>H</a:t>
            </a:r>
            <a:r>
              <a:rPr lang="en-US" altLang="en-US" sz="2800" baseline="-25000" dirty="0" smtClean="0">
                <a:solidFill>
                  <a:srgbClr val="000000"/>
                </a:solidFill>
              </a:rPr>
              <a:t>10…</a:t>
            </a:r>
            <a:endParaRPr lang="en-US" altLang="en-US" sz="2800" dirty="0" smtClean="0">
              <a:solidFill>
                <a:srgbClr val="000000"/>
              </a:solidFill>
            </a:endParaRPr>
          </a:p>
          <a:p>
            <a:pPr algn="ctr" eaLnBrk="0" fontAlgn="base" hangingPunct="0">
              <a:spcBef>
                <a:spcPct val="0"/>
              </a:spcBef>
              <a:spcAft>
                <a:spcPct val="0"/>
              </a:spcAft>
            </a:pPr>
            <a:endParaRPr lang="en-US" altLang="en-US" sz="2400"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a:p>
            <a:pPr algn="ctr" eaLnBrk="0" fontAlgn="base" hangingPunct="0">
              <a:spcBef>
                <a:spcPct val="0"/>
              </a:spcBef>
              <a:spcAft>
                <a:spcPct val="0"/>
              </a:spcAft>
            </a:pPr>
            <a:endParaRPr lang="en-US" altLang="en-US" sz="2400" b="1" dirty="0" smtClean="0">
              <a:solidFill>
                <a:srgbClr val="0000B8"/>
              </a:solidFill>
            </a:endParaRPr>
          </a:p>
        </p:txBody>
      </p:sp>
      <p:sp>
        <p:nvSpPr>
          <p:cNvPr id="88076" name="Rectangle 12"/>
          <p:cNvSpPr>
            <a:spLocks noChangeArrowheads="1"/>
          </p:cNvSpPr>
          <p:nvPr/>
        </p:nvSpPr>
        <p:spPr bwMode="auto">
          <a:xfrm>
            <a:off x="4419600" y="3505200"/>
            <a:ext cx="4591050" cy="2819400"/>
          </a:xfrm>
          <a:prstGeom prst="rect">
            <a:avLst/>
          </a:prstGeom>
          <a:solidFill>
            <a:schemeClr val="bg1"/>
          </a:solidFill>
          <a:ln w="12700" algn="ctr">
            <a:solidFill>
              <a:srgbClr val="0000B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0" fontAlgn="base" hangingPunct="0">
              <a:spcBef>
                <a:spcPct val="0"/>
              </a:spcBef>
              <a:spcAft>
                <a:spcPct val="0"/>
              </a:spcAft>
            </a:pPr>
            <a:r>
              <a:rPr lang="en-US" altLang="en-US" sz="2400" b="1" dirty="0" smtClean="0">
                <a:solidFill>
                  <a:srgbClr val="0000B8"/>
                </a:solidFill>
              </a:rPr>
              <a:t>            </a:t>
            </a:r>
            <a:r>
              <a:rPr lang="en-US" altLang="en-US" sz="2800" b="1" dirty="0" smtClean="0">
                <a:solidFill>
                  <a:srgbClr val="C00000"/>
                </a:solidFill>
              </a:rPr>
              <a:t>DẪN XUẤT CỦA </a:t>
            </a:r>
          </a:p>
          <a:p>
            <a:pPr eaLnBrk="0" fontAlgn="base" hangingPunct="0">
              <a:spcBef>
                <a:spcPct val="0"/>
              </a:spcBef>
              <a:spcAft>
                <a:spcPct val="0"/>
              </a:spcAft>
            </a:pPr>
            <a:r>
              <a:rPr lang="en-US" altLang="en-US" sz="2800" b="1" dirty="0" smtClean="0">
                <a:solidFill>
                  <a:srgbClr val="C00000"/>
                </a:solidFill>
              </a:rPr>
              <a:t>          HIĐROCACBON</a:t>
            </a:r>
          </a:p>
          <a:p>
            <a:pPr eaLnBrk="0" fontAlgn="base" hangingPunct="0">
              <a:spcBef>
                <a:spcPct val="0"/>
              </a:spcBef>
              <a:spcAft>
                <a:spcPct val="0"/>
              </a:spcAft>
            </a:pPr>
            <a:r>
              <a:rPr lang="en-US" altLang="en-US" sz="2800" dirty="0" err="1" smtClean="0">
                <a:solidFill>
                  <a:srgbClr val="000000"/>
                </a:solidFill>
              </a:rPr>
              <a:t>Ngoài</a:t>
            </a:r>
            <a:r>
              <a:rPr lang="en-US" altLang="en-US" sz="2800" dirty="0" smtClean="0">
                <a:solidFill>
                  <a:srgbClr val="000000"/>
                </a:solidFill>
              </a:rPr>
              <a:t> </a:t>
            </a:r>
            <a:r>
              <a:rPr lang="en-US" altLang="en-US" sz="2800" dirty="0" err="1" smtClean="0">
                <a:solidFill>
                  <a:srgbClr val="000000"/>
                </a:solidFill>
              </a:rPr>
              <a:t>cacbon</a:t>
            </a:r>
            <a:r>
              <a:rPr lang="en-US" altLang="en-US" sz="2800" dirty="0" smtClean="0">
                <a:solidFill>
                  <a:srgbClr val="000000"/>
                </a:solidFill>
              </a:rPr>
              <a:t> </a:t>
            </a:r>
            <a:r>
              <a:rPr lang="en-US" altLang="en-US" sz="2800" dirty="0" err="1" smtClean="0">
                <a:solidFill>
                  <a:srgbClr val="000000"/>
                </a:solidFill>
              </a:rPr>
              <a:t>và</a:t>
            </a:r>
            <a:r>
              <a:rPr lang="en-US" altLang="en-US" sz="2800" dirty="0" smtClean="0">
                <a:solidFill>
                  <a:srgbClr val="000000"/>
                </a:solidFill>
              </a:rPr>
              <a:t> </a:t>
            </a:r>
            <a:r>
              <a:rPr lang="en-US" altLang="en-US" sz="2800" dirty="0" err="1" smtClean="0">
                <a:solidFill>
                  <a:srgbClr val="000000"/>
                </a:solidFill>
              </a:rPr>
              <a:t>hiđro</a:t>
            </a:r>
            <a:r>
              <a:rPr lang="en-US" altLang="en-US" sz="2800" dirty="0" smtClean="0">
                <a:solidFill>
                  <a:srgbClr val="000000"/>
                </a:solidFill>
              </a:rPr>
              <a:t>, </a:t>
            </a:r>
            <a:r>
              <a:rPr lang="en-US" altLang="en-US" sz="2800" dirty="0" err="1" smtClean="0">
                <a:solidFill>
                  <a:srgbClr val="000000"/>
                </a:solidFill>
              </a:rPr>
              <a:t>trong</a:t>
            </a:r>
            <a:r>
              <a:rPr lang="en-US" altLang="en-US" sz="2800" dirty="0" smtClean="0">
                <a:solidFill>
                  <a:srgbClr val="000000"/>
                </a:solidFill>
              </a:rPr>
              <a:t> </a:t>
            </a:r>
            <a:endParaRPr lang="en-US" altLang="en-US" sz="2800" dirty="0" smtClean="0">
              <a:solidFill>
                <a:srgbClr val="000000"/>
              </a:solidFill>
            </a:endParaRPr>
          </a:p>
          <a:p>
            <a:pPr eaLnBrk="0" fontAlgn="base" hangingPunct="0">
              <a:spcBef>
                <a:spcPct val="0"/>
              </a:spcBef>
              <a:spcAft>
                <a:spcPct val="0"/>
              </a:spcAft>
            </a:pPr>
            <a:r>
              <a:rPr lang="en-US" altLang="en-US" sz="2800" dirty="0" err="1" smtClean="0">
                <a:solidFill>
                  <a:srgbClr val="000000"/>
                </a:solidFill>
              </a:rPr>
              <a:t>phân</a:t>
            </a:r>
            <a:r>
              <a:rPr lang="en-US" altLang="en-US" sz="2800" dirty="0" smtClean="0">
                <a:solidFill>
                  <a:srgbClr val="000000"/>
                </a:solidFill>
              </a:rPr>
              <a:t> </a:t>
            </a:r>
            <a:r>
              <a:rPr lang="en-US" altLang="en-US" sz="2800" dirty="0" err="1" smtClean="0">
                <a:solidFill>
                  <a:srgbClr val="000000"/>
                </a:solidFill>
              </a:rPr>
              <a:t>tử</a:t>
            </a:r>
            <a:r>
              <a:rPr lang="en-US" altLang="en-US" sz="2800" dirty="0" smtClean="0">
                <a:solidFill>
                  <a:srgbClr val="000000"/>
                </a:solidFill>
              </a:rPr>
              <a:t> </a:t>
            </a:r>
            <a:r>
              <a:rPr lang="en-US" altLang="en-US" sz="2800" dirty="0" err="1" smtClean="0">
                <a:solidFill>
                  <a:srgbClr val="000000"/>
                </a:solidFill>
              </a:rPr>
              <a:t>còn</a:t>
            </a:r>
            <a:r>
              <a:rPr lang="en-US" altLang="en-US" sz="2800" dirty="0" smtClean="0">
                <a:solidFill>
                  <a:srgbClr val="000000"/>
                </a:solidFill>
              </a:rPr>
              <a:t> </a:t>
            </a:r>
            <a:r>
              <a:rPr lang="en-US" altLang="en-US" sz="2800" dirty="0" err="1" smtClean="0">
                <a:solidFill>
                  <a:srgbClr val="000000"/>
                </a:solidFill>
              </a:rPr>
              <a:t>có</a:t>
            </a:r>
            <a:r>
              <a:rPr lang="en-US" altLang="en-US" sz="2800" dirty="0" smtClean="0">
                <a:solidFill>
                  <a:srgbClr val="000000"/>
                </a:solidFill>
              </a:rPr>
              <a:t> </a:t>
            </a:r>
            <a:r>
              <a:rPr lang="en-US" altLang="en-US" sz="2800" dirty="0" err="1" smtClean="0">
                <a:solidFill>
                  <a:srgbClr val="000000"/>
                </a:solidFill>
              </a:rPr>
              <a:t>các</a:t>
            </a:r>
            <a:r>
              <a:rPr lang="en-US" altLang="en-US" sz="2800" dirty="0" smtClean="0">
                <a:solidFill>
                  <a:srgbClr val="000000"/>
                </a:solidFill>
              </a:rPr>
              <a:t> </a:t>
            </a:r>
            <a:r>
              <a:rPr lang="en-US" altLang="en-US" sz="2800" dirty="0" err="1" smtClean="0">
                <a:solidFill>
                  <a:srgbClr val="000000"/>
                </a:solidFill>
              </a:rPr>
              <a:t>nguyên</a:t>
            </a:r>
            <a:r>
              <a:rPr lang="en-US" altLang="en-US" sz="2800" dirty="0" smtClean="0">
                <a:solidFill>
                  <a:srgbClr val="000000"/>
                </a:solidFill>
              </a:rPr>
              <a:t> </a:t>
            </a:r>
          </a:p>
          <a:p>
            <a:pPr eaLnBrk="0" fontAlgn="base" hangingPunct="0">
              <a:spcBef>
                <a:spcPct val="0"/>
              </a:spcBef>
              <a:spcAft>
                <a:spcPct val="0"/>
              </a:spcAft>
            </a:pPr>
            <a:r>
              <a:rPr lang="en-US" altLang="en-US" sz="2800" dirty="0" err="1" smtClean="0">
                <a:solidFill>
                  <a:srgbClr val="000000"/>
                </a:solidFill>
              </a:rPr>
              <a:t>tố</a:t>
            </a:r>
            <a:r>
              <a:rPr lang="en-US" altLang="en-US" sz="2800" dirty="0" smtClean="0">
                <a:solidFill>
                  <a:srgbClr val="000000"/>
                </a:solidFill>
              </a:rPr>
              <a:t> </a:t>
            </a:r>
            <a:r>
              <a:rPr lang="en-US" altLang="en-US" sz="2800" dirty="0" err="1" smtClean="0">
                <a:solidFill>
                  <a:srgbClr val="000000"/>
                </a:solidFill>
              </a:rPr>
              <a:t>khác</a:t>
            </a:r>
            <a:r>
              <a:rPr lang="en-US" altLang="en-US" sz="2800" dirty="0" smtClean="0">
                <a:solidFill>
                  <a:srgbClr val="000000"/>
                </a:solidFill>
              </a:rPr>
              <a:t>: </a:t>
            </a:r>
            <a:r>
              <a:rPr lang="en-US" altLang="en-US" sz="2800" dirty="0" err="1" smtClean="0">
                <a:solidFill>
                  <a:srgbClr val="000000"/>
                </a:solidFill>
              </a:rPr>
              <a:t>oxi</a:t>
            </a:r>
            <a:r>
              <a:rPr lang="en-US" altLang="en-US" sz="2800" dirty="0" smtClean="0">
                <a:solidFill>
                  <a:srgbClr val="000000"/>
                </a:solidFill>
              </a:rPr>
              <a:t>, </a:t>
            </a:r>
            <a:r>
              <a:rPr lang="en-US" altLang="en-US" sz="2800" dirty="0" err="1" smtClean="0">
                <a:solidFill>
                  <a:srgbClr val="000000"/>
                </a:solidFill>
              </a:rPr>
              <a:t>nitơ</a:t>
            </a:r>
            <a:r>
              <a:rPr lang="en-US" altLang="en-US" sz="2800" dirty="0" smtClean="0">
                <a:solidFill>
                  <a:srgbClr val="000000"/>
                </a:solidFill>
              </a:rPr>
              <a:t>, </a:t>
            </a:r>
            <a:r>
              <a:rPr lang="en-US" altLang="en-US" sz="2800" dirty="0" err="1" smtClean="0">
                <a:solidFill>
                  <a:srgbClr val="000000"/>
                </a:solidFill>
              </a:rPr>
              <a:t>clo</a:t>
            </a:r>
            <a:r>
              <a:rPr lang="en-US" altLang="en-US" sz="2800" dirty="0" smtClean="0">
                <a:solidFill>
                  <a:srgbClr val="000000"/>
                </a:solidFill>
              </a:rPr>
              <a:t>…</a:t>
            </a:r>
          </a:p>
          <a:p>
            <a:pPr eaLnBrk="0" fontAlgn="base" hangingPunct="0">
              <a:spcBef>
                <a:spcPct val="0"/>
              </a:spcBef>
              <a:spcAft>
                <a:spcPct val="0"/>
              </a:spcAft>
            </a:pPr>
            <a:r>
              <a:rPr lang="en-US" altLang="en-US" sz="2800" dirty="0" err="1" smtClean="0">
                <a:solidFill>
                  <a:srgbClr val="000000"/>
                </a:solidFill>
              </a:rPr>
              <a:t>Ví</a:t>
            </a:r>
            <a:r>
              <a:rPr lang="en-US" altLang="en-US" sz="2800" dirty="0" smtClean="0">
                <a:solidFill>
                  <a:srgbClr val="000000"/>
                </a:solidFill>
              </a:rPr>
              <a:t> </a:t>
            </a:r>
            <a:r>
              <a:rPr lang="en-US" altLang="en-US" sz="2800" dirty="0" err="1" smtClean="0">
                <a:solidFill>
                  <a:srgbClr val="000000"/>
                </a:solidFill>
              </a:rPr>
              <a:t>dụ</a:t>
            </a:r>
            <a:r>
              <a:rPr lang="en-US" altLang="en-US" sz="2800" dirty="0" smtClean="0">
                <a:solidFill>
                  <a:srgbClr val="000000"/>
                </a:solidFill>
              </a:rPr>
              <a:t>: C</a:t>
            </a:r>
            <a:r>
              <a:rPr lang="en-US" altLang="en-US" sz="2800" baseline="-25000" dirty="0" smtClean="0">
                <a:solidFill>
                  <a:srgbClr val="000000"/>
                </a:solidFill>
              </a:rPr>
              <a:t>2</a:t>
            </a:r>
            <a:r>
              <a:rPr lang="en-US" altLang="en-US" sz="2800" dirty="0" smtClean="0">
                <a:solidFill>
                  <a:srgbClr val="000000"/>
                </a:solidFill>
              </a:rPr>
              <a:t>H</a:t>
            </a:r>
            <a:r>
              <a:rPr lang="en-US" altLang="en-US" sz="2800" baseline="-25000" dirty="0" smtClean="0">
                <a:solidFill>
                  <a:srgbClr val="000000"/>
                </a:solidFill>
              </a:rPr>
              <a:t>6</a:t>
            </a:r>
            <a:r>
              <a:rPr lang="en-US" altLang="en-US" sz="2800" dirty="0" smtClean="0">
                <a:solidFill>
                  <a:srgbClr val="000000"/>
                </a:solidFill>
              </a:rPr>
              <a:t>O, CH</a:t>
            </a:r>
            <a:r>
              <a:rPr lang="en-US" altLang="en-US" sz="2800" baseline="-25000" dirty="0" smtClean="0">
                <a:solidFill>
                  <a:srgbClr val="000000"/>
                </a:solidFill>
              </a:rPr>
              <a:t>3</a:t>
            </a:r>
            <a:r>
              <a:rPr lang="en-US" altLang="en-US" sz="2800" dirty="0" smtClean="0">
                <a:solidFill>
                  <a:srgbClr val="000000"/>
                </a:solidFill>
              </a:rPr>
              <a:t>NO</a:t>
            </a:r>
            <a:r>
              <a:rPr lang="en-US" altLang="en-US" sz="2800" baseline="-25000" dirty="0" smtClean="0">
                <a:solidFill>
                  <a:srgbClr val="000000"/>
                </a:solidFill>
              </a:rPr>
              <a:t>2</a:t>
            </a:r>
            <a:r>
              <a:rPr lang="en-US" altLang="en-US" sz="2800" dirty="0" smtClean="0">
                <a:solidFill>
                  <a:srgbClr val="000000"/>
                </a:solidFill>
              </a:rPr>
              <a:t>…..</a:t>
            </a:r>
            <a:endParaRPr lang="en-US" altLang="en-US" sz="2400" dirty="0" smtClean="0">
              <a:solidFill>
                <a:srgbClr val="000000"/>
              </a:solidFill>
            </a:endParaRPr>
          </a:p>
        </p:txBody>
      </p:sp>
      <p:sp>
        <p:nvSpPr>
          <p:cNvPr id="14343" name="Line 26"/>
          <p:cNvSpPr>
            <a:spLocks noChangeShapeType="1"/>
          </p:cNvSpPr>
          <p:nvPr/>
        </p:nvSpPr>
        <p:spPr bwMode="auto">
          <a:xfrm flipH="1">
            <a:off x="2057400" y="2971800"/>
            <a:ext cx="2514600" cy="53340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cs typeface="Arial" charset="0"/>
            </a:endParaRPr>
          </a:p>
        </p:txBody>
      </p:sp>
      <p:sp>
        <p:nvSpPr>
          <p:cNvPr id="14344" name="Line 27"/>
          <p:cNvSpPr>
            <a:spLocks noChangeShapeType="1"/>
          </p:cNvSpPr>
          <p:nvPr/>
        </p:nvSpPr>
        <p:spPr bwMode="auto">
          <a:xfrm>
            <a:off x="4572000" y="2971800"/>
            <a:ext cx="2362200" cy="53340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cs typeface="Arial" charset="0"/>
            </a:endParaRPr>
          </a:p>
        </p:txBody>
      </p:sp>
      <p:sp>
        <p:nvSpPr>
          <p:cNvPr id="9" name="Title 1"/>
          <p:cNvSpPr txBox="1">
            <a:spLocks/>
          </p:cNvSpPr>
          <p:nvPr/>
        </p:nvSpPr>
        <p:spPr>
          <a:xfrm>
            <a:off x="609600" y="-20310"/>
            <a:ext cx="7924800" cy="1010910"/>
          </a:xfrm>
          <a:prstGeom prst="rect">
            <a:avLst/>
          </a:prstGeom>
        </p:spPr>
        <p:txBody>
          <a:bodyPr bIns="91440" anchor="ctr" anchorCtr="0">
            <a:norm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r>
              <a:rPr lang="vi-VN" b="1" dirty="0" smtClean="0">
                <a:solidFill>
                  <a:srgbClr val="FF0000"/>
                </a:solidFill>
                <a:latin typeface="Times New Roman" panose="02020603050405020304" pitchFamily="18" charset="0"/>
                <a:cs typeface="Times New Roman" panose="02020603050405020304" pitchFamily="18" charset="0"/>
              </a:rPr>
              <a:t>Bài 42. LUYỆN TẬP CHƯƠNG 4</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363102"/>
      </p:ext>
    </p:extLst>
  </p:cSld>
  <p:clrMapOvr>
    <a:masterClrMapping/>
  </p:clrMapOvr>
  <mc:AlternateContent xmlns:mc="http://schemas.openxmlformats.org/markup-compatibility/2006">
    <mc:Choice xmlns:p14="http://schemas.microsoft.com/office/powerpoint/2010/main" Requires="p14">
      <p:transition spd="slow" p14:dur="2000" advTm="63266"/>
    </mc:Choice>
    <mc:Fallback>
      <p:transition spd="slow" advTm="63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8075"/>
                                        </p:tgtEl>
                                        <p:attrNameLst>
                                          <p:attrName>style.visibility</p:attrName>
                                        </p:attrNameLst>
                                      </p:cBhvr>
                                      <p:to>
                                        <p:strVal val="visible"/>
                                      </p:to>
                                    </p:set>
                                    <p:animEffect transition="in" filter="circle(in)">
                                      <p:cBhvr>
                                        <p:cTn id="26" dur="2000"/>
                                        <p:tgtEl>
                                          <p:spTgt spid="8807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8076"/>
                                        </p:tgtEl>
                                        <p:attrNameLst>
                                          <p:attrName>style.visibility</p:attrName>
                                        </p:attrNameLst>
                                      </p:cBhvr>
                                      <p:to>
                                        <p:strVal val="visible"/>
                                      </p:to>
                                    </p:set>
                                    <p:animEffect transition="in" filter="circle(in)">
                                      <p:cBhvr>
                                        <p:cTn id="29" dur="2000"/>
                                        <p:tgtEl>
                                          <p:spTgt spid="88076"/>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4343"/>
                                        </p:tgtEl>
                                        <p:attrNameLst>
                                          <p:attrName>style.visibility</p:attrName>
                                        </p:attrNameLst>
                                      </p:cBhvr>
                                      <p:to>
                                        <p:strVal val="visible"/>
                                      </p:to>
                                    </p:set>
                                    <p:animEffect transition="in" filter="circle(in)">
                                      <p:cBhvr>
                                        <p:cTn id="32" dur="2000"/>
                                        <p:tgtEl>
                                          <p:spTgt spid="1434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4344"/>
                                        </p:tgtEl>
                                        <p:attrNameLst>
                                          <p:attrName>style.visibility</p:attrName>
                                        </p:attrNameLst>
                                      </p:cBhvr>
                                      <p:to>
                                        <p:strVal val="visible"/>
                                      </p:to>
                                    </p:set>
                                    <p:animEffect transition="in" filter="circle(in)">
                                      <p:cBhvr>
                                        <p:cTn id="35" dur="2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5"/>
                </p:tgtEl>
              </p:cMediaNode>
            </p:audio>
          </p:childTnLst>
        </p:cTn>
      </p:par>
    </p:tnLst>
    <p:bldLst>
      <p:bldP spid="14338" grpId="0" build="p" animBg="1"/>
      <p:bldP spid="14339" grpId="0" animBg="1"/>
      <p:bldP spid="88075" grpId="0" animBg="1"/>
      <p:bldP spid="88076" grpId="0" animBg="1"/>
      <p:bldP spid="14343" grpId="0" animBg="1"/>
      <p:bldP spid="143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2"/>
            <p:extLst>
              <p:ext uri="{D42A27DB-BD31-4B8C-83A1-F6EECF244321}">
                <p14:modId xmlns:p14="http://schemas.microsoft.com/office/powerpoint/2010/main" val="3658164086"/>
              </p:ext>
            </p:extLst>
          </p:nvPr>
        </p:nvGraphicFramePr>
        <p:xfrm>
          <a:off x="304800" y="228600"/>
          <a:ext cx="8610600" cy="6248400"/>
        </p:xfrm>
        <a:graphic>
          <a:graphicData uri="http://schemas.openxmlformats.org/drawingml/2006/table">
            <a:tbl>
              <a:tblPr firstRow="1" bandRow="1">
                <a:tableStyleId>{5C22544A-7EE6-4342-B048-85BDC9FD1C3A}</a:tableStyleId>
              </a:tblPr>
              <a:tblGrid>
                <a:gridCol w="1905000"/>
                <a:gridCol w="2133600"/>
                <a:gridCol w="2133600"/>
                <a:gridCol w="2438400"/>
              </a:tblGrid>
              <a:tr h="1249680">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METAN</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ETILEN</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smtClean="0">
                          <a:latin typeface="Times New Roman" panose="02020603050405020304" pitchFamily="18" charset="0"/>
                          <a:cs typeface="Times New Roman" panose="02020603050405020304" pitchFamily="18" charset="0"/>
                        </a:rPr>
                        <a:t>AXETILEN</a:t>
                      </a:r>
                      <a:endParaRPr lang="en-US" sz="3200" dirty="0">
                        <a:latin typeface="Times New Roman" panose="02020603050405020304" pitchFamily="18" charset="0"/>
                        <a:cs typeface="Times New Roman" panose="02020603050405020304" pitchFamily="18" charset="0"/>
                      </a:endParaRPr>
                    </a:p>
                  </a:txBody>
                  <a:tcPr/>
                </a:tc>
              </a:tr>
              <a:tr h="1249680">
                <a:tc>
                  <a:txBody>
                    <a:bodyPr/>
                    <a:lstStyle/>
                    <a:p>
                      <a:r>
                        <a:rPr lang="en-US" sz="3200" dirty="0" smtClean="0">
                          <a:latin typeface="Times New Roman" panose="02020603050405020304" pitchFamily="18" charset="0"/>
                          <a:cs typeface="Times New Roman" panose="02020603050405020304" pitchFamily="18" charset="0"/>
                        </a:rPr>
                        <a:t>CTPT</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1249680">
                <a:tc>
                  <a:txBody>
                    <a:bodyPr/>
                    <a:lstStyle/>
                    <a:p>
                      <a:r>
                        <a:rPr lang="en-US" sz="3200" dirty="0" smtClean="0">
                          <a:latin typeface="Times New Roman" panose="02020603050405020304" pitchFamily="18" charset="0"/>
                          <a:cs typeface="Times New Roman" panose="02020603050405020304" pitchFamily="18" charset="0"/>
                        </a:rPr>
                        <a:t>CTCT</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r>
              <a:tr h="1249680">
                <a:tc>
                  <a:txBody>
                    <a:bodyPr/>
                    <a:lstStyle/>
                    <a:p>
                      <a:r>
                        <a:rPr lang="en-US" sz="3200" dirty="0" err="1" smtClean="0">
                          <a:latin typeface="Times New Roman" panose="02020603050405020304" pitchFamily="18" charset="0"/>
                          <a:cs typeface="Times New Roman" panose="02020603050405020304" pitchFamily="18" charset="0"/>
                        </a:rPr>
                        <a:t>Đặc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điểm</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r>
              <a:tr h="1249680">
                <a:tc>
                  <a:txBody>
                    <a:bodyPr/>
                    <a:lstStyle/>
                    <a:p>
                      <a:r>
                        <a:rPr lang="en-US" sz="3200" dirty="0" err="1" smtClean="0">
                          <a:latin typeface="Times New Roman" panose="02020603050405020304" pitchFamily="18" charset="0"/>
                          <a:cs typeface="Times New Roman" panose="02020603050405020304" pitchFamily="18" charset="0"/>
                        </a:rPr>
                        <a:t>Phản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ứng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đặc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trưng</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bl>
          </a:graphicData>
        </a:graphic>
      </p:graphicFrame>
      <p:sp>
        <p:nvSpPr>
          <p:cNvPr id="7" name="Rectangle 6"/>
          <p:cNvSpPr/>
          <p:nvPr/>
        </p:nvSpPr>
        <p:spPr>
          <a:xfrm>
            <a:off x="2748638" y="1676400"/>
            <a:ext cx="112242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a:t>
            </a:r>
            <a:r>
              <a:rPr lang="en-US" sz="36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4788636" y="1676399"/>
            <a:ext cx="12987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36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US" sz="36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6934199" y="1676400"/>
            <a:ext cx="129875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36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US" sz="3600"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4267660" y="2986518"/>
            <a:ext cx="2340704" cy="646331"/>
          </a:xfrm>
          <a:prstGeom prst="rect">
            <a:avLst/>
          </a:prstGeom>
          <a:noFill/>
        </p:spPr>
        <p:txBody>
          <a:bodyPr wrap="non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t>
            </a:r>
            <a:r>
              <a:rPr lang="en-US" sz="36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t>
            </a:r>
            <a:r>
              <a:rPr lang="en-US" sz="36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a:off x="6724754" y="2986518"/>
            <a:ext cx="2055370" cy="646331"/>
          </a:xfrm>
          <a:prstGeom prst="rect">
            <a:avLst/>
          </a:prstGeom>
          <a:noFill/>
        </p:spPr>
        <p:txBody>
          <a:bodyPr wrap="non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CH≡CH</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TextBox 13"/>
          <p:cNvSpPr txBox="1"/>
          <p:nvPr/>
        </p:nvSpPr>
        <p:spPr>
          <a:xfrm>
            <a:off x="2357349" y="4114800"/>
            <a:ext cx="1905000" cy="1077218"/>
          </a:xfrm>
          <a:prstGeom prst="rect">
            <a:avLst/>
          </a:prstGeom>
          <a:noFill/>
        </p:spPr>
        <p:txBody>
          <a:bodyPr wrap="square" rtlCol="0">
            <a:spAutoFit/>
          </a:bodyPr>
          <a:lstStyle/>
          <a:p>
            <a:r>
              <a:rPr lang="en-US" sz="3200" dirty="0" err="1" smtClean="0"/>
              <a:t>Có</a:t>
            </a:r>
            <a:r>
              <a:rPr lang="en-US" sz="3200" dirty="0" smtClean="0"/>
              <a:t> 4 </a:t>
            </a:r>
            <a:r>
              <a:rPr lang="en-US" sz="3200" dirty="0" err="1" smtClean="0"/>
              <a:t>liên</a:t>
            </a:r>
            <a:r>
              <a:rPr lang="en-US" sz="3200" dirty="0" smtClean="0"/>
              <a:t> </a:t>
            </a:r>
            <a:r>
              <a:rPr lang="en-US" sz="3200" dirty="0" err="1" smtClean="0"/>
              <a:t>kết</a:t>
            </a:r>
            <a:r>
              <a:rPr lang="en-US" sz="3200" dirty="0" smtClean="0"/>
              <a:t> </a:t>
            </a:r>
            <a:r>
              <a:rPr lang="en-US" sz="3200" dirty="0" err="1" smtClean="0"/>
              <a:t>đơn</a:t>
            </a:r>
            <a:endParaRPr lang="en-US" sz="3200" dirty="0"/>
          </a:p>
        </p:txBody>
      </p:sp>
      <p:sp>
        <p:nvSpPr>
          <p:cNvPr id="15" name="TextBox 14"/>
          <p:cNvSpPr txBox="1"/>
          <p:nvPr/>
        </p:nvSpPr>
        <p:spPr>
          <a:xfrm>
            <a:off x="4485512" y="4114800"/>
            <a:ext cx="1905000" cy="1077218"/>
          </a:xfrm>
          <a:prstGeom prst="rect">
            <a:avLst/>
          </a:prstGeom>
          <a:noFill/>
        </p:spPr>
        <p:txBody>
          <a:bodyPr wrap="square" rtlCol="0">
            <a:spAutoFit/>
          </a:bodyPr>
          <a:lstStyle/>
          <a:p>
            <a:r>
              <a:rPr lang="en-US" sz="3200" dirty="0" err="1" smtClean="0"/>
              <a:t>Có</a:t>
            </a:r>
            <a:r>
              <a:rPr lang="en-US" sz="3200" dirty="0" smtClean="0"/>
              <a:t> </a:t>
            </a:r>
            <a:r>
              <a:rPr lang="en-US" sz="3200" dirty="0" smtClean="0"/>
              <a:t>1 </a:t>
            </a:r>
            <a:r>
              <a:rPr lang="en-US" sz="3200" dirty="0" err="1" smtClean="0"/>
              <a:t>liên</a:t>
            </a:r>
            <a:r>
              <a:rPr lang="en-US" sz="3200" dirty="0" smtClean="0"/>
              <a:t> </a:t>
            </a:r>
            <a:r>
              <a:rPr lang="en-US" sz="3200" dirty="0" err="1" smtClean="0"/>
              <a:t>kết</a:t>
            </a:r>
            <a:r>
              <a:rPr lang="en-US" sz="3200" dirty="0" smtClean="0"/>
              <a:t> </a:t>
            </a:r>
            <a:r>
              <a:rPr lang="en-US" sz="3200" dirty="0" err="1" smtClean="0"/>
              <a:t>đôi</a:t>
            </a:r>
            <a:endParaRPr lang="en-US" sz="3200" dirty="0"/>
          </a:p>
        </p:txBody>
      </p:sp>
      <p:sp>
        <p:nvSpPr>
          <p:cNvPr id="16" name="TextBox 15"/>
          <p:cNvSpPr txBox="1"/>
          <p:nvPr/>
        </p:nvSpPr>
        <p:spPr>
          <a:xfrm>
            <a:off x="6740520" y="4114800"/>
            <a:ext cx="1905000" cy="1077218"/>
          </a:xfrm>
          <a:prstGeom prst="rect">
            <a:avLst/>
          </a:prstGeom>
          <a:noFill/>
        </p:spPr>
        <p:txBody>
          <a:bodyPr wrap="square" rtlCol="0">
            <a:spAutoFit/>
          </a:bodyPr>
          <a:lstStyle/>
          <a:p>
            <a:r>
              <a:rPr lang="en-US" sz="3200" dirty="0" err="1" smtClean="0"/>
              <a:t>Có</a:t>
            </a:r>
            <a:r>
              <a:rPr lang="en-US" sz="3200" dirty="0" smtClean="0"/>
              <a:t> 1 </a:t>
            </a:r>
            <a:r>
              <a:rPr lang="en-US" sz="3200" dirty="0" err="1" smtClean="0"/>
              <a:t>liên</a:t>
            </a:r>
            <a:r>
              <a:rPr lang="en-US" sz="3200" dirty="0" smtClean="0"/>
              <a:t> </a:t>
            </a:r>
            <a:r>
              <a:rPr lang="en-US" sz="3200" dirty="0" err="1" smtClean="0"/>
              <a:t>kết</a:t>
            </a:r>
            <a:r>
              <a:rPr lang="en-US" sz="3200" dirty="0" smtClean="0"/>
              <a:t> </a:t>
            </a:r>
            <a:r>
              <a:rPr lang="en-US" sz="3200" dirty="0" err="1" smtClean="0"/>
              <a:t>ba</a:t>
            </a:r>
            <a:endParaRPr lang="en-US" sz="3200" dirty="0"/>
          </a:p>
        </p:txBody>
      </p:sp>
      <p:sp>
        <p:nvSpPr>
          <p:cNvPr id="17" name="TextBox 16"/>
          <p:cNvSpPr txBox="1"/>
          <p:nvPr/>
        </p:nvSpPr>
        <p:spPr>
          <a:xfrm>
            <a:off x="2362660" y="5615877"/>
            <a:ext cx="1905000" cy="584775"/>
          </a:xfrm>
          <a:prstGeom prst="rect">
            <a:avLst/>
          </a:prstGeom>
          <a:noFill/>
        </p:spPr>
        <p:txBody>
          <a:bodyPr wrap="square" rtlCol="0">
            <a:spAutoFit/>
          </a:bodyPr>
          <a:lstStyle/>
          <a:p>
            <a:r>
              <a:rPr lang="en-US" sz="3200" dirty="0" err="1" smtClean="0"/>
              <a:t>Thế</a:t>
            </a:r>
            <a:endParaRPr lang="en-US" sz="3200" dirty="0"/>
          </a:p>
        </p:txBody>
      </p:sp>
      <p:sp>
        <p:nvSpPr>
          <p:cNvPr id="18" name="TextBox 17"/>
          <p:cNvSpPr txBox="1"/>
          <p:nvPr/>
        </p:nvSpPr>
        <p:spPr>
          <a:xfrm>
            <a:off x="4485512" y="5603464"/>
            <a:ext cx="1905000" cy="584775"/>
          </a:xfrm>
          <a:prstGeom prst="rect">
            <a:avLst/>
          </a:prstGeom>
          <a:noFill/>
        </p:spPr>
        <p:txBody>
          <a:bodyPr wrap="square" rtlCol="0">
            <a:spAutoFit/>
          </a:bodyPr>
          <a:lstStyle/>
          <a:p>
            <a:r>
              <a:rPr lang="en-US" sz="3200" dirty="0" err="1" smtClean="0"/>
              <a:t>Cộng</a:t>
            </a:r>
            <a:endParaRPr lang="en-US" sz="3200" dirty="0"/>
          </a:p>
        </p:txBody>
      </p:sp>
      <p:sp>
        <p:nvSpPr>
          <p:cNvPr id="19" name="TextBox 18"/>
          <p:cNvSpPr txBox="1"/>
          <p:nvPr/>
        </p:nvSpPr>
        <p:spPr>
          <a:xfrm>
            <a:off x="6799939" y="5622582"/>
            <a:ext cx="1905000" cy="584775"/>
          </a:xfrm>
          <a:prstGeom prst="rect">
            <a:avLst/>
          </a:prstGeom>
          <a:noFill/>
        </p:spPr>
        <p:txBody>
          <a:bodyPr wrap="square" rtlCol="0">
            <a:spAutoFit/>
          </a:bodyPr>
          <a:lstStyle/>
          <a:p>
            <a:r>
              <a:rPr lang="en-US" sz="3200" dirty="0" err="1" smtClean="0"/>
              <a:t>Cộng</a:t>
            </a:r>
            <a:endParaRPr lang="en-US" sz="3200" dirty="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349" y="2782615"/>
            <a:ext cx="1447800" cy="133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7480613"/>
      </p:ext>
    </p:extLst>
  </p:cSld>
  <p:clrMapOvr>
    <a:masterClrMapping/>
  </p:clrMapOvr>
  <mc:AlternateContent xmlns:mc="http://schemas.openxmlformats.org/markup-compatibility/2006">
    <mc:Choice xmlns:p14="http://schemas.microsoft.com/office/powerpoint/2010/main" Requires="p14">
      <p:transition spd="slow" p14:dur="2000" advTm="93749"/>
    </mc:Choice>
    <mc:Fallback>
      <p:transition spd="slow" advTm="9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4"/>
                </p:tgtEl>
              </p:cMediaNode>
            </p:audio>
          </p:childTnLst>
        </p:cTn>
      </p:par>
    </p:tnLst>
    <p:bldLst>
      <p:bldP spid="7" grpId="0"/>
      <p:bldP spid="10" grpId="0"/>
      <p:bldP spid="11" grpId="0"/>
      <p:bldP spid="12" grpId="0"/>
      <p:bldP spid="13" grpId="0"/>
      <p:bldP spid="14" grpId="0"/>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sz="half" idx="1"/>
          </p:nvPr>
        </p:nvSpPr>
        <p:spPr>
          <a:xfrm>
            <a:off x="457200" y="1295400"/>
            <a:ext cx="8805862" cy="4648200"/>
          </a:xfrm>
          <a:noFill/>
          <a:ln w="28575">
            <a:solidFill>
              <a:schemeClr val="bg1"/>
            </a:solidFill>
            <a:miter lim="800000"/>
            <a:headEnd/>
            <a:tailEnd/>
          </a:ln>
        </p:spPr>
        <p:txBody>
          <a:bodyPr/>
          <a:lstStyle/>
          <a:p>
            <a:pPr marL="115888" indent="-115888" algn="just" eaLnBrk="1" hangingPunct="1">
              <a:buFontTx/>
              <a:buNone/>
              <a:tabLst>
                <a:tab pos="115888" algn="l"/>
              </a:tabLst>
            </a:pPr>
            <a:r>
              <a:rPr lang="en-US" altLang="en-US" sz="2800" b="1" i="1" dirty="0" smtClean="0">
                <a:latin typeface="Times New Roman" pitchFamily="18" charset="0"/>
              </a:rPr>
              <a:t>I. KIẾN THỨC CẦN NHỚ:</a:t>
            </a:r>
            <a:endParaRPr lang="en-US" altLang="en-US" sz="2800" b="1" u="sng" dirty="0" smtClean="0">
              <a:latin typeface="Times New Roman" pitchFamily="18" charset="0"/>
            </a:endParaRPr>
          </a:p>
          <a:p>
            <a:pPr marL="115888" indent="-115888" algn="just" eaLnBrk="1" hangingPunct="1">
              <a:buFontTx/>
              <a:buNone/>
              <a:tabLst>
                <a:tab pos="115888" algn="l"/>
              </a:tabLst>
            </a:pPr>
            <a:r>
              <a:rPr lang="en-US" altLang="en-US" sz="2400" b="1" dirty="0" smtClean="0">
                <a:latin typeface="Times New Roman" pitchFamily="18" charset="0"/>
              </a:rPr>
              <a:t> </a:t>
            </a:r>
          </a:p>
        </p:txBody>
      </p:sp>
      <p:sp>
        <p:nvSpPr>
          <p:cNvPr id="9" name="Title 1"/>
          <p:cNvSpPr txBox="1">
            <a:spLocks/>
          </p:cNvSpPr>
          <p:nvPr/>
        </p:nvSpPr>
        <p:spPr>
          <a:xfrm>
            <a:off x="609600" y="-20310"/>
            <a:ext cx="7924800" cy="1010910"/>
          </a:xfrm>
          <a:prstGeom prst="rect">
            <a:avLst/>
          </a:prstGeom>
        </p:spPr>
        <p:txBody>
          <a:bodyPr bIns="91440" anchor="ctr" anchorCtr="0">
            <a:norm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r>
              <a:rPr lang="vi-VN" b="1" smtClean="0">
                <a:solidFill>
                  <a:srgbClr val="FF0000"/>
                </a:solidFill>
                <a:cs typeface="Times New Roman" panose="02020603050405020304" pitchFamily="18" charset="0"/>
              </a:rPr>
              <a:t>Bài 42. LUYỆN TẬP CHƯƠNG 4</a:t>
            </a:r>
            <a:endParaRPr lang="vi-VN" b="1">
              <a:solidFill>
                <a:srgbClr val="FF0000"/>
              </a:solidFill>
              <a:cs typeface="Times New Roman" panose="02020603050405020304" pitchFamily="18" charset="0"/>
            </a:endParaRPr>
          </a:p>
        </p:txBody>
      </p:sp>
      <p:sp>
        <p:nvSpPr>
          <p:cNvPr id="10" name="Rectangle 3"/>
          <p:cNvSpPr txBox="1">
            <a:spLocks noChangeArrowheads="1"/>
          </p:cNvSpPr>
          <p:nvPr/>
        </p:nvSpPr>
        <p:spPr>
          <a:xfrm>
            <a:off x="338138" y="1960179"/>
            <a:ext cx="8805862" cy="4648200"/>
          </a:xfrm>
          <a:prstGeom prst="rect">
            <a:avLst/>
          </a:prstGeom>
          <a:noFill/>
          <a:ln w="28575">
            <a:solidFill>
              <a:schemeClr val="bg1"/>
            </a:solidFill>
            <a:miter lim="800000"/>
            <a:headEnd/>
            <a:tailEnd/>
          </a:ln>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115888" indent="-115888" algn="just">
              <a:buFontTx/>
              <a:buNone/>
              <a:tabLst>
                <a:tab pos="115888" algn="l"/>
              </a:tabLst>
            </a:pPr>
            <a:r>
              <a:rPr lang="en-US" altLang="en-US" sz="2800" b="1" i="1" dirty="0" smtClean="0">
                <a:latin typeface="Times New Roman" pitchFamily="18" charset="0"/>
              </a:rPr>
              <a:t>II. BÀI TẬP:</a:t>
            </a:r>
            <a:endParaRPr lang="en-US" altLang="en-US" sz="2800" b="1" u="sng" dirty="0" smtClean="0">
              <a:latin typeface="Times New Roman" pitchFamily="18" charset="0"/>
            </a:endParaRPr>
          </a:p>
          <a:p>
            <a:pPr marL="115888" indent="-115888" algn="just">
              <a:buFontTx/>
              <a:buNone/>
              <a:tabLst>
                <a:tab pos="115888" algn="l"/>
              </a:tabLst>
            </a:pPr>
            <a:r>
              <a:rPr lang="en-US" altLang="en-US" b="1" dirty="0" smtClean="0">
                <a:latin typeface="Times New Roman" pitchFamily="18" charset="0"/>
              </a:rPr>
              <a:t>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9981479"/>
      </p:ext>
    </p:extLst>
  </p:cSld>
  <p:clrMapOvr>
    <a:masterClrMapping/>
  </p:clrMapOvr>
  <mc:AlternateContent xmlns:mc="http://schemas.openxmlformats.org/markup-compatibility/2006">
    <mc:Choice xmlns:p14="http://schemas.microsoft.com/office/powerpoint/2010/main" Requires="p14">
      <p:transition spd="slow" p14:dur="2000" advTm="11700"/>
    </mc:Choice>
    <mc:Fallback>
      <p:transition spd="slow" advTm="1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8196" y="20782"/>
            <a:ext cx="8085804" cy="1981200"/>
          </a:xfrm>
          <a:ln>
            <a:solidFill>
              <a:schemeClr val="tx1"/>
            </a:solidFill>
          </a:ln>
        </p:spPr>
        <p:txBody>
          <a:bodyPr>
            <a:normAutofit/>
          </a:bodyPr>
          <a:lstStyle/>
          <a:p>
            <a:pPr lvl="0" algn="l">
              <a:lnSpc>
                <a:spcPct val="115000"/>
              </a:lnSpc>
              <a:spcBef>
                <a:spcPts val="600"/>
              </a:spcBef>
              <a:spcAft>
                <a:spcPts val="600"/>
              </a:spcAft>
              <a:tabLst>
                <a:tab pos="990600" algn="l"/>
              </a:tabLst>
            </a:pPr>
            <a:r>
              <a:rPr lang="en-US" sz="3200" b="1" u="sng" dirty="0" err="1" smtClean="0">
                <a:effectLst/>
                <a:latin typeface="Times New Roman"/>
                <a:ea typeface="Calibri"/>
                <a:cs typeface="Times New Roman"/>
              </a:rPr>
              <a:t>Câu</a:t>
            </a:r>
            <a:r>
              <a:rPr lang="en-US" sz="3200" b="1" u="sng" dirty="0" smtClean="0">
                <a:effectLst/>
                <a:latin typeface="Times New Roman"/>
                <a:ea typeface="Calibri"/>
                <a:cs typeface="Times New Roman"/>
              </a:rPr>
              <a:t> 1</a:t>
            </a:r>
            <a:r>
              <a:rPr lang="en-US" sz="3200" dirty="0" smtClean="0">
                <a:effectLst/>
                <a:latin typeface="Times New Roman"/>
                <a:ea typeface="Calibri"/>
                <a:cs typeface="Times New Roman"/>
              </a:rPr>
              <a:t> : </a:t>
            </a:r>
            <a:r>
              <a:rPr lang="en-US" sz="3200" dirty="0" err="1" smtClean="0">
                <a:effectLst/>
                <a:latin typeface="Times New Roman"/>
                <a:ea typeface="Calibri"/>
                <a:cs typeface="Times New Roman"/>
              </a:rPr>
              <a:t>Viết</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công</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thức</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cấu</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tạo</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của</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các</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chất</a:t>
            </a:r>
            <a:r>
              <a:rPr lang="en-US" sz="3200" dirty="0" smtClean="0">
                <a:effectLst/>
                <a:latin typeface="Times New Roman"/>
                <a:ea typeface="Calibri"/>
                <a:cs typeface="Times New Roman"/>
              </a:rPr>
              <a:t> </a:t>
            </a:r>
            <a:r>
              <a:rPr lang="en-US" sz="3200" dirty="0" err="1" smtClean="0">
                <a:effectLst/>
                <a:latin typeface="Times New Roman"/>
                <a:ea typeface="Calibri"/>
                <a:cs typeface="Times New Roman"/>
              </a:rPr>
              <a:t>sau</a:t>
            </a:r>
            <a:r>
              <a:rPr lang="en-US" sz="3200" dirty="0" smtClean="0">
                <a:effectLst/>
                <a:latin typeface="Times New Roman"/>
                <a:ea typeface="Calibri"/>
                <a:cs typeface="Times New Roman"/>
              </a:rPr>
              <a:t>:</a:t>
            </a:r>
            <a:br>
              <a:rPr lang="en-US" sz="3200" dirty="0" smtClean="0">
                <a:effectLst/>
                <a:latin typeface="Times New Roman"/>
                <a:ea typeface="Calibri"/>
                <a:cs typeface="Times New Roman"/>
              </a:rPr>
            </a:br>
            <a:r>
              <a:rPr lang="en-US" sz="3200" dirty="0" smtClean="0">
                <a:latin typeface="Times New Roman"/>
                <a:ea typeface="Calibri"/>
                <a:cs typeface="Times New Roman"/>
              </a:rPr>
              <a:t>a. </a:t>
            </a:r>
            <a:r>
              <a:rPr lang="es-ES" sz="3200" dirty="0" err="1" smtClean="0">
                <a:effectLst/>
                <a:latin typeface="Times New Roman"/>
                <a:ea typeface="Calibri"/>
                <a:cs typeface="Times New Roman"/>
              </a:rPr>
              <a:t>Etilen</a:t>
            </a:r>
            <a:r>
              <a:rPr lang="es-ES" sz="3200" dirty="0" smtClean="0">
                <a:effectLst/>
                <a:latin typeface="Times New Roman"/>
                <a:ea typeface="Calibri"/>
                <a:cs typeface="Times New Roman"/>
              </a:rPr>
              <a:t>                 b. Metan     </a:t>
            </a:r>
            <a:r>
              <a:rPr lang="es-ES" sz="3200" dirty="0">
                <a:effectLst/>
                <a:latin typeface="Times New Roman"/>
                <a:ea typeface="Calibri"/>
                <a:cs typeface="Times New Roman"/>
              </a:rPr>
              <a:t>c</a:t>
            </a:r>
            <a:r>
              <a:rPr lang="es-ES" sz="3200" dirty="0" smtClean="0">
                <a:effectLst/>
                <a:latin typeface="Times New Roman"/>
                <a:ea typeface="Calibri"/>
                <a:cs typeface="Times New Roman"/>
              </a:rPr>
              <a:t>. </a:t>
            </a:r>
            <a:r>
              <a:rPr lang="es-ES" sz="3200" dirty="0" err="1">
                <a:effectLst/>
                <a:latin typeface="Times New Roman"/>
                <a:ea typeface="Calibri"/>
                <a:cs typeface="Times New Roman"/>
              </a:rPr>
              <a:t>A</a:t>
            </a:r>
            <a:r>
              <a:rPr lang="es-ES" sz="3200" dirty="0" err="1" smtClean="0">
                <a:effectLst/>
                <a:latin typeface="Times New Roman"/>
                <a:ea typeface="Calibri"/>
                <a:cs typeface="Times New Roman"/>
              </a:rPr>
              <a:t>xetilen</a:t>
            </a:r>
            <a:r>
              <a:rPr lang="es-ES" sz="3200" dirty="0" smtClean="0">
                <a:effectLst/>
                <a:latin typeface="Times New Roman"/>
                <a:ea typeface="Calibri"/>
                <a:cs typeface="Times New Roman"/>
              </a:rPr>
              <a:t>         </a:t>
            </a:r>
            <a:br>
              <a:rPr lang="es-ES" sz="3200" dirty="0" smtClean="0">
                <a:effectLst/>
                <a:latin typeface="Times New Roman"/>
                <a:ea typeface="Calibri"/>
                <a:cs typeface="Times New Roman"/>
              </a:rPr>
            </a:br>
            <a:endParaRPr lang="en-US" sz="3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718" y="2274538"/>
            <a:ext cx="22066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3"/>
          <p:cNvGrpSpPr>
            <a:grpSpLocks/>
          </p:cNvGrpSpPr>
          <p:nvPr/>
        </p:nvGrpSpPr>
        <p:grpSpPr bwMode="auto">
          <a:xfrm>
            <a:off x="1186552" y="2590800"/>
            <a:ext cx="2842875" cy="1544335"/>
            <a:chOff x="2112" y="1920"/>
            <a:chExt cx="2103" cy="900"/>
          </a:xfrm>
        </p:grpSpPr>
        <p:grpSp>
          <p:nvGrpSpPr>
            <p:cNvPr id="20" name="Group 4"/>
            <p:cNvGrpSpPr>
              <a:grpSpLocks/>
            </p:cNvGrpSpPr>
            <p:nvPr/>
          </p:nvGrpSpPr>
          <p:grpSpPr bwMode="auto">
            <a:xfrm>
              <a:off x="2112" y="1920"/>
              <a:ext cx="2103" cy="900"/>
              <a:chOff x="363" y="2700"/>
              <a:chExt cx="2103" cy="900"/>
            </a:xfrm>
          </p:grpSpPr>
          <p:sp>
            <p:nvSpPr>
              <p:cNvPr id="25" name="Oval 5"/>
              <p:cNvSpPr>
                <a:spLocks noChangeArrowheads="1"/>
              </p:cNvSpPr>
              <p:nvPr/>
            </p:nvSpPr>
            <p:spPr bwMode="auto">
              <a:xfrm>
                <a:off x="912" y="2976"/>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dirty="0">
                    <a:solidFill>
                      <a:srgbClr val="FF0066"/>
                    </a:solidFill>
                  </a:rPr>
                  <a:t>C</a:t>
                </a:r>
              </a:p>
            </p:txBody>
          </p:sp>
          <p:sp>
            <p:nvSpPr>
              <p:cNvPr id="26" name="Oval 6"/>
              <p:cNvSpPr>
                <a:spLocks noChangeArrowheads="1"/>
              </p:cNvSpPr>
              <p:nvPr/>
            </p:nvSpPr>
            <p:spPr bwMode="auto">
              <a:xfrm>
                <a:off x="1584" y="2976"/>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dirty="0">
                    <a:solidFill>
                      <a:srgbClr val="FF0066"/>
                    </a:solidFill>
                  </a:rPr>
                  <a:t>C</a:t>
                </a:r>
              </a:p>
            </p:txBody>
          </p:sp>
          <p:sp>
            <p:nvSpPr>
              <p:cNvPr id="27" name="Oval 7"/>
              <p:cNvSpPr>
                <a:spLocks noChangeArrowheads="1"/>
              </p:cNvSpPr>
              <p:nvPr/>
            </p:nvSpPr>
            <p:spPr bwMode="auto">
              <a:xfrm>
                <a:off x="1248" y="2976"/>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dirty="0">
                    <a:solidFill>
                      <a:srgbClr val="FF0066"/>
                    </a:solidFill>
                  </a:rPr>
                  <a:t>=</a:t>
                </a:r>
              </a:p>
            </p:txBody>
          </p:sp>
          <p:sp>
            <p:nvSpPr>
              <p:cNvPr id="28" name="Oval 8"/>
              <p:cNvSpPr>
                <a:spLocks noChangeArrowheads="1"/>
              </p:cNvSpPr>
              <p:nvPr/>
            </p:nvSpPr>
            <p:spPr bwMode="auto">
              <a:xfrm>
                <a:off x="2115" y="2700"/>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a:solidFill>
                      <a:schemeClr val="accent2"/>
                    </a:solidFill>
                  </a:rPr>
                  <a:t>H</a:t>
                </a:r>
              </a:p>
            </p:txBody>
          </p:sp>
          <p:sp>
            <p:nvSpPr>
              <p:cNvPr id="29" name="Oval 9"/>
              <p:cNvSpPr>
                <a:spLocks noChangeArrowheads="1"/>
              </p:cNvSpPr>
              <p:nvPr/>
            </p:nvSpPr>
            <p:spPr bwMode="auto">
              <a:xfrm>
                <a:off x="2130" y="3264"/>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a:solidFill>
                      <a:schemeClr val="accent2"/>
                    </a:solidFill>
                  </a:rPr>
                  <a:t>H</a:t>
                </a:r>
              </a:p>
            </p:txBody>
          </p:sp>
          <p:sp>
            <p:nvSpPr>
              <p:cNvPr id="30" name="Oval 10"/>
              <p:cNvSpPr>
                <a:spLocks noChangeArrowheads="1"/>
              </p:cNvSpPr>
              <p:nvPr/>
            </p:nvSpPr>
            <p:spPr bwMode="auto">
              <a:xfrm>
                <a:off x="363" y="2715"/>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dirty="0">
                    <a:solidFill>
                      <a:schemeClr val="accent2"/>
                    </a:solidFill>
                  </a:rPr>
                  <a:t>H</a:t>
                </a:r>
              </a:p>
            </p:txBody>
          </p:sp>
          <p:sp>
            <p:nvSpPr>
              <p:cNvPr id="31" name="Oval 11"/>
              <p:cNvSpPr>
                <a:spLocks noChangeArrowheads="1"/>
              </p:cNvSpPr>
              <p:nvPr/>
            </p:nvSpPr>
            <p:spPr bwMode="auto">
              <a:xfrm>
                <a:off x="369" y="3237"/>
                <a:ext cx="336" cy="336"/>
              </a:xfrm>
              <a:prstGeom prst="ellipse">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5400">
                    <a:solidFill>
                      <a:schemeClr val="accent2"/>
                    </a:solidFill>
                  </a:rPr>
                  <a:t>H</a:t>
                </a:r>
              </a:p>
            </p:txBody>
          </p:sp>
          <p:sp>
            <p:nvSpPr>
              <p:cNvPr id="32" name="Line 12"/>
              <p:cNvSpPr>
                <a:spLocks noChangeShapeType="1"/>
              </p:cNvSpPr>
              <p:nvPr/>
            </p:nvSpPr>
            <p:spPr bwMode="auto">
              <a:xfrm flipV="1">
                <a:off x="1872" y="2880"/>
                <a:ext cx="288" cy="144"/>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3"/>
              <p:cNvSpPr>
                <a:spLocks noChangeShapeType="1"/>
              </p:cNvSpPr>
              <p:nvPr/>
            </p:nvSpPr>
            <p:spPr bwMode="auto">
              <a:xfrm>
                <a:off x="1872" y="3264"/>
                <a:ext cx="288" cy="144"/>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4"/>
              <p:cNvSpPr>
                <a:spLocks noChangeShapeType="1"/>
              </p:cNvSpPr>
              <p:nvPr/>
            </p:nvSpPr>
            <p:spPr bwMode="auto">
              <a:xfrm>
                <a:off x="672" y="2880"/>
                <a:ext cx="288" cy="144"/>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5"/>
              <p:cNvSpPr>
                <a:spLocks noChangeShapeType="1"/>
              </p:cNvSpPr>
              <p:nvPr/>
            </p:nvSpPr>
            <p:spPr bwMode="auto">
              <a:xfrm flipV="1">
                <a:off x="663" y="3246"/>
                <a:ext cx="288" cy="144"/>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16"/>
            <p:cNvSpPr>
              <a:spLocks noChangeShapeType="1"/>
            </p:cNvSpPr>
            <p:nvPr/>
          </p:nvSpPr>
          <p:spPr bwMode="auto">
            <a:xfrm flipV="1">
              <a:off x="2448" y="2444"/>
              <a:ext cx="202"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7"/>
            <p:cNvSpPr>
              <a:spLocks noChangeShapeType="1"/>
            </p:cNvSpPr>
            <p:nvPr/>
          </p:nvSpPr>
          <p:spPr bwMode="auto">
            <a:xfrm>
              <a:off x="2466" y="2208"/>
              <a:ext cx="192"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8"/>
            <p:cNvSpPr>
              <a:spLocks noChangeShapeType="1"/>
            </p:cNvSpPr>
            <p:nvPr/>
          </p:nvSpPr>
          <p:spPr bwMode="auto">
            <a:xfrm>
              <a:off x="3648" y="2448"/>
              <a:ext cx="192"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9"/>
            <p:cNvSpPr>
              <a:spLocks noChangeShapeType="1"/>
            </p:cNvSpPr>
            <p:nvPr/>
          </p:nvSpPr>
          <p:spPr bwMode="auto">
            <a:xfrm flipV="1">
              <a:off x="3638" y="2208"/>
              <a:ext cx="202"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 name="TextBox 17"/>
          <p:cNvSpPr txBox="1"/>
          <p:nvPr/>
        </p:nvSpPr>
        <p:spPr>
          <a:xfrm>
            <a:off x="2151366" y="3935619"/>
            <a:ext cx="1229257" cy="400110"/>
          </a:xfrm>
          <a:prstGeom prst="rect">
            <a:avLst/>
          </a:prstGeom>
          <a:noFill/>
        </p:spPr>
        <p:txBody>
          <a:bodyPr wrap="square" rtlCol="0">
            <a:spAutoFit/>
          </a:bodyPr>
          <a:lstStyle/>
          <a:p>
            <a:r>
              <a:rPr lang="en-US" sz="2000" dirty="0" smtClean="0"/>
              <a:t>a)</a:t>
            </a:r>
            <a:endParaRPr lang="en-US" sz="2000" dirty="0"/>
          </a:p>
        </p:txBody>
      </p:sp>
      <p:sp>
        <p:nvSpPr>
          <p:cNvPr id="90" name="TextBox 89"/>
          <p:cNvSpPr txBox="1"/>
          <p:nvPr/>
        </p:nvSpPr>
        <p:spPr>
          <a:xfrm>
            <a:off x="7914743" y="3057594"/>
            <a:ext cx="1229257" cy="369332"/>
          </a:xfrm>
          <a:prstGeom prst="rect">
            <a:avLst/>
          </a:prstGeom>
          <a:noFill/>
        </p:spPr>
        <p:txBody>
          <a:bodyPr wrap="square" rtlCol="0">
            <a:spAutoFit/>
          </a:bodyPr>
          <a:lstStyle/>
          <a:p>
            <a:r>
              <a:rPr lang="en-US" dirty="0"/>
              <a:t>b</a:t>
            </a:r>
            <a:r>
              <a:rPr lang="en-US" dirty="0" smtClean="0"/>
              <a:t>)</a:t>
            </a:r>
            <a:endParaRPr lang="en-US" dirty="0"/>
          </a:p>
        </p:txBody>
      </p:sp>
      <p:sp>
        <p:nvSpPr>
          <p:cNvPr id="36" name="Rectangle 35"/>
          <p:cNvSpPr/>
          <p:nvPr/>
        </p:nvSpPr>
        <p:spPr>
          <a:xfrm>
            <a:off x="3456667" y="5181600"/>
            <a:ext cx="3227167" cy="646331"/>
          </a:xfrm>
          <a:prstGeom prst="rect">
            <a:avLst/>
          </a:prstGeom>
          <a:noFill/>
        </p:spPr>
        <p:txBody>
          <a:bodyPr wrap="none" lIns="91440" tIns="45720" rIns="91440" bIns="45720">
            <a:spAutoFit/>
          </a:bodyPr>
          <a:lstStyle/>
          <a:p>
            <a:pPr algn="ctr"/>
            <a:r>
              <a:rPr lang="en-US" sz="3600" b="1" dirty="0" smtClean="0">
                <a:ln w="10541" cmpd="sng">
                  <a:solidFill>
                    <a:srgbClr val="FE8637">
                      <a:shade val="88000"/>
                      <a:satMod val="110000"/>
                    </a:srgbClr>
                  </a:solidFill>
                  <a:prstDash val="solid"/>
                </a:ln>
                <a:gradFill>
                  <a:gsLst>
                    <a:gs pos="0">
                      <a:srgbClr val="FE8637">
                        <a:tint val="40000"/>
                        <a:satMod val="250000"/>
                      </a:srgbClr>
                    </a:gs>
                    <a:gs pos="9000">
                      <a:srgbClr val="FE8637">
                        <a:tint val="52000"/>
                        <a:satMod val="300000"/>
                      </a:srgbClr>
                    </a:gs>
                    <a:gs pos="50000">
                      <a:srgbClr val="FE8637">
                        <a:shade val="20000"/>
                        <a:satMod val="300000"/>
                      </a:srgbClr>
                    </a:gs>
                    <a:gs pos="79000">
                      <a:srgbClr val="FE8637">
                        <a:tint val="52000"/>
                        <a:satMod val="300000"/>
                      </a:srgbClr>
                    </a:gs>
                    <a:gs pos="100000">
                      <a:srgbClr val="FE8637">
                        <a:tint val="40000"/>
                        <a:satMod val="250000"/>
                      </a:srgbClr>
                    </a:gs>
                  </a:gsLst>
                  <a:lin ang="5400000"/>
                </a:gradFill>
                <a:latin typeface="Century Schoolbook"/>
              </a:rPr>
              <a:t>c. H</a:t>
            </a:r>
            <a:r>
              <a:rPr lang="en-US" sz="3600" b="1" dirty="0" smtClean="0">
                <a:ln w="10541" cmpd="sng">
                  <a:solidFill>
                    <a:srgbClr val="FE8637">
                      <a:shade val="88000"/>
                      <a:satMod val="110000"/>
                    </a:srgbClr>
                  </a:solidFill>
                  <a:prstDash val="solid"/>
                </a:ln>
                <a:gradFill>
                  <a:gsLst>
                    <a:gs pos="0">
                      <a:srgbClr val="FE8637">
                        <a:tint val="40000"/>
                        <a:satMod val="250000"/>
                      </a:srgbClr>
                    </a:gs>
                    <a:gs pos="9000">
                      <a:srgbClr val="FE8637">
                        <a:tint val="52000"/>
                        <a:satMod val="300000"/>
                      </a:srgbClr>
                    </a:gs>
                    <a:gs pos="50000">
                      <a:srgbClr val="FE8637">
                        <a:shade val="20000"/>
                        <a:satMod val="300000"/>
                      </a:srgbClr>
                    </a:gs>
                    <a:gs pos="79000">
                      <a:srgbClr val="FE8637">
                        <a:tint val="52000"/>
                        <a:satMod val="300000"/>
                      </a:srgbClr>
                    </a:gs>
                    <a:gs pos="100000">
                      <a:srgbClr val="FE8637">
                        <a:tint val="40000"/>
                        <a:satMod val="250000"/>
                      </a:srgbClr>
                    </a:gs>
                  </a:gsLst>
                  <a:lin ang="5400000"/>
                </a:gradFill>
                <a:latin typeface="Times New Roman"/>
                <a:cs typeface="Times New Roman"/>
              </a:rPr>
              <a:t>─</a:t>
            </a:r>
            <a:r>
              <a:rPr lang="en-US" sz="3600" b="1" dirty="0" smtClean="0">
                <a:ln w="10541" cmpd="sng">
                  <a:solidFill>
                    <a:srgbClr val="FE8637">
                      <a:shade val="88000"/>
                      <a:satMod val="110000"/>
                    </a:srgbClr>
                  </a:solidFill>
                  <a:prstDash val="solid"/>
                </a:ln>
                <a:gradFill>
                  <a:gsLst>
                    <a:gs pos="0">
                      <a:srgbClr val="FE8637">
                        <a:tint val="40000"/>
                        <a:satMod val="250000"/>
                      </a:srgbClr>
                    </a:gs>
                    <a:gs pos="9000">
                      <a:srgbClr val="FE8637">
                        <a:tint val="52000"/>
                        <a:satMod val="300000"/>
                      </a:srgbClr>
                    </a:gs>
                    <a:gs pos="50000">
                      <a:srgbClr val="FE8637">
                        <a:shade val="20000"/>
                        <a:satMod val="300000"/>
                      </a:srgbClr>
                    </a:gs>
                    <a:gs pos="79000">
                      <a:srgbClr val="FE8637">
                        <a:tint val="52000"/>
                        <a:satMod val="300000"/>
                      </a:srgbClr>
                    </a:gs>
                    <a:gs pos="100000">
                      <a:srgbClr val="FE8637">
                        <a:tint val="40000"/>
                        <a:satMod val="250000"/>
                      </a:srgbClr>
                    </a:gs>
                  </a:gsLst>
                  <a:lin ang="5400000"/>
                </a:gradFill>
                <a:latin typeface="Century Schoolbook"/>
              </a:rPr>
              <a:t>C≡C</a:t>
            </a:r>
            <a:r>
              <a:rPr lang="en-US" sz="3600" b="1" dirty="0">
                <a:ln w="10541" cmpd="sng">
                  <a:solidFill>
                    <a:srgbClr val="FE8637">
                      <a:shade val="88000"/>
                      <a:satMod val="110000"/>
                    </a:srgbClr>
                  </a:solidFill>
                  <a:prstDash val="solid"/>
                </a:ln>
                <a:gradFill>
                  <a:gsLst>
                    <a:gs pos="0">
                      <a:srgbClr val="FE8637">
                        <a:tint val="40000"/>
                        <a:satMod val="250000"/>
                      </a:srgbClr>
                    </a:gs>
                    <a:gs pos="9000">
                      <a:srgbClr val="FE8637">
                        <a:tint val="52000"/>
                        <a:satMod val="300000"/>
                      </a:srgbClr>
                    </a:gs>
                    <a:gs pos="50000">
                      <a:srgbClr val="FE8637">
                        <a:shade val="20000"/>
                        <a:satMod val="300000"/>
                      </a:srgbClr>
                    </a:gs>
                    <a:gs pos="79000">
                      <a:srgbClr val="FE8637">
                        <a:tint val="52000"/>
                        <a:satMod val="300000"/>
                      </a:srgbClr>
                    </a:gs>
                    <a:gs pos="100000">
                      <a:srgbClr val="FE8637">
                        <a:tint val="40000"/>
                        <a:satMod val="250000"/>
                      </a:srgbClr>
                    </a:gs>
                  </a:gsLst>
                  <a:lin ang="5400000"/>
                </a:gradFill>
                <a:latin typeface="Times New Roman"/>
                <a:cs typeface="Times New Roman"/>
              </a:rPr>
              <a:t>─</a:t>
            </a:r>
            <a:r>
              <a:rPr lang="en-US" sz="3600" b="1" dirty="0" smtClean="0">
                <a:ln w="10541" cmpd="sng">
                  <a:solidFill>
                    <a:srgbClr val="FE8637">
                      <a:shade val="88000"/>
                      <a:satMod val="110000"/>
                    </a:srgbClr>
                  </a:solidFill>
                  <a:prstDash val="solid"/>
                </a:ln>
                <a:gradFill>
                  <a:gsLst>
                    <a:gs pos="0">
                      <a:srgbClr val="FE8637">
                        <a:tint val="40000"/>
                        <a:satMod val="250000"/>
                      </a:srgbClr>
                    </a:gs>
                    <a:gs pos="9000">
                      <a:srgbClr val="FE8637">
                        <a:tint val="52000"/>
                        <a:satMod val="300000"/>
                      </a:srgbClr>
                    </a:gs>
                    <a:gs pos="50000">
                      <a:srgbClr val="FE8637">
                        <a:shade val="20000"/>
                        <a:satMod val="300000"/>
                      </a:srgbClr>
                    </a:gs>
                    <a:gs pos="79000">
                      <a:srgbClr val="FE8637">
                        <a:tint val="52000"/>
                        <a:satMod val="300000"/>
                      </a:srgbClr>
                    </a:gs>
                    <a:gs pos="100000">
                      <a:srgbClr val="FE8637">
                        <a:tint val="40000"/>
                        <a:satMod val="250000"/>
                      </a:srgbClr>
                    </a:gs>
                  </a:gsLst>
                  <a:lin ang="5400000"/>
                </a:gradFill>
                <a:latin typeface="Century Schoolbook"/>
              </a:rPr>
              <a:t>H</a:t>
            </a:r>
            <a:endParaRPr lang="en-US" sz="3600" b="1" dirty="0">
              <a:ln w="10541" cmpd="sng">
                <a:solidFill>
                  <a:srgbClr val="FE8637">
                    <a:shade val="88000"/>
                    <a:satMod val="110000"/>
                  </a:srgbClr>
                </a:solidFill>
                <a:prstDash val="solid"/>
              </a:ln>
              <a:gradFill>
                <a:gsLst>
                  <a:gs pos="0">
                    <a:srgbClr val="FE8637">
                      <a:tint val="40000"/>
                      <a:satMod val="250000"/>
                    </a:srgbClr>
                  </a:gs>
                  <a:gs pos="9000">
                    <a:srgbClr val="FE8637">
                      <a:tint val="52000"/>
                      <a:satMod val="300000"/>
                    </a:srgbClr>
                  </a:gs>
                  <a:gs pos="50000">
                    <a:srgbClr val="FE8637">
                      <a:shade val="20000"/>
                      <a:satMod val="300000"/>
                    </a:srgbClr>
                  </a:gs>
                  <a:gs pos="79000">
                    <a:srgbClr val="FE8637">
                      <a:tint val="52000"/>
                      <a:satMod val="300000"/>
                    </a:srgbClr>
                  </a:gs>
                  <a:gs pos="100000">
                    <a:srgbClr val="FE8637">
                      <a:tint val="40000"/>
                      <a:satMod val="250000"/>
                    </a:srgbClr>
                  </a:gs>
                </a:gsLst>
                <a:lin ang="5400000"/>
              </a:gradFill>
              <a:latin typeface="Century Schoolbook"/>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02861462"/>
      </p:ext>
    </p:extLst>
  </p:cSld>
  <p:clrMapOvr>
    <a:masterClrMapping/>
  </p:clrMapOvr>
  <mc:AlternateContent xmlns:mc="http://schemas.openxmlformats.org/markup-compatibility/2006">
    <mc:Choice xmlns:p14="http://schemas.microsoft.com/office/powerpoint/2010/main" Requires="p14">
      <p:transition spd="slow" p14:dur="2000" advTm="54161"/>
    </mc:Choice>
    <mc:Fallback>
      <p:transition spd="slow" advTm="5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barn(inVertical)">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2" grpId="0" animBg="1"/>
      <p:bldP spid="18" grpId="0"/>
      <p:bldP spid="90"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8601"/>
            <a:ext cx="7467600" cy="1676400"/>
          </a:xfrm>
          <a:ln>
            <a:solidFill>
              <a:schemeClr val="tx1"/>
            </a:solidFill>
          </a:ln>
        </p:spPr>
        <p:txBody>
          <a:bodyPr>
            <a:noAutofit/>
          </a:bodyPr>
          <a:lstStyle/>
          <a:p>
            <a:pPr>
              <a:lnSpc>
                <a:spcPct val="115000"/>
              </a:lnSpc>
              <a:spcAft>
                <a:spcPts val="0"/>
              </a:spcAft>
              <a:tabLst>
                <a:tab pos="3200400" algn="l"/>
              </a:tabLst>
            </a:pPr>
            <a:r>
              <a:rPr lang="en-US" sz="3200" b="1" u="sng" dirty="0" err="1" smtClean="0">
                <a:solidFill>
                  <a:schemeClr val="accent3">
                    <a:lumMod val="40000"/>
                    <a:lumOff val="60000"/>
                  </a:schemeClr>
                </a:solidFill>
                <a:effectLst/>
                <a:latin typeface="Times New Roman"/>
                <a:ea typeface="Calibri"/>
                <a:cs typeface="Times New Roman"/>
              </a:rPr>
              <a:t>Câu</a:t>
            </a:r>
            <a:r>
              <a:rPr lang="en-US" sz="3200" b="1" u="sng" dirty="0" smtClean="0">
                <a:solidFill>
                  <a:schemeClr val="accent3">
                    <a:lumMod val="40000"/>
                    <a:lumOff val="60000"/>
                  </a:schemeClr>
                </a:solidFill>
                <a:effectLst/>
                <a:latin typeface="Times New Roman"/>
                <a:ea typeface="Calibri"/>
                <a:cs typeface="Times New Roman"/>
              </a:rPr>
              <a:t> 2</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Bằng</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phương</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pháp</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hóa</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học</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nhận</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biết</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các</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lọ</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mất</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nhãn</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chứa</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các</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khí</a:t>
            </a:r>
            <a:r>
              <a:rPr lang="en-US" sz="3200" dirty="0" smtClean="0">
                <a:solidFill>
                  <a:schemeClr val="accent3">
                    <a:lumMod val="40000"/>
                    <a:lumOff val="60000"/>
                  </a:schemeClr>
                </a:solidFill>
                <a:effectLst/>
                <a:latin typeface="Times New Roman"/>
                <a:ea typeface="Calibri"/>
                <a:cs typeface="Times New Roman"/>
              </a:rPr>
              <a:t> </a:t>
            </a:r>
            <a:r>
              <a:rPr lang="en-US" sz="3200" dirty="0" err="1" smtClean="0">
                <a:solidFill>
                  <a:schemeClr val="accent3">
                    <a:lumMod val="40000"/>
                    <a:lumOff val="60000"/>
                  </a:schemeClr>
                </a:solidFill>
                <a:effectLst/>
                <a:latin typeface="Times New Roman"/>
                <a:ea typeface="Calibri"/>
                <a:cs typeface="Times New Roman"/>
              </a:rPr>
              <a:t>sau</a:t>
            </a:r>
            <a:r>
              <a:rPr lang="en-US" sz="3200" dirty="0" smtClean="0">
                <a:solidFill>
                  <a:schemeClr val="accent3">
                    <a:lumMod val="40000"/>
                    <a:lumOff val="60000"/>
                  </a:schemeClr>
                </a:solidFill>
                <a:effectLst/>
                <a:latin typeface="Times New Roman"/>
                <a:ea typeface="Calibri"/>
                <a:cs typeface="Times New Roman"/>
              </a:rPr>
              <a:t> : CO</a:t>
            </a:r>
            <a:r>
              <a:rPr lang="en-US" sz="3200" baseline="-25000" dirty="0" smtClean="0">
                <a:solidFill>
                  <a:schemeClr val="accent3">
                    <a:lumMod val="40000"/>
                    <a:lumOff val="60000"/>
                  </a:schemeClr>
                </a:solidFill>
                <a:effectLst/>
                <a:latin typeface="Times New Roman"/>
                <a:ea typeface="Calibri"/>
                <a:cs typeface="Times New Roman"/>
              </a:rPr>
              <a:t>2</a:t>
            </a:r>
            <a:r>
              <a:rPr lang="en-US" sz="3200" dirty="0" smtClean="0">
                <a:solidFill>
                  <a:schemeClr val="accent3">
                    <a:lumMod val="40000"/>
                    <a:lumOff val="60000"/>
                  </a:schemeClr>
                </a:solidFill>
                <a:effectLst/>
                <a:latin typeface="Times New Roman"/>
                <a:ea typeface="Calibri"/>
                <a:cs typeface="Times New Roman"/>
              </a:rPr>
              <a:t> , C</a:t>
            </a:r>
            <a:r>
              <a:rPr lang="en-US" sz="3200" baseline="-25000" dirty="0" smtClean="0">
                <a:solidFill>
                  <a:schemeClr val="accent3">
                    <a:lumMod val="40000"/>
                    <a:lumOff val="60000"/>
                  </a:schemeClr>
                </a:solidFill>
                <a:effectLst/>
                <a:latin typeface="Times New Roman"/>
                <a:ea typeface="Calibri"/>
                <a:cs typeface="Times New Roman"/>
              </a:rPr>
              <a:t>2</a:t>
            </a:r>
            <a:r>
              <a:rPr lang="en-US" sz="3200" dirty="0" smtClean="0">
                <a:solidFill>
                  <a:schemeClr val="accent3">
                    <a:lumMod val="40000"/>
                    <a:lumOff val="60000"/>
                  </a:schemeClr>
                </a:solidFill>
                <a:effectLst/>
                <a:latin typeface="Times New Roman"/>
                <a:ea typeface="Calibri"/>
                <a:cs typeface="Times New Roman"/>
              </a:rPr>
              <a:t>H</a:t>
            </a:r>
            <a:r>
              <a:rPr lang="en-US" sz="3200" baseline="-25000" dirty="0" smtClean="0">
                <a:solidFill>
                  <a:schemeClr val="accent3">
                    <a:lumMod val="40000"/>
                    <a:lumOff val="60000"/>
                  </a:schemeClr>
                </a:solidFill>
                <a:effectLst/>
                <a:latin typeface="Times New Roman"/>
                <a:ea typeface="Calibri"/>
                <a:cs typeface="Times New Roman"/>
              </a:rPr>
              <a:t>4</a:t>
            </a:r>
            <a:r>
              <a:rPr lang="en-US" sz="3200" dirty="0" smtClean="0">
                <a:solidFill>
                  <a:schemeClr val="accent3">
                    <a:lumMod val="40000"/>
                    <a:lumOff val="60000"/>
                  </a:schemeClr>
                </a:solidFill>
                <a:effectLst/>
                <a:latin typeface="Times New Roman"/>
                <a:ea typeface="Calibri"/>
                <a:cs typeface="Times New Roman"/>
              </a:rPr>
              <a:t> , CH</a:t>
            </a:r>
            <a:r>
              <a:rPr lang="en-US" sz="3200" baseline="-25000" dirty="0" smtClean="0">
                <a:solidFill>
                  <a:schemeClr val="accent3">
                    <a:lumMod val="40000"/>
                    <a:lumOff val="60000"/>
                  </a:schemeClr>
                </a:solidFill>
                <a:effectLst/>
                <a:latin typeface="Times New Roman"/>
                <a:ea typeface="Calibri"/>
                <a:cs typeface="Times New Roman"/>
              </a:rPr>
              <a:t>4</a:t>
            </a:r>
            <a:endParaRPr lang="en-US" sz="3200" dirty="0">
              <a:solidFill>
                <a:schemeClr val="accent3">
                  <a:lumMod val="40000"/>
                  <a:lumOff val="60000"/>
                </a:schemeClr>
              </a:solidFill>
            </a:endParaRPr>
          </a:p>
        </p:txBody>
      </p:sp>
      <p:sp>
        <p:nvSpPr>
          <p:cNvPr id="3" name="Subtitle 2"/>
          <p:cNvSpPr>
            <a:spLocks noGrp="1"/>
          </p:cNvSpPr>
          <p:nvPr>
            <p:ph type="subTitle" idx="1"/>
          </p:nvPr>
        </p:nvSpPr>
        <p:spPr>
          <a:xfrm>
            <a:off x="2362200" y="2133600"/>
            <a:ext cx="7086600" cy="4724400"/>
          </a:xfrm>
        </p:spPr>
        <p:txBody>
          <a:bodyPr>
            <a:noAutofit/>
          </a:bodyPr>
          <a:lstStyle/>
          <a:p>
            <a:pPr>
              <a:lnSpc>
                <a:spcPct val="115000"/>
              </a:lnSpc>
              <a:spcAft>
                <a:spcPts val="0"/>
              </a:spcAft>
            </a:pPr>
            <a:r>
              <a:rPr lang="en-US" sz="3200" b="0" dirty="0">
                <a:latin typeface="Times New Roman" pitchFamily="18" charset="0"/>
                <a:ea typeface="Times New Roman"/>
                <a:cs typeface="Times New Roman" pitchFamily="18" charset="0"/>
              </a:rPr>
              <a:t> </a:t>
            </a:r>
            <a:r>
              <a:rPr lang="en-US" sz="2800" b="0" dirty="0" err="1">
                <a:latin typeface="Times New Roman"/>
                <a:ea typeface="Times New Roman"/>
                <a:cs typeface="Times New Roman"/>
              </a:rPr>
              <a:t>Dùng</a:t>
            </a:r>
            <a:r>
              <a:rPr lang="en-US" sz="2800" b="0" dirty="0">
                <a:latin typeface="Times New Roman"/>
                <a:ea typeface="Times New Roman"/>
                <a:cs typeface="Times New Roman"/>
              </a:rPr>
              <a:t> dung </a:t>
            </a:r>
            <a:r>
              <a:rPr lang="en-US" sz="2800" b="0" dirty="0" err="1">
                <a:latin typeface="Times New Roman"/>
                <a:ea typeface="Times New Roman"/>
                <a:cs typeface="Times New Roman"/>
              </a:rPr>
              <a:t>dịch</a:t>
            </a:r>
            <a:r>
              <a:rPr lang="en-US" sz="2800" b="0" dirty="0">
                <a:latin typeface="Times New Roman"/>
                <a:ea typeface="Times New Roman"/>
                <a:cs typeface="Times New Roman"/>
              </a:rPr>
              <a:t> Ca(OH)</a:t>
            </a:r>
            <a:r>
              <a:rPr lang="en-US" sz="2800" b="0" baseline="-25000" dirty="0">
                <a:latin typeface="Times New Roman"/>
                <a:ea typeface="Times New Roman"/>
                <a:cs typeface="Times New Roman"/>
              </a:rPr>
              <a:t>2</a:t>
            </a:r>
            <a:r>
              <a:rPr lang="en-US" sz="2800" b="0" dirty="0">
                <a:latin typeface="Times New Roman"/>
                <a:ea typeface="Times New Roman"/>
                <a:cs typeface="Times New Roman"/>
              </a:rPr>
              <a:t> </a:t>
            </a:r>
            <a:r>
              <a:rPr lang="en-US" sz="2800" b="0" dirty="0" err="1">
                <a:latin typeface="Times New Roman"/>
                <a:ea typeface="Times New Roman"/>
                <a:cs typeface="Times New Roman"/>
              </a:rPr>
              <a:t>để</a:t>
            </a:r>
            <a:r>
              <a:rPr lang="en-US" sz="2800" b="0" dirty="0">
                <a:latin typeface="Times New Roman"/>
                <a:ea typeface="Times New Roman"/>
                <a:cs typeface="Times New Roman"/>
              </a:rPr>
              <a:t> </a:t>
            </a:r>
            <a:r>
              <a:rPr lang="en-US" sz="2800" b="0" dirty="0" err="1" smtClean="0">
                <a:latin typeface="Times New Roman"/>
                <a:ea typeface="Times New Roman"/>
                <a:cs typeface="Times New Roman"/>
              </a:rPr>
              <a:t>thử</a:t>
            </a:r>
            <a:r>
              <a:rPr lang="en-US" sz="2800" b="0" dirty="0" smtClean="0">
                <a:latin typeface="Times New Roman"/>
                <a:ea typeface="Times New Roman"/>
                <a:cs typeface="Times New Roman"/>
              </a:rPr>
              <a:t> 3 </a:t>
            </a:r>
            <a:r>
              <a:rPr lang="en-US" sz="2800" b="0" dirty="0" err="1" smtClean="0">
                <a:latin typeface="Times New Roman"/>
                <a:ea typeface="Times New Roman"/>
                <a:cs typeface="Times New Roman"/>
              </a:rPr>
              <a:t>khí</a:t>
            </a:r>
            <a:r>
              <a:rPr lang="en-US" sz="2800" b="0" dirty="0" smtClean="0">
                <a:latin typeface="Times New Roman"/>
                <a:ea typeface="Times New Roman"/>
                <a:cs typeface="Times New Roman"/>
              </a:rPr>
              <a:t> </a:t>
            </a:r>
            <a:r>
              <a:rPr lang="en-US" sz="2800" b="0" dirty="0" err="1" smtClean="0">
                <a:latin typeface="Times New Roman"/>
                <a:ea typeface="Times New Roman"/>
                <a:cs typeface="Times New Roman"/>
              </a:rPr>
              <a:t>trên</a:t>
            </a:r>
            <a:r>
              <a:rPr lang="en-US" sz="2800" b="0" dirty="0" smtClean="0">
                <a:latin typeface="Times New Roman"/>
                <a:ea typeface="Times New Roman"/>
                <a:cs typeface="Times New Roman"/>
              </a:rPr>
              <a:t>:</a:t>
            </a:r>
            <a:endParaRPr lang="en-US" sz="2800" b="0" dirty="0">
              <a:latin typeface="Calibri"/>
              <a:ea typeface="Calibri"/>
              <a:cs typeface="Times New Roman"/>
            </a:endParaRPr>
          </a:p>
          <a:p>
            <a:pPr>
              <a:lnSpc>
                <a:spcPct val="115000"/>
              </a:lnSpc>
              <a:spcAft>
                <a:spcPts val="0"/>
              </a:spcAft>
            </a:pPr>
            <a:r>
              <a:rPr lang="en-US" sz="2800" b="0" dirty="0">
                <a:latin typeface="Times New Roman"/>
                <a:ea typeface="Times New Roman"/>
                <a:cs typeface="Times New Roman"/>
              </a:rPr>
              <a:t>- </a:t>
            </a:r>
            <a:r>
              <a:rPr lang="en-US" sz="2800" b="0" dirty="0" err="1" smtClean="0">
                <a:latin typeface="Times New Roman"/>
                <a:ea typeface="Times New Roman"/>
                <a:cs typeface="Times New Roman"/>
              </a:rPr>
              <a:t>Tạo</a:t>
            </a:r>
            <a:r>
              <a:rPr lang="en-US" sz="2800" b="0" dirty="0" smtClean="0">
                <a:latin typeface="Times New Roman"/>
                <a:ea typeface="Times New Roman"/>
                <a:cs typeface="Times New Roman"/>
              </a:rPr>
              <a:t> </a:t>
            </a:r>
            <a:r>
              <a:rPr lang="en-US" sz="2800" b="0" dirty="0" err="1">
                <a:latin typeface="Times New Roman"/>
                <a:ea typeface="Times New Roman"/>
                <a:cs typeface="Times New Roman"/>
              </a:rPr>
              <a:t>kết</a:t>
            </a:r>
            <a:r>
              <a:rPr lang="en-US" sz="2800" b="0" dirty="0">
                <a:latin typeface="Times New Roman"/>
                <a:ea typeface="Times New Roman"/>
                <a:cs typeface="Times New Roman"/>
              </a:rPr>
              <a:t> </a:t>
            </a:r>
            <a:r>
              <a:rPr lang="en-US" sz="2800" b="0" dirty="0" err="1">
                <a:latin typeface="Times New Roman"/>
                <a:ea typeface="Times New Roman"/>
                <a:cs typeface="Times New Roman"/>
              </a:rPr>
              <a:t>tủa</a:t>
            </a:r>
            <a:r>
              <a:rPr lang="en-US" sz="2800" b="0" dirty="0">
                <a:latin typeface="Times New Roman"/>
                <a:ea typeface="Times New Roman"/>
                <a:cs typeface="Times New Roman"/>
              </a:rPr>
              <a:t> </a:t>
            </a:r>
            <a:r>
              <a:rPr lang="en-US" sz="2800" b="0" dirty="0" err="1">
                <a:latin typeface="Times New Roman"/>
                <a:ea typeface="Times New Roman"/>
                <a:cs typeface="Times New Roman"/>
              </a:rPr>
              <a:t>trắng</a:t>
            </a:r>
            <a:r>
              <a:rPr lang="en-US" sz="2800" b="0" dirty="0">
                <a:latin typeface="Times New Roman"/>
                <a:ea typeface="Times New Roman"/>
                <a:cs typeface="Times New Roman"/>
              </a:rPr>
              <a:t>: CO</a:t>
            </a:r>
            <a:r>
              <a:rPr lang="en-US" sz="2800" b="0" baseline="-25000" dirty="0">
                <a:latin typeface="Times New Roman"/>
                <a:ea typeface="Times New Roman"/>
                <a:cs typeface="Times New Roman"/>
              </a:rPr>
              <a:t>2</a:t>
            </a:r>
            <a:endParaRPr lang="en-US" sz="2800" b="0" dirty="0">
              <a:latin typeface="Calibri"/>
              <a:ea typeface="Calibri"/>
              <a:cs typeface="Times New Roman"/>
            </a:endParaRPr>
          </a:p>
          <a:p>
            <a:pPr>
              <a:lnSpc>
                <a:spcPct val="115000"/>
              </a:lnSpc>
              <a:spcAft>
                <a:spcPts val="0"/>
              </a:spcAft>
            </a:pPr>
            <a:r>
              <a:rPr lang="en-US" sz="2800" b="0" dirty="0">
                <a:latin typeface="Times New Roman"/>
                <a:ea typeface="Times New Roman"/>
                <a:cs typeface="Times New Roman"/>
              </a:rPr>
              <a:t>- </a:t>
            </a:r>
            <a:r>
              <a:rPr lang="en-US" sz="2800" b="0" dirty="0" err="1">
                <a:latin typeface="Times New Roman"/>
                <a:ea typeface="Times New Roman"/>
                <a:cs typeface="Times New Roman"/>
              </a:rPr>
              <a:t>Không</a:t>
            </a:r>
            <a:r>
              <a:rPr lang="en-US" sz="2800" b="0" dirty="0">
                <a:latin typeface="Times New Roman"/>
                <a:ea typeface="Times New Roman"/>
                <a:cs typeface="Times New Roman"/>
              </a:rPr>
              <a:t> </a:t>
            </a:r>
            <a:r>
              <a:rPr lang="en-US" sz="2800" b="0" dirty="0" err="1">
                <a:latin typeface="Times New Roman"/>
                <a:ea typeface="Times New Roman"/>
                <a:cs typeface="Times New Roman"/>
              </a:rPr>
              <a:t>hiện</a:t>
            </a:r>
            <a:r>
              <a:rPr lang="en-US" sz="2800" b="0" dirty="0">
                <a:latin typeface="Times New Roman"/>
                <a:ea typeface="Times New Roman"/>
                <a:cs typeface="Times New Roman"/>
              </a:rPr>
              <a:t> </a:t>
            </a:r>
            <a:r>
              <a:rPr lang="en-US" sz="2800" b="0" dirty="0" err="1">
                <a:latin typeface="Times New Roman"/>
                <a:ea typeface="Times New Roman"/>
                <a:cs typeface="Times New Roman"/>
              </a:rPr>
              <a:t>tượng</a:t>
            </a:r>
            <a:r>
              <a:rPr lang="en-US" sz="2800" b="0" dirty="0">
                <a:latin typeface="Times New Roman"/>
                <a:ea typeface="Times New Roman"/>
                <a:cs typeface="Times New Roman"/>
              </a:rPr>
              <a:t>:  CH</a:t>
            </a:r>
            <a:r>
              <a:rPr lang="en-US" sz="2800" b="0" baseline="-25000" dirty="0">
                <a:latin typeface="Times New Roman"/>
                <a:ea typeface="Times New Roman"/>
                <a:cs typeface="Times New Roman"/>
              </a:rPr>
              <a:t>4</a:t>
            </a:r>
            <a:r>
              <a:rPr lang="en-US" sz="2800" b="0" dirty="0">
                <a:latin typeface="Times New Roman"/>
                <a:ea typeface="Times New Roman"/>
                <a:cs typeface="Times New Roman"/>
              </a:rPr>
              <a:t>, C</a:t>
            </a:r>
            <a:r>
              <a:rPr lang="en-US" sz="2800" b="0" baseline="-25000" dirty="0">
                <a:latin typeface="Times New Roman"/>
                <a:ea typeface="Times New Roman"/>
                <a:cs typeface="Times New Roman"/>
              </a:rPr>
              <a:t>2</a:t>
            </a:r>
            <a:r>
              <a:rPr lang="en-US" sz="2800" b="0" dirty="0">
                <a:latin typeface="Times New Roman"/>
                <a:ea typeface="Times New Roman"/>
                <a:cs typeface="Times New Roman"/>
              </a:rPr>
              <a:t>H</a:t>
            </a:r>
            <a:r>
              <a:rPr lang="en-US" sz="2800" b="0" baseline="-25000" dirty="0">
                <a:latin typeface="Times New Roman"/>
                <a:ea typeface="Times New Roman"/>
                <a:cs typeface="Times New Roman"/>
              </a:rPr>
              <a:t>4</a:t>
            </a:r>
            <a:endParaRPr lang="en-US" sz="2800" b="0" dirty="0">
              <a:latin typeface="Calibri"/>
              <a:ea typeface="Calibri"/>
              <a:cs typeface="Times New Roman"/>
            </a:endParaRPr>
          </a:p>
          <a:p>
            <a:pPr>
              <a:lnSpc>
                <a:spcPct val="115000"/>
              </a:lnSpc>
              <a:spcAft>
                <a:spcPts val="0"/>
              </a:spcAft>
            </a:pPr>
            <a:r>
              <a:rPr lang="en-US" sz="2800" b="0" dirty="0" err="1">
                <a:latin typeface="Times New Roman"/>
                <a:ea typeface="Times New Roman"/>
                <a:cs typeface="Times New Roman"/>
              </a:rPr>
              <a:t>Dùng</a:t>
            </a:r>
            <a:r>
              <a:rPr lang="en-US" sz="2800" b="0" dirty="0">
                <a:latin typeface="Times New Roman"/>
                <a:ea typeface="Times New Roman"/>
                <a:cs typeface="Times New Roman"/>
              </a:rPr>
              <a:t> dung </a:t>
            </a:r>
            <a:r>
              <a:rPr lang="en-US" sz="2800" b="0" dirty="0" err="1">
                <a:latin typeface="Times New Roman"/>
                <a:ea typeface="Times New Roman"/>
                <a:cs typeface="Times New Roman"/>
              </a:rPr>
              <a:t>dịch</a:t>
            </a:r>
            <a:r>
              <a:rPr lang="en-US" sz="2800" b="0" dirty="0">
                <a:latin typeface="Times New Roman"/>
                <a:ea typeface="Times New Roman"/>
                <a:cs typeface="Times New Roman"/>
              </a:rPr>
              <a:t> </a:t>
            </a:r>
            <a:r>
              <a:rPr lang="en-US" sz="2800" b="0" dirty="0" err="1">
                <a:latin typeface="Times New Roman"/>
                <a:ea typeface="Times New Roman"/>
                <a:cs typeface="Times New Roman"/>
              </a:rPr>
              <a:t>brom</a:t>
            </a:r>
            <a:r>
              <a:rPr lang="en-US" sz="2800" b="0" dirty="0">
                <a:latin typeface="Times New Roman"/>
                <a:ea typeface="Times New Roman"/>
                <a:cs typeface="Times New Roman"/>
              </a:rPr>
              <a:t> </a:t>
            </a:r>
            <a:r>
              <a:rPr lang="en-US" sz="2800" b="0" dirty="0" err="1">
                <a:latin typeface="Times New Roman"/>
                <a:ea typeface="Times New Roman"/>
                <a:cs typeface="Times New Roman"/>
              </a:rPr>
              <a:t>để</a:t>
            </a:r>
            <a:r>
              <a:rPr lang="en-US" sz="2800" b="0" dirty="0">
                <a:latin typeface="Times New Roman"/>
                <a:ea typeface="Times New Roman"/>
                <a:cs typeface="Times New Roman"/>
              </a:rPr>
              <a:t> </a:t>
            </a:r>
            <a:r>
              <a:rPr lang="en-US" sz="2800" b="0" dirty="0" err="1" smtClean="0">
                <a:latin typeface="Times New Roman"/>
                <a:ea typeface="Times New Roman"/>
                <a:cs typeface="Times New Roman"/>
              </a:rPr>
              <a:t>thử</a:t>
            </a:r>
            <a:r>
              <a:rPr lang="en-US" sz="2800" b="0" dirty="0" smtClean="0">
                <a:latin typeface="Times New Roman"/>
                <a:ea typeface="Times New Roman"/>
                <a:cs typeface="Times New Roman"/>
              </a:rPr>
              <a:t> 2 </a:t>
            </a:r>
            <a:r>
              <a:rPr lang="en-US" sz="2800" b="0" dirty="0" err="1" smtClean="0">
                <a:latin typeface="Times New Roman"/>
                <a:ea typeface="Times New Roman"/>
                <a:cs typeface="Times New Roman"/>
              </a:rPr>
              <a:t>khí</a:t>
            </a:r>
            <a:r>
              <a:rPr lang="en-US" sz="2800" b="0" dirty="0" smtClean="0">
                <a:latin typeface="Times New Roman"/>
                <a:ea typeface="Times New Roman"/>
                <a:cs typeface="Times New Roman"/>
              </a:rPr>
              <a:t> </a:t>
            </a:r>
            <a:r>
              <a:rPr lang="en-US" sz="2800" b="0" dirty="0" err="1" smtClean="0">
                <a:latin typeface="Times New Roman"/>
                <a:ea typeface="Times New Roman"/>
                <a:cs typeface="Times New Roman"/>
              </a:rPr>
              <a:t>còn</a:t>
            </a:r>
            <a:r>
              <a:rPr lang="en-US" sz="2800" b="0" dirty="0" smtClean="0">
                <a:latin typeface="Times New Roman"/>
                <a:ea typeface="Times New Roman"/>
                <a:cs typeface="Times New Roman"/>
              </a:rPr>
              <a:t> </a:t>
            </a:r>
            <a:r>
              <a:rPr lang="en-US" sz="2800" b="0" dirty="0" err="1" smtClean="0">
                <a:latin typeface="Times New Roman"/>
                <a:ea typeface="Times New Roman"/>
                <a:cs typeface="Times New Roman"/>
              </a:rPr>
              <a:t>lại</a:t>
            </a:r>
            <a:r>
              <a:rPr lang="en-US" sz="2800" b="0" dirty="0" smtClean="0">
                <a:latin typeface="Times New Roman"/>
                <a:ea typeface="Times New Roman"/>
                <a:cs typeface="Times New Roman"/>
              </a:rPr>
              <a:t>:</a:t>
            </a:r>
            <a:endParaRPr lang="en-US" sz="2800" b="0" dirty="0">
              <a:latin typeface="Calibri"/>
              <a:ea typeface="Calibri"/>
              <a:cs typeface="Times New Roman"/>
            </a:endParaRPr>
          </a:p>
          <a:p>
            <a:pPr>
              <a:lnSpc>
                <a:spcPct val="115000"/>
              </a:lnSpc>
              <a:spcAft>
                <a:spcPts val="0"/>
              </a:spcAft>
            </a:pPr>
            <a:r>
              <a:rPr lang="en-US" sz="2800" b="0" dirty="0">
                <a:latin typeface="Times New Roman"/>
                <a:ea typeface="Times New Roman"/>
                <a:cs typeface="Times New Roman"/>
              </a:rPr>
              <a:t>- </a:t>
            </a:r>
            <a:r>
              <a:rPr lang="en-US" sz="2800" b="0" dirty="0" err="1">
                <a:latin typeface="Times New Roman"/>
                <a:ea typeface="Times New Roman"/>
                <a:cs typeface="Times New Roman"/>
              </a:rPr>
              <a:t>Mất</a:t>
            </a:r>
            <a:r>
              <a:rPr lang="en-US" sz="2800" b="0" dirty="0">
                <a:latin typeface="Times New Roman"/>
                <a:ea typeface="Times New Roman"/>
                <a:cs typeface="Times New Roman"/>
              </a:rPr>
              <a:t> </a:t>
            </a:r>
            <a:r>
              <a:rPr lang="en-US" sz="2800" b="0" dirty="0" err="1">
                <a:latin typeface="Times New Roman"/>
                <a:ea typeface="Times New Roman"/>
                <a:cs typeface="Times New Roman"/>
              </a:rPr>
              <a:t>màu</a:t>
            </a:r>
            <a:r>
              <a:rPr lang="en-US" sz="2800" b="0" dirty="0">
                <a:latin typeface="Times New Roman"/>
                <a:ea typeface="Times New Roman"/>
                <a:cs typeface="Times New Roman"/>
              </a:rPr>
              <a:t> </a:t>
            </a:r>
            <a:r>
              <a:rPr lang="en-US" sz="2800" b="0" dirty="0" smtClean="0">
                <a:latin typeface="Times New Roman"/>
                <a:ea typeface="Times New Roman"/>
                <a:cs typeface="Times New Roman"/>
              </a:rPr>
              <a:t>da cam dung </a:t>
            </a:r>
            <a:r>
              <a:rPr lang="en-US" sz="2800" b="0" dirty="0" err="1">
                <a:latin typeface="Times New Roman"/>
                <a:ea typeface="Times New Roman"/>
                <a:cs typeface="Times New Roman"/>
              </a:rPr>
              <a:t>dịch</a:t>
            </a:r>
            <a:r>
              <a:rPr lang="en-US" sz="2800" b="0" dirty="0">
                <a:latin typeface="Times New Roman"/>
                <a:ea typeface="Times New Roman"/>
                <a:cs typeface="Times New Roman"/>
              </a:rPr>
              <a:t> </a:t>
            </a:r>
            <a:r>
              <a:rPr lang="en-US" sz="2800" b="0" dirty="0" err="1">
                <a:latin typeface="Times New Roman"/>
                <a:ea typeface="Times New Roman"/>
                <a:cs typeface="Times New Roman"/>
              </a:rPr>
              <a:t>brom</a:t>
            </a:r>
            <a:r>
              <a:rPr lang="en-US" sz="2800" b="0" dirty="0">
                <a:latin typeface="Times New Roman"/>
                <a:ea typeface="Times New Roman"/>
                <a:cs typeface="Times New Roman"/>
              </a:rPr>
              <a:t>: C</a:t>
            </a:r>
            <a:r>
              <a:rPr lang="en-US" sz="2800" b="0" baseline="-25000" dirty="0">
                <a:latin typeface="Times New Roman"/>
                <a:ea typeface="Times New Roman"/>
                <a:cs typeface="Times New Roman"/>
              </a:rPr>
              <a:t>2</a:t>
            </a:r>
            <a:r>
              <a:rPr lang="en-US" sz="2800" b="0" dirty="0">
                <a:latin typeface="Times New Roman"/>
                <a:ea typeface="Times New Roman"/>
                <a:cs typeface="Times New Roman"/>
              </a:rPr>
              <a:t>H</a:t>
            </a:r>
            <a:r>
              <a:rPr lang="en-US" sz="2800" b="0" baseline="-25000" dirty="0">
                <a:latin typeface="Times New Roman"/>
                <a:ea typeface="Times New Roman"/>
                <a:cs typeface="Times New Roman"/>
              </a:rPr>
              <a:t>4</a:t>
            </a:r>
            <a:endParaRPr lang="en-US" sz="2800" b="0" dirty="0">
              <a:latin typeface="Calibri"/>
              <a:ea typeface="Calibri"/>
              <a:cs typeface="Times New Roman"/>
            </a:endParaRPr>
          </a:p>
          <a:p>
            <a:pPr>
              <a:lnSpc>
                <a:spcPct val="115000"/>
              </a:lnSpc>
              <a:spcAft>
                <a:spcPts val="0"/>
              </a:spcAft>
            </a:pPr>
            <a:r>
              <a:rPr lang="en-US" sz="2800" b="0" dirty="0">
                <a:latin typeface="Times New Roman"/>
                <a:ea typeface="Times New Roman"/>
                <a:cs typeface="Times New Roman"/>
              </a:rPr>
              <a:t>- </a:t>
            </a:r>
            <a:r>
              <a:rPr lang="en-US" sz="2800" b="0" dirty="0" err="1">
                <a:latin typeface="Times New Roman"/>
                <a:ea typeface="Times New Roman"/>
                <a:cs typeface="Times New Roman"/>
              </a:rPr>
              <a:t>Còn</a:t>
            </a:r>
            <a:r>
              <a:rPr lang="en-US" sz="2800" b="0" dirty="0">
                <a:latin typeface="Times New Roman"/>
                <a:ea typeface="Times New Roman"/>
                <a:cs typeface="Times New Roman"/>
              </a:rPr>
              <a:t> </a:t>
            </a:r>
            <a:r>
              <a:rPr lang="en-US" sz="2800" b="0" dirty="0" err="1">
                <a:latin typeface="Times New Roman"/>
                <a:ea typeface="Times New Roman"/>
                <a:cs typeface="Times New Roman"/>
              </a:rPr>
              <a:t>lại</a:t>
            </a:r>
            <a:r>
              <a:rPr lang="en-US" sz="2800" b="0" dirty="0">
                <a:latin typeface="Times New Roman"/>
                <a:ea typeface="Times New Roman"/>
                <a:cs typeface="Times New Roman"/>
              </a:rPr>
              <a:t>: CH</a:t>
            </a:r>
            <a:r>
              <a:rPr lang="en-US" sz="2800" b="0" baseline="-25000" dirty="0">
                <a:latin typeface="Times New Roman"/>
                <a:ea typeface="Times New Roman"/>
                <a:cs typeface="Times New Roman"/>
              </a:rPr>
              <a:t>4</a:t>
            </a:r>
            <a:endParaRPr lang="en-US" sz="2800" b="0" dirty="0">
              <a:latin typeface="Calibri"/>
              <a:ea typeface="Calibri"/>
              <a:cs typeface="Times New Roman"/>
            </a:endParaRPr>
          </a:p>
          <a:p>
            <a:pPr>
              <a:lnSpc>
                <a:spcPct val="115000"/>
              </a:lnSpc>
              <a:spcAft>
                <a:spcPts val="0"/>
              </a:spcAft>
            </a:pPr>
            <a:r>
              <a:rPr lang="en-US" sz="2800" b="0" dirty="0">
                <a:latin typeface="Times New Roman"/>
                <a:ea typeface="Calibri"/>
                <a:cs typeface="Times New Roman"/>
              </a:rPr>
              <a:t>C</a:t>
            </a:r>
            <a:r>
              <a:rPr lang="en-US" sz="2800" b="0" baseline="-25000" dirty="0">
                <a:latin typeface="Times New Roman"/>
                <a:ea typeface="Calibri"/>
                <a:cs typeface="Times New Roman"/>
              </a:rPr>
              <a:t>2</a:t>
            </a:r>
            <a:r>
              <a:rPr lang="en-US" sz="2800" b="0" dirty="0">
                <a:latin typeface="Times New Roman"/>
                <a:ea typeface="Calibri"/>
                <a:cs typeface="Times New Roman"/>
              </a:rPr>
              <a:t>H</a:t>
            </a:r>
            <a:r>
              <a:rPr lang="en-US" sz="2800" b="0" baseline="-25000" dirty="0">
                <a:latin typeface="Times New Roman"/>
                <a:ea typeface="Calibri"/>
                <a:cs typeface="Times New Roman"/>
              </a:rPr>
              <a:t>4</a:t>
            </a:r>
            <a:r>
              <a:rPr lang="en-US" sz="2800" b="0" dirty="0">
                <a:latin typeface="Times New Roman"/>
                <a:ea typeface="Calibri"/>
                <a:cs typeface="Times New Roman"/>
              </a:rPr>
              <a:t>    +     Br</a:t>
            </a:r>
            <a:r>
              <a:rPr lang="en-US" sz="2800" b="0" baseline="-25000" dirty="0">
                <a:latin typeface="Times New Roman"/>
                <a:ea typeface="Calibri"/>
                <a:cs typeface="Times New Roman"/>
              </a:rPr>
              <a:t>2</a:t>
            </a:r>
            <a:r>
              <a:rPr lang="en-US" sz="2800" b="0" dirty="0">
                <a:latin typeface="Times New Roman"/>
                <a:ea typeface="Calibri"/>
                <a:cs typeface="Times New Roman"/>
              </a:rPr>
              <a:t>   </a:t>
            </a:r>
            <a:r>
              <a:rPr lang="en-US" sz="2800" b="0" dirty="0">
                <a:latin typeface="Times New Roman"/>
                <a:ea typeface="Calibri"/>
                <a:cs typeface="Times New Roman"/>
                <a:sym typeface="Symbol"/>
              </a:rPr>
              <a:t></a:t>
            </a:r>
            <a:r>
              <a:rPr lang="en-US" sz="2800" b="0" dirty="0">
                <a:latin typeface="Times New Roman"/>
                <a:ea typeface="Calibri"/>
                <a:cs typeface="Times New Roman"/>
              </a:rPr>
              <a:t>   C</a:t>
            </a:r>
            <a:r>
              <a:rPr lang="en-US" sz="2800" b="0" baseline="-25000" dirty="0">
                <a:latin typeface="Times New Roman"/>
                <a:ea typeface="Calibri"/>
                <a:cs typeface="Times New Roman"/>
              </a:rPr>
              <a:t>2</a:t>
            </a:r>
            <a:r>
              <a:rPr lang="en-US" sz="2800" b="0" dirty="0">
                <a:latin typeface="Times New Roman"/>
                <a:ea typeface="Calibri"/>
                <a:cs typeface="Times New Roman"/>
              </a:rPr>
              <a:t>H</a:t>
            </a:r>
            <a:r>
              <a:rPr lang="en-US" sz="2800" b="0" baseline="-25000" dirty="0">
                <a:latin typeface="Times New Roman"/>
                <a:ea typeface="Calibri"/>
                <a:cs typeface="Times New Roman"/>
              </a:rPr>
              <a:t>4</a:t>
            </a:r>
            <a:r>
              <a:rPr lang="en-US" sz="2800" b="0" dirty="0">
                <a:latin typeface="Times New Roman"/>
                <a:ea typeface="Calibri"/>
                <a:cs typeface="Times New Roman"/>
              </a:rPr>
              <a:t>Br</a:t>
            </a:r>
            <a:r>
              <a:rPr lang="en-US" sz="2800" b="0" baseline="-25000" dirty="0">
                <a:latin typeface="Times New Roman"/>
                <a:ea typeface="Calibri"/>
                <a:cs typeface="Times New Roman"/>
              </a:rPr>
              <a:t>2</a:t>
            </a:r>
            <a:r>
              <a:rPr lang="en-US" sz="2800" b="0" dirty="0">
                <a:latin typeface="Times New Roman"/>
                <a:ea typeface="Calibri"/>
                <a:cs typeface="Times New Roman"/>
              </a:rPr>
              <a:t>  </a:t>
            </a:r>
            <a:endParaRPr lang="en-US" sz="2800" b="0" dirty="0">
              <a:latin typeface="Calibri"/>
              <a:ea typeface="Calibri"/>
              <a:cs typeface="Times New Roman"/>
            </a:endParaRPr>
          </a:p>
          <a:p>
            <a:pPr>
              <a:lnSpc>
                <a:spcPct val="115000"/>
              </a:lnSpc>
              <a:spcAft>
                <a:spcPts val="0"/>
              </a:spcAft>
            </a:pPr>
            <a:r>
              <a:rPr lang="en-US" sz="2800" b="0" dirty="0">
                <a:latin typeface="Times New Roman"/>
                <a:ea typeface="Calibri"/>
                <a:cs typeface="Times New Roman"/>
              </a:rPr>
              <a:t>CO</a:t>
            </a:r>
            <a:r>
              <a:rPr lang="en-US" sz="2800" b="0" baseline="-25000" dirty="0">
                <a:latin typeface="Times New Roman"/>
                <a:ea typeface="Calibri"/>
                <a:cs typeface="Times New Roman"/>
              </a:rPr>
              <a:t>2 </a:t>
            </a:r>
            <a:r>
              <a:rPr lang="en-US" sz="2800" b="0" dirty="0">
                <a:latin typeface="Times New Roman"/>
                <a:ea typeface="Times New Roman"/>
                <a:cs typeface="Times New Roman"/>
              </a:rPr>
              <a:t>  + </a:t>
            </a:r>
            <a:r>
              <a:rPr lang="en-US" sz="2800" b="0" dirty="0" err="1">
                <a:latin typeface="Times New Roman"/>
                <a:ea typeface="Times New Roman"/>
                <a:cs typeface="Times New Roman"/>
              </a:rPr>
              <a:t>Ca</a:t>
            </a:r>
            <a:r>
              <a:rPr lang="en-US" sz="2800" b="0" dirty="0">
                <a:latin typeface="Times New Roman"/>
                <a:ea typeface="Times New Roman"/>
                <a:cs typeface="Times New Roman"/>
              </a:rPr>
              <a:t>(OH)</a:t>
            </a:r>
            <a:r>
              <a:rPr lang="en-US" sz="2800" b="0" baseline="-25000" dirty="0">
                <a:latin typeface="Times New Roman"/>
                <a:ea typeface="Times New Roman"/>
                <a:cs typeface="Times New Roman"/>
              </a:rPr>
              <a:t>2</a:t>
            </a:r>
            <a:r>
              <a:rPr lang="en-US" sz="2800" b="0" dirty="0">
                <a:latin typeface="Times New Roman"/>
                <a:ea typeface="Times New Roman"/>
                <a:cs typeface="Times New Roman"/>
              </a:rPr>
              <a:t>  </a:t>
            </a:r>
            <a:r>
              <a:rPr lang="en-US" sz="2800" b="0" dirty="0">
                <a:latin typeface="Times New Roman"/>
                <a:ea typeface="Times New Roman"/>
                <a:cs typeface="Times New Roman"/>
                <a:sym typeface="Symbol"/>
              </a:rPr>
              <a:t></a:t>
            </a:r>
            <a:r>
              <a:rPr lang="en-US" sz="2800" b="0" dirty="0">
                <a:latin typeface="Times New Roman"/>
                <a:ea typeface="Times New Roman"/>
                <a:cs typeface="Times New Roman"/>
              </a:rPr>
              <a:t> CaCO</a:t>
            </a:r>
            <a:r>
              <a:rPr lang="en-US" sz="2800" b="0" baseline="-25000" dirty="0">
                <a:latin typeface="Times New Roman"/>
                <a:ea typeface="Times New Roman"/>
                <a:cs typeface="Times New Roman"/>
              </a:rPr>
              <a:t>3</a:t>
            </a:r>
            <a:r>
              <a:rPr lang="en-US" sz="2800" b="0" dirty="0">
                <a:latin typeface="Times New Roman"/>
                <a:ea typeface="Times New Roman"/>
                <a:cs typeface="Times New Roman"/>
              </a:rPr>
              <a:t>   +   H</a:t>
            </a:r>
            <a:r>
              <a:rPr lang="en-US" sz="2800" b="0" baseline="-25000" dirty="0">
                <a:latin typeface="Times New Roman"/>
                <a:ea typeface="Times New Roman"/>
                <a:cs typeface="Times New Roman"/>
              </a:rPr>
              <a:t>2</a:t>
            </a:r>
            <a:r>
              <a:rPr lang="en-US" sz="2800" b="0" dirty="0">
                <a:latin typeface="Times New Roman"/>
                <a:ea typeface="Times New Roman"/>
                <a:cs typeface="Times New Roman"/>
              </a:rPr>
              <a:t>O</a:t>
            </a:r>
            <a:endParaRPr lang="en-US" sz="2800" b="0" dirty="0">
              <a:latin typeface="Calibri"/>
              <a:ea typeface="Calibri"/>
              <a:cs typeface="Times New Roman"/>
            </a:endParaRPr>
          </a:p>
          <a:p>
            <a:pPr>
              <a:lnSpc>
                <a:spcPct val="150000"/>
              </a:lnSpc>
              <a:spcAft>
                <a:spcPts val="1000"/>
              </a:spcAft>
            </a:pPr>
            <a:endParaRPr lang="en-US" sz="32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9076302"/>
      </p:ext>
    </p:extLst>
  </p:cSld>
  <p:clrMapOvr>
    <a:masterClrMapping/>
  </p:clrMapOvr>
  <mc:AlternateContent xmlns:mc="http://schemas.openxmlformats.org/markup-compatibility/2006">
    <mc:Choice xmlns:p14="http://schemas.microsoft.com/office/powerpoint/2010/main" Requires="p14">
      <p:transition spd="slow" p14:dur="2000" advTm="77259"/>
    </mc:Choice>
    <mc:Fallback>
      <p:transition spd="slow" advTm="7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763000" cy="2209800"/>
          </a:xfrm>
          <a:ln>
            <a:solidFill>
              <a:schemeClr val="tx1"/>
            </a:solidFill>
          </a:ln>
        </p:spPr>
        <p:txBody>
          <a:bodyPr>
            <a:normAutofit/>
          </a:bodyPr>
          <a:lstStyle/>
          <a:p>
            <a:r>
              <a:rPr lang="en-US" sz="2600" b="1" u="sng" dirty="0" err="1">
                <a:solidFill>
                  <a:srgbClr val="0070C0"/>
                </a:solidFill>
                <a:latin typeface="Times New Roman"/>
                <a:ea typeface="Calibri"/>
                <a:cs typeface="Times New Roman"/>
              </a:rPr>
              <a:t>Câu</a:t>
            </a:r>
            <a:r>
              <a:rPr lang="en-US" sz="2600" b="1" u="sng" dirty="0">
                <a:solidFill>
                  <a:srgbClr val="0070C0"/>
                </a:solidFill>
                <a:latin typeface="Times New Roman"/>
                <a:ea typeface="Calibri"/>
                <a:cs typeface="Times New Roman"/>
              </a:rPr>
              <a:t> </a:t>
            </a:r>
            <a:r>
              <a:rPr lang="en-US" sz="2600" b="1" u="sng" dirty="0" smtClean="0">
                <a:solidFill>
                  <a:srgbClr val="0070C0"/>
                </a:solidFill>
                <a:latin typeface="Times New Roman"/>
                <a:ea typeface="Calibri"/>
                <a:cs typeface="Times New Roman"/>
              </a:rPr>
              <a:t>3</a:t>
            </a:r>
            <a:r>
              <a:rPr lang="en-US" sz="2600" dirty="0" smtClean="0">
                <a:solidFill>
                  <a:srgbClr val="0070C0"/>
                </a:solidFill>
                <a:latin typeface="Times New Roman"/>
                <a:ea typeface="Calibri"/>
                <a:cs typeface="Times New Roman"/>
              </a:rPr>
              <a:t>: </a:t>
            </a:r>
            <a:r>
              <a:rPr lang="en-US" sz="2600" dirty="0" err="1">
                <a:solidFill>
                  <a:srgbClr val="696464"/>
                </a:solidFill>
                <a:latin typeface="Times New Roman"/>
                <a:ea typeface="Calibri"/>
                <a:cs typeface="Times New Roman"/>
              </a:rPr>
              <a:t>Nêu</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hiện</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tượng</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và</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viết</a:t>
            </a:r>
            <a:r>
              <a:rPr lang="en-US" sz="2600" dirty="0">
                <a:solidFill>
                  <a:srgbClr val="696464"/>
                </a:solidFill>
                <a:latin typeface="Times New Roman"/>
                <a:ea typeface="Calibri"/>
                <a:cs typeface="Times New Roman"/>
              </a:rPr>
              <a:t> </a:t>
            </a:r>
            <a:r>
              <a:rPr lang="en-US" sz="2600" dirty="0" smtClean="0">
                <a:solidFill>
                  <a:srgbClr val="696464"/>
                </a:solidFill>
                <a:latin typeface="Times New Roman"/>
                <a:ea typeface="Calibri"/>
                <a:cs typeface="Times New Roman"/>
              </a:rPr>
              <a:t>PTHH </a:t>
            </a:r>
            <a:r>
              <a:rPr lang="es-ES" sz="2600" dirty="0" err="1">
                <a:solidFill>
                  <a:srgbClr val="696464"/>
                </a:solidFill>
                <a:latin typeface="Times New Roman"/>
                <a:ea typeface="Times New Roman"/>
                <a:cs typeface="Times New Roman"/>
              </a:rPr>
              <a:t>trong</a:t>
            </a:r>
            <a:r>
              <a:rPr lang="es-ES" sz="2600" dirty="0">
                <a:solidFill>
                  <a:srgbClr val="696464"/>
                </a:solidFill>
                <a:latin typeface="Times New Roman"/>
                <a:ea typeface="Times New Roman"/>
                <a:cs typeface="Times New Roman"/>
              </a:rPr>
              <a:t> </a:t>
            </a:r>
            <a:r>
              <a:rPr lang="es-ES" sz="2600" dirty="0" err="1">
                <a:solidFill>
                  <a:srgbClr val="696464"/>
                </a:solidFill>
                <a:latin typeface="Times New Roman"/>
                <a:ea typeface="Times New Roman"/>
                <a:cs typeface="Times New Roman"/>
              </a:rPr>
              <a:t>thí</a:t>
            </a:r>
            <a:r>
              <a:rPr lang="es-ES" sz="2600" dirty="0">
                <a:solidFill>
                  <a:srgbClr val="696464"/>
                </a:solidFill>
                <a:latin typeface="Times New Roman"/>
                <a:ea typeface="Times New Roman"/>
                <a:cs typeface="Times New Roman"/>
              </a:rPr>
              <a:t> </a:t>
            </a:r>
            <a:r>
              <a:rPr lang="es-ES" sz="2600" dirty="0" err="1">
                <a:solidFill>
                  <a:srgbClr val="696464"/>
                </a:solidFill>
                <a:latin typeface="Times New Roman"/>
                <a:ea typeface="Times New Roman"/>
                <a:cs typeface="Times New Roman"/>
              </a:rPr>
              <a:t>nghiệm</a:t>
            </a:r>
            <a:r>
              <a:rPr lang="es-ES" sz="2600" dirty="0">
                <a:solidFill>
                  <a:srgbClr val="696464"/>
                </a:solidFill>
                <a:latin typeface="Times New Roman"/>
                <a:ea typeface="Times New Roman"/>
                <a:cs typeface="Times New Roman"/>
              </a:rPr>
              <a:t> </a:t>
            </a:r>
            <a:r>
              <a:rPr lang="es-ES" sz="2600" dirty="0" err="1">
                <a:solidFill>
                  <a:srgbClr val="696464"/>
                </a:solidFill>
                <a:latin typeface="Times New Roman"/>
                <a:ea typeface="Times New Roman"/>
                <a:cs typeface="Times New Roman"/>
              </a:rPr>
              <a:t>sau</a:t>
            </a:r>
            <a:r>
              <a:rPr lang="en-US" sz="2600" dirty="0" smtClean="0">
                <a:solidFill>
                  <a:srgbClr val="696464"/>
                </a:solidFill>
                <a:latin typeface="Times New Roman"/>
                <a:ea typeface="Calibri"/>
                <a:cs typeface="Times New Roman"/>
              </a:rPr>
              <a:t>:</a:t>
            </a:r>
            <a:r>
              <a:rPr lang="en-US" sz="2600" dirty="0">
                <a:solidFill>
                  <a:srgbClr val="696464"/>
                </a:solidFill>
                <a:latin typeface="Calibri"/>
                <a:ea typeface="Calibri"/>
                <a:cs typeface="Times New Roman"/>
              </a:rPr>
              <a:t/>
            </a:r>
            <a:br>
              <a:rPr lang="en-US" sz="2600" dirty="0">
                <a:solidFill>
                  <a:srgbClr val="696464"/>
                </a:solidFill>
                <a:latin typeface="Calibri"/>
                <a:ea typeface="Calibri"/>
                <a:cs typeface="Times New Roman"/>
              </a:rPr>
            </a:br>
            <a:r>
              <a:rPr lang="en-US" sz="2600" dirty="0" smtClean="0">
                <a:solidFill>
                  <a:srgbClr val="696464"/>
                </a:solidFill>
                <a:latin typeface="Calibri"/>
                <a:ea typeface="Calibri"/>
                <a:cs typeface="Times New Roman"/>
              </a:rPr>
              <a:t>a. </a:t>
            </a:r>
            <a:r>
              <a:rPr lang="en-US" sz="2600" dirty="0" smtClean="0">
                <a:solidFill>
                  <a:srgbClr val="696464"/>
                </a:solidFill>
                <a:latin typeface="Times New Roman"/>
                <a:ea typeface="Calibri"/>
                <a:cs typeface="Times New Roman"/>
              </a:rPr>
              <a:t>Cho </a:t>
            </a:r>
            <a:r>
              <a:rPr lang="en-US" sz="2600" dirty="0" err="1">
                <a:solidFill>
                  <a:srgbClr val="696464"/>
                </a:solidFill>
                <a:latin typeface="Times New Roman"/>
                <a:ea typeface="Calibri"/>
                <a:cs typeface="Times New Roman"/>
              </a:rPr>
              <a:t>hỗn</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hợp</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gồm</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Metan</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và</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khí</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Clo</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ra</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ngoài</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ánh</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sáng</a:t>
            </a:r>
            <a:r>
              <a:rPr lang="en-US" sz="2600" dirty="0">
                <a:solidFill>
                  <a:srgbClr val="696464"/>
                </a:solidFill>
                <a:latin typeface="Calibri"/>
                <a:ea typeface="Calibri"/>
                <a:cs typeface="Times New Roman"/>
              </a:rPr>
              <a:t/>
            </a:r>
            <a:br>
              <a:rPr lang="en-US" sz="2600" dirty="0">
                <a:solidFill>
                  <a:srgbClr val="696464"/>
                </a:solidFill>
                <a:latin typeface="Calibri"/>
                <a:ea typeface="Calibri"/>
                <a:cs typeface="Times New Roman"/>
              </a:rPr>
            </a:br>
            <a:r>
              <a:rPr lang="en-US" sz="2600" dirty="0">
                <a:solidFill>
                  <a:srgbClr val="696464"/>
                </a:solidFill>
                <a:latin typeface="Calibri"/>
                <a:ea typeface="Calibri"/>
                <a:cs typeface="Times New Roman"/>
              </a:rPr>
              <a:t>b</a:t>
            </a:r>
            <a:r>
              <a:rPr lang="en-US" sz="2600" dirty="0" smtClean="0">
                <a:solidFill>
                  <a:srgbClr val="696464"/>
                </a:solidFill>
                <a:latin typeface="Calibri"/>
                <a:ea typeface="Calibri"/>
                <a:cs typeface="Times New Roman"/>
              </a:rPr>
              <a:t>. </a:t>
            </a:r>
            <a:r>
              <a:rPr lang="en-US" sz="2600" dirty="0" err="1" smtClean="0">
                <a:solidFill>
                  <a:srgbClr val="696464"/>
                </a:solidFill>
                <a:latin typeface="Times New Roman"/>
                <a:ea typeface="Calibri"/>
                <a:cs typeface="Times New Roman"/>
              </a:rPr>
              <a:t>Dẫn</a:t>
            </a:r>
            <a:r>
              <a:rPr lang="en-US" sz="2600" dirty="0" smtClean="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khí</a:t>
            </a:r>
            <a:r>
              <a:rPr lang="en-US" sz="2600" dirty="0">
                <a:solidFill>
                  <a:srgbClr val="696464"/>
                </a:solidFill>
                <a:latin typeface="Times New Roman"/>
                <a:ea typeface="Calibri"/>
                <a:cs typeface="Times New Roman"/>
              </a:rPr>
              <a:t> </a:t>
            </a:r>
            <a:r>
              <a:rPr lang="en-US" sz="2600" dirty="0" err="1">
                <a:solidFill>
                  <a:srgbClr val="696464"/>
                </a:solidFill>
                <a:latin typeface="Times New Roman"/>
                <a:ea typeface="Calibri"/>
                <a:cs typeface="Times New Roman"/>
              </a:rPr>
              <a:t>Etilen</a:t>
            </a:r>
            <a:r>
              <a:rPr lang="en-US" sz="2600" dirty="0">
                <a:solidFill>
                  <a:srgbClr val="696464"/>
                </a:solidFill>
                <a:latin typeface="Times New Roman"/>
                <a:ea typeface="Calibri"/>
                <a:cs typeface="Times New Roman"/>
              </a:rPr>
              <a:t> qua dung </a:t>
            </a:r>
            <a:r>
              <a:rPr lang="en-US" sz="2600" dirty="0" err="1">
                <a:solidFill>
                  <a:srgbClr val="696464"/>
                </a:solidFill>
                <a:latin typeface="Times New Roman"/>
                <a:ea typeface="Calibri"/>
                <a:cs typeface="Times New Roman"/>
              </a:rPr>
              <a:t>dịch</a:t>
            </a:r>
            <a:r>
              <a:rPr lang="en-US" sz="2600" dirty="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Brom</a:t>
            </a:r>
            <a:r>
              <a:rPr lang="en-US" sz="2600" dirty="0" smtClean="0">
                <a:solidFill>
                  <a:srgbClr val="696464"/>
                </a:solidFill>
                <a:latin typeface="Times New Roman"/>
                <a:ea typeface="Calibri"/>
                <a:cs typeface="Times New Roman"/>
              </a:rPr>
              <a:t/>
            </a:r>
            <a:br>
              <a:rPr lang="en-US" sz="2600" dirty="0" smtClean="0">
                <a:solidFill>
                  <a:srgbClr val="696464"/>
                </a:solidFill>
                <a:latin typeface="Times New Roman"/>
                <a:ea typeface="Calibri"/>
                <a:cs typeface="Times New Roman"/>
              </a:rPr>
            </a:br>
            <a:r>
              <a:rPr lang="en-US" sz="2600" dirty="0" smtClean="0">
                <a:solidFill>
                  <a:srgbClr val="696464"/>
                </a:solidFill>
                <a:latin typeface="Times New Roman"/>
                <a:ea typeface="Calibri"/>
                <a:cs typeface="Times New Roman"/>
              </a:rPr>
              <a:t>c. </a:t>
            </a:r>
            <a:r>
              <a:rPr lang="en-US" sz="2600" dirty="0" err="1" smtClean="0">
                <a:solidFill>
                  <a:srgbClr val="696464"/>
                </a:solidFill>
                <a:latin typeface="Times New Roman"/>
                <a:ea typeface="Calibri"/>
                <a:cs typeface="Times New Roman"/>
              </a:rPr>
              <a:t>Đốt</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cháy</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khí</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axetilen</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rồi</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dẫn</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sản</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phẩm</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cháy</a:t>
            </a:r>
            <a:r>
              <a:rPr lang="en-US" sz="2600" dirty="0" smtClean="0">
                <a:solidFill>
                  <a:srgbClr val="696464"/>
                </a:solidFill>
                <a:latin typeface="Times New Roman"/>
                <a:ea typeface="Calibri"/>
                <a:cs typeface="Times New Roman"/>
              </a:rPr>
              <a:t> qua dung </a:t>
            </a:r>
            <a:r>
              <a:rPr lang="en-US" sz="2600" dirty="0" err="1" smtClean="0">
                <a:solidFill>
                  <a:srgbClr val="696464"/>
                </a:solidFill>
                <a:latin typeface="Times New Roman"/>
                <a:ea typeface="Calibri"/>
                <a:cs typeface="Times New Roman"/>
              </a:rPr>
              <a:t>dịch</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nước</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vôi</a:t>
            </a:r>
            <a:r>
              <a:rPr lang="en-US" sz="2600" dirty="0" smtClean="0">
                <a:solidFill>
                  <a:srgbClr val="696464"/>
                </a:solidFill>
                <a:latin typeface="Times New Roman"/>
                <a:ea typeface="Calibri"/>
                <a:cs typeface="Times New Roman"/>
              </a:rPr>
              <a:t> </a:t>
            </a:r>
            <a:r>
              <a:rPr lang="en-US" sz="2600" dirty="0" err="1" smtClean="0">
                <a:solidFill>
                  <a:srgbClr val="696464"/>
                </a:solidFill>
                <a:latin typeface="Times New Roman"/>
                <a:ea typeface="Calibri"/>
                <a:cs typeface="Times New Roman"/>
              </a:rPr>
              <a:t>trong</a:t>
            </a:r>
            <a:r>
              <a:rPr lang="en-US" sz="2600" dirty="0">
                <a:solidFill>
                  <a:srgbClr val="696464"/>
                </a:solidFill>
                <a:latin typeface="Times New Roman"/>
                <a:ea typeface="Calibri"/>
                <a:cs typeface="Times New Roman"/>
              </a:rPr>
              <a:t>.</a:t>
            </a:r>
            <a:endParaRPr lang="en-US" sz="2600" dirty="0"/>
          </a:p>
        </p:txBody>
      </p:sp>
      <p:sp>
        <p:nvSpPr>
          <p:cNvPr id="6" name="Content Placeholder 2"/>
          <p:cNvSpPr txBox="1">
            <a:spLocks/>
          </p:cNvSpPr>
          <p:nvPr/>
        </p:nvSpPr>
        <p:spPr>
          <a:xfrm>
            <a:off x="244366" y="2286000"/>
            <a:ext cx="7772400" cy="1219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nSpc>
                <a:spcPct val="115000"/>
              </a:lnSpc>
              <a:buFont typeface="Wingdings 2"/>
              <a:buNone/>
              <a:tabLst>
                <a:tab pos="800100" algn="l"/>
                <a:tab pos="5886450" algn="l"/>
              </a:tabLst>
            </a:pPr>
            <a:r>
              <a:rPr lang="en-US" sz="2800" dirty="0">
                <a:solidFill>
                  <a:schemeClr val="accent1"/>
                </a:solidFill>
                <a:latin typeface="Times New Roman"/>
                <a:ea typeface="Calibri"/>
                <a:cs typeface="Times New Roman"/>
              </a:rPr>
              <a:t>a</a:t>
            </a:r>
            <a:r>
              <a:rPr lang="en-US" sz="2800" dirty="0" smtClean="0">
                <a:solidFill>
                  <a:schemeClr val="accent1"/>
                </a:solidFill>
                <a:latin typeface="Times New Roman"/>
                <a:ea typeface="Calibri"/>
                <a:cs typeface="Times New Roman"/>
              </a:rPr>
              <a:t>. </a:t>
            </a:r>
            <a:r>
              <a:rPr lang="en-US" sz="2800" dirty="0" err="1" smtClean="0">
                <a:solidFill>
                  <a:schemeClr val="accent1"/>
                </a:solidFill>
                <a:latin typeface="Times New Roman"/>
                <a:ea typeface="Calibri"/>
                <a:cs typeface="Times New Roman"/>
              </a:rPr>
              <a:t>Mất</a:t>
            </a:r>
            <a:r>
              <a:rPr lang="en-US" sz="2800" dirty="0" smtClean="0">
                <a:solidFill>
                  <a:schemeClr val="accent1"/>
                </a:solidFill>
                <a:latin typeface="Times New Roman"/>
                <a:ea typeface="Calibri"/>
                <a:cs typeface="Times New Roman"/>
              </a:rPr>
              <a:t> </a:t>
            </a:r>
            <a:r>
              <a:rPr lang="en-US" sz="2800" dirty="0" err="1" smtClean="0">
                <a:solidFill>
                  <a:schemeClr val="accent1"/>
                </a:solidFill>
                <a:latin typeface="Times New Roman"/>
                <a:ea typeface="Calibri"/>
                <a:cs typeface="Times New Roman"/>
              </a:rPr>
              <a:t>màu</a:t>
            </a:r>
            <a:r>
              <a:rPr lang="en-US" sz="2800" dirty="0" smtClean="0">
                <a:solidFill>
                  <a:schemeClr val="accent1"/>
                </a:solidFill>
                <a:latin typeface="Times New Roman"/>
                <a:ea typeface="Calibri"/>
                <a:cs typeface="Times New Roman"/>
              </a:rPr>
              <a:t> </a:t>
            </a:r>
            <a:r>
              <a:rPr lang="en-US" sz="2800" dirty="0" err="1" smtClean="0">
                <a:solidFill>
                  <a:schemeClr val="accent1"/>
                </a:solidFill>
                <a:latin typeface="Times New Roman"/>
                <a:ea typeface="Calibri"/>
                <a:cs typeface="Times New Roman"/>
              </a:rPr>
              <a:t>vàng</a:t>
            </a:r>
            <a:r>
              <a:rPr lang="en-US" sz="2800" dirty="0" smtClean="0">
                <a:solidFill>
                  <a:schemeClr val="accent1"/>
                </a:solidFill>
                <a:latin typeface="Times New Roman"/>
                <a:ea typeface="Calibri"/>
                <a:cs typeface="Times New Roman"/>
              </a:rPr>
              <a:t> </a:t>
            </a:r>
            <a:r>
              <a:rPr lang="en-US" sz="2800" dirty="0" err="1" smtClean="0">
                <a:solidFill>
                  <a:schemeClr val="accent1"/>
                </a:solidFill>
                <a:latin typeface="Times New Roman"/>
                <a:ea typeface="Calibri"/>
                <a:cs typeface="Times New Roman"/>
              </a:rPr>
              <a:t>của</a:t>
            </a:r>
            <a:r>
              <a:rPr lang="en-US" sz="2800" dirty="0" smtClean="0">
                <a:solidFill>
                  <a:schemeClr val="accent1"/>
                </a:solidFill>
                <a:latin typeface="Times New Roman"/>
                <a:ea typeface="Calibri"/>
                <a:cs typeface="Times New Roman"/>
              </a:rPr>
              <a:t> </a:t>
            </a:r>
            <a:r>
              <a:rPr lang="en-US" sz="2800" dirty="0" err="1" smtClean="0">
                <a:solidFill>
                  <a:schemeClr val="accent1"/>
                </a:solidFill>
                <a:latin typeface="Times New Roman"/>
                <a:ea typeface="Calibri"/>
                <a:cs typeface="Times New Roman"/>
              </a:rPr>
              <a:t>khí</a:t>
            </a:r>
            <a:r>
              <a:rPr lang="en-US" sz="2800" dirty="0" smtClean="0">
                <a:solidFill>
                  <a:schemeClr val="accent1"/>
                </a:solidFill>
                <a:latin typeface="Times New Roman"/>
                <a:ea typeface="Calibri"/>
                <a:cs typeface="Times New Roman"/>
              </a:rPr>
              <a:t> </a:t>
            </a:r>
            <a:r>
              <a:rPr lang="en-US" sz="2800" dirty="0" err="1" smtClean="0">
                <a:solidFill>
                  <a:schemeClr val="accent1"/>
                </a:solidFill>
                <a:latin typeface="Times New Roman"/>
                <a:ea typeface="Calibri"/>
                <a:cs typeface="Times New Roman"/>
              </a:rPr>
              <a:t>clo</a:t>
            </a:r>
            <a:endParaRPr lang="en-US" sz="2800" dirty="0" smtClean="0">
              <a:solidFill>
                <a:schemeClr val="accent1"/>
              </a:solidFill>
              <a:latin typeface="Times New Roman"/>
              <a:ea typeface="Calibri"/>
              <a:cs typeface="Times New Roman"/>
            </a:endParaRPr>
          </a:p>
          <a:p>
            <a:pPr marL="0" indent="0">
              <a:lnSpc>
                <a:spcPct val="115000"/>
              </a:lnSpc>
              <a:buFont typeface="Wingdings 2"/>
              <a:buNone/>
              <a:tabLst>
                <a:tab pos="800100" algn="l"/>
                <a:tab pos="5886450" algn="l"/>
              </a:tabLst>
            </a:pPr>
            <a:r>
              <a:rPr lang="en-US" sz="2800" dirty="0" smtClean="0">
                <a:solidFill>
                  <a:schemeClr val="accent1"/>
                </a:solidFill>
                <a:latin typeface="Times New Roman"/>
                <a:ea typeface="Calibri"/>
                <a:cs typeface="Times New Roman"/>
              </a:rPr>
              <a:t>CH</a:t>
            </a:r>
            <a:r>
              <a:rPr lang="en-US" sz="2800" baseline="-25000" dirty="0" smtClean="0">
                <a:solidFill>
                  <a:schemeClr val="accent1"/>
                </a:solidFill>
                <a:latin typeface="Times New Roman"/>
                <a:ea typeface="Calibri"/>
                <a:cs typeface="Times New Roman"/>
              </a:rPr>
              <a:t>4</a:t>
            </a:r>
            <a:r>
              <a:rPr lang="en-US" sz="2800" dirty="0" smtClean="0">
                <a:solidFill>
                  <a:schemeClr val="accent1"/>
                </a:solidFill>
                <a:latin typeface="Times New Roman"/>
                <a:ea typeface="Calibri"/>
                <a:cs typeface="Times New Roman"/>
              </a:rPr>
              <a:t> + Cl</a:t>
            </a:r>
            <a:r>
              <a:rPr lang="en-US" sz="2800" baseline="-25000" dirty="0" smtClean="0">
                <a:solidFill>
                  <a:schemeClr val="accent1"/>
                </a:solidFill>
                <a:latin typeface="Times New Roman"/>
                <a:ea typeface="Calibri"/>
                <a:cs typeface="Times New Roman"/>
              </a:rPr>
              <a:t>2</a:t>
            </a:r>
            <a:r>
              <a:rPr lang="en-US" sz="2800" dirty="0" smtClean="0">
                <a:solidFill>
                  <a:schemeClr val="accent1"/>
                </a:solidFill>
                <a:latin typeface="Times New Roman"/>
                <a:ea typeface="Calibri"/>
                <a:cs typeface="Times New Roman"/>
              </a:rPr>
              <a:t> </a:t>
            </a:r>
            <a:r>
              <a:rPr lang="en-US" sz="2800" dirty="0" smtClean="0">
                <a:solidFill>
                  <a:schemeClr val="accent1"/>
                </a:solidFill>
                <a:latin typeface="Times New Roman"/>
                <a:ea typeface="Calibri"/>
                <a:cs typeface="Times New Roman"/>
                <a:sym typeface="Wingdings"/>
              </a:rPr>
              <a:t></a:t>
            </a:r>
            <a:r>
              <a:rPr lang="en-US" sz="2800" dirty="0" smtClean="0">
                <a:solidFill>
                  <a:schemeClr val="accent1"/>
                </a:solidFill>
                <a:latin typeface="Times New Roman"/>
                <a:ea typeface="Calibri"/>
                <a:cs typeface="Times New Roman"/>
              </a:rPr>
              <a:t> CH</a:t>
            </a:r>
            <a:r>
              <a:rPr lang="en-US" sz="2800" baseline="-25000" dirty="0" smtClean="0">
                <a:solidFill>
                  <a:schemeClr val="accent1"/>
                </a:solidFill>
                <a:latin typeface="Times New Roman"/>
                <a:ea typeface="Calibri"/>
                <a:cs typeface="Times New Roman"/>
              </a:rPr>
              <a:t>3</a:t>
            </a:r>
            <a:r>
              <a:rPr lang="en-US" sz="2800" dirty="0" smtClean="0">
                <a:solidFill>
                  <a:schemeClr val="accent1"/>
                </a:solidFill>
                <a:latin typeface="Times New Roman"/>
                <a:ea typeface="Calibri"/>
                <a:cs typeface="Times New Roman"/>
              </a:rPr>
              <a:t>Cl    +  </a:t>
            </a:r>
            <a:r>
              <a:rPr lang="en-US" sz="2800" dirty="0" err="1" smtClean="0">
                <a:solidFill>
                  <a:schemeClr val="accent1"/>
                </a:solidFill>
                <a:latin typeface="Times New Roman"/>
                <a:ea typeface="Calibri"/>
                <a:cs typeface="Times New Roman"/>
              </a:rPr>
              <a:t>HCl</a:t>
            </a:r>
            <a:endParaRPr lang="en-US" sz="2800" dirty="0" smtClean="0">
              <a:solidFill>
                <a:schemeClr val="accent1"/>
              </a:solidFill>
              <a:ea typeface="Calibri"/>
              <a:cs typeface="Times New Roman"/>
            </a:endParaRPr>
          </a:p>
          <a:p>
            <a:endParaRPr lang="en-US" sz="2800" dirty="0">
              <a:solidFill>
                <a:schemeClr val="accent1"/>
              </a:solidFill>
            </a:endParaRPr>
          </a:p>
        </p:txBody>
      </p:sp>
      <p:sp>
        <p:nvSpPr>
          <p:cNvPr id="8" name="Content Placeholder 2"/>
          <p:cNvSpPr txBox="1">
            <a:spLocks/>
          </p:cNvSpPr>
          <p:nvPr/>
        </p:nvSpPr>
        <p:spPr>
          <a:xfrm>
            <a:off x="172108" y="3429000"/>
            <a:ext cx="6172200" cy="1219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nSpc>
                <a:spcPct val="115000"/>
              </a:lnSpc>
              <a:buFont typeface="Wingdings 2"/>
              <a:buNone/>
              <a:tabLst>
                <a:tab pos="800100" algn="l"/>
                <a:tab pos="5886450" algn="l"/>
              </a:tabLst>
            </a:pPr>
            <a:r>
              <a:rPr lang="en-US" sz="2800" dirty="0">
                <a:solidFill>
                  <a:srgbClr val="0070C0"/>
                </a:solidFill>
                <a:latin typeface="Times New Roman"/>
                <a:ea typeface="Calibri"/>
                <a:cs typeface="Times New Roman"/>
              </a:rPr>
              <a:t>b</a:t>
            </a:r>
            <a:r>
              <a:rPr lang="en-US" sz="2800" dirty="0" smtClean="0">
                <a:solidFill>
                  <a:srgbClr val="0070C0"/>
                </a:solidFill>
                <a:latin typeface="Times New Roman"/>
                <a:ea typeface="Calibri"/>
                <a:cs typeface="Times New Roman"/>
              </a:rPr>
              <a:t>. </a:t>
            </a:r>
            <a:r>
              <a:rPr lang="en-US" sz="2800" dirty="0" err="1" smtClean="0">
                <a:solidFill>
                  <a:srgbClr val="0070C0"/>
                </a:solidFill>
                <a:latin typeface="Times New Roman"/>
                <a:ea typeface="Calibri"/>
                <a:cs typeface="Times New Roman"/>
              </a:rPr>
              <a:t>Mất</a:t>
            </a:r>
            <a:r>
              <a:rPr lang="en-US" sz="2800" dirty="0" smtClean="0">
                <a:solidFill>
                  <a:srgbClr val="0070C0"/>
                </a:solidFill>
                <a:latin typeface="Times New Roman"/>
                <a:ea typeface="Calibri"/>
                <a:cs typeface="Times New Roman"/>
              </a:rPr>
              <a:t> </a:t>
            </a:r>
            <a:r>
              <a:rPr lang="en-US" sz="2800" dirty="0" err="1" smtClean="0">
                <a:solidFill>
                  <a:srgbClr val="0070C0"/>
                </a:solidFill>
                <a:latin typeface="Times New Roman"/>
                <a:ea typeface="Calibri"/>
                <a:cs typeface="Times New Roman"/>
              </a:rPr>
              <a:t>màu</a:t>
            </a:r>
            <a:r>
              <a:rPr lang="en-US" sz="2800" dirty="0" smtClean="0">
                <a:solidFill>
                  <a:srgbClr val="0070C0"/>
                </a:solidFill>
                <a:latin typeface="Times New Roman"/>
                <a:ea typeface="Calibri"/>
                <a:cs typeface="Times New Roman"/>
              </a:rPr>
              <a:t> da cam </a:t>
            </a:r>
            <a:r>
              <a:rPr lang="en-US" sz="2800" dirty="0" err="1" smtClean="0">
                <a:solidFill>
                  <a:srgbClr val="0070C0"/>
                </a:solidFill>
                <a:latin typeface="Times New Roman"/>
                <a:ea typeface="Calibri"/>
                <a:cs typeface="Times New Roman"/>
              </a:rPr>
              <a:t>của</a:t>
            </a:r>
            <a:r>
              <a:rPr lang="en-US" sz="2800" dirty="0" smtClean="0">
                <a:solidFill>
                  <a:srgbClr val="0070C0"/>
                </a:solidFill>
                <a:latin typeface="Times New Roman"/>
                <a:ea typeface="Calibri"/>
                <a:cs typeface="Times New Roman"/>
              </a:rPr>
              <a:t> dung </a:t>
            </a:r>
            <a:r>
              <a:rPr lang="en-US" sz="2800" dirty="0" err="1" smtClean="0">
                <a:solidFill>
                  <a:srgbClr val="0070C0"/>
                </a:solidFill>
                <a:latin typeface="Times New Roman"/>
                <a:ea typeface="Calibri"/>
                <a:cs typeface="Times New Roman"/>
              </a:rPr>
              <a:t>dịch</a:t>
            </a:r>
            <a:r>
              <a:rPr lang="en-US" sz="2800" dirty="0" smtClean="0">
                <a:solidFill>
                  <a:srgbClr val="0070C0"/>
                </a:solidFill>
                <a:latin typeface="Times New Roman"/>
                <a:ea typeface="Calibri"/>
                <a:cs typeface="Times New Roman"/>
              </a:rPr>
              <a:t> </a:t>
            </a:r>
            <a:r>
              <a:rPr lang="en-US" sz="2800" dirty="0" err="1" smtClean="0">
                <a:solidFill>
                  <a:srgbClr val="0070C0"/>
                </a:solidFill>
                <a:latin typeface="Times New Roman"/>
                <a:ea typeface="Calibri"/>
                <a:cs typeface="Times New Roman"/>
              </a:rPr>
              <a:t>brom</a:t>
            </a:r>
            <a:endParaRPr lang="en-US" sz="2800" dirty="0" smtClean="0">
              <a:solidFill>
                <a:srgbClr val="0070C0"/>
              </a:solidFill>
              <a:latin typeface="Times New Roman"/>
              <a:ea typeface="Calibri"/>
              <a:cs typeface="Times New Roman"/>
            </a:endParaRPr>
          </a:p>
          <a:p>
            <a:pPr marL="0" indent="0">
              <a:lnSpc>
                <a:spcPct val="115000"/>
              </a:lnSpc>
              <a:buFont typeface="Wingdings 2"/>
              <a:buNone/>
              <a:tabLst>
                <a:tab pos="800100" algn="l"/>
                <a:tab pos="5886450" algn="l"/>
              </a:tabLst>
            </a:pPr>
            <a:r>
              <a:rPr lang="en-US" sz="2800" dirty="0" smtClean="0">
                <a:solidFill>
                  <a:srgbClr val="0070C0"/>
                </a:solidFill>
                <a:latin typeface="Times New Roman"/>
                <a:ea typeface="Calibri"/>
                <a:cs typeface="Times New Roman"/>
              </a:rPr>
              <a:t>C</a:t>
            </a:r>
            <a:r>
              <a:rPr lang="en-US" sz="2800" baseline="-25000" dirty="0" smtClean="0">
                <a:solidFill>
                  <a:srgbClr val="0070C0"/>
                </a:solidFill>
                <a:latin typeface="Times New Roman"/>
                <a:ea typeface="Calibri"/>
                <a:cs typeface="Times New Roman"/>
              </a:rPr>
              <a:t>2</a:t>
            </a:r>
            <a:r>
              <a:rPr lang="en-US" sz="2800" dirty="0" smtClean="0">
                <a:solidFill>
                  <a:srgbClr val="0070C0"/>
                </a:solidFill>
                <a:latin typeface="Times New Roman"/>
                <a:ea typeface="Calibri"/>
                <a:cs typeface="Times New Roman"/>
              </a:rPr>
              <a:t>H</a:t>
            </a:r>
            <a:r>
              <a:rPr lang="en-US" sz="2800" baseline="-25000" dirty="0" smtClean="0">
                <a:solidFill>
                  <a:srgbClr val="0070C0"/>
                </a:solidFill>
                <a:latin typeface="Times New Roman"/>
                <a:ea typeface="Calibri"/>
                <a:cs typeface="Times New Roman"/>
              </a:rPr>
              <a:t>4</a:t>
            </a:r>
            <a:r>
              <a:rPr lang="en-US" sz="2800" dirty="0" smtClean="0">
                <a:solidFill>
                  <a:srgbClr val="0070C0"/>
                </a:solidFill>
                <a:latin typeface="Times New Roman"/>
                <a:ea typeface="Calibri"/>
                <a:cs typeface="Times New Roman"/>
              </a:rPr>
              <a:t> + Br</a:t>
            </a:r>
            <a:r>
              <a:rPr lang="en-US" sz="2800" baseline="-25000" dirty="0" smtClean="0">
                <a:solidFill>
                  <a:srgbClr val="0070C0"/>
                </a:solidFill>
                <a:latin typeface="Times New Roman"/>
                <a:ea typeface="Calibri"/>
                <a:cs typeface="Times New Roman"/>
              </a:rPr>
              <a:t>2</a:t>
            </a:r>
            <a:r>
              <a:rPr lang="en-US" sz="2800" dirty="0" smtClean="0">
                <a:solidFill>
                  <a:srgbClr val="0070C0"/>
                </a:solidFill>
                <a:latin typeface="Times New Roman"/>
                <a:ea typeface="Calibri"/>
                <a:cs typeface="Times New Roman"/>
              </a:rPr>
              <a:t> </a:t>
            </a:r>
            <a:r>
              <a:rPr lang="en-US" sz="2800" dirty="0" smtClean="0">
                <a:solidFill>
                  <a:srgbClr val="0070C0"/>
                </a:solidFill>
                <a:latin typeface="Times New Roman"/>
                <a:ea typeface="Calibri"/>
                <a:cs typeface="Times New Roman"/>
                <a:sym typeface="Wingdings"/>
              </a:rPr>
              <a:t></a:t>
            </a:r>
            <a:r>
              <a:rPr lang="en-US" sz="2800" dirty="0" smtClean="0">
                <a:solidFill>
                  <a:srgbClr val="0070C0"/>
                </a:solidFill>
                <a:latin typeface="Times New Roman"/>
                <a:ea typeface="Calibri"/>
                <a:cs typeface="Times New Roman"/>
              </a:rPr>
              <a:t> C</a:t>
            </a:r>
            <a:r>
              <a:rPr lang="en-US" sz="2800" baseline="-25000" dirty="0" smtClean="0">
                <a:solidFill>
                  <a:srgbClr val="0070C0"/>
                </a:solidFill>
                <a:latin typeface="Times New Roman"/>
                <a:ea typeface="Calibri"/>
                <a:cs typeface="Times New Roman"/>
              </a:rPr>
              <a:t>2</a:t>
            </a:r>
            <a:r>
              <a:rPr lang="en-US" sz="2800" dirty="0" smtClean="0">
                <a:solidFill>
                  <a:srgbClr val="0070C0"/>
                </a:solidFill>
                <a:latin typeface="Times New Roman"/>
                <a:ea typeface="Calibri"/>
                <a:cs typeface="Times New Roman"/>
              </a:rPr>
              <a:t>H</a:t>
            </a:r>
            <a:r>
              <a:rPr lang="en-US" sz="2800" baseline="-25000" dirty="0" smtClean="0">
                <a:solidFill>
                  <a:srgbClr val="0070C0"/>
                </a:solidFill>
                <a:latin typeface="Times New Roman"/>
                <a:ea typeface="Calibri"/>
                <a:cs typeface="Times New Roman"/>
              </a:rPr>
              <a:t>4</a:t>
            </a:r>
            <a:r>
              <a:rPr lang="en-US" sz="2800" dirty="0" smtClean="0">
                <a:solidFill>
                  <a:srgbClr val="0070C0"/>
                </a:solidFill>
                <a:latin typeface="Times New Roman"/>
                <a:ea typeface="Calibri"/>
                <a:cs typeface="Times New Roman"/>
              </a:rPr>
              <a:t>Br</a:t>
            </a:r>
            <a:r>
              <a:rPr lang="en-US" sz="2800" baseline="-25000" dirty="0" smtClean="0">
                <a:solidFill>
                  <a:srgbClr val="0070C0"/>
                </a:solidFill>
                <a:latin typeface="Times New Roman"/>
                <a:ea typeface="Calibri"/>
                <a:cs typeface="Times New Roman"/>
              </a:rPr>
              <a:t>2</a:t>
            </a:r>
            <a:r>
              <a:rPr lang="en-US" sz="2800" dirty="0" smtClean="0">
                <a:solidFill>
                  <a:srgbClr val="0070C0"/>
                </a:solidFill>
                <a:latin typeface="Times New Roman"/>
                <a:ea typeface="Calibri"/>
                <a:cs typeface="Times New Roman"/>
              </a:rPr>
              <a:t>   </a:t>
            </a:r>
            <a:endParaRPr lang="en-US" sz="2800" dirty="0" smtClean="0">
              <a:solidFill>
                <a:srgbClr val="0070C0"/>
              </a:solidFill>
              <a:ea typeface="Calibri"/>
              <a:cs typeface="Times New Roman"/>
            </a:endParaRPr>
          </a:p>
          <a:p>
            <a:endParaRPr lang="en-US" sz="2800" dirty="0">
              <a:solidFill>
                <a:srgbClr val="0070C0"/>
              </a:solidFill>
            </a:endParaRPr>
          </a:p>
        </p:txBody>
      </p:sp>
      <p:sp>
        <p:nvSpPr>
          <p:cNvPr id="9" name="Rectangle 8"/>
          <p:cNvSpPr/>
          <p:nvPr/>
        </p:nvSpPr>
        <p:spPr>
          <a:xfrm>
            <a:off x="1531883" y="2667000"/>
            <a:ext cx="2057400" cy="417871"/>
          </a:xfrm>
          <a:prstGeom prst="rect">
            <a:avLst/>
          </a:prstGeom>
        </p:spPr>
        <p:txBody>
          <a:bodyPr wrap="square">
            <a:spAutoFit/>
          </a:bodyPr>
          <a:lstStyle/>
          <a:p>
            <a:pPr lvl="0">
              <a:lnSpc>
                <a:spcPct val="115000"/>
              </a:lnSpc>
              <a:spcBef>
                <a:spcPts val="600"/>
              </a:spcBef>
              <a:buClr>
                <a:srgbClr val="FE8637"/>
              </a:buClr>
              <a:buSzPct val="70000"/>
            </a:pPr>
            <a:r>
              <a:rPr lang="en-US" sz="2000" dirty="0" err="1" smtClean="0">
                <a:latin typeface="Times New Roman"/>
                <a:ea typeface="Times New Roman"/>
                <a:cs typeface="Times New Roman"/>
              </a:rPr>
              <a:t>Ánh</a:t>
            </a:r>
            <a:r>
              <a:rPr lang="en-US" sz="2000" dirty="0" smtClean="0">
                <a:latin typeface="Times New Roman"/>
                <a:ea typeface="Times New Roman"/>
                <a:cs typeface="Times New Roman"/>
              </a:rPr>
              <a:t> </a:t>
            </a:r>
            <a:r>
              <a:rPr lang="en-US" sz="2000" dirty="0" err="1" smtClean="0">
                <a:latin typeface="Times New Roman"/>
                <a:ea typeface="Times New Roman"/>
                <a:cs typeface="Times New Roman"/>
              </a:rPr>
              <a:t>sáng</a:t>
            </a:r>
            <a:endParaRPr lang="en-US" sz="2000" dirty="0">
              <a:latin typeface="Times New Roman"/>
              <a:ea typeface="Times New Roman"/>
              <a:cs typeface="Times New Roman"/>
            </a:endParaRPr>
          </a:p>
        </p:txBody>
      </p:sp>
      <p:sp>
        <p:nvSpPr>
          <p:cNvPr id="7" name="Content Placeholder 2"/>
          <p:cNvSpPr txBox="1">
            <a:spLocks/>
          </p:cNvSpPr>
          <p:nvPr/>
        </p:nvSpPr>
        <p:spPr>
          <a:xfrm>
            <a:off x="244366" y="4572000"/>
            <a:ext cx="8747234" cy="213360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nSpc>
                <a:spcPct val="115000"/>
              </a:lnSpc>
              <a:buFont typeface="Wingdings 2"/>
              <a:buNone/>
              <a:tabLst>
                <a:tab pos="800100" algn="l"/>
                <a:tab pos="5886450" algn="l"/>
              </a:tabLst>
            </a:pPr>
            <a:r>
              <a:rPr lang="en-US" sz="2800" dirty="0" smtClean="0">
                <a:solidFill>
                  <a:srgbClr val="7030A0"/>
                </a:solidFill>
                <a:latin typeface="Times New Roman"/>
                <a:ea typeface="Calibri"/>
                <a:cs typeface="Times New Roman"/>
              </a:rPr>
              <a:t>c.</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Axetilen</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cháy</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với</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ngọn</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lửa</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lớn</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tỏa</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nhiều</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nhiệt</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Nước</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vôi</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trong</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vẫn</a:t>
            </a:r>
            <a:r>
              <a:rPr lang="en-US" sz="2800" dirty="0" smtClean="0">
                <a:solidFill>
                  <a:srgbClr val="7030A0"/>
                </a:solidFill>
                <a:latin typeface="Times New Roman"/>
                <a:ea typeface="Calibri"/>
                <a:cs typeface="Times New Roman"/>
              </a:rPr>
              <a:t> </a:t>
            </a:r>
            <a:r>
              <a:rPr lang="en-US" sz="2800" dirty="0" err="1" smtClean="0">
                <a:solidFill>
                  <a:srgbClr val="7030A0"/>
                </a:solidFill>
                <a:latin typeface="Times New Roman"/>
                <a:ea typeface="Calibri"/>
                <a:cs typeface="Times New Roman"/>
              </a:rPr>
              <a:t>đục</a:t>
            </a:r>
            <a:endParaRPr lang="en-US" sz="2800" dirty="0" smtClean="0">
              <a:solidFill>
                <a:srgbClr val="7030A0"/>
              </a:solidFill>
              <a:latin typeface="Times New Roman"/>
              <a:ea typeface="Calibri"/>
              <a:cs typeface="Times New Roman"/>
            </a:endParaRPr>
          </a:p>
          <a:p>
            <a:pPr marL="0" indent="0">
              <a:lnSpc>
                <a:spcPct val="115000"/>
              </a:lnSpc>
              <a:buFont typeface="Wingdings 2"/>
              <a:buNone/>
              <a:tabLst>
                <a:tab pos="800100" algn="l"/>
                <a:tab pos="5886450" algn="l"/>
              </a:tabLst>
            </a:pPr>
            <a:r>
              <a:rPr lang="en-US" sz="2800" dirty="0" smtClean="0">
                <a:solidFill>
                  <a:srgbClr val="7030A0"/>
                </a:solidFill>
                <a:latin typeface="Times New Roman"/>
                <a:ea typeface="Calibri"/>
                <a:cs typeface="Times New Roman"/>
              </a:rPr>
              <a:t>2C</a:t>
            </a:r>
            <a:r>
              <a:rPr lang="en-US" sz="2800" baseline="-25000" dirty="0" smtClean="0">
                <a:solidFill>
                  <a:srgbClr val="7030A0"/>
                </a:solidFill>
                <a:latin typeface="Times New Roman"/>
                <a:ea typeface="Calibri"/>
                <a:cs typeface="Times New Roman"/>
              </a:rPr>
              <a:t>2</a:t>
            </a:r>
            <a:r>
              <a:rPr lang="en-US" sz="2800" dirty="0" smtClean="0">
                <a:solidFill>
                  <a:srgbClr val="7030A0"/>
                </a:solidFill>
                <a:latin typeface="Times New Roman"/>
                <a:ea typeface="Calibri"/>
                <a:cs typeface="Times New Roman"/>
              </a:rPr>
              <a:t>H</a:t>
            </a:r>
            <a:r>
              <a:rPr lang="en-US" sz="2800" baseline="-25000" dirty="0" smtClean="0">
                <a:solidFill>
                  <a:srgbClr val="7030A0"/>
                </a:solidFill>
                <a:latin typeface="Times New Roman"/>
                <a:ea typeface="Calibri"/>
                <a:cs typeface="Times New Roman"/>
              </a:rPr>
              <a:t>2</a:t>
            </a:r>
            <a:r>
              <a:rPr lang="en-US" sz="2800" dirty="0" smtClean="0">
                <a:solidFill>
                  <a:srgbClr val="7030A0"/>
                </a:solidFill>
                <a:latin typeface="Times New Roman"/>
                <a:ea typeface="Calibri"/>
                <a:cs typeface="Times New Roman"/>
              </a:rPr>
              <a:t> </a:t>
            </a:r>
            <a:r>
              <a:rPr lang="en-US" sz="2800" dirty="0" smtClean="0">
                <a:solidFill>
                  <a:srgbClr val="7030A0"/>
                </a:solidFill>
                <a:latin typeface="Times New Roman"/>
                <a:ea typeface="Calibri"/>
                <a:cs typeface="Times New Roman"/>
              </a:rPr>
              <a:t>+ </a:t>
            </a:r>
            <a:r>
              <a:rPr lang="en-US" sz="2800" dirty="0" smtClean="0">
                <a:solidFill>
                  <a:srgbClr val="7030A0"/>
                </a:solidFill>
                <a:latin typeface="Times New Roman"/>
                <a:ea typeface="Calibri"/>
                <a:cs typeface="Times New Roman"/>
              </a:rPr>
              <a:t>5</a:t>
            </a:r>
            <a:r>
              <a:rPr lang="en-US" sz="2800" dirty="0" smtClean="0">
                <a:solidFill>
                  <a:srgbClr val="7030A0"/>
                </a:solidFill>
                <a:latin typeface="Times New Roman"/>
                <a:ea typeface="Calibri"/>
                <a:cs typeface="Times New Roman"/>
              </a:rPr>
              <a:t>O</a:t>
            </a:r>
            <a:r>
              <a:rPr lang="en-US" sz="2800" baseline="-25000" dirty="0" smtClean="0">
                <a:solidFill>
                  <a:srgbClr val="7030A0"/>
                </a:solidFill>
                <a:latin typeface="Times New Roman"/>
                <a:ea typeface="Calibri"/>
                <a:cs typeface="Times New Roman"/>
              </a:rPr>
              <a:t>2</a:t>
            </a:r>
            <a:r>
              <a:rPr lang="en-US" sz="2800" dirty="0" smtClean="0">
                <a:solidFill>
                  <a:srgbClr val="7030A0"/>
                </a:solidFill>
                <a:latin typeface="Times New Roman"/>
                <a:ea typeface="Calibri"/>
                <a:cs typeface="Times New Roman"/>
              </a:rPr>
              <a:t> </a:t>
            </a:r>
            <a:r>
              <a:rPr lang="en-US" sz="2800" dirty="0" smtClean="0">
                <a:solidFill>
                  <a:srgbClr val="7030A0"/>
                </a:solidFill>
                <a:latin typeface="Times New Roman"/>
                <a:ea typeface="Calibri"/>
                <a:cs typeface="Times New Roman"/>
                <a:sym typeface="Wingdings"/>
              </a:rPr>
              <a:t></a:t>
            </a:r>
            <a:r>
              <a:rPr lang="en-US" sz="2800" dirty="0" smtClean="0">
                <a:solidFill>
                  <a:srgbClr val="7030A0"/>
                </a:solidFill>
                <a:latin typeface="Times New Roman"/>
                <a:ea typeface="Calibri"/>
                <a:cs typeface="Times New Roman"/>
              </a:rPr>
              <a:t> </a:t>
            </a:r>
            <a:r>
              <a:rPr lang="en-US" sz="2800" dirty="0" smtClean="0">
                <a:solidFill>
                  <a:srgbClr val="7030A0"/>
                </a:solidFill>
                <a:latin typeface="Times New Roman"/>
                <a:ea typeface="Calibri"/>
                <a:cs typeface="Times New Roman"/>
              </a:rPr>
              <a:t>5CO</a:t>
            </a:r>
            <a:r>
              <a:rPr lang="en-US" sz="2800" baseline="-25000" dirty="0" smtClean="0">
                <a:solidFill>
                  <a:srgbClr val="7030A0"/>
                </a:solidFill>
                <a:latin typeface="Times New Roman"/>
                <a:ea typeface="Calibri"/>
                <a:cs typeface="Times New Roman"/>
              </a:rPr>
              <a:t>2  </a:t>
            </a:r>
            <a:r>
              <a:rPr lang="en-US" sz="2800" dirty="0" smtClean="0">
                <a:solidFill>
                  <a:srgbClr val="7030A0"/>
                </a:solidFill>
                <a:latin typeface="Times New Roman"/>
                <a:ea typeface="Calibri"/>
                <a:cs typeface="Times New Roman"/>
              </a:rPr>
              <a:t>+</a:t>
            </a:r>
            <a:r>
              <a:rPr lang="en-US" sz="2800" baseline="-25000" dirty="0" smtClean="0">
                <a:solidFill>
                  <a:srgbClr val="7030A0"/>
                </a:solidFill>
                <a:latin typeface="Times New Roman"/>
                <a:ea typeface="Calibri"/>
                <a:cs typeface="Times New Roman"/>
              </a:rPr>
              <a:t>    </a:t>
            </a:r>
            <a:r>
              <a:rPr lang="en-US" sz="2800" dirty="0" smtClean="0">
                <a:solidFill>
                  <a:srgbClr val="7030A0"/>
                </a:solidFill>
                <a:latin typeface="Times New Roman"/>
                <a:ea typeface="Calibri"/>
                <a:cs typeface="Times New Roman"/>
              </a:rPr>
              <a:t>2H</a:t>
            </a:r>
            <a:r>
              <a:rPr lang="en-US" sz="2800" baseline="-25000" dirty="0" smtClean="0">
                <a:solidFill>
                  <a:srgbClr val="7030A0"/>
                </a:solidFill>
                <a:latin typeface="Times New Roman"/>
                <a:ea typeface="Calibri"/>
                <a:cs typeface="Times New Roman"/>
              </a:rPr>
              <a:t>2</a:t>
            </a:r>
            <a:r>
              <a:rPr lang="en-US" sz="2800" dirty="0" smtClean="0">
                <a:solidFill>
                  <a:srgbClr val="7030A0"/>
                </a:solidFill>
                <a:latin typeface="Times New Roman"/>
                <a:ea typeface="Calibri"/>
                <a:cs typeface="Times New Roman"/>
              </a:rPr>
              <a:t>O</a:t>
            </a:r>
          </a:p>
          <a:p>
            <a:pPr marL="0" indent="0">
              <a:lnSpc>
                <a:spcPct val="115000"/>
              </a:lnSpc>
              <a:buFont typeface="Wingdings 2"/>
              <a:buNone/>
              <a:tabLst>
                <a:tab pos="800100" algn="l"/>
                <a:tab pos="5886450" algn="l"/>
              </a:tabLst>
            </a:pPr>
            <a:r>
              <a:rPr lang="en-US" sz="2800" dirty="0" smtClean="0">
                <a:solidFill>
                  <a:srgbClr val="7030A0"/>
                </a:solidFill>
                <a:latin typeface="Times New Roman"/>
                <a:ea typeface="Calibri"/>
                <a:cs typeface="Times New Roman"/>
              </a:rPr>
              <a:t>CO</a:t>
            </a:r>
            <a:r>
              <a:rPr lang="en-US" sz="2800" baseline="-25000" dirty="0" smtClean="0">
                <a:solidFill>
                  <a:srgbClr val="7030A0"/>
                </a:solidFill>
                <a:latin typeface="Times New Roman"/>
                <a:ea typeface="Calibri"/>
                <a:cs typeface="Times New Roman"/>
              </a:rPr>
              <a:t>2</a:t>
            </a:r>
            <a:r>
              <a:rPr lang="en-US" sz="2800" dirty="0" smtClean="0">
                <a:solidFill>
                  <a:srgbClr val="7030A0"/>
                </a:solidFill>
                <a:latin typeface="Times New Roman"/>
                <a:ea typeface="Calibri"/>
                <a:cs typeface="Times New Roman"/>
              </a:rPr>
              <a:t>  +   Ca(OH)</a:t>
            </a:r>
            <a:r>
              <a:rPr lang="en-US" sz="2800" baseline="-25000" dirty="0" smtClean="0">
                <a:solidFill>
                  <a:srgbClr val="7030A0"/>
                </a:solidFill>
                <a:latin typeface="Times New Roman"/>
                <a:ea typeface="Calibri"/>
                <a:cs typeface="Times New Roman"/>
              </a:rPr>
              <a:t>2</a:t>
            </a:r>
            <a:r>
              <a:rPr lang="en-US" sz="2800" dirty="0" smtClean="0">
                <a:solidFill>
                  <a:srgbClr val="7030A0"/>
                </a:solidFill>
                <a:latin typeface="Times New Roman"/>
                <a:ea typeface="Calibri"/>
                <a:cs typeface="Times New Roman"/>
              </a:rPr>
              <a:t> </a:t>
            </a:r>
            <a:r>
              <a:rPr lang="en-US" sz="2800" dirty="0" smtClean="0">
                <a:solidFill>
                  <a:srgbClr val="7030A0"/>
                </a:solidFill>
                <a:latin typeface="Times New Roman"/>
                <a:ea typeface="Calibri"/>
                <a:cs typeface="Times New Roman"/>
                <a:sym typeface="Wingdings" panose="05000000000000000000" pitchFamily="2" charset="2"/>
              </a:rPr>
              <a:t> CaCO</a:t>
            </a:r>
            <a:r>
              <a:rPr lang="en-US" sz="2800" baseline="-25000" dirty="0" smtClean="0">
                <a:solidFill>
                  <a:srgbClr val="7030A0"/>
                </a:solidFill>
                <a:latin typeface="Times New Roman"/>
                <a:ea typeface="Calibri"/>
                <a:cs typeface="Times New Roman"/>
                <a:sym typeface="Wingdings" panose="05000000000000000000" pitchFamily="2" charset="2"/>
              </a:rPr>
              <a:t>3</a:t>
            </a:r>
            <a:r>
              <a:rPr lang="en-US" sz="2800" dirty="0" smtClean="0">
                <a:solidFill>
                  <a:srgbClr val="7030A0"/>
                </a:solidFill>
                <a:latin typeface="Times New Roman"/>
                <a:ea typeface="Calibri"/>
                <a:cs typeface="Times New Roman"/>
                <a:sym typeface="Wingdings" panose="05000000000000000000" pitchFamily="2" charset="2"/>
              </a:rPr>
              <a:t>   +   H</a:t>
            </a:r>
            <a:r>
              <a:rPr lang="en-US" sz="2800" baseline="-25000" dirty="0" smtClean="0">
                <a:solidFill>
                  <a:srgbClr val="7030A0"/>
                </a:solidFill>
                <a:latin typeface="Times New Roman"/>
                <a:ea typeface="Calibri"/>
                <a:cs typeface="Times New Roman"/>
                <a:sym typeface="Wingdings" panose="05000000000000000000" pitchFamily="2" charset="2"/>
              </a:rPr>
              <a:t>2</a:t>
            </a:r>
            <a:r>
              <a:rPr lang="en-US" sz="2800" dirty="0" smtClean="0">
                <a:solidFill>
                  <a:srgbClr val="7030A0"/>
                </a:solidFill>
                <a:latin typeface="Times New Roman"/>
                <a:ea typeface="Calibri"/>
                <a:cs typeface="Times New Roman"/>
                <a:sym typeface="Wingdings" panose="05000000000000000000" pitchFamily="2" charset="2"/>
              </a:rPr>
              <a:t>O</a:t>
            </a:r>
            <a:r>
              <a:rPr lang="en-US" sz="2800" dirty="0" smtClean="0">
                <a:solidFill>
                  <a:srgbClr val="7030A0"/>
                </a:solidFill>
                <a:latin typeface="Times New Roman"/>
                <a:ea typeface="Calibri"/>
                <a:cs typeface="Times New Roman"/>
              </a:rPr>
              <a:t>   </a:t>
            </a:r>
            <a:endParaRPr lang="en-US" sz="2800" dirty="0" smtClean="0">
              <a:solidFill>
                <a:srgbClr val="7030A0"/>
              </a:solidFill>
              <a:ea typeface="Calibri"/>
              <a:cs typeface="Times New Roman"/>
            </a:endParaRPr>
          </a:p>
          <a:p>
            <a:endParaRPr lang="en-US" sz="2800" dirty="0">
              <a:solidFill>
                <a:srgbClr val="7030A0"/>
              </a:solidFill>
            </a:endParaRPr>
          </a:p>
        </p:txBody>
      </p:sp>
      <p:sp>
        <p:nvSpPr>
          <p:cNvPr id="10" name="Rectangle 9"/>
          <p:cNvSpPr/>
          <p:nvPr/>
        </p:nvSpPr>
        <p:spPr>
          <a:xfrm>
            <a:off x="2286000" y="5429864"/>
            <a:ext cx="2057400" cy="417871"/>
          </a:xfrm>
          <a:prstGeom prst="rect">
            <a:avLst/>
          </a:prstGeom>
        </p:spPr>
        <p:txBody>
          <a:bodyPr wrap="square">
            <a:spAutoFit/>
          </a:bodyPr>
          <a:lstStyle/>
          <a:p>
            <a:pPr lvl="0">
              <a:lnSpc>
                <a:spcPct val="115000"/>
              </a:lnSpc>
              <a:spcBef>
                <a:spcPts val="600"/>
              </a:spcBef>
              <a:buClr>
                <a:srgbClr val="FE8637"/>
              </a:buClr>
              <a:buSzPct val="70000"/>
            </a:pPr>
            <a:r>
              <a:rPr lang="en-US" sz="2000" dirty="0" smtClean="0">
                <a:latin typeface="Times New Roman"/>
                <a:ea typeface="Times New Roman"/>
                <a:cs typeface="Times New Roman"/>
              </a:rPr>
              <a:t>t</a:t>
            </a:r>
            <a:r>
              <a:rPr lang="en-US" sz="2000" baseline="30000" dirty="0" smtClean="0">
                <a:latin typeface="Times New Roman"/>
                <a:ea typeface="Times New Roman"/>
                <a:cs typeface="Times New Roman"/>
              </a:rPr>
              <a:t>0</a:t>
            </a:r>
            <a:endParaRPr lang="en-US" sz="2000" dirty="0">
              <a:latin typeface="Times New Roman"/>
              <a:ea typeface="Times New Roman"/>
              <a:cs typeface="Times New Roman"/>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94475440"/>
      </p:ext>
    </p:extLst>
  </p:cSld>
  <p:clrMapOvr>
    <a:masterClrMapping/>
  </p:clrMapOvr>
  <mc:AlternateContent xmlns:mc="http://schemas.openxmlformats.org/markup-compatibility/2006">
    <mc:Choice xmlns:p14="http://schemas.microsoft.com/office/powerpoint/2010/main" Requires="p14">
      <p:transition spd="slow" p14:dur="2000" advTm="97218"/>
    </mc:Choice>
    <mc:Fallback>
      <p:transition spd="slow" advTm="9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P spid="8" grpId="0"/>
      <p:bldP spid="9"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a:ln>
            <a:solidFill>
              <a:schemeClr val="tx1"/>
            </a:solidFill>
          </a:ln>
        </p:spPr>
        <p:txBody>
          <a:bodyPr>
            <a:normAutofit fontScale="90000"/>
          </a:bodyPr>
          <a:lstStyle/>
          <a:p>
            <a:r>
              <a:rPr lang="en-US" sz="3200" b="1" u="sng" dirty="0" err="1">
                <a:solidFill>
                  <a:schemeClr val="accent1"/>
                </a:solidFill>
                <a:latin typeface="Times New Roman"/>
                <a:ea typeface="Calibri"/>
                <a:cs typeface="Times New Roman"/>
              </a:rPr>
              <a:t>Câu</a:t>
            </a:r>
            <a:r>
              <a:rPr lang="en-US" sz="3200" b="1" u="sng" dirty="0">
                <a:solidFill>
                  <a:schemeClr val="accent1"/>
                </a:solidFill>
                <a:latin typeface="Times New Roman"/>
                <a:ea typeface="Calibri"/>
                <a:cs typeface="Times New Roman"/>
              </a:rPr>
              <a:t> 4</a:t>
            </a:r>
            <a:r>
              <a:rPr lang="en-US" sz="3200" b="1" u="sng" dirty="0" smtClean="0">
                <a:solidFill>
                  <a:schemeClr val="accent1"/>
                </a:solidFill>
                <a:latin typeface="Times New Roman"/>
                <a:ea typeface="Calibri"/>
                <a:cs typeface="Times New Roman"/>
              </a:rPr>
              <a:t>.</a:t>
            </a:r>
            <a:r>
              <a:rPr lang="en-US" sz="3200" dirty="0" smtClean="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Hoàn</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thành</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các</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phương</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trình</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hóa</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học</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sau</a:t>
            </a:r>
            <a:r>
              <a:rPr lang="en-US" sz="3200" dirty="0">
                <a:solidFill>
                  <a:schemeClr val="accent1"/>
                </a:solidFill>
                <a:latin typeface="Times New Roman"/>
                <a:ea typeface="Calibri"/>
                <a:cs typeface="Times New Roman"/>
              </a:rPr>
              <a:t> </a:t>
            </a:r>
            <a:r>
              <a:rPr lang="en-US" sz="3200" dirty="0" smtClean="0">
                <a:solidFill>
                  <a:schemeClr val="accent1"/>
                </a:solidFill>
                <a:latin typeface="Times New Roman"/>
                <a:ea typeface="Calibri"/>
                <a:cs typeface="Times New Roman"/>
              </a:rPr>
              <a:t>(</a:t>
            </a:r>
            <a:r>
              <a:rPr lang="en-US" sz="3200" dirty="0" err="1" smtClean="0">
                <a:solidFill>
                  <a:schemeClr val="accent1"/>
                </a:solidFill>
                <a:latin typeface="Times New Roman"/>
                <a:ea typeface="Calibri"/>
                <a:cs typeface="Times New Roman"/>
              </a:rPr>
              <a:t>Ghi</a:t>
            </a:r>
            <a:r>
              <a:rPr lang="en-US" sz="3200" dirty="0" smtClean="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rõ</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điều</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kiện</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phản</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ứng</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nếu</a:t>
            </a:r>
            <a:r>
              <a:rPr lang="en-US" sz="3200" dirty="0">
                <a:solidFill>
                  <a:schemeClr val="accent1"/>
                </a:solidFill>
                <a:latin typeface="Times New Roman"/>
                <a:ea typeface="Calibri"/>
                <a:cs typeface="Times New Roman"/>
              </a:rPr>
              <a:t> </a:t>
            </a:r>
            <a:r>
              <a:rPr lang="en-US" sz="3200" dirty="0" err="1">
                <a:solidFill>
                  <a:schemeClr val="accent1"/>
                </a:solidFill>
                <a:latin typeface="Times New Roman"/>
                <a:ea typeface="Calibri"/>
                <a:cs typeface="Times New Roman"/>
              </a:rPr>
              <a:t>có</a:t>
            </a:r>
            <a:r>
              <a:rPr lang="en-US" sz="3200" dirty="0">
                <a:solidFill>
                  <a:schemeClr val="accent1"/>
                </a:solidFill>
                <a:latin typeface="Times New Roman"/>
                <a:ea typeface="Calibri"/>
                <a:cs typeface="Times New Roman"/>
              </a:rPr>
              <a:t>) </a:t>
            </a:r>
            <a:r>
              <a:rPr lang="en-US" sz="3200" dirty="0" smtClean="0">
                <a:solidFill>
                  <a:schemeClr val="accent1"/>
                </a:solidFill>
                <a:latin typeface="Times New Roman"/>
                <a:ea typeface="Calibri"/>
                <a:cs typeface="Times New Roman"/>
              </a:rPr>
              <a:t>:</a:t>
            </a:r>
            <a:endParaRPr lang="en-US" sz="3200" dirty="0">
              <a:solidFill>
                <a:schemeClr val="accent1"/>
              </a:solidFill>
            </a:endParaRPr>
          </a:p>
        </p:txBody>
      </p:sp>
      <p:sp>
        <p:nvSpPr>
          <p:cNvPr id="3" name="Content Placeholder 2"/>
          <p:cNvSpPr>
            <a:spLocks noGrp="1"/>
          </p:cNvSpPr>
          <p:nvPr>
            <p:ph sz="quarter" idx="1"/>
          </p:nvPr>
        </p:nvSpPr>
        <p:spPr>
          <a:xfrm>
            <a:off x="13854" y="1052945"/>
            <a:ext cx="8901546" cy="5791200"/>
          </a:xfrm>
        </p:spPr>
        <p:txBody>
          <a:bodyPr>
            <a:noAutofit/>
          </a:bodyPr>
          <a:lstStyle/>
          <a:p>
            <a:pPr marL="342900" lvl="0" indent="-342900">
              <a:lnSpc>
                <a:spcPct val="150000"/>
              </a:lnSpc>
              <a:spcAft>
                <a:spcPts val="0"/>
              </a:spcAft>
              <a:buFont typeface="+mj-lt"/>
              <a:buAutoNum type="arabicParenR"/>
              <a:tabLst>
                <a:tab pos="990600" algn="l"/>
                <a:tab pos="4114800" algn="ctr"/>
              </a:tabLst>
            </a:pPr>
            <a:r>
              <a:rPr lang="es-ES" sz="2800" dirty="0" smtClean="0">
                <a:latin typeface="Times New Roman"/>
                <a:ea typeface="Times New Roman"/>
                <a:cs typeface="Times New Roman"/>
              </a:rPr>
              <a:t>    CH</a:t>
            </a:r>
            <a:r>
              <a:rPr lang="es-ES" sz="2800" baseline="-25000" dirty="0" smtClean="0">
                <a:latin typeface="Times New Roman"/>
                <a:ea typeface="Times New Roman"/>
                <a:cs typeface="Times New Roman"/>
              </a:rPr>
              <a:t>4</a:t>
            </a:r>
            <a:r>
              <a:rPr lang="es-ES" sz="2800" dirty="0" smtClean="0">
                <a:latin typeface="Times New Roman"/>
                <a:ea typeface="Times New Roman"/>
                <a:cs typeface="Times New Roman"/>
              </a:rPr>
              <a:t>   </a:t>
            </a:r>
            <a:r>
              <a:rPr lang="es-ES" sz="2800" dirty="0">
                <a:latin typeface="Times New Roman"/>
                <a:ea typeface="Times New Roman"/>
                <a:cs typeface="Times New Roman"/>
              </a:rPr>
              <a:t>+   Cl</a:t>
            </a:r>
            <a:r>
              <a:rPr lang="es-ES" sz="2800" baseline="-25000" dirty="0">
                <a:latin typeface="Times New Roman"/>
                <a:ea typeface="Times New Roman"/>
                <a:cs typeface="Times New Roman"/>
              </a:rPr>
              <a:t>2</a:t>
            </a:r>
            <a:r>
              <a:rPr lang="es-ES" sz="2800" dirty="0">
                <a:latin typeface="Times New Roman"/>
                <a:ea typeface="Times New Roman"/>
                <a:cs typeface="Times New Roman"/>
              </a:rPr>
              <a:t>    </a:t>
            </a:r>
            <a:r>
              <a:rPr lang="es-ES" sz="2800" dirty="0" smtClean="0">
                <a:latin typeface="Calibri"/>
                <a:ea typeface="Calibri"/>
                <a:cs typeface="Times New Roman"/>
                <a:sym typeface="Wingdings"/>
              </a:rPr>
              <a:t>  ……………+   ………</a:t>
            </a:r>
            <a:r>
              <a:rPr lang="es-ES" sz="2800" dirty="0">
                <a:latin typeface="Times New Roman"/>
                <a:ea typeface="Times New Roman"/>
                <a:cs typeface="Times New Roman"/>
              </a:rPr>
              <a:t>			</a:t>
            </a:r>
            <a:endParaRPr lang="en-US" sz="2800" dirty="0">
              <a:latin typeface="Calibri"/>
              <a:ea typeface="Calibri"/>
              <a:cs typeface="Times New Roman"/>
            </a:endParaRPr>
          </a:p>
          <a:p>
            <a:pPr marL="342900" lvl="0" indent="-342900">
              <a:lnSpc>
                <a:spcPct val="150000"/>
              </a:lnSpc>
              <a:spcAft>
                <a:spcPts val="0"/>
              </a:spcAft>
              <a:buFont typeface="+mj-lt"/>
              <a:buAutoNum type="arabicParenR"/>
              <a:tabLst>
                <a:tab pos="990600" algn="l"/>
              </a:tabLst>
            </a:pPr>
            <a:r>
              <a:rPr lang="es-ES" sz="2800" dirty="0" smtClean="0">
                <a:latin typeface="Times New Roman"/>
                <a:ea typeface="Times New Roman"/>
                <a:cs typeface="Times New Roman"/>
              </a:rPr>
              <a:t>    C</a:t>
            </a:r>
            <a:r>
              <a:rPr lang="es-ES" sz="2800" baseline="-25000" dirty="0" smtClean="0">
                <a:latin typeface="Times New Roman"/>
                <a:ea typeface="Times New Roman"/>
                <a:cs typeface="Times New Roman"/>
              </a:rPr>
              <a:t>2</a:t>
            </a:r>
            <a:r>
              <a:rPr lang="es-ES" sz="2800" dirty="0" smtClean="0">
                <a:latin typeface="Times New Roman"/>
                <a:ea typeface="Times New Roman"/>
                <a:cs typeface="Times New Roman"/>
              </a:rPr>
              <a:t>H</a:t>
            </a:r>
            <a:r>
              <a:rPr lang="es-ES" sz="2800" baseline="-25000" dirty="0">
                <a:latin typeface="Times New Roman"/>
                <a:ea typeface="Times New Roman"/>
                <a:cs typeface="Times New Roman"/>
              </a:rPr>
              <a:t>2</a:t>
            </a:r>
            <a:r>
              <a:rPr lang="es-ES" sz="2800" dirty="0" smtClean="0">
                <a:latin typeface="Times New Roman"/>
                <a:ea typeface="Times New Roman"/>
                <a:cs typeface="Times New Roman"/>
              </a:rPr>
              <a:t>   </a:t>
            </a:r>
            <a:r>
              <a:rPr lang="es-ES" sz="2800" dirty="0">
                <a:latin typeface="Times New Roman"/>
                <a:ea typeface="Times New Roman"/>
                <a:cs typeface="Times New Roman"/>
              </a:rPr>
              <a:t>+   </a:t>
            </a:r>
            <a:r>
              <a:rPr lang="es-ES" sz="2800" dirty="0" smtClean="0">
                <a:latin typeface="Times New Roman"/>
                <a:ea typeface="Times New Roman"/>
                <a:cs typeface="Times New Roman"/>
              </a:rPr>
              <a:t> O</a:t>
            </a:r>
            <a:r>
              <a:rPr lang="es-ES" sz="2800" baseline="-25000" dirty="0" smtClean="0">
                <a:latin typeface="Times New Roman"/>
                <a:ea typeface="Times New Roman"/>
                <a:cs typeface="Times New Roman"/>
              </a:rPr>
              <a:t>2</a:t>
            </a:r>
            <a:r>
              <a:rPr lang="es-ES" sz="2800" dirty="0" smtClean="0">
                <a:latin typeface="Times New Roman"/>
                <a:ea typeface="Times New Roman"/>
                <a:cs typeface="Times New Roman"/>
              </a:rPr>
              <a:t>     </a:t>
            </a:r>
            <a:r>
              <a:rPr lang="es-ES" sz="2800" dirty="0" smtClean="0">
                <a:latin typeface="Calibri"/>
                <a:ea typeface="Calibri"/>
                <a:cs typeface="Times New Roman"/>
                <a:sym typeface="Wingdings"/>
              </a:rPr>
              <a:t>  ……………..    +   ……..</a:t>
            </a:r>
            <a:endParaRPr lang="en-US" sz="2800" baseline="-25000" dirty="0">
              <a:latin typeface="Calibri"/>
              <a:ea typeface="Calibri"/>
              <a:cs typeface="Times New Roman"/>
            </a:endParaRPr>
          </a:p>
          <a:p>
            <a:pPr marL="342900" lvl="0" indent="-342900">
              <a:lnSpc>
                <a:spcPct val="150000"/>
              </a:lnSpc>
              <a:spcAft>
                <a:spcPts val="0"/>
              </a:spcAft>
              <a:buFont typeface="+mj-lt"/>
              <a:buAutoNum type="arabicParenR"/>
              <a:tabLst>
                <a:tab pos="990600" algn="l"/>
              </a:tabLst>
            </a:pPr>
            <a:r>
              <a:rPr lang="es-ES" sz="2800" dirty="0" smtClean="0">
                <a:latin typeface="Times New Roman"/>
                <a:ea typeface="Times New Roman"/>
                <a:cs typeface="Times New Roman"/>
              </a:rPr>
              <a:t>    C</a:t>
            </a:r>
            <a:r>
              <a:rPr lang="es-ES" sz="2800" baseline="-25000" dirty="0" smtClean="0">
                <a:latin typeface="Times New Roman"/>
                <a:ea typeface="Times New Roman"/>
                <a:cs typeface="Times New Roman"/>
              </a:rPr>
              <a:t>2</a:t>
            </a:r>
            <a:r>
              <a:rPr lang="es-ES" sz="2800" dirty="0" smtClean="0">
                <a:latin typeface="Times New Roman"/>
                <a:ea typeface="Times New Roman"/>
                <a:cs typeface="Times New Roman"/>
              </a:rPr>
              <a:t>H</a:t>
            </a:r>
            <a:r>
              <a:rPr lang="es-ES" sz="2800" baseline="-25000" dirty="0" smtClean="0">
                <a:latin typeface="Times New Roman"/>
                <a:ea typeface="Times New Roman"/>
                <a:cs typeface="Times New Roman"/>
              </a:rPr>
              <a:t>4</a:t>
            </a:r>
            <a:r>
              <a:rPr lang="es-ES" sz="2800" dirty="0" smtClean="0">
                <a:latin typeface="Times New Roman"/>
                <a:ea typeface="Times New Roman"/>
                <a:cs typeface="Times New Roman"/>
              </a:rPr>
              <a:t>   </a:t>
            </a:r>
            <a:r>
              <a:rPr lang="es-ES" sz="2800" dirty="0">
                <a:latin typeface="Times New Roman"/>
                <a:ea typeface="Times New Roman"/>
                <a:cs typeface="Times New Roman"/>
              </a:rPr>
              <a:t>+   O</a:t>
            </a:r>
            <a:r>
              <a:rPr lang="es-ES" sz="2800" baseline="-25000" dirty="0">
                <a:latin typeface="Times New Roman"/>
                <a:ea typeface="Times New Roman"/>
                <a:cs typeface="Times New Roman"/>
              </a:rPr>
              <a:t>2</a:t>
            </a:r>
            <a:r>
              <a:rPr lang="es-ES" sz="2800" dirty="0">
                <a:latin typeface="Times New Roman"/>
                <a:ea typeface="Times New Roman"/>
                <a:cs typeface="Times New Roman"/>
              </a:rPr>
              <a:t>   </a:t>
            </a:r>
            <a:r>
              <a:rPr lang="es-ES" sz="2800" dirty="0" smtClean="0">
                <a:latin typeface="Calibri"/>
                <a:ea typeface="Calibri"/>
                <a:cs typeface="Times New Roman"/>
                <a:sym typeface="Wingdings"/>
              </a:rPr>
              <a:t>    ………   +  </a:t>
            </a:r>
            <a:r>
              <a:rPr lang="es-ES" sz="2800" baseline="-25000" dirty="0">
                <a:latin typeface="Calibri"/>
                <a:ea typeface="Calibri"/>
                <a:cs typeface="Times New Roman"/>
                <a:sym typeface="Wingdings"/>
              </a:rPr>
              <a:t> </a:t>
            </a:r>
            <a:r>
              <a:rPr lang="es-ES" sz="2800" dirty="0" smtClean="0">
                <a:latin typeface="Calibri"/>
                <a:ea typeface="Calibri"/>
                <a:cs typeface="Times New Roman"/>
                <a:sym typeface="Wingdings"/>
              </a:rPr>
              <a:t> ……..</a:t>
            </a:r>
            <a:r>
              <a:rPr lang="es-ES" sz="2800" dirty="0">
                <a:latin typeface="Times New Roman"/>
                <a:ea typeface="Times New Roman"/>
                <a:cs typeface="Times New Roman"/>
              </a:rPr>
              <a:t>		</a:t>
            </a:r>
            <a:endParaRPr lang="en-US" sz="2800" dirty="0">
              <a:latin typeface="Calibri"/>
              <a:ea typeface="Calibri"/>
              <a:cs typeface="Times New Roman"/>
            </a:endParaRPr>
          </a:p>
          <a:p>
            <a:pPr marL="342900" lvl="0" indent="-342900">
              <a:lnSpc>
                <a:spcPct val="150000"/>
              </a:lnSpc>
              <a:spcAft>
                <a:spcPts val="0"/>
              </a:spcAft>
              <a:buFont typeface="+mj-lt"/>
              <a:buAutoNum type="arabicParenR"/>
              <a:tabLst>
                <a:tab pos="990600" algn="l"/>
              </a:tabLst>
            </a:pPr>
            <a:r>
              <a:rPr lang="es-ES" sz="2800" dirty="0" smtClean="0">
                <a:latin typeface="Times New Roman"/>
                <a:ea typeface="Times New Roman"/>
                <a:cs typeface="Times New Roman"/>
              </a:rPr>
              <a:t>     CH</a:t>
            </a:r>
            <a:r>
              <a:rPr lang="es-ES" sz="2800" baseline="-25000" dirty="0">
                <a:latin typeface="Times New Roman"/>
                <a:ea typeface="Times New Roman"/>
                <a:cs typeface="Times New Roman"/>
              </a:rPr>
              <a:t>4</a:t>
            </a:r>
            <a:r>
              <a:rPr lang="es-ES" sz="2800" dirty="0" smtClean="0">
                <a:latin typeface="Times New Roman"/>
                <a:ea typeface="Times New Roman"/>
                <a:cs typeface="Times New Roman"/>
              </a:rPr>
              <a:t> </a:t>
            </a:r>
            <a:r>
              <a:rPr lang="es-ES" sz="2800" dirty="0">
                <a:latin typeface="Times New Roman"/>
                <a:ea typeface="Times New Roman"/>
                <a:cs typeface="Times New Roman"/>
              </a:rPr>
              <a:t>+  </a:t>
            </a:r>
            <a:r>
              <a:rPr lang="es-ES" sz="2800" dirty="0" smtClean="0">
                <a:latin typeface="Times New Roman"/>
                <a:ea typeface="Times New Roman"/>
                <a:cs typeface="Times New Roman"/>
              </a:rPr>
              <a:t>  O</a:t>
            </a:r>
            <a:r>
              <a:rPr lang="es-ES" sz="2800" baseline="-25000" dirty="0" smtClean="0">
                <a:latin typeface="Times New Roman"/>
                <a:ea typeface="Times New Roman"/>
                <a:cs typeface="Times New Roman"/>
              </a:rPr>
              <a:t>2</a:t>
            </a:r>
            <a:r>
              <a:rPr lang="es-ES" sz="2800" dirty="0" smtClean="0">
                <a:latin typeface="Times New Roman"/>
                <a:ea typeface="Times New Roman"/>
                <a:cs typeface="Times New Roman"/>
              </a:rPr>
              <a:t> </a:t>
            </a:r>
            <a:r>
              <a:rPr lang="es-ES" sz="2800" dirty="0" smtClean="0">
                <a:latin typeface="Calibri"/>
                <a:ea typeface="Calibri"/>
                <a:cs typeface="Times New Roman"/>
                <a:sym typeface="Wingdings"/>
              </a:rPr>
              <a:t></a:t>
            </a:r>
            <a:r>
              <a:rPr lang="es-ES" sz="2800" dirty="0" smtClean="0">
                <a:latin typeface="Times New Roman"/>
                <a:ea typeface="Times New Roman"/>
                <a:cs typeface="Times New Roman"/>
              </a:rPr>
              <a:t>   ………   +  ………</a:t>
            </a:r>
            <a:endParaRPr lang="en-US" sz="2800" dirty="0">
              <a:latin typeface="Calibri"/>
              <a:ea typeface="Calibri"/>
              <a:cs typeface="Times New Roman"/>
            </a:endParaRPr>
          </a:p>
          <a:p>
            <a:pPr marL="342900" lvl="0" indent="-342900">
              <a:lnSpc>
                <a:spcPct val="150000"/>
              </a:lnSpc>
              <a:spcAft>
                <a:spcPts val="0"/>
              </a:spcAft>
              <a:buFont typeface="+mj-lt"/>
              <a:buAutoNum type="arabicParenR"/>
              <a:tabLst>
                <a:tab pos="990600" algn="l"/>
              </a:tabLst>
            </a:pPr>
            <a:r>
              <a:rPr lang="en-US" sz="2800" dirty="0" smtClean="0">
                <a:latin typeface="Times New Roman"/>
                <a:ea typeface="Calibri"/>
                <a:cs typeface="Times New Roman"/>
              </a:rPr>
              <a:t>     C</a:t>
            </a:r>
            <a:r>
              <a:rPr lang="en-US" sz="2800" baseline="-25000" dirty="0" smtClean="0">
                <a:latin typeface="Times New Roman"/>
                <a:ea typeface="Calibri"/>
                <a:cs typeface="Times New Roman"/>
              </a:rPr>
              <a:t>2</a:t>
            </a:r>
            <a:r>
              <a:rPr lang="en-US" sz="2800" dirty="0" smtClean="0">
                <a:latin typeface="Times New Roman"/>
                <a:ea typeface="Calibri"/>
                <a:cs typeface="Times New Roman"/>
              </a:rPr>
              <a:t>H</a:t>
            </a:r>
            <a:r>
              <a:rPr lang="en-US" sz="2800" baseline="-25000" dirty="0">
                <a:latin typeface="Times New Roman"/>
                <a:ea typeface="Calibri"/>
                <a:cs typeface="Times New Roman"/>
              </a:rPr>
              <a:t>2</a:t>
            </a:r>
            <a:r>
              <a:rPr lang="en-US" sz="2800" dirty="0" smtClean="0">
                <a:latin typeface="Times New Roman"/>
                <a:ea typeface="Calibri"/>
                <a:cs typeface="Times New Roman"/>
              </a:rPr>
              <a:t>   </a:t>
            </a:r>
            <a:r>
              <a:rPr lang="en-US" sz="2800" dirty="0">
                <a:latin typeface="Times New Roman"/>
                <a:ea typeface="Calibri"/>
                <a:cs typeface="Times New Roman"/>
              </a:rPr>
              <a:t>+    </a:t>
            </a:r>
            <a:r>
              <a:rPr lang="en-US" sz="2800" dirty="0" smtClean="0">
                <a:latin typeface="Times New Roman"/>
                <a:ea typeface="Calibri"/>
                <a:cs typeface="Times New Roman"/>
              </a:rPr>
              <a:t>Br</a:t>
            </a:r>
            <a:r>
              <a:rPr lang="en-US" sz="2800" baseline="-25000" dirty="0" smtClean="0">
                <a:latin typeface="Times New Roman"/>
                <a:ea typeface="Calibri"/>
                <a:cs typeface="Times New Roman"/>
              </a:rPr>
              <a:t>2</a:t>
            </a:r>
            <a:r>
              <a:rPr lang="en-US" sz="2800" dirty="0" smtClean="0">
                <a:latin typeface="Times New Roman"/>
                <a:ea typeface="Calibri"/>
                <a:cs typeface="Times New Roman"/>
              </a:rPr>
              <a:t>  </a:t>
            </a:r>
            <a:r>
              <a:rPr lang="en-US" sz="2800" dirty="0">
                <a:latin typeface="Calibri"/>
                <a:ea typeface="Calibri"/>
                <a:cs typeface="Times New Roman"/>
                <a:sym typeface="Symbol"/>
              </a:rPr>
              <a:t></a:t>
            </a:r>
            <a:r>
              <a:rPr lang="en-US" sz="2800" dirty="0">
                <a:latin typeface="Times New Roman"/>
                <a:ea typeface="Calibri"/>
                <a:cs typeface="Times New Roman"/>
              </a:rPr>
              <a:t>  </a:t>
            </a:r>
            <a:r>
              <a:rPr lang="en-US" sz="2800" dirty="0" smtClean="0">
                <a:latin typeface="Times New Roman"/>
                <a:ea typeface="Calibri"/>
                <a:cs typeface="Times New Roman"/>
              </a:rPr>
              <a:t>……………                 </a:t>
            </a:r>
            <a:endParaRPr lang="en-US" sz="2800" dirty="0">
              <a:latin typeface="Calibri"/>
              <a:ea typeface="Calibri"/>
              <a:cs typeface="Times New Roman"/>
            </a:endParaRPr>
          </a:p>
          <a:p>
            <a:pPr marL="342900" lvl="0" indent="-342900">
              <a:lnSpc>
                <a:spcPct val="150000"/>
              </a:lnSpc>
              <a:spcAft>
                <a:spcPts val="0"/>
              </a:spcAft>
              <a:buFont typeface="+mj-lt"/>
              <a:buAutoNum type="arabicParenR"/>
              <a:tabLst>
                <a:tab pos="990600" algn="l"/>
              </a:tabLst>
            </a:pPr>
            <a:r>
              <a:rPr lang="en-US" sz="2800" dirty="0" smtClean="0">
                <a:latin typeface="Times New Roman"/>
                <a:ea typeface="Calibri"/>
                <a:cs typeface="Times New Roman"/>
              </a:rPr>
              <a:t>     nCH</a:t>
            </a:r>
            <a:r>
              <a:rPr lang="en-US" sz="2800" baseline="-25000" dirty="0" smtClean="0">
                <a:latin typeface="Times New Roman"/>
                <a:ea typeface="Calibri"/>
                <a:cs typeface="Times New Roman"/>
              </a:rPr>
              <a:t>2</a:t>
            </a:r>
            <a:r>
              <a:rPr lang="en-US" sz="2800" dirty="0" smtClean="0">
                <a:latin typeface="Times New Roman"/>
                <a:ea typeface="Calibri"/>
                <a:cs typeface="Times New Roman"/>
              </a:rPr>
              <a:t>=CH</a:t>
            </a:r>
            <a:r>
              <a:rPr lang="en-US" sz="2800" baseline="-25000" dirty="0" smtClean="0">
                <a:latin typeface="Times New Roman"/>
                <a:ea typeface="Calibri"/>
                <a:cs typeface="Times New Roman"/>
              </a:rPr>
              <a:t>2</a:t>
            </a:r>
            <a:r>
              <a:rPr lang="en-US" sz="2800" dirty="0" smtClean="0">
                <a:latin typeface="Times New Roman"/>
                <a:ea typeface="Calibri"/>
                <a:cs typeface="Times New Roman"/>
              </a:rPr>
              <a:t>       </a:t>
            </a:r>
            <a:r>
              <a:rPr lang="en-US" sz="2800" dirty="0" smtClean="0">
                <a:latin typeface="Calibri"/>
                <a:ea typeface="Calibri"/>
                <a:cs typeface="Times New Roman"/>
                <a:sym typeface="Wingdings"/>
              </a:rPr>
              <a:t></a:t>
            </a:r>
            <a:r>
              <a:rPr lang="en-US" sz="2800" dirty="0" smtClean="0">
                <a:latin typeface="Times New Roman"/>
                <a:ea typeface="Calibri"/>
                <a:cs typeface="Times New Roman"/>
                <a:sym typeface="Wingdings"/>
              </a:rPr>
              <a:t>       ………...………      </a:t>
            </a:r>
            <a:endParaRPr lang="en-US" sz="2800" dirty="0">
              <a:latin typeface="Calibri"/>
              <a:ea typeface="Calibri"/>
              <a:cs typeface="Times New Roman"/>
            </a:endParaRPr>
          </a:p>
        </p:txBody>
      </p:sp>
      <p:sp>
        <p:nvSpPr>
          <p:cNvPr id="5" name="Title 1"/>
          <p:cNvSpPr txBox="1">
            <a:spLocks/>
          </p:cNvSpPr>
          <p:nvPr/>
        </p:nvSpPr>
        <p:spPr>
          <a:xfrm>
            <a:off x="3505200" y="990600"/>
            <a:ext cx="3657600" cy="685800"/>
          </a:xfrm>
          <a:prstGeom prst="rect">
            <a:avLst/>
          </a:prstGeom>
          <a:ln>
            <a:noFill/>
          </a:ln>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smtClean="0">
                <a:solidFill>
                  <a:srgbClr val="0070C0"/>
                </a:solidFill>
              </a:rPr>
              <a:t>CH</a:t>
            </a:r>
            <a:r>
              <a:rPr lang="en-US" sz="2800" b="1" baseline="-25000" dirty="0" smtClean="0">
                <a:solidFill>
                  <a:srgbClr val="0070C0"/>
                </a:solidFill>
              </a:rPr>
              <a:t>3</a:t>
            </a:r>
            <a:r>
              <a:rPr lang="en-US" sz="2800" b="1" dirty="0" smtClean="0">
                <a:solidFill>
                  <a:srgbClr val="0070C0"/>
                </a:solidFill>
              </a:rPr>
              <a:t>Cl        </a:t>
            </a:r>
            <a:r>
              <a:rPr lang="en-US" sz="2800" b="1" dirty="0" err="1" smtClean="0">
                <a:solidFill>
                  <a:srgbClr val="0070C0"/>
                </a:solidFill>
              </a:rPr>
              <a:t>HCl</a:t>
            </a:r>
            <a:endParaRPr lang="en-US" sz="2800" b="1" dirty="0">
              <a:solidFill>
                <a:srgbClr val="0070C0"/>
              </a:solidFill>
            </a:endParaRPr>
          </a:p>
        </p:txBody>
      </p:sp>
      <p:sp>
        <p:nvSpPr>
          <p:cNvPr id="6" name="Title 1"/>
          <p:cNvSpPr txBox="1">
            <a:spLocks/>
          </p:cNvSpPr>
          <p:nvPr/>
        </p:nvSpPr>
        <p:spPr>
          <a:xfrm>
            <a:off x="381000" y="1752600"/>
            <a:ext cx="9525000" cy="685800"/>
          </a:xfrm>
          <a:prstGeom prst="rect">
            <a:avLst/>
          </a:prstGeom>
          <a:ln>
            <a:noFill/>
          </a:ln>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smtClean="0">
                <a:solidFill>
                  <a:srgbClr val="0070C0"/>
                </a:solidFill>
              </a:rPr>
              <a:t> 2                5                     2CO</a:t>
            </a:r>
            <a:r>
              <a:rPr lang="en-US" sz="2800" b="1" baseline="-25000" dirty="0" smtClean="0">
                <a:solidFill>
                  <a:srgbClr val="0070C0"/>
                </a:solidFill>
              </a:rPr>
              <a:t>2</a:t>
            </a:r>
            <a:r>
              <a:rPr lang="en-US" sz="2800" b="1" dirty="0" smtClean="0">
                <a:solidFill>
                  <a:srgbClr val="0070C0"/>
                </a:solidFill>
              </a:rPr>
              <a:t>            2 H</a:t>
            </a:r>
            <a:r>
              <a:rPr lang="en-US" sz="2800" b="1" baseline="-25000" dirty="0" smtClean="0">
                <a:solidFill>
                  <a:srgbClr val="0070C0"/>
                </a:solidFill>
              </a:rPr>
              <a:t>2</a:t>
            </a:r>
            <a:r>
              <a:rPr lang="en-US" sz="2800" b="1" dirty="0" smtClean="0">
                <a:solidFill>
                  <a:srgbClr val="0070C0"/>
                </a:solidFill>
              </a:rPr>
              <a:t>O</a:t>
            </a:r>
            <a:endParaRPr lang="en-US" sz="2800" b="1" dirty="0">
              <a:solidFill>
                <a:srgbClr val="0070C0"/>
              </a:solidFill>
            </a:endParaRPr>
          </a:p>
        </p:txBody>
      </p:sp>
      <p:sp>
        <p:nvSpPr>
          <p:cNvPr id="7" name="Title 1"/>
          <p:cNvSpPr txBox="1">
            <a:spLocks/>
          </p:cNvSpPr>
          <p:nvPr/>
        </p:nvSpPr>
        <p:spPr>
          <a:xfrm>
            <a:off x="381000" y="3206096"/>
            <a:ext cx="9144000" cy="685800"/>
          </a:xfrm>
          <a:prstGeom prst="rect">
            <a:avLst/>
          </a:prstGeom>
          <a:ln>
            <a:noFill/>
          </a:ln>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smtClean="0">
                <a:solidFill>
                  <a:srgbClr val="0070C0"/>
                </a:solidFill>
              </a:rPr>
              <a:t>                 </a:t>
            </a:r>
            <a:r>
              <a:rPr lang="en-US" sz="2800" b="1" dirty="0">
                <a:solidFill>
                  <a:srgbClr val="0070C0"/>
                </a:solidFill>
              </a:rPr>
              <a:t>2</a:t>
            </a:r>
            <a:r>
              <a:rPr lang="en-US" sz="2800" b="1" dirty="0" smtClean="0">
                <a:solidFill>
                  <a:srgbClr val="0070C0"/>
                </a:solidFill>
              </a:rPr>
              <a:t>                CO</a:t>
            </a:r>
            <a:r>
              <a:rPr lang="en-US" sz="2800" b="1" baseline="-25000" dirty="0" smtClean="0">
                <a:solidFill>
                  <a:srgbClr val="0070C0"/>
                </a:solidFill>
              </a:rPr>
              <a:t>2</a:t>
            </a:r>
            <a:r>
              <a:rPr lang="en-US" sz="2800" b="1" dirty="0" smtClean="0">
                <a:solidFill>
                  <a:srgbClr val="0070C0"/>
                </a:solidFill>
              </a:rPr>
              <a:t>            2H</a:t>
            </a:r>
            <a:r>
              <a:rPr lang="en-US" sz="2800" b="1" baseline="-25000" dirty="0" smtClean="0">
                <a:solidFill>
                  <a:srgbClr val="0070C0"/>
                </a:solidFill>
              </a:rPr>
              <a:t>2</a:t>
            </a:r>
            <a:r>
              <a:rPr lang="en-US" sz="2800" b="1" dirty="0" smtClean="0">
                <a:solidFill>
                  <a:srgbClr val="0070C0"/>
                </a:solidFill>
              </a:rPr>
              <a:t>O</a:t>
            </a:r>
            <a:endParaRPr lang="en-US" sz="2800" b="1" dirty="0">
              <a:solidFill>
                <a:srgbClr val="0070C0"/>
              </a:solidFill>
            </a:endParaRPr>
          </a:p>
        </p:txBody>
      </p:sp>
      <p:sp>
        <p:nvSpPr>
          <p:cNvPr id="9" name="Title 1"/>
          <p:cNvSpPr txBox="1">
            <a:spLocks/>
          </p:cNvSpPr>
          <p:nvPr/>
        </p:nvSpPr>
        <p:spPr>
          <a:xfrm>
            <a:off x="2123090" y="3930868"/>
            <a:ext cx="6942083" cy="685800"/>
          </a:xfrm>
          <a:prstGeom prst="rect">
            <a:avLst/>
          </a:prstGeom>
          <a:ln>
            <a:noFill/>
          </a:ln>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smtClean="0">
                <a:solidFill>
                  <a:srgbClr val="0070C0"/>
                </a:solidFill>
              </a:rPr>
              <a:t>2               C</a:t>
            </a:r>
            <a:r>
              <a:rPr lang="en-US" sz="2800" b="1" baseline="-25000" dirty="0" smtClean="0">
                <a:solidFill>
                  <a:srgbClr val="0070C0"/>
                </a:solidFill>
              </a:rPr>
              <a:t>2</a:t>
            </a:r>
            <a:r>
              <a:rPr lang="en-US" sz="2800" b="1" dirty="0" smtClean="0">
                <a:solidFill>
                  <a:srgbClr val="0070C0"/>
                </a:solidFill>
              </a:rPr>
              <a:t>H</a:t>
            </a:r>
            <a:r>
              <a:rPr lang="en-US" sz="2800" b="1" baseline="-25000" dirty="0" smtClean="0">
                <a:solidFill>
                  <a:srgbClr val="0070C0"/>
                </a:solidFill>
              </a:rPr>
              <a:t>2</a:t>
            </a:r>
            <a:r>
              <a:rPr lang="en-US" sz="2800" b="1" dirty="0" smtClean="0">
                <a:solidFill>
                  <a:srgbClr val="0070C0"/>
                </a:solidFill>
              </a:rPr>
              <a:t>Br</a:t>
            </a:r>
            <a:r>
              <a:rPr lang="en-US" sz="2800" b="1" baseline="-25000" dirty="0" smtClean="0">
                <a:solidFill>
                  <a:srgbClr val="0070C0"/>
                </a:solidFill>
              </a:rPr>
              <a:t>4</a:t>
            </a:r>
            <a:endParaRPr lang="en-US" sz="2800" b="1" dirty="0">
              <a:solidFill>
                <a:srgbClr val="0070C0"/>
              </a:solidFill>
            </a:endParaRPr>
          </a:p>
        </p:txBody>
      </p:sp>
      <p:sp>
        <p:nvSpPr>
          <p:cNvPr id="10" name="Title 1"/>
          <p:cNvSpPr txBox="1">
            <a:spLocks/>
          </p:cNvSpPr>
          <p:nvPr/>
        </p:nvSpPr>
        <p:spPr>
          <a:xfrm>
            <a:off x="4151216" y="4599776"/>
            <a:ext cx="4047922" cy="685800"/>
          </a:xfrm>
          <a:prstGeom prst="rect">
            <a:avLst/>
          </a:prstGeom>
          <a:ln>
            <a:noFill/>
          </a:ln>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smtClean="0">
                <a:solidFill>
                  <a:srgbClr val="0070C0"/>
                </a:solidFill>
              </a:rPr>
              <a:t>(-CH</a:t>
            </a:r>
            <a:r>
              <a:rPr lang="en-US" sz="2800" b="1" baseline="-25000" dirty="0" smtClean="0">
                <a:solidFill>
                  <a:srgbClr val="0070C0"/>
                </a:solidFill>
              </a:rPr>
              <a:t>2</a:t>
            </a:r>
            <a:r>
              <a:rPr lang="en-US" sz="2800" b="1" dirty="0" smtClean="0">
                <a:solidFill>
                  <a:srgbClr val="0070C0"/>
                </a:solidFill>
              </a:rPr>
              <a:t>- CH</a:t>
            </a:r>
            <a:r>
              <a:rPr lang="en-US" sz="2800" b="1" baseline="-25000" dirty="0" smtClean="0">
                <a:solidFill>
                  <a:srgbClr val="0070C0"/>
                </a:solidFill>
              </a:rPr>
              <a:t>2</a:t>
            </a:r>
            <a:r>
              <a:rPr lang="en-US" sz="2800" b="1" dirty="0" smtClean="0">
                <a:solidFill>
                  <a:srgbClr val="0070C0"/>
                </a:solidFill>
              </a:rPr>
              <a:t>-)</a:t>
            </a:r>
            <a:r>
              <a:rPr lang="en-US" sz="2800" b="1" baseline="-25000" dirty="0" smtClean="0">
                <a:solidFill>
                  <a:srgbClr val="0070C0"/>
                </a:solidFill>
              </a:rPr>
              <a:t>n</a:t>
            </a:r>
            <a:endParaRPr lang="en-US" sz="2800" b="1" dirty="0">
              <a:solidFill>
                <a:srgbClr val="0070C0"/>
              </a:solidFill>
            </a:endParaRPr>
          </a:p>
        </p:txBody>
      </p:sp>
      <p:sp>
        <p:nvSpPr>
          <p:cNvPr id="15" name="Rectangle 14"/>
          <p:cNvSpPr/>
          <p:nvPr/>
        </p:nvSpPr>
        <p:spPr>
          <a:xfrm>
            <a:off x="2493579" y="4533781"/>
            <a:ext cx="1670960" cy="417871"/>
          </a:xfrm>
          <a:prstGeom prst="rect">
            <a:avLst/>
          </a:prstGeom>
        </p:spPr>
        <p:txBody>
          <a:bodyPr wrap="square">
            <a:spAutoFit/>
          </a:bodyPr>
          <a:lstStyle/>
          <a:p>
            <a:pPr>
              <a:lnSpc>
                <a:spcPct val="115000"/>
              </a:lnSpc>
              <a:spcBef>
                <a:spcPts val="600"/>
              </a:spcBef>
              <a:buClr>
                <a:srgbClr val="FE8637"/>
              </a:buClr>
              <a:buSzPct val="70000"/>
            </a:pPr>
            <a:r>
              <a:rPr lang="en-US" sz="2000" dirty="0" err="1" smtClean="0">
                <a:solidFill>
                  <a:srgbClr val="FF0000"/>
                </a:solidFill>
                <a:latin typeface="Times New Roman"/>
                <a:ea typeface="Times New Roman"/>
                <a:cs typeface="Times New Roman"/>
              </a:rPr>
              <a:t>Trùng</a:t>
            </a:r>
            <a:r>
              <a:rPr lang="en-US" sz="2000" dirty="0" smtClean="0">
                <a:solidFill>
                  <a:srgbClr val="FF0000"/>
                </a:solidFill>
                <a:latin typeface="Times New Roman"/>
                <a:ea typeface="Times New Roman"/>
                <a:cs typeface="Times New Roman"/>
              </a:rPr>
              <a:t> </a:t>
            </a:r>
            <a:r>
              <a:rPr lang="en-US" sz="2000" dirty="0" err="1" smtClean="0">
                <a:solidFill>
                  <a:srgbClr val="FF0000"/>
                </a:solidFill>
                <a:latin typeface="Times New Roman"/>
                <a:ea typeface="Times New Roman"/>
                <a:cs typeface="Times New Roman"/>
              </a:rPr>
              <a:t>hợp</a:t>
            </a:r>
            <a:endParaRPr lang="en-US" sz="2000" dirty="0">
              <a:solidFill>
                <a:srgbClr val="FF0000"/>
              </a:solidFill>
              <a:latin typeface="Times New Roman"/>
              <a:ea typeface="Times New Roman"/>
              <a:cs typeface="Times New Roman"/>
            </a:endParaRPr>
          </a:p>
        </p:txBody>
      </p:sp>
      <p:sp>
        <p:nvSpPr>
          <p:cNvPr id="16" name="Rectangle 15"/>
          <p:cNvSpPr/>
          <p:nvPr/>
        </p:nvSpPr>
        <p:spPr>
          <a:xfrm>
            <a:off x="2847115" y="2445325"/>
            <a:ext cx="2057400" cy="417871"/>
          </a:xfrm>
          <a:prstGeom prst="rect">
            <a:avLst/>
          </a:prstGeom>
        </p:spPr>
        <p:txBody>
          <a:bodyPr wrap="square">
            <a:spAutoFit/>
          </a:bodyPr>
          <a:lstStyle/>
          <a:p>
            <a:pPr>
              <a:lnSpc>
                <a:spcPct val="115000"/>
              </a:lnSpc>
              <a:spcBef>
                <a:spcPts val="600"/>
              </a:spcBef>
              <a:buClr>
                <a:srgbClr val="FE8637"/>
              </a:buClr>
              <a:buSzPct val="70000"/>
            </a:pPr>
            <a:r>
              <a:rPr lang="en-US" sz="2000" dirty="0" smtClean="0">
                <a:solidFill>
                  <a:srgbClr val="FF0000"/>
                </a:solidFill>
                <a:latin typeface="Times New Roman"/>
                <a:ea typeface="Times New Roman"/>
                <a:cs typeface="Times New Roman"/>
              </a:rPr>
              <a:t>t</a:t>
            </a:r>
            <a:r>
              <a:rPr lang="en-US" sz="2000" baseline="30000" dirty="0">
                <a:solidFill>
                  <a:srgbClr val="FF0000"/>
                </a:solidFill>
                <a:latin typeface="Times New Roman"/>
                <a:ea typeface="Times New Roman"/>
                <a:cs typeface="Times New Roman"/>
              </a:rPr>
              <a:t>0</a:t>
            </a:r>
            <a:endParaRPr lang="en-US" sz="2000" dirty="0">
              <a:solidFill>
                <a:srgbClr val="FF0000"/>
              </a:solidFill>
              <a:latin typeface="Times New Roman"/>
              <a:ea typeface="Times New Roman"/>
              <a:cs typeface="Times New Roman"/>
            </a:endParaRPr>
          </a:p>
        </p:txBody>
      </p:sp>
      <p:sp>
        <p:nvSpPr>
          <p:cNvPr id="17" name="Rectangle 16"/>
          <p:cNvSpPr/>
          <p:nvPr/>
        </p:nvSpPr>
        <p:spPr>
          <a:xfrm>
            <a:off x="2476500" y="914400"/>
            <a:ext cx="2057400" cy="417871"/>
          </a:xfrm>
          <a:prstGeom prst="rect">
            <a:avLst/>
          </a:prstGeom>
        </p:spPr>
        <p:txBody>
          <a:bodyPr wrap="square">
            <a:spAutoFit/>
          </a:bodyPr>
          <a:lstStyle/>
          <a:p>
            <a:pPr>
              <a:lnSpc>
                <a:spcPct val="115000"/>
              </a:lnSpc>
              <a:spcBef>
                <a:spcPts val="600"/>
              </a:spcBef>
              <a:buClr>
                <a:srgbClr val="FE8637"/>
              </a:buClr>
              <a:buSzPct val="70000"/>
            </a:pPr>
            <a:r>
              <a:rPr lang="en-US" sz="2000" dirty="0" err="1" smtClean="0">
                <a:solidFill>
                  <a:srgbClr val="FF0000"/>
                </a:solidFill>
                <a:latin typeface="Times New Roman"/>
                <a:ea typeface="Times New Roman"/>
                <a:cs typeface="Times New Roman"/>
              </a:rPr>
              <a:t>Ánh</a:t>
            </a:r>
            <a:r>
              <a:rPr lang="en-US" sz="2000" dirty="0" smtClean="0">
                <a:solidFill>
                  <a:srgbClr val="FF0000"/>
                </a:solidFill>
                <a:latin typeface="Times New Roman"/>
                <a:ea typeface="Times New Roman"/>
                <a:cs typeface="Times New Roman"/>
              </a:rPr>
              <a:t> </a:t>
            </a:r>
            <a:r>
              <a:rPr lang="en-US" sz="2000" dirty="0" err="1" smtClean="0">
                <a:solidFill>
                  <a:srgbClr val="FF0000"/>
                </a:solidFill>
                <a:latin typeface="Times New Roman"/>
                <a:ea typeface="Times New Roman"/>
                <a:cs typeface="Times New Roman"/>
              </a:rPr>
              <a:t>sáng</a:t>
            </a:r>
            <a:endParaRPr lang="en-US" sz="2000" dirty="0">
              <a:solidFill>
                <a:srgbClr val="FF0000"/>
              </a:solidFill>
              <a:latin typeface="Times New Roman"/>
              <a:ea typeface="Times New Roman"/>
              <a:cs typeface="Times New Roman"/>
            </a:endParaRPr>
          </a:p>
        </p:txBody>
      </p:sp>
      <p:sp>
        <p:nvSpPr>
          <p:cNvPr id="18" name="Title 1"/>
          <p:cNvSpPr txBox="1">
            <a:spLocks/>
          </p:cNvSpPr>
          <p:nvPr/>
        </p:nvSpPr>
        <p:spPr>
          <a:xfrm>
            <a:off x="107732" y="2438400"/>
            <a:ext cx="9525000" cy="685800"/>
          </a:xfrm>
          <a:prstGeom prst="rect">
            <a:avLst/>
          </a:prstGeom>
          <a:ln>
            <a:noFill/>
          </a:ln>
        </p:spPr>
        <p:txBody>
          <a:bodyPr bIns="91440" anchor="b" anchorCtr="0">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b="1" dirty="0" smtClean="0">
                <a:solidFill>
                  <a:srgbClr val="0070C0"/>
                </a:solidFill>
              </a:rPr>
              <a:t>                     3                2CO</a:t>
            </a:r>
            <a:r>
              <a:rPr lang="en-US" sz="2800" b="1" baseline="-25000" dirty="0" smtClean="0">
                <a:solidFill>
                  <a:srgbClr val="0070C0"/>
                </a:solidFill>
              </a:rPr>
              <a:t>2</a:t>
            </a:r>
            <a:r>
              <a:rPr lang="en-US" sz="2800" b="1" dirty="0" smtClean="0">
                <a:solidFill>
                  <a:srgbClr val="0070C0"/>
                </a:solidFill>
              </a:rPr>
              <a:t>        2 H</a:t>
            </a:r>
            <a:r>
              <a:rPr lang="en-US" sz="2800" b="1" baseline="-25000" dirty="0" smtClean="0">
                <a:solidFill>
                  <a:srgbClr val="0070C0"/>
                </a:solidFill>
              </a:rPr>
              <a:t>2</a:t>
            </a:r>
            <a:r>
              <a:rPr lang="en-US" sz="2800" b="1" dirty="0" smtClean="0">
                <a:solidFill>
                  <a:srgbClr val="0070C0"/>
                </a:solidFill>
              </a:rPr>
              <a:t>O</a:t>
            </a:r>
            <a:endParaRPr lang="en-US" sz="2800" b="1" dirty="0">
              <a:solidFill>
                <a:srgbClr val="0070C0"/>
              </a:solidFill>
            </a:endParaRPr>
          </a:p>
        </p:txBody>
      </p:sp>
      <p:sp>
        <p:nvSpPr>
          <p:cNvPr id="13" name="Rectangle 12"/>
          <p:cNvSpPr/>
          <p:nvPr/>
        </p:nvSpPr>
        <p:spPr>
          <a:xfrm>
            <a:off x="2895600" y="1752600"/>
            <a:ext cx="2057400" cy="417871"/>
          </a:xfrm>
          <a:prstGeom prst="rect">
            <a:avLst/>
          </a:prstGeom>
        </p:spPr>
        <p:txBody>
          <a:bodyPr wrap="square">
            <a:spAutoFit/>
          </a:bodyPr>
          <a:lstStyle/>
          <a:p>
            <a:pPr>
              <a:lnSpc>
                <a:spcPct val="115000"/>
              </a:lnSpc>
              <a:spcBef>
                <a:spcPts val="600"/>
              </a:spcBef>
              <a:buClr>
                <a:srgbClr val="FE8637"/>
              </a:buClr>
              <a:buSzPct val="70000"/>
            </a:pPr>
            <a:r>
              <a:rPr lang="en-US" sz="2000" dirty="0" smtClean="0">
                <a:solidFill>
                  <a:srgbClr val="FF0000"/>
                </a:solidFill>
                <a:latin typeface="Times New Roman"/>
                <a:ea typeface="Times New Roman"/>
                <a:cs typeface="Times New Roman"/>
              </a:rPr>
              <a:t>t</a:t>
            </a:r>
            <a:r>
              <a:rPr lang="en-US" sz="2000" baseline="30000" dirty="0">
                <a:solidFill>
                  <a:srgbClr val="FF0000"/>
                </a:solidFill>
                <a:latin typeface="Times New Roman"/>
                <a:ea typeface="Times New Roman"/>
                <a:cs typeface="Times New Roman"/>
              </a:rPr>
              <a:t>0</a:t>
            </a:r>
            <a:endParaRPr lang="en-US" sz="2000" dirty="0">
              <a:solidFill>
                <a:srgbClr val="FF0000"/>
              </a:solidFill>
              <a:latin typeface="Times New Roman"/>
              <a:ea typeface="Times New Roman"/>
              <a:cs typeface="Times New Roman"/>
            </a:endParaRPr>
          </a:p>
        </p:txBody>
      </p:sp>
      <p:sp>
        <p:nvSpPr>
          <p:cNvPr id="14" name="Rectangle 13"/>
          <p:cNvSpPr/>
          <p:nvPr/>
        </p:nvSpPr>
        <p:spPr>
          <a:xfrm>
            <a:off x="2493579" y="3208724"/>
            <a:ext cx="2057400" cy="417871"/>
          </a:xfrm>
          <a:prstGeom prst="rect">
            <a:avLst/>
          </a:prstGeom>
        </p:spPr>
        <p:txBody>
          <a:bodyPr wrap="square">
            <a:spAutoFit/>
          </a:bodyPr>
          <a:lstStyle/>
          <a:p>
            <a:pPr>
              <a:lnSpc>
                <a:spcPct val="115000"/>
              </a:lnSpc>
              <a:spcBef>
                <a:spcPts val="600"/>
              </a:spcBef>
              <a:buClr>
                <a:srgbClr val="FE8637"/>
              </a:buClr>
              <a:buSzPct val="70000"/>
            </a:pPr>
            <a:r>
              <a:rPr lang="en-US" sz="2000" dirty="0" smtClean="0">
                <a:solidFill>
                  <a:srgbClr val="FF0000"/>
                </a:solidFill>
                <a:latin typeface="Times New Roman"/>
                <a:ea typeface="Times New Roman"/>
                <a:cs typeface="Times New Roman"/>
              </a:rPr>
              <a:t>t</a:t>
            </a:r>
            <a:r>
              <a:rPr lang="en-US" sz="2000" baseline="30000" dirty="0">
                <a:solidFill>
                  <a:srgbClr val="FF0000"/>
                </a:solidFill>
                <a:latin typeface="Times New Roman"/>
                <a:ea typeface="Times New Roman"/>
                <a:cs typeface="Times New Roman"/>
              </a:rPr>
              <a:t>0</a:t>
            </a:r>
            <a:endParaRPr lang="en-US" sz="2000" dirty="0">
              <a:solidFill>
                <a:srgbClr val="FF0000"/>
              </a:solidFill>
              <a:latin typeface="Times New Roman"/>
              <a:ea typeface="Times New Roman"/>
              <a:cs typeface="Times New Roman"/>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2859987"/>
      </p:ext>
    </p:extLst>
  </p:cSld>
  <p:clrMapOvr>
    <a:masterClrMapping/>
  </p:clrMapOvr>
  <mc:AlternateContent xmlns:mc="http://schemas.openxmlformats.org/markup-compatibility/2006">
    <mc:Choice xmlns:p14="http://schemas.microsoft.com/office/powerpoint/2010/main" Requires="p14">
      <p:transition spd="slow" p14:dur="2000" advTm="82716"/>
    </mc:Choice>
    <mc:Fallback>
      <p:transition spd="slow" advTm="8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11"/>
                </p:tgtEl>
              </p:cMediaNode>
            </p:audio>
          </p:childTnLst>
        </p:cTn>
      </p:par>
    </p:tnLst>
    <p:bldLst>
      <p:bldP spid="2" grpId="0" animBg="1"/>
      <p:bldP spid="3" grpId="0" build="p"/>
      <p:bldP spid="5" grpId="0"/>
      <p:bldP spid="6" grpId="0"/>
      <p:bldP spid="7" grpId="0"/>
      <p:bldP spid="9" grpId="0"/>
      <p:bldP spid="10" grpId="0"/>
      <p:bldP spid="15" grpId="0"/>
      <p:bldP spid="16" grpId="0"/>
      <p:bldP spid="17" grpId="0"/>
      <p:bldP spid="18"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74979" y="304800"/>
            <a:ext cx="8382000" cy="1569660"/>
          </a:xfrm>
          <a:prstGeom prst="rect">
            <a:avLst/>
          </a:prstGeom>
          <a:solidFill>
            <a:schemeClr val="bg2">
              <a:lumMod val="90000"/>
            </a:schemeClr>
          </a:solidFill>
          <a:ln>
            <a:solidFill>
              <a:schemeClr val="tx1"/>
            </a:solidFill>
          </a:ln>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fontAlgn="base" hangingPunct="1">
              <a:spcBef>
                <a:spcPct val="0"/>
              </a:spcBef>
              <a:spcAft>
                <a:spcPct val="0"/>
              </a:spcAft>
            </a:pPr>
            <a:r>
              <a:rPr lang="en-US" altLang="en-US" sz="2800" u="sng" dirty="0" err="1" smtClean="0">
                <a:solidFill>
                  <a:srgbClr val="C00000"/>
                </a:solidFill>
                <a:latin typeface="Times New Roman" pitchFamily="18" charset="0"/>
                <a:cs typeface="Times New Roman" pitchFamily="18" charset="0"/>
              </a:rPr>
              <a:t>Bài</a:t>
            </a:r>
            <a:r>
              <a:rPr lang="en-US" altLang="en-US" sz="2800" u="sng" dirty="0" smtClean="0">
                <a:solidFill>
                  <a:srgbClr val="C00000"/>
                </a:solidFill>
                <a:latin typeface="Times New Roman" pitchFamily="18" charset="0"/>
                <a:cs typeface="Times New Roman" pitchFamily="18" charset="0"/>
              </a:rPr>
              <a:t> </a:t>
            </a:r>
            <a:r>
              <a:rPr lang="en-US" altLang="en-US" sz="2800" u="sng" dirty="0">
                <a:solidFill>
                  <a:srgbClr val="C00000"/>
                </a:solidFill>
                <a:latin typeface="Times New Roman" pitchFamily="18" charset="0"/>
                <a:cs typeface="Times New Roman" pitchFamily="18" charset="0"/>
              </a:rPr>
              <a:t>5</a:t>
            </a:r>
            <a:r>
              <a:rPr lang="en-US" altLang="en-US" sz="2800" u="sng" dirty="0" smtClean="0">
                <a:solidFill>
                  <a:srgbClr val="C00000"/>
                </a:solidFill>
                <a:latin typeface="Times New Roman" pitchFamily="18" charset="0"/>
                <a:cs typeface="Times New Roman" pitchFamily="18" charset="0"/>
              </a:rPr>
              <a:t>. </a:t>
            </a:r>
            <a:r>
              <a:rPr lang="vi-VN" altLang="en-US" sz="3200" dirty="0" smtClean="0">
                <a:solidFill>
                  <a:srgbClr val="006699"/>
                </a:solidFill>
                <a:latin typeface="Times New Roman" pitchFamily="18" charset="0"/>
                <a:cs typeface="Times New Roman" pitchFamily="18" charset="0"/>
              </a:rPr>
              <a:t>Hãy nêu phương pháp hoá học loại bỏ khí etilen có lẫn trong khí metan để thu </a:t>
            </a:r>
            <a:r>
              <a:rPr lang="vi-VN" altLang="en-US" sz="3200" dirty="0" smtClean="0">
                <a:solidFill>
                  <a:srgbClr val="006699"/>
                </a:solidFill>
                <a:latin typeface="Times New Roman" pitchFamily="18" charset="0"/>
                <a:cs typeface="Times New Roman" pitchFamily="18" charset="0"/>
              </a:rPr>
              <a:t>đ</a:t>
            </a:r>
            <a:r>
              <a:rPr lang="en-US" altLang="en-US" sz="3200" dirty="0">
                <a:solidFill>
                  <a:srgbClr val="006699"/>
                </a:solidFill>
                <a:latin typeface="Times New Roman" pitchFamily="18" charset="0"/>
                <a:cs typeface="Times New Roman" pitchFamily="18" charset="0"/>
              </a:rPr>
              <a:t>ư</a:t>
            </a:r>
            <a:r>
              <a:rPr lang="vi-VN" altLang="en-US" sz="3200" dirty="0" smtClean="0">
                <a:solidFill>
                  <a:srgbClr val="006699"/>
                </a:solidFill>
                <a:latin typeface="Times New Roman" pitchFamily="18" charset="0"/>
                <a:cs typeface="Times New Roman" pitchFamily="18" charset="0"/>
              </a:rPr>
              <a:t>ợc </a:t>
            </a:r>
            <a:r>
              <a:rPr lang="vi-VN" altLang="en-US" sz="3200" dirty="0" smtClean="0">
                <a:solidFill>
                  <a:srgbClr val="006699"/>
                </a:solidFill>
                <a:latin typeface="Times New Roman" pitchFamily="18" charset="0"/>
                <a:cs typeface="Times New Roman" pitchFamily="18" charset="0"/>
              </a:rPr>
              <a:t>metan tinh khiết</a:t>
            </a:r>
            <a:r>
              <a:rPr lang="vi-VN" altLang="en-US" sz="3200" dirty="0" smtClean="0">
                <a:solidFill>
                  <a:srgbClr val="006699"/>
                </a:solidFill>
                <a:latin typeface="Times New Roman" pitchFamily="18" charset="0"/>
                <a:cs typeface="Times New Roman" pitchFamily="18" charset="0"/>
              </a:rPr>
              <a:t>.</a:t>
            </a:r>
            <a:endParaRPr lang="en-US" altLang="en-US" dirty="0" smtClean="0">
              <a:solidFill>
                <a:srgbClr val="006699"/>
              </a:solidFill>
            </a:endParaRPr>
          </a:p>
        </p:txBody>
      </p:sp>
      <p:sp>
        <p:nvSpPr>
          <p:cNvPr id="6" name="Rectangle 5"/>
          <p:cNvSpPr/>
          <p:nvPr/>
        </p:nvSpPr>
        <p:spPr>
          <a:xfrm>
            <a:off x="152400" y="2538248"/>
            <a:ext cx="8795297" cy="2554545"/>
          </a:xfrm>
          <a:prstGeom prst="rect">
            <a:avLst/>
          </a:prstGeom>
        </p:spPr>
        <p:txBody>
          <a:bodyPr wrap="square">
            <a:spAutoFit/>
          </a:bodyPr>
          <a:lstStyle/>
          <a:p>
            <a:pPr fontAlgn="base">
              <a:spcBef>
                <a:spcPct val="0"/>
              </a:spcBef>
              <a:spcAft>
                <a:spcPct val="0"/>
              </a:spcAft>
              <a:defRPr/>
            </a:pPr>
            <a:r>
              <a:rPr lang="en-US" sz="3200" u="sng" dirty="0" err="1">
                <a:solidFill>
                  <a:srgbClr val="C00000"/>
                </a:solidFill>
                <a:latin typeface="Times New Roman" pitchFamily="18" charset="0"/>
                <a:cs typeface="Times New Roman" pitchFamily="18" charset="0"/>
              </a:rPr>
              <a:t>Trả</a:t>
            </a:r>
            <a:r>
              <a:rPr lang="en-US" sz="3200" u="sng" dirty="0">
                <a:solidFill>
                  <a:srgbClr val="C00000"/>
                </a:solidFill>
                <a:latin typeface="Times New Roman" pitchFamily="18" charset="0"/>
                <a:cs typeface="Times New Roman" pitchFamily="18" charset="0"/>
              </a:rPr>
              <a:t> </a:t>
            </a:r>
            <a:r>
              <a:rPr lang="vi-VN" sz="3200" u="sng" dirty="0">
                <a:solidFill>
                  <a:srgbClr val="C00000"/>
                </a:solidFill>
                <a:latin typeface="Times New Roman" pitchFamily="18" charset="0"/>
                <a:cs typeface="Times New Roman" pitchFamily="18" charset="0"/>
              </a:rPr>
              <a:t>lời</a:t>
            </a:r>
            <a:r>
              <a:rPr lang="en-US" sz="3200" u="sng" dirty="0">
                <a:solidFill>
                  <a:srgbClr val="C00000"/>
                </a:solidFill>
                <a:latin typeface="Times New Roman" pitchFamily="18" charset="0"/>
                <a:cs typeface="Times New Roman" pitchFamily="18" charset="0"/>
              </a:rPr>
              <a:t>:</a:t>
            </a:r>
            <a:endParaRPr lang="vi-VN" sz="3200" u="sng" dirty="0">
              <a:solidFill>
                <a:srgbClr val="C00000"/>
              </a:solidFill>
              <a:latin typeface="Times New Roman" pitchFamily="18" charset="0"/>
              <a:cs typeface="Times New Roman" pitchFamily="18" charset="0"/>
            </a:endParaRPr>
          </a:p>
          <a:p>
            <a:pPr fontAlgn="base">
              <a:spcBef>
                <a:spcPct val="0"/>
              </a:spcBef>
              <a:spcAft>
                <a:spcPct val="0"/>
              </a:spcAft>
              <a:defRPr/>
            </a:pPr>
            <a:r>
              <a:rPr lang="vi-VN" sz="3200" dirty="0">
                <a:solidFill>
                  <a:srgbClr val="FFFFCC">
                    <a:lumMod val="10000"/>
                  </a:srgbClr>
                </a:solidFill>
                <a:latin typeface="Times New Roman" pitchFamily="18" charset="0"/>
                <a:cs typeface="Times New Roman" pitchFamily="18" charset="0"/>
              </a:rPr>
              <a:t>Dẫn hỗn hợp khí qua bình đựng </a:t>
            </a:r>
            <a:r>
              <a:rPr lang="vi-VN" sz="3200" dirty="0" smtClean="0">
                <a:solidFill>
                  <a:srgbClr val="FFFFCC">
                    <a:lumMod val="10000"/>
                  </a:srgbClr>
                </a:solidFill>
                <a:latin typeface="Times New Roman" pitchFamily="18" charset="0"/>
                <a:cs typeface="Times New Roman" pitchFamily="18" charset="0"/>
              </a:rPr>
              <a:t>dung</a:t>
            </a:r>
            <a:r>
              <a:rPr lang="en-US" sz="3200" dirty="0" smtClean="0">
                <a:solidFill>
                  <a:srgbClr val="FFFFCC">
                    <a:lumMod val="10000"/>
                  </a:srgbClr>
                </a:solidFill>
                <a:latin typeface="Times New Roman" pitchFamily="18" charset="0"/>
                <a:cs typeface="Times New Roman" pitchFamily="18" charset="0"/>
              </a:rPr>
              <a:t> </a:t>
            </a:r>
            <a:r>
              <a:rPr lang="vi-VN" sz="3200" dirty="0" smtClean="0">
                <a:solidFill>
                  <a:srgbClr val="FFFFCC">
                    <a:lumMod val="10000"/>
                  </a:srgbClr>
                </a:solidFill>
                <a:latin typeface="Times New Roman" pitchFamily="18" charset="0"/>
                <a:cs typeface="Times New Roman" pitchFamily="18" charset="0"/>
              </a:rPr>
              <a:t>dịch</a:t>
            </a:r>
            <a:r>
              <a:rPr lang="vi-VN" sz="3200" dirty="0">
                <a:solidFill>
                  <a:srgbClr val="FFFFCC">
                    <a:lumMod val="10000"/>
                  </a:srgbClr>
                </a:solidFill>
                <a:latin typeface="Times New Roman" pitchFamily="18" charset="0"/>
                <a:cs typeface="Times New Roman" pitchFamily="18" charset="0"/>
              </a:rPr>
              <a:t> </a:t>
            </a:r>
            <a:r>
              <a:rPr lang="vi-VN" sz="3200" b="1" dirty="0">
                <a:solidFill>
                  <a:srgbClr val="FFFFCC">
                    <a:lumMod val="10000"/>
                  </a:srgbClr>
                </a:solidFill>
                <a:latin typeface="Times New Roman" pitchFamily="18" charset="0"/>
                <a:cs typeface="Times New Roman" pitchFamily="18" charset="0"/>
              </a:rPr>
              <a:t>brom </a:t>
            </a:r>
            <a:r>
              <a:rPr lang="vi-VN" sz="3200" dirty="0">
                <a:solidFill>
                  <a:srgbClr val="FFFFCC">
                    <a:lumMod val="10000"/>
                  </a:srgbClr>
                </a:solidFill>
                <a:latin typeface="Times New Roman" pitchFamily="18" charset="0"/>
                <a:cs typeface="Times New Roman" pitchFamily="18" charset="0"/>
              </a:rPr>
              <a:t>dư, khí etilen phản ứng hết tạo thành đibrometan là chất lỏng ở trong dung dịch. </a:t>
            </a:r>
            <a:r>
              <a:rPr lang="vi-VN" sz="3200" dirty="0">
                <a:solidFill>
                  <a:srgbClr val="FFFFCC">
                    <a:lumMod val="10000"/>
                  </a:srgbClr>
                </a:solidFill>
                <a:latin typeface="Times New Roman" pitchFamily="18" charset="0"/>
                <a:cs typeface="Times New Roman" pitchFamily="18" charset="0"/>
              </a:rPr>
              <a:t>Khí thoát ra là CH</a:t>
            </a:r>
            <a:r>
              <a:rPr lang="vi-VN" sz="3200" baseline="-25000" dirty="0">
                <a:solidFill>
                  <a:srgbClr val="FFFFCC">
                    <a:lumMod val="10000"/>
                  </a:srgbClr>
                </a:solidFill>
                <a:latin typeface="Times New Roman" pitchFamily="18" charset="0"/>
                <a:cs typeface="Times New Roman" pitchFamily="18" charset="0"/>
              </a:rPr>
              <a:t>4</a:t>
            </a:r>
            <a:r>
              <a:rPr lang="en-US" sz="3200" baseline="-25000" dirty="0">
                <a:solidFill>
                  <a:srgbClr val="FFFFCC">
                    <a:lumMod val="10000"/>
                  </a:srgbClr>
                </a:solidFill>
                <a:latin typeface="Times New Roman" pitchFamily="18" charset="0"/>
                <a:cs typeface="Times New Roman" pitchFamily="18" charset="0"/>
              </a:rPr>
              <a:t>.</a:t>
            </a:r>
          </a:p>
          <a:p>
            <a:pPr fontAlgn="base">
              <a:spcBef>
                <a:spcPct val="0"/>
              </a:spcBef>
              <a:spcAft>
                <a:spcPct val="0"/>
              </a:spcAft>
              <a:defRPr/>
            </a:pPr>
            <a:r>
              <a:rPr lang="en-US" sz="3200" dirty="0">
                <a:solidFill>
                  <a:srgbClr val="FFFFCC">
                    <a:lumMod val="10000"/>
                  </a:srgbClr>
                </a:solidFill>
                <a:latin typeface="Times New Roman" pitchFamily="18" charset="0"/>
                <a:cs typeface="Times New Roman" pitchFamily="18" charset="0"/>
              </a:rPr>
              <a:t>PTHH</a:t>
            </a:r>
            <a:r>
              <a:rPr lang="vi-VN" sz="3200" dirty="0">
                <a:solidFill>
                  <a:srgbClr val="FFFFCC">
                    <a:lumMod val="10000"/>
                  </a:srgbClr>
                </a:solidFill>
                <a:latin typeface="Times New Roman" pitchFamily="18" charset="0"/>
                <a:cs typeface="Times New Roman" pitchFamily="18" charset="0"/>
              </a:rPr>
              <a:t>:</a:t>
            </a:r>
            <a:r>
              <a:rPr lang="en-US" sz="3200" dirty="0">
                <a:solidFill>
                  <a:srgbClr val="FFFFCC">
                    <a:lumMod val="10000"/>
                  </a:srgbClr>
                </a:solidFill>
                <a:latin typeface="Times New Roman" pitchFamily="18" charset="0"/>
                <a:cs typeface="Times New Roman" pitchFamily="18" charset="0"/>
              </a:rPr>
              <a:t> C</a:t>
            </a:r>
            <a:r>
              <a:rPr lang="en-US" sz="3200" baseline="-25000" dirty="0">
                <a:solidFill>
                  <a:srgbClr val="FFFFCC">
                    <a:lumMod val="10000"/>
                  </a:srgbClr>
                </a:solidFill>
                <a:latin typeface="Times New Roman" pitchFamily="18" charset="0"/>
                <a:cs typeface="Times New Roman" pitchFamily="18" charset="0"/>
              </a:rPr>
              <a:t>2</a:t>
            </a:r>
            <a:r>
              <a:rPr lang="en-US" sz="3200" dirty="0">
                <a:solidFill>
                  <a:srgbClr val="FFFFCC">
                    <a:lumMod val="10000"/>
                  </a:srgbClr>
                </a:solidFill>
                <a:latin typeface="Times New Roman" pitchFamily="18" charset="0"/>
                <a:cs typeface="Times New Roman" pitchFamily="18" charset="0"/>
              </a:rPr>
              <a:t>H</a:t>
            </a:r>
            <a:r>
              <a:rPr lang="en-US" sz="3200" baseline="-25000" dirty="0">
                <a:solidFill>
                  <a:srgbClr val="FFFFCC">
                    <a:lumMod val="10000"/>
                  </a:srgbClr>
                </a:solidFill>
                <a:latin typeface="Times New Roman" pitchFamily="18" charset="0"/>
                <a:cs typeface="Times New Roman" pitchFamily="18" charset="0"/>
              </a:rPr>
              <a:t>4   </a:t>
            </a:r>
            <a:r>
              <a:rPr lang="en-US" sz="3200" dirty="0">
                <a:solidFill>
                  <a:srgbClr val="FFFFCC">
                    <a:lumMod val="10000"/>
                  </a:srgbClr>
                </a:solidFill>
                <a:latin typeface="Times New Roman" pitchFamily="18" charset="0"/>
                <a:cs typeface="Times New Roman" pitchFamily="18" charset="0"/>
              </a:rPr>
              <a:t> + Br</a:t>
            </a:r>
            <a:r>
              <a:rPr lang="en-US" sz="3200" baseline="-25000" dirty="0">
                <a:solidFill>
                  <a:srgbClr val="FFFFCC">
                    <a:lumMod val="10000"/>
                  </a:srgbClr>
                </a:solidFill>
                <a:latin typeface="Times New Roman" pitchFamily="18" charset="0"/>
                <a:cs typeface="Times New Roman" pitchFamily="18" charset="0"/>
              </a:rPr>
              <a:t>2 </a:t>
            </a:r>
            <a:r>
              <a:rPr lang="en-US" sz="3200" dirty="0">
                <a:solidFill>
                  <a:srgbClr val="FFFFCC">
                    <a:lumMod val="10000"/>
                  </a:srgbClr>
                </a:solidFill>
                <a:latin typeface="Times New Roman" pitchFamily="18" charset="0"/>
                <a:cs typeface="Times New Roman" pitchFamily="18" charset="0"/>
                <a:sym typeface="Wingdings" pitchFamily="2" charset="2"/>
              </a:rPr>
              <a:t> </a:t>
            </a:r>
            <a:r>
              <a:rPr lang="en-US" sz="3200" dirty="0">
                <a:solidFill>
                  <a:srgbClr val="FFFFCC">
                    <a:lumMod val="10000"/>
                  </a:srgbClr>
                </a:solidFill>
                <a:latin typeface="Times New Roman" pitchFamily="18" charset="0"/>
                <a:cs typeface="Times New Roman" pitchFamily="18" charset="0"/>
              </a:rPr>
              <a:t> C</a:t>
            </a:r>
            <a:r>
              <a:rPr lang="en-US" sz="3200" baseline="-25000" dirty="0">
                <a:solidFill>
                  <a:srgbClr val="FFFFCC">
                    <a:lumMod val="10000"/>
                  </a:srgbClr>
                </a:solidFill>
                <a:latin typeface="Times New Roman" pitchFamily="18" charset="0"/>
                <a:cs typeface="Times New Roman" pitchFamily="18" charset="0"/>
              </a:rPr>
              <a:t>2</a:t>
            </a:r>
            <a:r>
              <a:rPr lang="en-US" sz="3200" dirty="0">
                <a:solidFill>
                  <a:srgbClr val="FFFFCC">
                    <a:lumMod val="10000"/>
                  </a:srgbClr>
                </a:solidFill>
                <a:latin typeface="Times New Roman" pitchFamily="18" charset="0"/>
                <a:cs typeface="Times New Roman" pitchFamily="18" charset="0"/>
              </a:rPr>
              <a:t>H</a:t>
            </a:r>
            <a:r>
              <a:rPr lang="en-US" sz="3200" baseline="-25000" dirty="0">
                <a:solidFill>
                  <a:srgbClr val="FFFFCC">
                    <a:lumMod val="10000"/>
                  </a:srgbClr>
                </a:solidFill>
                <a:latin typeface="Times New Roman" pitchFamily="18" charset="0"/>
                <a:cs typeface="Times New Roman" pitchFamily="18" charset="0"/>
              </a:rPr>
              <a:t>4</a:t>
            </a:r>
            <a:r>
              <a:rPr lang="en-US" sz="3200" dirty="0">
                <a:solidFill>
                  <a:srgbClr val="FFFFCC">
                    <a:lumMod val="10000"/>
                  </a:srgbClr>
                </a:solidFill>
                <a:latin typeface="Times New Roman" pitchFamily="18" charset="0"/>
                <a:cs typeface="Times New Roman" pitchFamily="18" charset="0"/>
              </a:rPr>
              <a:t>Br</a:t>
            </a:r>
            <a:r>
              <a:rPr lang="en-US" sz="3200" baseline="-25000" dirty="0">
                <a:solidFill>
                  <a:srgbClr val="FFFFCC">
                    <a:lumMod val="10000"/>
                  </a:srgbClr>
                </a:solidFill>
                <a:latin typeface="Times New Roman" pitchFamily="18" charset="0"/>
                <a:cs typeface="Times New Roman" pitchFamily="18" charset="0"/>
              </a:rPr>
              <a:t>2 </a:t>
            </a:r>
            <a:endParaRPr lang="vi-VN" sz="3200" dirty="0">
              <a:solidFill>
                <a:srgbClr val="FFFFCC">
                  <a:lumMod val="10000"/>
                </a:srgbClr>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09657959"/>
      </p:ext>
    </p:extLst>
  </p:cSld>
  <p:clrMapOvr>
    <a:masterClrMapping/>
  </p:clrMapOvr>
  <mc:AlternateContent xmlns:mc="http://schemas.openxmlformats.org/markup-compatibility/2006">
    <mc:Choice xmlns:p14="http://schemas.microsoft.com/office/powerpoint/2010/main" Requires="p14">
      <p:transition spd="slow" p14:dur="2000" advTm="53839"/>
    </mc:Choice>
    <mc:Fallback>
      <p:transition spd="slow" advTm="5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2|5.4|1.2"/>
</p:tagLst>
</file>

<file path=ppt/tags/tag10.xml><?xml version="1.0" encoding="utf-8"?>
<p:tagLst xmlns:a="http://schemas.openxmlformats.org/drawingml/2006/main" xmlns:r="http://schemas.openxmlformats.org/officeDocument/2006/relationships" xmlns:p="http://schemas.openxmlformats.org/presentationml/2006/main">
  <p:tag name="TIMING" val="|0.6|1.8|14.9|4.6|35.2"/>
</p:tagLst>
</file>

<file path=ppt/tags/tag2.xml><?xml version="1.0" encoding="utf-8"?>
<p:tagLst xmlns:a="http://schemas.openxmlformats.org/drawingml/2006/main" xmlns:r="http://schemas.openxmlformats.org/officeDocument/2006/relationships" xmlns:p="http://schemas.openxmlformats.org/presentationml/2006/main">
  <p:tag name="TIMING" val="|1.6|10.7|3.6|5.7|5.7|2.2|5.3|3.8|1|0.7|4.9|17.6|15.5"/>
</p:tagLst>
</file>

<file path=ppt/tags/tag3.xml><?xml version="1.0" encoding="utf-8"?>
<p:tagLst xmlns:a="http://schemas.openxmlformats.org/drawingml/2006/main" xmlns:r="http://schemas.openxmlformats.org/officeDocument/2006/relationships" xmlns:p="http://schemas.openxmlformats.org/presentationml/2006/main">
  <p:tag name="TIMING" val="|0.6|1|7.5"/>
</p:tagLst>
</file>

<file path=ppt/tags/tag4.xml><?xml version="1.0" encoding="utf-8"?>
<p:tagLst xmlns:a="http://schemas.openxmlformats.org/drawingml/2006/main" xmlns:r="http://schemas.openxmlformats.org/officeDocument/2006/relationships" xmlns:p="http://schemas.openxmlformats.org/presentationml/2006/main">
  <p:tag name="TIMING" val="|0.8|24.9|7.4|5.8"/>
</p:tagLst>
</file>

<file path=ppt/tags/tag5.xml><?xml version="1.0" encoding="utf-8"?>
<p:tagLst xmlns:a="http://schemas.openxmlformats.org/drawingml/2006/main" xmlns:r="http://schemas.openxmlformats.org/officeDocument/2006/relationships" xmlns:p="http://schemas.openxmlformats.org/presentationml/2006/main">
  <p:tag name="TIMING" val="|1.9|12.4|30.5|11.5"/>
</p:tagLst>
</file>

<file path=ppt/tags/tag6.xml><?xml version="1.0" encoding="utf-8"?>
<p:tagLst xmlns:a="http://schemas.openxmlformats.org/drawingml/2006/main" xmlns:r="http://schemas.openxmlformats.org/officeDocument/2006/relationships" xmlns:p="http://schemas.openxmlformats.org/presentationml/2006/main">
  <p:tag name="TIMING" val="|0.4|24.2|19.9|19.2"/>
</p:tagLst>
</file>

<file path=ppt/tags/tag7.xml><?xml version="1.0" encoding="utf-8"?>
<p:tagLst xmlns:a="http://schemas.openxmlformats.org/drawingml/2006/main" xmlns:r="http://schemas.openxmlformats.org/officeDocument/2006/relationships" xmlns:p="http://schemas.openxmlformats.org/presentationml/2006/main">
  <p:tag name="TIMING" val="|1.8|7|16.8|12.1|6.6|6.3|18.4|6.2"/>
</p:tagLst>
</file>

<file path=ppt/tags/tag8.xml><?xml version="1.0" encoding="utf-8"?>
<p:tagLst xmlns:a="http://schemas.openxmlformats.org/drawingml/2006/main" xmlns:r="http://schemas.openxmlformats.org/officeDocument/2006/relationships" xmlns:p="http://schemas.openxmlformats.org/presentationml/2006/main">
  <p:tag name="TIMING" val="|1.5|12.5"/>
</p:tagLst>
</file>

<file path=ppt/tags/tag9.xml><?xml version="1.0" encoding="utf-8"?>
<p:tagLst xmlns:a="http://schemas.openxmlformats.org/drawingml/2006/main" xmlns:r="http://schemas.openxmlformats.org/officeDocument/2006/relationships" xmlns:p="http://schemas.openxmlformats.org/presentationml/2006/main">
  <p:tag name="TIMING" val="|1.7|19.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732</TotalTime>
  <Words>523</Words>
  <Application>Microsoft Office PowerPoint</Application>
  <PresentationFormat>On-screen Show (4:3)</PresentationFormat>
  <Paragraphs>113</Paragraphs>
  <Slides>11</Slides>
  <Notes>3</Notes>
  <HiddenSlides>0</HiddenSlides>
  <MMClips>11</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Equity</vt:lpstr>
      <vt:lpstr>Solstice</vt:lpstr>
      <vt:lpstr>Oriel</vt:lpstr>
      <vt:lpstr>BÀI 42. LUYỆN TẬP CHƯƠNG 4</vt:lpstr>
      <vt:lpstr>PowerPoint Presentation</vt:lpstr>
      <vt:lpstr>PowerPoint Presentation</vt:lpstr>
      <vt:lpstr>PowerPoint Presentation</vt:lpstr>
      <vt:lpstr>Câu 1 : Viết công thức cấu tạo của các chất sau: a. Etilen                 b. Metan     c. Axetilen          </vt:lpstr>
      <vt:lpstr>Câu 2: Bằng phương pháp hóa học nhận biết các lọ mất nhãn chứa các khí sau : CO2 , C2H4 , CH4</vt:lpstr>
      <vt:lpstr>Câu 3: Nêu hiện tượng và viết PTHH trong thí nghiệm sau: a. Cho hỗn hợp gồm Metan và khí Clo ra ngoài ánh sáng b. Dẫn khí Etilen qua dung dịch Brom c. Đốt cháy khí axetilen, rồi dẫn sản phẩm cháy qua dung dịch nước vôi trong.</vt:lpstr>
      <vt:lpstr>Câu 4.  Hoàn thành các phương trình hóa học sau (Ghi rõ điều kiện phản ứng nếu có)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Câu 1 : (1đ) Vẽ công thức cấu tạo của :a/ Axetilen    b/ Axit axetic</dc:title>
  <dc:creator>pc</dc:creator>
  <cp:lastModifiedBy>pc</cp:lastModifiedBy>
  <cp:revision>33</cp:revision>
  <dcterms:created xsi:type="dcterms:W3CDTF">2020-04-21T03:46:11Z</dcterms:created>
  <dcterms:modified xsi:type="dcterms:W3CDTF">2021-02-23T15:51:48Z</dcterms:modified>
</cp:coreProperties>
</file>