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83" r:id="rId3"/>
    <p:sldId id="284" r:id="rId4"/>
    <p:sldId id="258" r:id="rId5"/>
    <p:sldId id="262" r:id="rId6"/>
    <p:sldId id="263" r:id="rId7"/>
    <p:sldId id="285" r:id="rId8"/>
    <p:sldId id="286" r:id="rId9"/>
    <p:sldId id="292" r:id="rId10"/>
    <p:sldId id="289" r:id="rId11"/>
    <p:sldId id="264" r:id="rId12"/>
    <p:sldId id="304" r:id="rId13"/>
    <p:sldId id="265" r:id="rId14"/>
    <p:sldId id="293" r:id="rId15"/>
    <p:sldId id="306" r:id="rId16"/>
    <p:sldId id="290" r:id="rId17"/>
    <p:sldId id="272" r:id="rId18"/>
    <p:sldId id="277" r:id="rId19"/>
    <p:sldId id="278" r:id="rId20"/>
    <p:sldId id="280" r:id="rId21"/>
    <p:sldId id="281" r:id="rId22"/>
    <p:sldId id="276" r:id="rId23"/>
    <p:sldId id="294" r:id="rId24"/>
    <p:sldId id="299" r:id="rId25"/>
    <p:sldId id="297" r:id="rId26"/>
    <p:sldId id="298" r:id="rId27"/>
    <p:sldId id="307" r:id="rId28"/>
    <p:sldId id="302" r:id="rId29"/>
    <p:sldId id="303" r:id="rId30"/>
    <p:sldId id="305" r:id="rId31"/>
    <p:sldId id="308" r:id="rId32"/>
    <p:sldId id="27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66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1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6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ADC51-D08C-43BC-92BE-50263F64DABC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9A929-058D-41DD-BD4C-BEA89675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4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DC6B51-F862-4FB3-95F5-58C269DC9120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163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smtClean="0"/>
          </a:p>
        </p:txBody>
      </p:sp>
      <p:sp>
        <p:nvSpPr>
          <p:cNvPr id="163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1132314-ECAB-44C0-8F8D-953A277637CA}" type="slidenum">
              <a:rPr lang="ar-SA" sz="1200">
                <a:latin typeface=".VnArial Narrow" pitchFamily="34" charset="0"/>
              </a:rPr>
              <a:pPr algn="r"/>
              <a:t>8</a:t>
            </a:fld>
            <a:endParaRPr lang="en-US" sz="1200"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9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10BAE-7AAE-476B-8605-A3D61445C8FA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sp>
        <p:nvSpPr>
          <p:cNvPr id="17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smtClean="0"/>
          </a:p>
        </p:txBody>
      </p:sp>
      <p:sp>
        <p:nvSpPr>
          <p:cNvPr id="17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664BC5B9-D37B-4577-A53F-5CE7F4904D4D}" type="slidenum">
              <a:rPr lang="ar-SA" sz="1200">
                <a:latin typeface=".VnArial Narrow" pitchFamily="34" charset="0"/>
              </a:rPr>
              <a:pPr algn="r"/>
              <a:t>13</a:t>
            </a:fld>
            <a:endParaRPr lang="en-US" sz="1200"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7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0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40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48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66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99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24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22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44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6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8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83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92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48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3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0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8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7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7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7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899F6-6AAA-401A-9270-7862B05917D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7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2336800" y="1828800"/>
            <a:ext cx="8026400" cy="2438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MĨ THUẬT 6</a:t>
            </a:r>
          </a:p>
        </p:txBody>
      </p:sp>
    </p:spTree>
    <p:extLst>
      <p:ext uri="{BB962C8B-B14F-4D97-AF65-F5344CB8AC3E}">
        <p14:creationId xmlns:p14="http://schemas.microsoft.com/office/powerpoint/2010/main" val="86938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76" y="0"/>
            <a:ext cx="2452367" cy="4056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37935" y="536764"/>
            <a:ext cx="919754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465" y="1761341"/>
            <a:ext cx="8159249" cy="499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98324" y="3595816"/>
            <a:ext cx="56882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3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19182" y="1833703"/>
            <a:ext cx="7850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bát,ấm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5745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43" y="3275292"/>
            <a:ext cx="3051132" cy="358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47843" y="554736"/>
            <a:ext cx="8628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641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113" y="3651798"/>
            <a:ext cx="2732087" cy="320620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64" y="44022"/>
            <a:ext cx="245745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52584" y="468239"/>
            <a:ext cx="76282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>
              <a:buFontTx/>
              <a:buChar char="-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16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571500" y="931863"/>
            <a:ext cx="548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Khám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phá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tranh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tĩnh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màu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50" name="Hộp_Văn_Bản 14"/>
          <p:cNvSpPr txBox="1">
            <a:spLocks noChangeArrowheads="1"/>
          </p:cNvSpPr>
          <p:nvPr/>
        </p:nvSpPr>
        <p:spPr bwMode="auto">
          <a:xfrm>
            <a:off x="1422400" y="76200"/>
            <a:ext cx="101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 err="1">
                <a:latin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</a:rPr>
              <a:t> 2</a:t>
            </a:r>
          </a:p>
        </p:txBody>
      </p:sp>
      <p:sp>
        <p:nvSpPr>
          <p:cNvPr id="6151" name="Hộp_Văn_Bản 15"/>
          <p:cNvSpPr txBox="1">
            <a:spLocks noChangeArrowheads="1"/>
          </p:cNvSpPr>
          <p:nvPr/>
        </p:nvSpPr>
        <p:spPr bwMode="auto">
          <a:xfrm>
            <a:off x="4876800" y="53976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latin typeface="Times New Roman" pitchFamily="18" charset="0"/>
              </a:rPr>
              <a:t>TRANH TĨNH VẬT MÀU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152" name="Hộp_Văn_Bản 16"/>
          <p:cNvSpPr txBox="1">
            <a:spLocks noChangeArrowheads="1"/>
          </p:cNvSpPr>
          <p:nvPr/>
        </p:nvSpPr>
        <p:spPr bwMode="auto">
          <a:xfrm>
            <a:off x="6180667" y="446089"/>
            <a:ext cx="2641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 smtClean="0">
                <a:latin typeface="Times New Roman" pitchFamily="18" charset="0"/>
              </a:rPr>
              <a:t>( TIẾT1)</a:t>
            </a:r>
            <a:endParaRPr lang="en-US" sz="1600" b="1" dirty="0">
              <a:latin typeface="Times New Roman" pitchFamily="18" charset="0"/>
            </a:endParaRPr>
          </a:p>
        </p:txBody>
      </p:sp>
      <p:pic>
        <p:nvPicPr>
          <p:cNvPr id="9" name="Content Placeholder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93" y="1772849"/>
            <a:ext cx="5067093" cy="42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535271" y="1130432"/>
            <a:ext cx="56567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1/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532764" y="2721700"/>
            <a:ext cx="6579006" cy="30469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sung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52303" y="1884201"/>
            <a:ext cx="652546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44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5818" cy="3517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471" y="8770"/>
            <a:ext cx="2412272" cy="3509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154" y="8770"/>
            <a:ext cx="2323025" cy="3509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137" y="0"/>
            <a:ext cx="2603863" cy="3509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163" y="3587930"/>
            <a:ext cx="2550444" cy="3270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6731" y="3509021"/>
            <a:ext cx="2455818" cy="334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6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2571" y="154547"/>
            <a:ext cx="8861281" cy="100745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3865" y="1119049"/>
            <a:ext cx="9593688" cy="1252426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42115" y="2570922"/>
            <a:ext cx="7757328" cy="3379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" y="0"/>
            <a:ext cx="2455818" cy="351779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108059" y="2248427"/>
            <a:ext cx="2455962" cy="35177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96" y="2126507"/>
            <a:ext cx="2446956" cy="351779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717825" y="2248427"/>
            <a:ext cx="2430369" cy="3587035"/>
            <a:chOff x="5737106" y="1925881"/>
            <a:chExt cx="3126615" cy="439095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320472" y="2242072"/>
            <a:ext cx="2666458" cy="3590109"/>
            <a:chOff x="7240880" y="1925881"/>
            <a:chExt cx="2210108" cy="313597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80" y="1925881"/>
              <a:ext cx="2210108" cy="313597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240880" y="1925881"/>
              <a:ext cx="2210108" cy="31359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164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409" y="1071465"/>
            <a:ext cx="6096000" cy="6096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52327" y="0"/>
            <a:ext cx="8154955" cy="5242249"/>
            <a:chOff x="3297382" y="76200"/>
            <a:chExt cx="5867400" cy="4800600"/>
          </a:xfrm>
          <a:solidFill>
            <a:srgbClr val="003399"/>
          </a:solidFill>
        </p:grpSpPr>
        <p:sp>
          <p:nvSpPr>
            <p:cNvPr id="2" name="Explosion 1 1"/>
            <p:cNvSpPr/>
            <p:nvPr/>
          </p:nvSpPr>
          <p:spPr>
            <a:xfrm>
              <a:off x="3297382" y="76200"/>
              <a:ext cx="5867400" cy="4800600"/>
            </a:xfrm>
            <a:prstGeom prst="irregularSeal1">
              <a:avLst/>
            </a:prstGeom>
            <a:grpFill/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495800" y="1752600"/>
              <a:ext cx="3733800" cy="9864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endPara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499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3853" y="448273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47" y="166986"/>
            <a:ext cx="2455818" cy="3517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896" y="968417"/>
            <a:ext cx="9478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/>
          </a:p>
        </p:txBody>
      </p:sp>
      <p:sp>
        <p:nvSpPr>
          <p:cNvPr id="10" name="Rectangle 9"/>
          <p:cNvSpPr/>
          <p:nvPr/>
        </p:nvSpPr>
        <p:spPr>
          <a:xfrm>
            <a:off x="3587029" y="1925881"/>
            <a:ext cx="3095900" cy="44058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664305" y="2035511"/>
            <a:ext cx="2718566" cy="2799454"/>
            <a:chOff x="3664305" y="2035511"/>
            <a:chExt cx="2718566" cy="2799454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664306" y="2035511"/>
              <a:ext cx="2045721" cy="3889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10027" y="2035511"/>
              <a:ext cx="672844" cy="9921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209553" y="3027637"/>
              <a:ext cx="173318" cy="9921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5179819" y="4035787"/>
              <a:ext cx="1029735" cy="2989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3664306" y="2434673"/>
              <a:ext cx="1" cy="10675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664305" y="3493302"/>
              <a:ext cx="584966" cy="1341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249271" y="4334696"/>
              <a:ext cx="508000" cy="5002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4619834" y="4334696"/>
            <a:ext cx="752974" cy="1347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79819" y="5734381"/>
            <a:ext cx="431074" cy="3587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44708" y="5584352"/>
            <a:ext cx="448092" cy="474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7053224">
            <a:off x="4172820" y="5297538"/>
            <a:ext cx="460528" cy="7342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3587029" y="5097929"/>
            <a:ext cx="3095900" cy="4606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35" y="1928804"/>
            <a:ext cx="3081849" cy="4390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0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87029" y="1925881"/>
            <a:ext cx="3095900" cy="4405840"/>
            <a:chOff x="3587029" y="1925881"/>
            <a:chExt cx="3095900" cy="4405840"/>
          </a:xfrm>
        </p:grpSpPr>
        <p:sp>
          <p:nvSpPr>
            <p:cNvPr id="25" name="Rectangle 24"/>
            <p:cNvSpPr/>
            <p:nvPr/>
          </p:nvSpPr>
          <p:spPr>
            <a:xfrm>
              <a:off x="3587029" y="1925881"/>
              <a:ext cx="3095900" cy="44058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664305" y="2035511"/>
              <a:ext cx="2718566" cy="2799454"/>
              <a:chOff x="3664305" y="2035511"/>
              <a:chExt cx="2718566" cy="2799454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3664306" y="2035511"/>
                <a:ext cx="2045721" cy="3889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710027" y="2035511"/>
                <a:ext cx="672844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6209553" y="3027637"/>
                <a:ext cx="173318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5179819" y="4035787"/>
                <a:ext cx="1029735" cy="29890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3664306" y="2434673"/>
                <a:ext cx="1" cy="106753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664305" y="3493302"/>
                <a:ext cx="584966" cy="13416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4249271" y="4334696"/>
                <a:ext cx="508000" cy="50026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33"/>
            <p:cNvSpPr/>
            <p:nvPr/>
          </p:nvSpPr>
          <p:spPr>
            <a:xfrm>
              <a:off x="4619834" y="4334696"/>
              <a:ext cx="752974" cy="13472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179819" y="5734381"/>
              <a:ext cx="431074" cy="3587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4708" y="5584352"/>
              <a:ext cx="448092" cy="4744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17053224">
              <a:off x="4172820" y="5297538"/>
              <a:ext cx="460528" cy="7342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3587029" y="5097929"/>
              <a:ext cx="3095900" cy="460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7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35" y="1928804"/>
              <a:ext cx="3081849" cy="439095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222653" y="374936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47" y="166986"/>
            <a:ext cx="2455818" cy="3517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3927" y="1032745"/>
            <a:ext cx="83368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590990" y="1913918"/>
            <a:ext cx="3095900" cy="4405840"/>
            <a:chOff x="3587029" y="1925881"/>
            <a:chExt cx="3095900" cy="440584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7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35" y="1928804"/>
              <a:ext cx="3081849" cy="439095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587029" y="1925881"/>
              <a:ext cx="3095900" cy="44058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12622" y="1925881"/>
            <a:ext cx="3126615" cy="4390954"/>
            <a:chOff x="5737106" y="1925881"/>
            <a:chExt cx="3126615" cy="439095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98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22653" y="374936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47" y="166986"/>
            <a:ext cx="2455818" cy="3517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3927" y="1032745"/>
            <a:ext cx="8742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3612622" y="1925881"/>
            <a:ext cx="3126615" cy="4390954"/>
            <a:chOff x="5737106" y="1925881"/>
            <a:chExt cx="3126615" cy="439095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24369" y="1921865"/>
            <a:ext cx="3114868" cy="4390954"/>
            <a:chOff x="7240880" y="1925881"/>
            <a:chExt cx="2210108" cy="31359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80" y="1925881"/>
              <a:ext cx="2210108" cy="313597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240880" y="1925881"/>
              <a:ext cx="2210108" cy="31359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8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436" name="Picture 2" descr="C:\Users\ACER\Favorites\Downloads\235050460_911408246250636_403440553750507957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36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62409" y="166986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88" y="56272"/>
            <a:ext cx="1384740" cy="19835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20602" y="738927"/>
            <a:ext cx="305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5792" y="738927"/>
            <a:ext cx="30436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1.Xác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85792" y="2117779"/>
            <a:ext cx="2673094" cy="3602589"/>
            <a:chOff x="3587029" y="1925881"/>
            <a:chExt cx="3095900" cy="4405840"/>
          </a:xfrm>
        </p:grpSpPr>
        <p:sp>
          <p:nvSpPr>
            <p:cNvPr id="11" name="Rectangle 10"/>
            <p:cNvSpPr/>
            <p:nvPr/>
          </p:nvSpPr>
          <p:spPr>
            <a:xfrm>
              <a:off x="3587029" y="1925881"/>
              <a:ext cx="3095900" cy="44058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664305" y="2035511"/>
              <a:ext cx="2718566" cy="2799454"/>
              <a:chOff x="3664305" y="2035511"/>
              <a:chExt cx="2718566" cy="2799454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V="1">
                <a:off x="3664306" y="2035511"/>
                <a:ext cx="2045721" cy="3889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710027" y="2035511"/>
                <a:ext cx="672844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209553" y="3027637"/>
                <a:ext cx="173318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5179819" y="4035787"/>
                <a:ext cx="1029735" cy="29890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3664306" y="2434673"/>
                <a:ext cx="1" cy="106753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664305" y="3493302"/>
                <a:ext cx="584966" cy="13416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4249271" y="4334696"/>
                <a:ext cx="508000" cy="50026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/>
            <p:cNvSpPr/>
            <p:nvPr/>
          </p:nvSpPr>
          <p:spPr>
            <a:xfrm>
              <a:off x="4619834" y="4334696"/>
              <a:ext cx="752974" cy="13472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79819" y="5734381"/>
              <a:ext cx="431074" cy="3587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44708" y="5584352"/>
              <a:ext cx="448092" cy="4744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7053224">
              <a:off x="4172820" y="5297538"/>
              <a:ext cx="460528" cy="7342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587029" y="5097929"/>
              <a:ext cx="3095900" cy="460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7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35" y="1928804"/>
              <a:ext cx="3081849" cy="4390954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4034373" y="752124"/>
            <a:ext cx="2687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034373" y="2073843"/>
            <a:ext cx="2676514" cy="3602589"/>
            <a:chOff x="5737106" y="1925881"/>
            <a:chExt cx="3126615" cy="43909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20602" y="2083028"/>
            <a:ext cx="2666458" cy="3590109"/>
            <a:chOff x="7240880" y="1925881"/>
            <a:chExt cx="2210108" cy="313597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80" y="1925881"/>
              <a:ext cx="2210108" cy="313597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7240880" y="1925881"/>
              <a:ext cx="2210108" cy="31359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89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>
            <a:off x="8163793" y="3886201"/>
            <a:ext cx="2112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i.pinimg.com/564x/2d/f6/59/2df659202c4bfec52179070b17ed4b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4465" y="1069147"/>
            <a:ext cx="8501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3:Thực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33665" y="2146727"/>
            <a:ext cx="63043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HS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37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nh tĩnh vật 24.016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0" y="1120462"/>
            <a:ext cx="5369909" cy="477089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ranh tĩnh vật 24.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864" y="1120462"/>
            <a:ext cx="5376396" cy="477089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1"/>
            <a:ext cx="10515600" cy="11204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 TRANH TĨNH VẬT MÀU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89"/>
            <a:ext cx="4816699" cy="649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Vẽ tranh tĩnh vật - Lớp 5 - Phan Ngọc Bình - Website của Phan Ngọc B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64" y="373487"/>
            <a:ext cx="3700162" cy="636930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ĩ thuật lớp 8 Bài 30: Vẽ tĩnh vật lọ hoa (vẽ màu)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027" y="373487"/>
            <a:ext cx="3794974" cy="636930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7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ớp dạy học vẽ tranh cho trẻ em, bé thiếu nhi ở Hà N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68" y="463922"/>
            <a:ext cx="3954713" cy="518990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oáng với tài vẽ của nam sinh “tóm tắt” Truyện Kiề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12" y="463920"/>
            <a:ext cx="4442112" cy="518990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11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CER\Downloads\92387034_510463869860796_452299834967405363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9" y="345359"/>
            <a:ext cx="3560763" cy="524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C:\Users\ACER\Downloads\92388201_166040524558335_4452467990172008448_n (1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14" y="396451"/>
            <a:ext cx="3357212" cy="50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ACER\Downloads\92266004_267453904261855_710823947409765171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02" y="489397"/>
            <a:ext cx="3436937" cy="483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6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05400" y="1723058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266700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TĨNH VẬT MÀU</a:t>
            </a:r>
          </a:p>
        </p:txBody>
      </p:sp>
      <p:sp>
        <p:nvSpPr>
          <p:cNvPr id="6" name="Rectangle 5"/>
          <p:cNvSpPr/>
          <p:nvPr/>
        </p:nvSpPr>
        <p:spPr>
          <a:xfrm>
            <a:off x="5313698" y="3510289"/>
            <a:ext cx="1717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TIẾT 2)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35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 BÀY SẢN PHẨM VÀ CHIA SẺ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21085"/>
            <a:ext cx="10515600" cy="25145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nhạt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38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43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VỚI TRANH TĨNH VẬT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262" y="898347"/>
            <a:ext cx="10515600" cy="148424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CER\Tranh-Tĩnh-Vật-Lẵng-Hoa-Hồng-Qúy-Tộc-Siêu-Đẹp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2" y="2440546"/>
            <a:ext cx="3696236" cy="410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ER\Favorites\Downloads\234547456_282664250329697_73803126059313541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57" y="2479183"/>
            <a:ext cx="3258354" cy="398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anh Bình Hoa Cổ Sang Trọng - N51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386" y="2479182"/>
            <a:ext cx="2857500" cy="398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6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5" y="0"/>
            <a:ext cx="5251622" cy="691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514" y="-19874"/>
            <a:ext cx="5025096" cy="695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89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ũ điệu sắc màu - ý nghĩa và những bí mật của màu sắc - Chơn Li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90801" y="1314419"/>
            <a:ext cx="65341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BIỂU CẢM CỦA </a:t>
            </a:r>
          </a:p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 MÀU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( 8 TIẾT)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7362" y="457201"/>
            <a:ext cx="346363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</a:p>
        </p:txBody>
      </p:sp>
    </p:spTree>
    <p:extLst>
      <p:ext uri="{BB962C8B-B14F-4D97-AF65-F5344CB8AC3E}">
        <p14:creationId xmlns:p14="http://schemas.microsoft.com/office/powerpoint/2010/main" val="5357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2d/f6/59/2df659202c4bfec52179070b17ed4b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1526175" y="1158240"/>
            <a:ext cx="81925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u="sng" dirty="0" err="1" smtClean="0">
                <a:solidFill>
                  <a:srgbClr val="FF0000"/>
                </a:solidFill>
              </a:rPr>
              <a:t>Thực</a:t>
            </a:r>
            <a:r>
              <a:rPr lang="en-US" sz="4000" b="1" u="sng" dirty="0" smtClean="0">
                <a:solidFill>
                  <a:srgbClr val="FF0000"/>
                </a:solidFill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</a:rPr>
              <a:t>hành</a:t>
            </a:r>
            <a:endParaRPr lang="en-US" sz="4000" b="1" u="sng" dirty="0" smtClean="0">
              <a:solidFill>
                <a:srgbClr val="FF0000"/>
              </a:solidFill>
            </a:endParaRPr>
          </a:p>
          <a:p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  </a:t>
            </a:r>
            <a:r>
              <a:rPr lang="en-US" sz="3600" dirty="0" err="1" smtClean="0"/>
              <a:t>Hãy</a:t>
            </a:r>
            <a:r>
              <a:rPr lang="en-US" sz="3600" dirty="0" smtClean="0"/>
              <a:t> </a:t>
            </a:r>
            <a:r>
              <a:rPr lang="en-US" sz="3600" dirty="0" err="1" smtClean="0"/>
              <a:t>ứng</a:t>
            </a:r>
            <a:r>
              <a:rPr lang="en-US" sz="3600" dirty="0" smtClean="0"/>
              <a:t> </a:t>
            </a:r>
            <a:r>
              <a:rPr lang="en-US" sz="3600" dirty="0" err="1" smtClean="0"/>
              <a:t>dụng</a:t>
            </a:r>
            <a:r>
              <a:rPr lang="en-US" sz="3600" dirty="0" smtClean="0"/>
              <a:t> </a:t>
            </a:r>
            <a:r>
              <a:rPr lang="en-US" sz="3600" dirty="0" err="1" smtClean="0"/>
              <a:t>tranh</a:t>
            </a:r>
            <a:r>
              <a:rPr lang="en-US" sz="3600" dirty="0" smtClean="0"/>
              <a:t> </a:t>
            </a:r>
            <a:r>
              <a:rPr lang="en-US" sz="3600" dirty="0" err="1" smtClean="0"/>
              <a:t>tĩnh</a:t>
            </a:r>
            <a:r>
              <a:rPr lang="en-US" sz="3600" dirty="0" smtClean="0"/>
              <a:t> </a:t>
            </a:r>
            <a:r>
              <a:rPr lang="en-US" sz="3600" dirty="0" err="1" smtClean="0"/>
              <a:t>vật</a:t>
            </a:r>
            <a:r>
              <a:rPr lang="en-US" sz="3600" dirty="0" smtClean="0"/>
              <a:t> </a:t>
            </a:r>
            <a:r>
              <a:rPr lang="en-US" sz="3600" dirty="0" err="1" smtClean="0"/>
              <a:t>vào</a:t>
            </a:r>
            <a:r>
              <a:rPr lang="en-US" sz="3600" dirty="0" smtClean="0"/>
              <a:t> </a:t>
            </a:r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dirty="0" err="1" smtClean="0"/>
              <a:t>trang</a:t>
            </a:r>
            <a:r>
              <a:rPr lang="en-US" sz="3600" dirty="0" smtClean="0"/>
              <a:t> </a:t>
            </a:r>
            <a:r>
              <a:rPr lang="en-US" sz="3600" dirty="0" err="1" smtClean="0"/>
              <a:t>trí</a:t>
            </a:r>
            <a:r>
              <a:rPr lang="en-US" sz="3600" dirty="0" smtClean="0"/>
              <a:t> </a:t>
            </a:r>
            <a:r>
              <a:rPr lang="en-US" sz="3600" dirty="0" err="1" smtClean="0"/>
              <a:t>mà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thích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4742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72/6f/46/726f462596ff096c4111155a3ff497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4080" y="3075057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THÀNH CÔNG</a:t>
            </a:r>
            <a:endParaRPr lang="en-US" sz="40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6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5/4f/71/c54f71bdcf9cea90cf652565096d2f4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12192000" cy="68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14652" y="1715974"/>
            <a:ext cx="653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 CẢM CỦA SẮC MÀU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2926" y="1192754"/>
            <a:ext cx="38004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CHỦ ĐỀ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62252" y="2743201"/>
            <a:ext cx="7502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2252" y="3505201"/>
            <a:ext cx="653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2: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2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2251" y="4256783"/>
            <a:ext cx="5702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2251" y="4973248"/>
            <a:ext cx="5702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120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E529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6" grpId="0"/>
      <p:bldP spid="7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236x/d1/1b/f8/d11bf8b1fb8a3f9ac8dcec79d110f7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5400" y="1723058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7400" y="266700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TĨNH VẬT MÀU</a:t>
            </a:r>
          </a:p>
        </p:txBody>
      </p:sp>
      <p:sp>
        <p:nvSpPr>
          <p:cNvPr id="2" name="Rectangle 1"/>
          <p:cNvSpPr/>
          <p:nvPr/>
        </p:nvSpPr>
        <p:spPr>
          <a:xfrm>
            <a:off x="5313698" y="3510289"/>
            <a:ext cx="1717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TIẾT 1)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9"/>
    </mc:Choice>
    <mc:Fallback xmlns="">
      <p:transition spd="slow" advTm="8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1120354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817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8000" y="0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err="1" smtClean="0">
                <a:latin typeface="Times New Roman" pitchFamily="18" charset="0"/>
              </a:rPr>
              <a:t>Chuẩn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bị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đồ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dùng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học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tập</a:t>
            </a:r>
            <a:r>
              <a:rPr lang="en-US" sz="5400" dirty="0" smtClean="0">
                <a:latin typeface="Times New Roman" pitchFamily="18" charset="0"/>
              </a:rPr>
              <a:t>: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895600"/>
            <a:ext cx="10058400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>
                <a:latin typeface="VNI-Commerce" pitchFamily="2" charset="0"/>
              </a:rPr>
              <a:t>    </a:t>
            </a:r>
            <a:endParaRPr lang="en-US" sz="3000" b="1" smtClean="0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406400" y="1066800"/>
            <a:ext cx="11480800" cy="24384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algn="ctr"/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</a:rPr>
              <a:t>Giấy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 A4 (A3),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màu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vẽ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bút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chì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</a:rPr>
              <a:t>mẫu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</a:rPr>
              <a:t>vật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 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sgk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143315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  <p:bldP spid="16077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̉nh 2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7717" y="963613"/>
            <a:ext cx="8735483" cy="50355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4" name="Ảnh 3" descr="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7717" y="963613"/>
            <a:ext cx="8735483" cy="50355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5" name="Ảnh 4" descr="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7717" y="1822450"/>
            <a:ext cx="8737600" cy="50355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6" name="Ảnh 5" descr="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1152" y="963613"/>
            <a:ext cx="6089649" cy="579120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7" name="Ảnh 6" descr="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52298" y="1066800"/>
            <a:ext cx="6089649" cy="579120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-1948"/>
            <a:ext cx="5155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I/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44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oạn mĩ thuật lớp 8 Bài 30: Vẽ theo mẫu – Vẽ tĩnh vật lọ hoa ( vẽ màu) | Âm  nhạc và mỹ thuật lớp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945"/>
            <a:ext cx="3206839" cy="522882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85" y="618186"/>
            <a:ext cx="3167090" cy="525458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2" descr="Gall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231" y="618186"/>
            <a:ext cx="3358626" cy="522882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6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5.1|3.9|5|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703</Words>
  <Application>Microsoft Office PowerPoint</Application>
  <PresentationFormat>Widescreen</PresentationFormat>
  <Paragraphs>79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.VnArial Narrow</vt:lpstr>
      <vt:lpstr>Arial</vt:lpstr>
      <vt:lpstr>Calibri</vt:lpstr>
      <vt:lpstr>Calibri Light</vt:lpstr>
      <vt:lpstr>Times New Roman</vt:lpstr>
      <vt:lpstr>VNI-Commerce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Chuẩn bị đồ dùng học tập: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2: Cách vẽ tĩnh vật màu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TRƯNG BÀY SẢN PHẨM VÀ CHIA SẺ</vt:lpstr>
      <vt:lpstr>ỨNG DỤNG VỚI TRANH TĨNH VẬT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66</cp:revision>
  <dcterms:created xsi:type="dcterms:W3CDTF">2021-08-17T14:13:21Z</dcterms:created>
  <dcterms:modified xsi:type="dcterms:W3CDTF">2021-10-09T14:36:25Z</dcterms:modified>
</cp:coreProperties>
</file>