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849" r:id="rId3"/>
    <p:sldMasterId id="2147484861" r:id="rId4"/>
    <p:sldMasterId id="2147485038" r:id="rId5"/>
    <p:sldMasterId id="2147484963" r:id="rId6"/>
    <p:sldMasterId id="2147484976" r:id="rId7"/>
    <p:sldMasterId id="2147485012" r:id="rId8"/>
    <p:sldMasterId id="2147485025" r:id="rId9"/>
    <p:sldMasterId id="2147485067" r:id="rId10"/>
  </p:sldMasterIdLst>
  <p:notesMasterIdLst>
    <p:notesMasterId r:id="rId50"/>
  </p:notesMasterIdLst>
  <p:handoutMasterIdLst>
    <p:handoutMasterId r:id="rId51"/>
  </p:handoutMasterIdLst>
  <p:sldIdLst>
    <p:sldId id="431" r:id="rId11"/>
    <p:sldId id="451" r:id="rId12"/>
    <p:sldId id="449" r:id="rId13"/>
    <p:sldId id="453" r:id="rId14"/>
    <p:sldId id="432" r:id="rId15"/>
    <p:sldId id="495" r:id="rId16"/>
    <p:sldId id="497" r:id="rId17"/>
    <p:sldId id="496" r:id="rId18"/>
    <p:sldId id="473" r:id="rId19"/>
    <p:sldId id="454" r:id="rId20"/>
    <p:sldId id="464" r:id="rId21"/>
    <p:sldId id="455" r:id="rId22"/>
    <p:sldId id="433" r:id="rId23"/>
    <p:sldId id="441" r:id="rId24"/>
    <p:sldId id="434" r:id="rId25"/>
    <p:sldId id="435" r:id="rId26"/>
    <p:sldId id="436" r:id="rId27"/>
    <p:sldId id="437" r:id="rId28"/>
    <p:sldId id="438" r:id="rId29"/>
    <p:sldId id="465" r:id="rId30"/>
    <p:sldId id="469" r:id="rId31"/>
    <p:sldId id="446" r:id="rId32"/>
    <p:sldId id="501" r:id="rId33"/>
    <p:sldId id="505" r:id="rId34"/>
    <p:sldId id="498" r:id="rId35"/>
    <p:sldId id="492" r:id="rId36"/>
    <p:sldId id="483" r:id="rId37"/>
    <p:sldId id="484" r:id="rId38"/>
    <p:sldId id="489" r:id="rId39"/>
    <p:sldId id="486" r:id="rId40"/>
    <p:sldId id="487" r:id="rId41"/>
    <p:sldId id="488" r:id="rId42"/>
    <p:sldId id="502" r:id="rId43"/>
    <p:sldId id="507" r:id="rId44"/>
    <p:sldId id="504" r:id="rId45"/>
    <p:sldId id="461" r:id="rId46"/>
    <p:sldId id="462" r:id="rId47"/>
    <p:sldId id="445" r:id="rId48"/>
    <p:sldId id="477"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FF"/>
    <a:srgbClr val="009900"/>
    <a:srgbClr val="0000CC"/>
    <a:srgbClr val="A1AAFD"/>
    <a:srgbClr val="3366FF"/>
    <a:srgbClr val="FFCCFF"/>
    <a:srgbClr val="FFCCCC"/>
    <a:srgbClr val="CCFF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37" autoAdjust="0"/>
    <p:restoredTop sz="93594" autoAdjust="0"/>
  </p:normalViewPr>
  <p:slideViewPr>
    <p:cSldViewPr>
      <p:cViewPr varScale="1">
        <p:scale>
          <a:sx n="64" d="100"/>
          <a:sy n="64" d="100"/>
        </p:scale>
        <p:origin x="111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ACC22B37-9BB5-4A81-ACCA-E92C2299EDEC}" type="datetimeFigureOut">
              <a:rPr lang="en-US"/>
              <a:pPr>
                <a:defRPr/>
              </a:pPr>
              <a:t>8/16/2021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pPr>
              <a:defRPr/>
            </a:pPr>
            <a:fld id="{486004F5-8458-4982-8835-A13D1790A2FC}" type="slidenum">
              <a:rPr lang="en-US" altLang="en-US"/>
              <a:pPr>
                <a:defRPr/>
              </a:pPr>
              <a:t>‹#›</a:t>
            </a:fld>
            <a:endParaRPr lang="en-US" altLang="en-US"/>
          </a:p>
        </p:txBody>
      </p:sp>
    </p:spTree>
    <p:extLst>
      <p:ext uri="{BB962C8B-B14F-4D97-AF65-F5344CB8AC3E}">
        <p14:creationId xmlns:p14="http://schemas.microsoft.com/office/powerpoint/2010/main" val="887143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pPr>
              <a:defRPr/>
            </a:pPr>
            <a:fld id="{C0C66C00-C88A-43E1-9F67-22A658FFC95B}" type="slidenum">
              <a:rPr lang="en-US" altLang="en-US"/>
              <a:pPr>
                <a:defRPr/>
              </a:pPr>
              <a:t>‹#›</a:t>
            </a:fld>
            <a:endParaRPr lang="en-US" altLang="en-US"/>
          </a:p>
        </p:txBody>
      </p:sp>
    </p:spTree>
    <p:extLst>
      <p:ext uri="{BB962C8B-B14F-4D97-AF65-F5344CB8AC3E}">
        <p14:creationId xmlns:p14="http://schemas.microsoft.com/office/powerpoint/2010/main" val="15859159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solidFill>
                  <a:prstClr val="black"/>
                </a:solidFill>
              </a:rPr>
              <a:pPr eaLnBrk="1" hangingPunct="1"/>
              <a:t>10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C0C66C00-C88A-43E1-9F67-22A658FFC95B}" type="slidenum">
              <a:rPr lang="en-US" altLang="en-US" smtClean="0"/>
              <a:pPr>
                <a:defRPr/>
              </a:pPr>
              <a:t>33</a:t>
            </a:fld>
            <a:endParaRPr lang="en-US" altLang="en-US"/>
          </a:p>
        </p:txBody>
      </p:sp>
    </p:spTree>
    <p:extLst>
      <p:ext uri="{BB962C8B-B14F-4D97-AF65-F5344CB8AC3E}">
        <p14:creationId xmlns:p14="http://schemas.microsoft.com/office/powerpoint/2010/main" val="58550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43000" y="685800"/>
            <a:ext cx="4572000" cy="3429000"/>
          </a:xfrm>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atin typeface="Arial" pitchFamily="34" charset="0"/>
            </a:endParaRPr>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EF3D89A-DF16-43D6-9A7B-DCA5DE8E2E29}" type="slidenum">
              <a:rPr lang="en-US" altLang="en-US" smtClean="0"/>
              <a:pPr/>
              <a:t>36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2.jpe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2.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AutoShape 17" descr="Pink tissue paper"/>
          <p:cNvSpPr>
            <a:spLocks noChangeArrowheads="1"/>
          </p:cNvSpPr>
          <p:nvPr userDrawn="1">
            <p:custDataLst>
              <p:tags r:id="rId1"/>
            </p:custDataLst>
          </p:nvPr>
        </p:nvSpPr>
        <p:spPr bwMode="auto">
          <a:xfrm>
            <a:off x="184255"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Text Box 26" descr="White marble"/>
          <p:cNvSpPr txBox="1">
            <a:spLocks noChangeArrowheads="1"/>
          </p:cNvSpPr>
          <p:nvPr userDrawn="1">
            <p:custDataLst>
              <p:tags r:id="rId2"/>
            </p:custDataLst>
          </p:nvPr>
        </p:nvSpPr>
        <p:spPr bwMode="gray">
          <a:xfrm>
            <a:off x="458169"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217279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1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15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7972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657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57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0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3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2811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1904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10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7620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629400" y="274646"/>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3647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17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353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8547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4304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0488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722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9563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90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7EB4B7-70EE-4903-9A87-26F9D7ABADC8}" type="datetimeFigureOut">
              <a:rPr lang="en-US"/>
              <a:pPr>
                <a:defRPr/>
              </a:pPr>
              <a:t>8/16/2021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12CC35-0F1E-4213-8751-ADF41FAF1BD6}" type="slidenum">
              <a:rPr lang="en-US" altLang="en-US"/>
              <a:pPr>
                <a:defRPr/>
              </a:pPr>
              <a:t>‹#›</a:t>
            </a:fld>
            <a:endParaRPr lang="en-US" altLang="en-US"/>
          </a:p>
        </p:txBody>
      </p:sp>
    </p:spTree>
    <p:extLst>
      <p:ext uri="{BB962C8B-B14F-4D97-AF65-F5344CB8AC3E}">
        <p14:creationId xmlns:p14="http://schemas.microsoft.com/office/powerpoint/2010/main" val="861999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C749A8-085C-4961-BA90-E412D220FD40}" type="datetimeFigureOut">
              <a:rPr lang="en-US"/>
              <a:pPr>
                <a:defRPr/>
              </a:pPr>
              <a:t>8/16/2021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08968E-568F-4B19-AB1F-25F9110F1FDF}" type="slidenum">
              <a:rPr lang="en-US" altLang="en-US"/>
              <a:pPr>
                <a:defRPr/>
              </a:pPr>
              <a:t>‹#›</a:t>
            </a:fld>
            <a:endParaRPr lang="en-US" altLang="en-US"/>
          </a:p>
        </p:txBody>
      </p:sp>
    </p:spTree>
    <p:extLst>
      <p:ext uri="{BB962C8B-B14F-4D97-AF65-F5344CB8AC3E}">
        <p14:creationId xmlns:p14="http://schemas.microsoft.com/office/powerpoint/2010/main" val="340299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B1B815-F06C-41FE-BBE9-972013AEB27A}" type="datetimeFigureOut">
              <a:rPr lang="en-US"/>
              <a:pPr>
                <a:defRPr/>
              </a:pPr>
              <a:t>8/16/2021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83998A-E051-40F8-B043-D23F75F30BF1}" type="slidenum">
              <a:rPr lang="en-US" altLang="en-US"/>
              <a:pPr>
                <a:defRPr/>
              </a:pPr>
              <a:t>‹#›</a:t>
            </a:fld>
            <a:endParaRPr lang="en-US" altLang="en-US"/>
          </a:p>
        </p:txBody>
      </p:sp>
    </p:spTree>
    <p:extLst>
      <p:ext uri="{BB962C8B-B14F-4D97-AF65-F5344CB8AC3E}">
        <p14:creationId xmlns:p14="http://schemas.microsoft.com/office/powerpoint/2010/main" val="4226998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B932AB1-76D8-4948-B2F2-20854581B30F}" type="datetimeFigureOut">
              <a:rPr lang="en-US"/>
              <a:pPr>
                <a:defRPr/>
              </a:pPr>
              <a:t>8/16/2021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0BEC46-4DD0-479F-8180-4EC6A0025C38}" type="slidenum">
              <a:rPr lang="en-US" altLang="en-US"/>
              <a:pPr>
                <a:defRPr/>
              </a:pPr>
              <a:t>‹#›</a:t>
            </a:fld>
            <a:endParaRPr lang="en-US" altLang="en-US"/>
          </a:p>
        </p:txBody>
      </p:sp>
    </p:spTree>
    <p:extLst>
      <p:ext uri="{BB962C8B-B14F-4D97-AF65-F5344CB8AC3E}">
        <p14:creationId xmlns:p14="http://schemas.microsoft.com/office/powerpoint/2010/main" val="3034251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5EEDF09-AF23-4319-BE0A-B6313ACF0E0F}" type="datetimeFigureOut">
              <a:rPr lang="en-US"/>
              <a:pPr>
                <a:defRPr/>
              </a:pPr>
              <a:t>8/16/2021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BB89D1-BD82-4ADD-8F87-D8FADAA45E98}" type="slidenum">
              <a:rPr lang="en-US" altLang="en-US"/>
              <a:pPr>
                <a:defRPr/>
              </a:pPr>
              <a:t>‹#›</a:t>
            </a:fld>
            <a:endParaRPr lang="en-US" altLang="en-US"/>
          </a:p>
        </p:txBody>
      </p:sp>
    </p:spTree>
    <p:extLst>
      <p:ext uri="{BB962C8B-B14F-4D97-AF65-F5344CB8AC3E}">
        <p14:creationId xmlns:p14="http://schemas.microsoft.com/office/powerpoint/2010/main" val="200259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80F47D-4DD9-40CE-88E5-B7DA3DE39626}" type="datetimeFigureOut">
              <a:rPr lang="en-US"/>
              <a:pPr>
                <a:defRPr/>
              </a:pPr>
              <a:t>8/16/2021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E6BC7D-3A74-471F-85E5-62CA941A822B}" type="slidenum">
              <a:rPr lang="en-US" altLang="en-US"/>
              <a:pPr>
                <a:defRPr/>
              </a:pPr>
              <a:t>‹#›</a:t>
            </a:fld>
            <a:endParaRPr lang="en-US" altLang="en-US"/>
          </a:p>
        </p:txBody>
      </p:sp>
    </p:spTree>
    <p:extLst>
      <p:ext uri="{BB962C8B-B14F-4D97-AF65-F5344CB8AC3E}">
        <p14:creationId xmlns:p14="http://schemas.microsoft.com/office/powerpoint/2010/main" val="1454203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850152-791E-4E56-8B94-C7BDE4B5918F}" type="datetimeFigureOut">
              <a:rPr lang="en-US"/>
              <a:pPr>
                <a:defRPr/>
              </a:pPr>
              <a:t>8/16/2021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EE970A-EA02-4182-BE7B-39F4D6116D07}" type="slidenum">
              <a:rPr lang="en-US" altLang="en-US"/>
              <a:pPr>
                <a:defRPr/>
              </a:pPr>
              <a:t>‹#›</a:t>
            </a:fld>
            <a:endParaRPr lang="en-US" altLang="en-US"/>
          </a:p>
        </p:txBody>
      </p:sp>
    </p:spTree>
    <p:extLst>
      <p:ext uri="{BB962C8B-B14F-4D97-AF65-F5344CB8AC3E}">
        <p14:creationId xmlns:p14="http://schemas.microsoft.com/office/powerpoint/2010/main" val="2771645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8C0DB-8EA6-45FC-B0E6-871131FC9139}" type="datetimeFigureOut">
              <a:rPr lang="en-US"/>
              <a:pPr>
                <a:defRPr/>
              </a:pPr>
              <a:t>8/16/2021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7190CE-DE0E-49CC-A603-624F4D94F90D}" type="slidenum">
              <a:rPr lang="en-US" altLang="en-US"/>
              <a:pPr>
                <a:defRPr/>
              </a:pPr>
              <a:t>‹#›</a:t>
            </a:fld>
            <a:endParaRPr lang="en-US" altLang="en-US"/>
          </a:p>
        </p:txBody>
      </p:sp>
    </p:spTree>
    <p:extLst>
      <p:ext uri="{BB962C8B-B14F-4D97-AF65-F5344CB8AC3E}">
        <p14:creationId xmlns:p14="http://schemas.microsoft.com/office/powerpoint/2010/main" val="178349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324131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F5ACB6-2277-46D0-BC49-AF62AF622031}" type="datetimeFigureOut">
              <a:rPr lang="en-US"/>
              <a:pPr>
                <a:defRPr/>
              </a:pPr>
              <a:t>8/16/2021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B8B678-F87C-431D-AFF4-C398BCC2962A}" type="slidenum">
              <a:rPr lang="en-US" altLang="en-US"/>
              <a:pPr>
                <a:defRPr/>
              </a:pPr>
              <a:t>‹#›</a:t>
            </a:fld>
            <a:endParaRPr lang="en-US" altLang="en-US"/>
          </a:p>
        </p:txBody>
      </p:sp>
    </p:spTree>
    <p:extLst>
      <p:ext uri="{BB962C8B-B14F-4D97-AF65-F5344CB8AC3E}">
        <p14:creationId xmlns:p14="http://schemas.microsoft.com/office/powerpoint/2010/main" val="122864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DEF781-893E-4DDE-9FC9-C034814EB4BE}" type="datetimeFigureOut">
              <a:rPr lang="en-US"/>
              <a:pPr>
                <a:defRPr/>
              </a:pPr>
              <a:t>8/16/2021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B22597-997C-4512-82A0-927E394B7858}" type="slidenum">
              <a:rPr lang="en-US" altLang="en-US"/>
              <a:pPr>
                <a:defRPr/>
              </a:pPr>
              <a:t>‹#›</a:t>
            </a:fld>
            <a:endParaRPr lang="en-US" altLang="en-US"/>
          </a:p>
        </p:txBody>
      </p:sp>
    </p:spTree>
    <p:extLst>
      <p:ext uri="{BB962C8B-B14F-4D97-AF65-F5344CB8AC3E}">
        <p14:creationId xmlns:p14="http://schemas.microsoft.com/office/powerpoint/2010/main" val="226814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AAAC62-47A2-433D-9A42-D2B549D8C100}" type="datetimeFigureOut">
              <a:rPr lang="en-US"/>
              <a:pPr>
                <a:defRPr/>
              </a:pPr>
              <a:t>8/16/2021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06AE3C-BB92-443F-B5BA-BA1D43C46453}" type="slidenum">
              <a:rPr lang="en-US" altLang="en-US"/>
              <a:pPr>
                <a:defRPr/>
              </a:pPr>
              <a:t>‹#›</a:t>
            </a:fld>
            <a:endParaRPr lang="en-US" altLang="en-US"/>
          </a:p>
        </p:txBody>
      </p:sp>
    </p:spTree>
    <p:extLst>
      <p:ext uri="{BB962C8B-B14F-4D97-AF65-F5344CB8AC3E}">
        <p14:creationId xmlns:p14="http://schemas.microsoft.com/office/powerpoint/2010/main" val="162293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32413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Google Shape;18;p3"/>
          <p:cNvSpPr>
            <a:spLocks noChangeArrowheads="1"/>
          </p:cNvSpPr>
          <p:nvPr userDrawn="1"/>
        </p:nvSpPr>
        <p:spPr bwMode="auto">
          <a:xfrm>
            <a:off x="33344" y="53982"/>
            <a:ext cx="9077325" cy="6738939"/>
          </a:xfrm>
          <a:prstGeom prst="rect">
            <a:avLst/>
          </a:prstGeom>
          <a:noFill/>
          <a:ln w="38100">
            <a:solidFill>
              <a:srgbClr val="703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p>
            <a:pPr algn="ctr" eaLnBrk="1" hangingPunct="1"/>
            <a:endParaRPr lang="vi-VN">
              <a:solidFill>
                <a:srgbClr val="FFFFFF"/>
              </a:solidFill>
              <a:latin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2193840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628650" y="1825625"/>
            <a:ext cx="78867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F35FBC7-2C4C-45A3-A22E-E87F21D8FE73}"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89CFAEE-13FA-4DCA-8F3B-A8A994B91576}" type="slidenum">
              <a:rPr lang="vi-VN"/>
              <a:pPr>
                <a:defRPr/>
              </a:pPr>
              <a:t>‹#›</a:t>
            </a:fld>
            <a:endParaRPr lang="vi-VN"/>
          </a:p>
        </p:txBody>
      </p:sp>
    </p:spTree>
    <p:extLst>
      <p:ext uri="{BB962C8B-B14F-4D97-AF65-F5344CB8AC3E}">
        <p14:creationId xmlns:p14="http://schemas.microsoft.com/office/powerpoint/2010/main" val="1759219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709748"/>
            <a:ext cx="78867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623888" y="4589471"/>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3BF7610C-E6A2-4003-A54B-9A8BF9EDB396}"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D0234C1-31CA-4969-92AA-D252E9406A89}" type="slidenum">
              <a:rPr lang="vi-VN"/>
              <a:pPr>
                <a:defRPr/>
              </a:pPr>
              <a:t>‹#›</a:t>
            </a:fld>
            <a:endParaRPr lang="vi-VN"/>
          </a:p>
        </p:txBody>
      </p:sp>
    </p:spTree>
    <p:extLst>
      <p:ext uri="{BB962C8B-B14F-4D97-AF65-F5344CB8AC3E}">
        <p14:creationId xmlns:p14="http://schemas.microsoft.com/office/powerpoint/2010/main" val="303705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6286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461523B-FB5C-4C0D-BB4B-663A2E8E5DD4}"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54C2AD6-53A1-4367-BAB0-6A2525EA06A7}" type="slidenum">
              <a:rPr lang="vi-VN"/>
              <a:pPr>
                <a:defRPr/>
              </a:pPr>
              <a:t>‹#›</a:t>
            </a:fld>
            <a:endParaRPr lang="vi-VN"/>
          </a:p>
        </p:txBody>
      </p:sp>
    </p:spTree>
    <p:extLst>
      <p:ext uri="{BB962C8B-B14F-4D97-AF65-F5344CB8AC3E}">
        <p14:creationId xmlns:p14="http://schemas.microsoft.com/office/powerpoint/2010/main" val="3628056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65129"/>
            <a:ext cx="78867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2505075"/>
            <a:ext cx="3868340"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2505075"/>
            <a:ext cx="3887391"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1C624F4-EF62-468D-82D7-8898A0E4DF63}" type="datetimeFigureOut">
              <a:rPr lang="vi-VN"/>
              <a:pPr>
                <a:defRPr/>
              </a:pPr>
              <a:t>16/08/2021</a:t>
            </a:fld>
            <a:endParaRPr lang="vi-VN"/>
          </a:p>
        </p:txBody>
      </p:sp>
      <p:sp>
        <p:nvSpPr>
          <p:cNvPr id="8" name="Chỗ dành sẵn cho Chân trang 7"/>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9" name="Chỗ dành sẵn cho Số hiệu Bản chiếu 8"/>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6F86D07-C584-4F40-85B4-F692ACB6850C}" type="slidenum">
              <a:rPr lang="vi-VN"/>
              <a:pPr>
                <a:defRPr/>
              </a:pPr>
              <a:t>‹#›</a:t>
            </a:fld>
            <a:endParaRPr lang="vi-VN"/>
          </a:p>
        </p:txBody>
      </p:sp>
    </p:spTree>
    <p:extLst>
      <p:ext uri="{BB962C8B-B14F-4D97-AF65-F5344CB8AC3E}">
        <p14:creationId xmlns:p14="http://schemas.microsoft.com/office/powerpoint/2010/main" val="1934783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181FE3D-6D97-443D-83D3-5E1B3D375F23}" type="datetimeFigureOut">
              <a:rPr lang="vi-VN"/>
              <a:pPr>
                <a:defRPr/>
              </a:pPr>
              <a:t>16/08/2021</a:t>
            </a:fld>
            <a:endParaRPr lang="vi-VN"/>
          </a:p>
        </p:txBody>
      </p:sp>
      <p:sp>
        <p:nvSpPr>
          <p:cNvPr id="4" name="Chỗ dành sẵn cho Chân trang 3"/>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5" name="Chỗ dành sẵn cho Số hiệu Bản chiếu 4"/>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25E42C1-4562-4613-A88E-9E743B7CBA8D}" type="slidenum">
              <a:rPr lang="vi-VN"/>
              <a:pPr>
                <a:defRPr/>
              </a:pPr>
              <a:t>‹#›</a:t>
            </a:fld>
            <a:endParaRPr lang="vi-VN"/>
          </a:p>
        </p:txBody>
      </p:sp>
    </p:spTree>
    <p:extLst>
      <p:ext uri="{BB962C8B-B14F-4D97-AF65-F5344CB8AC3E}">
        <p14:creationId xmlns:p14="http://schemas.microsoft.com/office/powerpoint/2010/main" val="267113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152400" y="152400"/>
            <a:ext cx="899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440690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1451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6C1C8ED-985F-4A5E-9B30-4EF35ADDD66C}" type="datetimeFigureOut">
              <a:rPr lang="vi-VN"/>
              <a:pPr>
                <a:defRPr/>
              </a:pPr>
              <a:t>16/08/2021</a:t>
            </a:fld>
            <a:endParaRPr lang="vi-VN"/>
          </a:p>
        </p:txBody>
      </p:sp>
      <p:sp>
        <p:nvSpPr>
          <p:cNvPr id="3" name="Chỗ dành sẵn cho Chân trang 2"/>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4" name="Chỗ dành sẵn cho Số hiệu Bản chiếu 3"/>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2600936-6396-4B8D-9725-B07419FB230B}" type="slidenum">
              <a:rPr lang="vi-VN"/>
              <a:pPr>
                <a:defRPr/>
              </a:pPr>
              <a:t>‹#›</a:t>
            </a:fld>
            <a:endParaRPr lang="vi-VN"/>
          </a:p>
        </p:txBody>
      </p:sp>
    </p:spTree>
    <p:extLst>
      <p:ext uri="{BB962C8B-B14F-4D97-AF65-F5344CB8AC3E}">
        <p14:creationId xmlns:p14="http://schemas.microsoft.com/office/powerpoint/2010/main" val="360313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3887391" y="98743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503B369-F0FE-4106-9069-00207A997EB5}"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EBB33A1-9497-419B-946B-D2B86A8F1C07}" type="slidenum">
              <a:rPr lang="vi-VN"/>
              <a:pPr>
                <a:defRPr/>
              </a:pPr>
              <a:t>‹#›</a:t>
            </a:fld>
            <a:endParaRPr lang="vi-VN"/>
          </a:p>
        </p:txBody>
      </p:sp>
    </p:spTree>
    <p:extLst>
      <p:ext uri="{BB962C8B-B14F-4D97-AF65-F5344CB8AC3E}">
        <p14:creationId xmlns:p14="http://schemas.microsoft.com/office/powerpoint/2010/main" val="147037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3887391" y="98743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A69A420-FDB1-44CF-987A-5A68C872075C}"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01848D7-CF86-4E50-8629-62A29DACA9D7}" type="slidenum">
              <a:rPr lang="vi-VN"/>
              <a:pPr>
                <a:defRPr/>
              </a:pPr>
              <a:t>‹#›</a:t>
            </a:fld>
            <a:endParaRPr lang="vi-VN"/>
          </a:p>
        </p:txBody>
      </p:sp>
    </p:spTree>
    <p:extLst>
      <p:ext uri="{BB962C8B-B14F-4D97-AF65-F5344CB8AC3E}">
        <p14:creationId xmlns:p14="http://schemas.microsoft.com/office/powerpoint/2010/main" val="3293784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628650" y="1825625"/>
            <a:ext cx="7886700" cy="43513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DDD61EA-5ED4-4F5B-BE39-DA3D1FF5A82B}"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9C85EF7-2444-4293-A89D-431D9F26D4F0}" type="slidenum">
              <a:rPr lang="vi-VN"/>
              <a:pPr>
                <a:defRPr/>
              </a:pPr>
              <a:t>‹#›</a:t>
            </a:fld>
            <a:endParaRPr lang="vi-VN"/>
          </a:p>
        </p:txBody>
      </p:sp>
    </p:spTree>
    <p:extLst>
      <p:ext uri="{BB962C8B-B14F-4D97-AF65-F5344CB8AC3E}">
        <p14:creationId xmlns:p14="http://schemas.microsoft.com/office/powerpoint/2010/main" val="179349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365133"/>
            <a:ext cx="1971675" cy="5811839"/>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365133"/>
            <a:ext cx="5800725" cy="58118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BBABCCA-5306-4BEC-8E0B-5D5FE5AD4204}"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898BABD-3C1A-4A52-A730-012233E75EA5}" type="slidenum">
              <a:rPr lang="vi-VN"/>
              <a:pPr>
                <a:defRPr/>
              </a:pPr>
              <a:t>‹#›</a:t>
            </a:fld>
            <a:endParaRPr lang="vi-VN"/>
          </a:p>
        </p:txBody>
      </p:sp>
    </p:spTree>
    <p:extLst>
      <p:ext uri="{BB962C8B-B14F-4D97-AF65-F5344CB8AC3E}">
        <p14:creationId xmlns:p14="http://schemas.microsoft.com/office/powerpoint/2010/main" val="2091307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143000" y="3602043"/>
            <a:ext cx="6858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3216A45-BB78-402E-955D-D4B0760A9DDE}"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A1F7E08-4C54-4B40-9594-A726CC96341B}" type="slidenum">
              <a:rPr lang="vi-VN"/>
              <a:pPr>
                <a:defRPr/>
              </a:pPr>
              <a:t>‹#›</a:t>
            </a:fld>
            <a:endParaRPr lang="vi-VN"/>
          </a:p>
        </p:txBody>
      </p:sp>
    </p:spTree>
    <p:extLst>
      <p:ext uri="{BB962C8B-B14F-4D97-AF65-F5344CB8AC3E}">
        <p14:creationId xmlns:p14="http://schemas.microsoft.com/office/powerpoint/2010/main" val="597378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78C9C76E-3B5D-4633-B517-948DCD10FAC1}"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FA701A4-15D7-4C79-8E26-47AFF0869DF3}" type="slidenum">
              <a:rPr lang="vi-VN"/>
              <a:pPr>
                <a:defRPr/>
              </a:pPr>
              <a:t>‹#›</a:t>
            </a:fld>
            <a:endParaRPr lang="vi-VN"/>
          </a:p>
        </p:txBody>
      </p:sp>
    </p:spTree>
    <p:extLst>
      <p:ext uri="{BB962C8B-B14F-4D97-AF65-F5344CB8AC3E}">
        <p14:creationId xmlns:p14="http://schemas.microsoft.com/office/powerpoint/2010/main" val="117304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709748"/>
            <a:ext cx="78867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623888" y="4589471"/>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7263C87C-EC9A-4165-9BC9-DFDDD9A296FA}"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E248B24A-B37D-4326-8547-8463AF1A8960}" type="slidenum">
              <a:rPr lang="vi-VN"/>
              <a:pPr>
                <a:defRPr/>
              </a:pPr>
              <a:t>‹#›</a:t>
            </a:fld>
            <a:endParaRPr lang="vi-VN"/>
          </a:p>
        </p:txBody>
      </p:sp>
    </p:spTree>
    <p:extLst>
      <p:ext uri="{BB962C8B-B14F-4D97-AF65-F5344CB8AC3E}">
        <p14:creationId xmlns:p14="http://schemas.microsoft.com/office/powerpoint/2010/main" val="1485457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6286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D29FAC6-C78D-4151-A7ED-D129312B1E13}"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1D1AC6E-2DDE-4ABA-8C4D-4072F4B62B12}" type="slidenum">
              <a:rPr lang="vi-VN"/>
              <a:pPr>
                <a:defRPr/>
              </a:pPr>
              <a:t>‹#›</a:t>
            </a:fld>
            <a:endParaRPr lang="vi-VN"/>
          </a:p>
        </p:txBody>
      </p:sp>
    </p:spTree>
    <p:extLst>
      <p:ext uri="{BB962C8B-B14F-4D97-AF65-F5344CB8AC3E}">
        <p14:creationId xmlns:p14="http://schemas.microsoft.com/office/powerpoint/2010/main" val="3303753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65129"/>
            <a:ext cx="78867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2505075"/>
            <a:ext cx="3868340"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2505075"/>
            <a:ext cx="3887391"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702770F-2BED-4D9B-BE25-1E1A0183DBDD}" type="datetimeFigureOut">
              <a:rPr lang="vi-VN"/>
              <a:pPr>
                <a:defRPr/>
              </a:pPr>
              <a:t>16/08/2021</a:t>
            </a:fld>
            <a:endParaRPr lang="vi-VN"/>
          </a:p>
        </p:txBody>
      </p:sp>
      <p:sp>
        <p:nvSpPr>
          <p:cNvPr id="8" name="Chỗ dành sẵn cho Chân trang 7"/>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9" name="Chỗ dành sẵn cho Số hiệu Bản chiếu 8"/>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38CF9AD9-CC3F-4C96-955D-9DDF4A0024D8}" type="slidenum">
              <a:rPr lang="vi-VN"/>
              <a:pPr>
                <a:defRPr/>
              </a:pPr>
              <a:t>‹#›</a:t>
            </a:fld>
            <a:endParaRPr lang="vi-VN"/>
          </a:p>
        </p:txBody>
      </p:sp>
    </p:spTree>
    <p:extLst>
      <p:ext uri="{BB962C8B-B14F-4D97-AF65-F5344CB8AC3E}">
        <p14:creationId xmlns:p14="http://schemas.microsoft.com/office/powerpoint/2010/main" val="247061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76200" y="0"/>
            <a:ext cx="9067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778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3C82D13-AFAC-465E-88D7-001FB049AAD4}" type="datetimeFigureOut">
              <a:rPr lang="vi-VN"/>
              <a:pPr>
                <a:defRPr/>
              </a:pPr>
              <a:t>16/08/2021</a:t>
            </a:fld>
            <a:endParaRPr lang="vi-VN"/>
          </a:p>
        </p:txBody>
      </p:sp>
      <p:sp>
        <p:nvSpPr>
          <p:cNvPr id="4" name="Chỗ dành sẵn cho Chân trang 3"/>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5" name="Chỗ dành sẵn cho Số hiệu Bản chiếu 4"/>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0CFE050-82E8-45AE-9C35-133B5D37FE35}" type="slidenum">
              <a:rPr lang="vi-VN"/>
              <a:pPr>
                <a:defRPr/>
              </a:pPr>
              <a:t>‹#›</a:t>
            </a:fld>
            <a:endParaRPr lang="vi-VN"/>
          </a:p>
        </p:txBody>
      </p:sp>
    </p:spTree>
    <p:extLst>
      <p:ext uri="{BB962C8B-B14F-4D97-AF65-F5344CB8AC3E}">
        <p14:creationId xmlns:p14="http://schemas.microsoft.com/office/powerpoint/2010/main" val="1004196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391E602-688D-4D26-BD41-8F8480F3BC2E}" type="datetimeFigureOut">
              <a:rPr lang="vi-VN"/>
              <a:pPr>
                <a:defRPr/>
              </a:pPr>
              <a:t>16/08/2021</a:t>
            </a:fld>
            <a:endParaRPr lang="vi-VN"/>
          </a:p>
        </p:txBody>
      </p:sp>
      <p:sp>
        <p:nvSpPr>
          <p:cNvPr id="3" name="Chỗ dành sẵn cho Chân trang 2"/>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4" name="Chỗ dành sẵn cho Số hiệu Bản chiếu 3"/>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E5EE9D91-7BA8-4265-A69C-3232A3AF0621}" type="slidenum">
              <a:rPr lang="vi-VN"/>
              <a:pPr>
                <a:defRPr/>
              </a:pPr>
              <a:t>‹#›</a:t>
            </a:fld>
            <a:endParaRPr lang="vi-VN"/>
          </a:p>
        </p:txBody>
      </p:sp>
    </p:spTree>
    <p:extLst>
      <p:ext uri="{BB962C8B-B14F-4D97-AF65-F5344CB8AC3E}">
        <p14:creationId xmlns:p14="http://schemas.microsoft.com/office/powerpoint/2010/main" val="2622153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3887391" y="98743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A0F0200-217B-4EF2-8A92-BF4FF1428CB7}"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5D08010A-6C56-406B-B58C-1791727F87F5}" type="slidenum">
              <a:rPr lang="vi-VN"/>
              <a:pPr>
                <a:defRPr/>
              </a:pPr>
              <a:t>‹#›</a:t>
            </a:fld>
            <a:endParaRPr lang="vi-VN"/>
          </a:p>
        </p:txBody>
      </p:sp>
    </p:spTree>
    <p:extLst>
      <p:ext uri="{BB962C8B-B14F-4D97-AF65-F5344CB8AC3E}">
        <p14:creationId xmlns:p14="http://schemas.microsoft.com/office/powerpoint/2010/main" val="3818192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3887391" y="98743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7B05BAD-E436-4818-AB19-55C775E9B67B}" type="datetimeFigureOut">
              <a:rPr lang="vi-VN"/>
              <a:pPr>
                <a:defRPr/>
              </a:pPr>
              <a:t>16/08/2021</a:t>
            </a:fld>
            <a:endParaRPr lang="vi-VN"/>
          </a:p>
        </p:txBody>
      </p:sp>
      <p:sp>
        <p:nvSpPr>
          <p:cNvPr id="6" name="Chỗ dành sẵn cho Chân trang 5"/>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B67EC3FD-29D7-4FB6-99A4-1C68FF37F258}" type="slidenum">
              <a:rPr lang="vi-VN"/>
              <a:pPr>
                <a:defRPr/>
              </a:pPr>
              <a:t>‹#›</a:t>
            </a:fld>
            <a:endParaRPr lang="vi-VN"/>
          </a:p>
        </p:txBody>
      </p:sp>
    </p:spTree>
    <p:extLst>
      <p:ext uri="{BB962C8B-B14F-4D97-AF65-F5344CB8AC3E}">
        <p14:creationId xmlns:p14="http://schemas.microsoft.com/office/powerpoint/2010/main" val="172113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628650" y="1825625"/>
            <a:ext cx="7886700" cy="43513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5E24A0BB-4808-4D25-B25B-89AD97E5807E}"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59862C8-3816-441B-87C6-ECD3593C2E2C}" type="slidenum">
              <a:rPr lang="vi-VN"/>
              <a:pPr>
                <a:defRPr/>
              </a:pPr>
              <a:t>‹#›</a:t>
            </a:fld>
            <a:endParaRPr lang="vi-VN"/>
          </a:p>
        </p:txBody>
      </p:sp>
    </p:spTree>
    <p:extLst>
      <p:ext uri="{BB962C8B-B14F-4D97-AF65-F5344CB8AC3E}">
        <p14:creationId xmlns:p14="http://schemas.microsoft.com/office/powerpoint/2010/main" val="4238110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365133"/>
            <a:ext cx="1971675" cy="5811839"/>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365133"/>
            <a:ext cx="5800725" cy="58118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4912B344-558C-4439-93DF-E83D52B10788}" type="datetimeFigureOut">
              <a:rPr lang="vi-VN"/>
              <a:pPr>
                <a:defRPr/>
              </a:pPr>
              <a:t>16/08/2021</a:t>
            </a:fld>
            <a:endParaRPr lang="vi-VN"/>
          </a:p>
        </p:txBody>
      </p:sp>
      <p:sp>
        <p:nvSpPr>
          <p:cNvPr id="5" name="Chỗ dành sẵn cho Chân trang 4"/>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5C64A7C-5194-4094-B09B-DC6EB64D869C}" type="slidenum">
              <a:rPr lang="vi-VN"/>
              <a:pPr>
                <a:defRPr/>
              </a:pPr>
              <a:t>‹#›</a:t>
            </a:fld>
            <a:endParaRPr lang="vi-VN"/>
          </a:p>
        </p:txBody>
      </p:sp>
    </p:spTree>
    <p:extLst>
      <p:ext uri="{BB962C8B-B14F-4D97-AF65-F5344CB8AC3E}">
        <p14:creationId xmlns:p14="http://schemas.microsoft.com/office/powerpoint/2010/main" val="3739060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324131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779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1"/>
            <a:ext cx="2133600" cy="365125"/>
          </a:xfrm>
          <a:prstGeom prst="rect">
            <a:avLst/>
          </a:prstGeom>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288984"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7" name="Text Box 26" descr="White marble"/>
          <p:cNvSpPr txBox="1">
            <a:spLocks noChangeArrowheads="1"/>
          </p:cNvSpPr>
          <p:nvPr userDrawn="1">
            <p:custDataLst>
              <p:tags r:id="rId2"/>
            </p:custDataLst>
          </p:nvPr>
        </p:nvSpPr>
        <p:spPr bwMode="gray">
          <a:xfrm>
            <a:off x="533400"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3671368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32413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228600" y="152400"/>
            <a:ext cx="8915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66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F2E8F5-A8BC-435B-AB89-6145669E73B6}"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776731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2E8F5-A8BC-435B-AB89-6145669E73B6}"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1553038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2E8F5-A8BC-435B-AB89-6145669E73B6}"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274311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2E8F5-A8BC-435B-AB89-6145669E73B6}"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3258131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2E8F5-A8BC-435B-AB89-6145669E73B6}"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139826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2F2E8F5-A8BC-435B-AB89-6145669E73B6}"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842306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2E8F5-A8BC-435B-AB89-6145669E73B6}"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564001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2E8F5-A8BC-435B-AB89-6145669E73B6}"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813398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2E8F5-A8BC-435B-AB89-6145669E73B6}"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4275425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2E8F5-A8BC-435B-AB89-6145669E73B6}"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304462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152400" y="0"/>
            <a:ext cx="899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3117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2E8F5-A8BC-435B-AB89-6145669E73B6}"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501788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603" y="434163"/>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7"/>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pPr>
              <a:defRPr/>
            </a:pPr>
            <a:fld id="{31EFEC0B-63D9-4B14-8150-408FF4AA0690}"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11" name="Slide Number Placeholder 10"/>
          <p:cNvSpPr>
            <a:spLocks noGrp="1"/>
          </p:cNvSpPr>
          <p:nvPr>
            <p:ph type="sldNum" sz="quarter" idx="12"/>
          </p:nvPr>
        </p:nvSpPr>
        <p:spPr/>
        <p:txBody>
          <a:bodyPr/>
          <a:lstStyle/>
          <a:p>
            <a:pPr>
              <a:defRPr/>
            </a:pPr>
            <a:fld id="{5BC6AC84-C863-4D39-883F-AEF418FF59B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8785DA0-63E0-4498-9EF7-8EC7829F99A5}"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D7CE71-5747-4979-9C26-87AAFB321E4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603" y="434171"/>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DF244916-173E-433E-864C-D89BB7499BB5}"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9F981E4-7641-4697-9C41-1463BEE95C1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F586251F-694D-42AD-A9AB-51C92FB2198E}"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914CA36-C9AE-469A-8BDB-5457C952816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9"/>
            <a:ext cx="3931920" cy="792163"/>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9"/>
            <a:ext cx="3931920" cy="792163"/>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50251FDF-0478-4DB7-B231-D3A7329EE0CA}"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DCF2A27-CA91-4E02-BA9F-255EEC7813D4}"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2D44D1A1-4B82-42B1-8D88-102BF8019DF3}"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79F7508-F5EC-4546-BB4C-DFCFFD3A609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ounded Rectangle 6"/>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pPr>
              <a:defRPr/>
            </a:pPr>
            <a:fld id="{97AD08DD-0101-4FC4-AD23-B6C2C8A39C3E}"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F0326A5-01BD-4556-8863-DAECABCCD9BA}" type="slidenum">
              <a:rPr lang="vi-VN" smtClean="0">
                <a:solidFill>
                  <a:prstClr val="black">
                    <a:tint val="75000"/>
                  </a:prstClr>
                </a:solidFill>
              </a:rPr>
              <a:pPr>
                <a:defRPr/>
              </a:pPr>
              <a:t>‹#›</a:t>
            </a:fld>
            <a:endParaRPr lang="vi-VN">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304807" y="329184"/>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80426" y="301439"/>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8/16/2021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4251003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3"/>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8" y="930151"/>
            <a:ext cx="4626159" cy="4724403"/>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7C781055-330C-4876-B54B-2723D7BCCE3C}"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E11489F-8DF9-414E-BE8F-3EF669F4F303}"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Tree>
    <p:extLst>
      <p:ext uri="{BB962C8B-B14F-4D97-AF65-F5344CB8AC3E}">
        <p14:creationId xmlns:p14="http://schemas.microsoft.com/office/powerpoint/2010/main" val="3786234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7" y="434163"/>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5FF80BF6-45C9-4D2F-A620-3BE8B0A7F96A}"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60424B0-2E87-46F6-8D09-42EAE0378800}" type="slidenum">
              <a:rPr lang="vi-VN" smtClean="0">
                <a:solidFill>
                  <a:prstClr val="black">
                    <a:tint val="75000"/>
                  </a:prstClr>
                </a:solidFill>
              </a:rPr>
              <a:pPr>
                <a:defRPr/>
              </a:pPr>
              <a:t>‹#›</a:t>
            </a:fld>
            <a:endParaRPr lang="vi-VN">
              <a:solidFill>
                <a:prstClr val="black">
                  <a:tint val="75000"/>
                </a:prstClr>
              </a:solidFill>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27B2CDB4-93E6-4A39-AC28-DBC23972B83D}"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4955B59-F465-4ED5-A8C8-F3E9BCD6910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13"/>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11"/>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8A98BCB-1F9C-413A-BF84-CA7D3C95D285}" type="datetimeFigureOut">
              <a:rPr lang="vi-VN" smtClean="0">
                <a:solidFill>
                  <a:prstClr val="black">
                    <a:tint val="75000"/>
                  </a:prstClr>
                </a:solidFill>
              </a:rPr>
              <a:pPr>
                <a:defRPr/>
              </a:pPr>
              <a:t>16/08/2021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96CDDC2-5B0B-4C1C-9C43-CDBE6F2E66B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r>
              <a:rPr lang="en-US" altLang="en-US">
                <a:solidFill>
                  <a:prstClr val="black">
                    <a:tint val="75000"/>
                  </a:prstClr>
                </a:solidFill>
              </a:rPr>
              <a:t>Võ Nhật Trường</a:t>
            </a:r>
          </a:p>
        </p:txBody>
      </p:sp>
    </p:spTree>
    <p:extLst>
      <p:ext uri="{BB962C8B-B14F-4D97-AF65-F5344CB8AC3E}">
        <p14:creationId xmlns:p14="http://schemas.microsoft.com/office/powerpoint/2010/main" val="2172763964"/>
      </p:ext>
    </p:extLst>
  </p:cSld>
  <p:clrMapOvr>
    <a:masterClrMapping/>
  </p:clrMapOvr>
  <p:transition>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EC5173-1549-452A-9175-211B5E812D68}"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970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C5173-1549-452A-9175-211B5E812D68}"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1787786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EC5173-1549-452A-9175-211B5E812D68}"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4279793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C5173-1549-452A-9175-211B5E812D68}"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895912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C5173-1549-452A-9175-211B5E812D68}"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31852518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C5173-1549-452A-9175-211B5E812D68}"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356678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76200" y="0"/>
            <a:ext cx="9067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5" y="273055"/>
            <a:ext cx="3008313"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020623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C5173-1549-452A-9175-211B5E812D68}"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716475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EC5173-1549-452A-9175-211B5E812D68}"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547567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EC5173-1549-452A-9175-211B5E812D68}"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492484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C5173-1549-452A-9175-211B5E812D68}"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1120540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C5173-1549-452A-9175-211B5E812D68}"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4202056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F0DF9172-07F8-4631-B276-D45699849C12}"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F0C9888-899A-4B00-AFCA-638F0A9A9621}" type="slidenum">
              <a:rPr lang="en-US" altLang="vi-VN"/>
              <a:pPr>
                <a:defRPr/>
              </a:pPr>
              <a:t>‹#›</a:t>
            </a:fld>
            <a:endParaRPr lang="en-US" altLang="vi-VN"/>
          </a:p>
        </p:txBody>
      </p:sp>
    </p:spTree>
    <p:extLst>
      <p:ext uri="{BB962C8B-B14F-4D97-AF65-F5344CB8AC3E}">
        <p14:creationId xmlns:p14="http://schemas.microsoft.com/office/powerpoint/2010/main" val="64808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03F060AA-27F0-4AF5-98B8-E05686CEAECF}"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0BEAA317-424E-491E-9380-CE8569C9619A}" type="slidenum">
              <a:rPr lang="en-US" altLang="vi-VN"/>
              <a:pPr>
                <a:defRPr/>
              </a:pPr>
              <a:t>‹#›</a:t>
            </a:fld>
            <a:endParaRPr lang="en-US" altLang="vi-VN"/>
          </a:p>
        </p:txBody>
      </p:sp>
    </p:spTree>
    <p:extLst>
      <p:ext uri="{BB962C8B-B14F-4D97-AF65-F5344CB8AC3E}">
        <p14:creationId xmlns:p14="http://schemas.microsoft.com/office/powerpoint/2010/main" val="2397868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5FC0FBAF-0F09-475D-9F55-3A95FA9D6E25}"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6F35E9EE-3201-41ED-AFDB-9A064D48BFE8}" type="slidenum">
              <a:rPr lang="en-US" altLang="vi-VN"/>
              <a:pPr>
                <a:defRPr/>
              </a:pPr>
              <a:t>‹#›</a:t>
            </a:fld>
            <a:endParaRPr lang="en-US" altLang="vi-VN"/>
          </a:p>
        </p:txBody>
      </p:sp>
    </p:spTree>
    <p:extLst>
      <p:ext uri="{BB962C8B-B14F-4D97-AF65-F5344CB8AC3E}">
        <p14:creationId xmlns:p14="http://schemas.microsoft.com/office/powerpoint/2010/main" val="2566032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06BDB408-1071-4296-9590-E77C9D776BA6}"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24ECF495-D823-41D9-A1AD-FEBBB3D37731}" type="slidenum">
              <a:rPr lang="en-US" altLang="vi-VN"/>
              <a:pPr>
                <a:defRPr/>
              </a:pPr>
              <a:t>‹#›</a:t>
            </a:fld>
            <a:endParaRPr lang="en-US" altLang="vi-VN"/>
          </a:p>
        </p:txBody>
      </p:sp>
    </p:spTree>
    <p:extLst>
      <p:ext uri="{BB962C8B-B14F-4D97-AF65-F5344CB8AC3E}">
        <p14:creationId xmlns:p14="http://schemas.microsoft.com/office/powerpoint/2010/main" val="3861998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AEA2019-6E76-4F50-A6CB-406C1C0CAAEB}"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EB09868-4208-4150-957A-0238D7961EA2}" type="slidenum">
              <a:rPr lang="en-US" altLang="vi-VN"/>
              <a:pPr>
                <a:defRPr/>
              </a:pPr>
              <a:t>‹#›</a:t>
            </a:fld>
            <a:endParaRPr lang="en-US" altLang="vi-VN"/>
          </a:p>
        </p:txBody>
      </p:sp>
    </p:spTree>
    <p:extLst>
      <p:ext uri="{BB962C8B-B14F-4D97-AF65-F5344CB8AC3E}">
        <p14:creationId xmlns:p14="http://schemas.microsoft.com/office/powerpoint/2010/main" val="76936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52400" y="0"/>
            <a:ext cx="899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792288" y="4800607"/>
            <a:ext cx="54864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730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C50FC0A-15CC-4D47-8D36-2577074A2687}"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BDAAFB-0F53-465A-A29D-30767F2298DF}" type="slidenum">
              <a:rPr lang="en-US" altLang="vi-VN"/>
              <a:pPr>
                <a:defRPr/>
              </a:pPr>
              <a:t>‹#›</a:t>
            </a:fld>
            <a:endParaRPr lang="en-US" altLang="vi-VN"/>
          </a:p>
        </p:txBody>
      </p:sp>
    </p:spTree>
    <p:extLst>
      <p:ext uri="{BB962C8B-B14F-4D97-AF65-F5344CB8AC3E}">
        <p14:creationId xmlns:p14="http://schemas.microsoft.com/office/powerpoint/2010/main" val="339776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6560F3-019E-46AA-866A-2C8E81A458EA}"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3521B61-DF89-49D2-87A0-B485D1DA6B11}" type="slidenum">
              <a:rPr lang="en-US" altLang="vi-VN"/>
              <a:pPr>
                <a:defRPr/>
              </a:pPr>
              <a:t>‹#›</a:t>
            </a:fld>
            <a:endParaRPr lang="en-US" altLang="vi-VN"/>
          </a:p>
        </p:txBody>
      </p:sp>
    </p:spTree>
    <p:extLst>
      <p:ext uri="{BB962C8B-B14F-4D97-AF65-F5344CB8AC3E}">
        <p14:creationId xmlns:p14="http://schemas.microsoft.com/office/powerpoint/2010/main" val="3131028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99740B-8368-4BC3-A28D-9ECAB893F5C4}"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5B03C9-D18E-4CEA-8825-CA8BF0A92FDD}" type="slidenum">
              <a:rPr lang="en-US" altLang="vi-VN"/>
              <a:pPr>
                <a:defRPr/>
              </a:pPr>
              <a:t>‹#›</a:t>
            </a:fld>
            <a:endParaRPr lang="en-US" altLang="vi-VN"/>
          </a:p>
        </p:txBody>
      </p:sp>
    </p:spTree>
    <p:extLst>
      <p:ext uri="{BB962C8B-B14F-4D97-AF65-F5344CB8AC3E}">
        <p14:creationId xmlns:p14="http://schemas.microsoft.com/office/powerpoint/2010/main" val="2741227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80E92392-8F02-41F1-ABD6-D5F23D5EE048}"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F7542424-7D49-4DC9-9B08-65425511D6AE}" type="slidenum">
              <a:rPr lang="en-US" altLang="vi-VN"/>
              <a:pPr>
                <a:defRPr/>
              </a:pPr>
              <a:t>‹#›</a:t>
            </a:fld>
            <a:endParaRPr lang="en-US" altLang="vi-VN"/>
          </a:p>
        </p:txBody>
      </p:sp>
    </p:spTree>
    <p:extLst>
      <p:ext uri="{BB962C8B-B14F-4D97-AF65-F5344CB8AC3E}">
        <p14:creationId xmlns:p14="http://schemas.microsoft.com/office/powerpoint/2010/main" val="2721504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6BA119-ECB5-4FDC-BCDA-D77B21EE1573}"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B96865-3DC5-4816-B9A1-8C2C6D3FA6EE}" type="slidenum">
              <a:rPr lang="en-US" altLang="vi-VN"/>
              <a:pPr>
                <a:defRPr/>
              </a:pPr>
              <a:t>‹#›</a:t>
            </a:fld>
            <a:endParaRPr lang="en-US" altLang="vi-VN"/>
          </a:p>
        </p:txBody>
      </p:sp>
    </p:spTree>
    <p:extLst>
      <p:ext uri="{BB962C8B-B14F-4D97-AF65-F5344CB8AC3E}">
        <p14:creationId xmlns:p14="http://schemas.microsoft.com/office/powerpoint/2010/main" val="24445468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4EA776F-5012-47D1-BC58-4711BAAF7185}"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B0AAA5-75BA-42DE-BE39-E5A2A785C46D}" type="slidenum">
              <a:rPr lang="en-US" altLang="vi-VN"/>
              <a:pPr>
                <a:defRPr/>
              </a:pPr>
              <a:t>‹#›</a:t>
            </a:fld>
            <a:endParaRPr lang="en-US" altLang="vi-VN"/>
          </a:p>
        </p:txBody>
      </p:sp>
    </p:spTree>
    <p:extLst>
      <p:ext uri="{BB962C8B-B14F-4D97-AF65-F5344CB8AC3E}">
        <p14:creationId xmlns:p14="http://schemas.microsoft.com/office/powerpoint/2010/main" val="4107259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79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288984"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7" name="Text Box 26" descr="White marble"/>
          <p:cNvSpPr txBox="1">
            <a:spLocks noChangeArrowheads="1"/>
          </p:cNvSpPr>
          <p:nvPr userDrawn="1">
            <p:custDataLst>
              <p:tags r:id="rId2"/>
            </p:custDataLst>
          </p:nvPr>
        </p:nvSpPr>
        <p:spPr bwMode="gray">
          <a:xfrm>
            <a:off x="533400"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4033591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4079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8/16/2021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92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ags" Target="../tags/tag1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ags" Target="../tags/tag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5.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1027" name="AutoShape 19"/>
          <p:cNvSpPr>
            <a:spLocks noChangeArrowheads="1"/>
          </p:cNvSpPr>
          <p:nvPr/>
        </p:nvSpPr>
        <p:spPr bwMode="auto">
          <a:xfrm>
            <a:off x="0" y="0"/>
            <a:ext cx="9144000" cy="762000"/>
          </a:xfrm>
          <a:prstGeom prst="bevel">
            <a:avLst>
              <a:gd name="adj" fmla="val 12500"/>
            </a:avLst>
          </a:prstGeom>
          <a:solidFill>
            <a:srgbClr val="800080"/>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500" b="1">
                <a:solidFill>
                  <a:srgbClr val="FFFF00"/>
                </a:solidFill>
                <a:latin typeface="Times New Roman" panose="02020603050405020304" pitchFamily="18" charset="0"/>
                <a:cs typeface="+mn-cs"/>
              </a:rPr>
              <a:t>    Tiết 22:            Bài 6: TIN HỌC VÀ XÃ HỘI</a:t>
            </a:r>
            <a:endParaRPr lang="en-US" altLang="en-US" sz="2500" i="1">
              <a:solidFill>
                <a:srgbClr val="FFFF00"/>
              </a:solidFill>
              <a:latin typeface="Times New Roman" panose="02020603050405020304" pitchFamily="18" charset="0"/>
              <a:cs typeface="+mn-cs"/>
            </a:endParaRPr>
          </a:p>
        </p:txBody>
      </p:sp>
      <p:pic>
        <p:nvPicPr>
          <p:cNvPr id="1028" name="Picture 20" descr="ATOM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1CF2E77-4E87-4338-A6B2-93E833A84A3C}" type="datetimeFigureOut">
              <a:rPr lang="en-US" smtClean="0">
                <a:solidFill>
                  <a:prstClr val="black">
                    <a:tint val="75000"/>
                  </a:prstClr>
                </a:solidFill>
                <a:latin typeface="Calibri"/>
              </a:rPr>
              <a:pPr eaLnBrk="1" fontAlgn="auto" hangingPunct="1">
                <a:spcBef>
                  <a:spcPts val="0"/>
                </a:spcBef>
                <a:spcAft>
                  <a:spcPts val="0"/>
                </a:spcAft>
              </a:pPr>
              <a:t>8/16/2021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96E19DA-92E0-4635-8627-DEB5FDE3EBA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6675954"/>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a:defRPr/>
            </a:pPr>
            <a:fld id="{065B8A81-2F1D-4D6A-AE95-E251BF38C5C5}" type="datetimeFigureOut">
              <a:rPr lang="en-US"/>
              <a:pPr>
                <a:defRPr/>
              </a:pPr>
              <a:t>8/16/2021</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cs typeface="Arial" pitchFamily="34" charset="0"/>
              </a:defRPr>
            </a:lvl1pPr>
          </a:lstStyle>
          <a:p>
            <a:pPr>
              <a:defRPr/>
            </a:pPr>
            <a:fld id="{2B4836AB-F57A-4EA4-94E1-389984C113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505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28" r:id="rId1"/>
    <p:sldLayoutId id="2147484929" r:id="rId2"/>
    <p:sldLayoutId id="2147484930" r:id="rId3"/>
    <p:sldLayoutId id="2147484931" r:id="rId4"/>
    <p:sldLayoutId id="2147484932" r:id="rId5"/>
    <p:sldLayoutId id="2147484933" r:id="rId6"/>
    <p:sldLayoutId id="2147484934" r:id="rId7"/>
    <p:sldLayoutId id="2147484935" r:id="rId8"/>
    <p:sldLayoutId id="2147484936" r:id="rId9"/>
    <p:sldLayoutId id="2147484937" r:id="rId10"/>
    <p:sldLayoutId id="214748493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7" name="Rectangle 3"/>
          <p:cNvSpPr/>
          <p:nvPr userDrawn="1"/>
        </p:nvSpPr>
        <p:spPr>
          <a:xfrm>
            <a:off x="1969852" y="3121306"/>
            <a:ext cx="4878260"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NỘI DUNG</a:t>
            </a:r>
          </a:p>
        </p:txBody>
      </p:sp>
    </p:spTree>
  </p:cSld>
  <p:clrMap bg1="lt1" tx1="dk1" bg2="lt2" tx2="dk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 id="2147485024" r:id="rId12"/>
    <p:sldLayoutId id="2147485064" r:id="rId13"/>
    <p:sldLayoutId id="2147485037" r:id="rId14"/>
    <p:sldLayoutId id="2147485065"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2E8F5-A8BC-435B-AB89-6145669E73B6}" type="datetimeFigureOut">
              <a:rPr lang="en-US" smtClean="0"/>
              <a:t>8/16/2021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DFB205-E681-43CA-AD62-C35FAFB6009B}" type="slidenum">
              <a:rPr lang="en-US" smtClean="0"/>
              <a:t>‹#›</a:t>
            </a:fld>
            <a:endParaRPr lang="en-US"/>
          </a:p>
        </p:txBody>
      </p:sp>
      <p:sp>
        <p:nvSpPr>
          <p:cNvPr id="7" name="AutoShape 17" descr="Pink tissue paper"/>
          <p:cNvSpPr>
            <a:spLocks noChangeArrowheads="1"/>
          </p:cNvSpPr>
          <p:nvPr userDrawn="1">
            <p:custDataLst>
              <p:tags r:id="rId13"/>
            </p:custDataLst>
          </p:nvPr>
        </p:nvSpPr>
        <p:spPr bwMode="auto">
          <a:xfrm>
            <a:off x="228607" y="71736"/>
            <a:ext cx="8532055" cy="461664"/>
          </a:xfrm>
          <a:prstGeom prst="roundRect">
            <a:avLst>
              <a:gd name="adj" fmla="val 50000"/>
            </a:avLst>
          </a:prstGeom>
          <a:blipFill dpi="0" rotWithShape="1">
            <a:blip r:embed="rId15"/>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8" name="Text Box 26" descr="White marble"/>
          <p:cNvSpPr txBox="1">
            <a:spLocks noChangeArrowheads="1"/>
          </p:cNvSpPr>
          <p:nvPr userDrawn="1">
            <p:custDataLst>
              <p:tags r:id="rId14"/>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a:solidFill>
                  <a:srgbClr val="FF0000"/>
                </a:solidFill>
                <a:latin typeface="Arial" charset="0"/>
              </a:rPr>
              <a:t>BÀI 1- THÔNG TIN THU NHẬN VÀ XỬ LÝ THÔNG TIN</a:t>
            </a:r>
          </a:p>
        </p:txBody>
      </p:sp>
    </p:spTree>
    <p:extLst>
      <p:ext uri="{BB962C8B-B14F-4D97-AF65-F5344CB8AC3E}">
        <p14:creationId xmlns:p14="http://schemas.microsoft.com/office/powerpoint/2010/main" val="4088365752"/>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603" y="434163"/>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1"/>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82"/>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eaLnBrk="1" latinLnBrk="0" hangingPunct="1"/>
            <a:fld id="{C699CB88-5E1A-4FAC-892A-60949ACB1F6F}" type="datetimeFigureOut">
              <a:rPr lang="en-US" smtClean="0"/>
              <a:pPr eaLnBrk="1" latinLnBrk="0" hangingPunct="1"/>
              <a:t>8/16/2021</a:t>
            </a:fld>
            <a:endParaRPr lang="en-US"/>
          </a:p>
        </p:txBody>
      </p:sp>
      <p:sp>
        <p:nvSpPr>
          <p:cNvPr id="18" name="Footer Placeholder 17"/>
          <p:cNvSpPr>
            <a:spLocks noGrp="1"/>
          </p:cNvSpPr>
          <p:nvPr>
            <p:ph type="ftr" sz="quarter" idx="3"/>
          </p:nvPr>
        </p:nvSpPr>
        <p:spPr>
          <a:xfrm>
            <a:off x="6062328" y="6111882"/>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kumimoji="0" lang="en-US"/>
          </a:p>
        </p:txBody>
      </p:sp>
      <p:sp>
        <p:nvSpPr>
          <p:cNvPr id="5" name="Slide Number Placeholder 4"/>
          <p:cNvSpPr>
            <a:spLocks noGrp="1"/>
          </p:cNvSpPr>
          <p:nvPr>
            <p:ph type="sldNum" sz="quarter" idx="4"/>
          </p:nvPr>
        </p:nvSpPr>
        <p:spPr>
          <a:xfrm>
            <a:off x="8348328" y="6111882"/>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1974DF9-AD47-4691-BA21-BBFCE3637A9A}" type="slidenum">
              <a:rPr kumimoji="0" lang="en-US" smtClean="0"/>
              <a:pPr eaLnBrk="1" latinLnBrk="0" hangingPunct="1"/>
              <a:t>‹#›</a:t>
            </a:fld>
            <a:endParaRPr kumimoji="0" lang="en-US"/>
          </a:p>
        </p:txBody>
      </p:sp>
    </p:spTree>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5" r:id="rId8"/>
    <p:sldLayoutId id="2147484971" r:id="rId9"/>
    <p:sldLayoutId id="2147484972" r:id="rId10"/>
    <p:sldLayoutId id="2147484973" r:id="rId11"/>
    <p:sldLayoutId id="2147484974" r:id="rId12"/>
    <p:sldLayoutId id="2147484962" r:id="rId13"/>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C5173-1549-452A-9175-211B5E812D68}" type="datetimeFigureOut">
              <a:rPr lang="en-US" smtClean="0"/>
              <a:t>8/16/2021</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D8357-7DF5-4784-97EC-850B72F2519C}" type="slidenum">
              <a:rPr lang="en-US" smtClean="0"/>
              <a:t>‹#›</a:t>
            </a:fld>
            <a:endParaRPr lang="en-US"/>
          </a:p>
        </p:txBody>
      </p:sp>
    </p:spTree>
    <p:extLst>
      <p:ext uri="{BB962C8B-B14F-4D97-AF65-F5344CB8AC3E}">
        <p14:creationId xmlns:p14="http://schemas.microsoft.com/office/powerpoint/2010/main" val="3286582452"/>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1">
                    <a:lumMod val="50000"/>
                    <a:lumOff val="50000"/>
                  </a:schemeClr>
                </a:solidFill>
                <a:latin typeface="+mn-lt"/>
                <a:cs typeface="+mn-cs"/>
              </a:defRPr>
            </a:lvl1pPr>
          </a:lstStyle>
          <a:p>
            <a:pPr>
              <a:defRPr/>
            </a:pPr>
            <a:fld id="{9E1CA2CE-029F-4773-8C1F-2490B19BB980}" type="datetimeFigureOut">
              <a:rPr lang="en-US">
                <a:solidFill>
                  <a:prstClr val="black">
                    <a:lumMod val="50000"/>
                    <a:lumOff val="50000"/>
                  </a:prstClr>
                </a:solidFill>
              </a:rPr>
              <a:pPr>
                <a:defRPr/>
              </a:pPr>
              <a:t>8/16/2021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rgbClr val="7F7F7F"/>
                </a:solidFill>
                <a:cs typeface="Arial" charset="0"/>
              </a:defRPr>
            </a:lvl1pPr>
          </a:lstStyle>
          <a:p>
            <a:pPr>
              <a:defRPr/>
            </a:pPr>
            <a:fld id="{40E96B7B-BB77-4039-8D93-45B48A6D2194}" type="slidenum">
              <a:rPr lang="en-US" altLang="vi-VN">
                <a:latin typeface="Trebuchet MS" pitchFamily="34" charset="0"/>
              </a:rPr>
              <a:pPr>
                <a:defRPr/>
              </a:pPr>
              <a:t>‹#›</a:t>
            </a:fld>
            <a:endParaRPr lang="en-US" altLang="vi-VN">
              <a:latin typeface="Trebuchet MS" pitchFamily="34" charset="0"/>
            </a:endParaRPr>
          </a:p>
        </p:txBody>
      </p:sp>
    </p:spTree>
    <p:extLst>
      <p:ext uri="{BB962C8B-B14F-4D97-AF65-F5344CB8AC3E}">
        <p14:creationId xmlns:p14="http://schemas.microsoft.com/office/powerpoint/2010/main" val="2497879872"/>
      </p:ext>
    </p:extLst>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1CF2E77-4E87-4338-A6B2-93E833A84A3C}" type="datetimeFigureOut">
              <a:rPr lang="en-US" smtClean="0">
                <a:solidFill>
                  <a:prstClr val="black">
                    <a:tint val="75000"/>
                  </a:prstClr>
                </a:solidFill>
                <a:latin typeface="Calibri"/>
                <a:cs typeface="+mn-cs"/>
              </a:rPr>
              <a:pPr eaLnBrk="1" fontAlgn="auto" hangingPunct="1">
                <a:spcBef>
                  <a:spcPts val="0"/>
                </a:spcBef>
                <a:spcAft>
                  <a:spcPts val="0"/>
                </a:spcAft>
              </a:pPr>
              <a:t>8/16/2021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96E19DA-92E0-4635-8627-DEB5FDE3EBA8}"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181096649"/>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9" Type="http://schemas.openxmlformats.org/officeDocument/2006/relationships/tags" Target="../tags/tag58.xml"/><Relationship Id="rId21" Type="http://schemas.openxmlformats.org/officeDocument/2006/relationships/tags" Target="../tags/tag40.xml"/><Relationship Id="rId34" Type="http://schemas.openxmlformats.org/officeDocument/2006/relationships/tags" Target="../tags/tag53.xml"/><Relationship Id="rId42" Type="http://schemas.openxmlformats.org/officeDocument/2006/relationships/tags" Target="../tags/tag61.xml"/><Relationship Id="rId47" Type="http://schemas.openxmlformats.org/officeDocument/2006/relationships/notesSlide" Target="../notesSlides/notesSlide1.xml"/><Relationship Id="rId50" Type="http://schemas.openxmlformats.org/officeDocument/2006/relationships/slide" Target="slide3.xml"/><Relationship Id="rId55" Type="http://schemas.openxmlformats.org/officeDocument/2006/relationships/hyperlink" Target="file:///G:\tin%208\TTDD2.ppt" TargetMode="Externa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tags" Target="../tags/tag57.xml"/><Relationship Id="rId46" Type="http://schemas.openxmlformats.org/officeDocument/2006/relationships/slideLayout" Target="../slideLayouts/slideLayout67.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29" Type="http://schemas.openxmlformats.org/officeDocument/2006/relationships/tags" Target="../tags/tag48.xml"/><Relationship Id="rId41" Type="http://schemas.openxmlformats.org/officeDocument/2006/relationships/tags" Target="../tags/tag60.xml"/><Relationship Id="rId54" Type="http://schemas.openxmlformats.org/officeDocument/2006/relationships/hyperlink" Target="file:///G:\tin%208\TTDD1.ppt" TargetMode="Externa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tags" Target="../tags/tag51.xml"/><Relationship Id="rId37" Type="http://schemas.openxmlformats.org/officeDocument/2006/relationships/tags" Target="../tags/tag56.xml"/><Relationship Id="rId40" Type="http://schemas.openxmlformats.org/officeDocument/2006/relationships/tags" Target="../tags/tag59.xml"/><Relationship Id="rId45" Type="http://schemas.openxmlformats.org/officeDocument/2006/relationships/tags" Target="../tags/tag64.xml"/><Relationship Id="rId53" Type="http://schemas.openxmlformats.org/officeDocument/2006/relationships/image" Target="../media/image2.jpeg"/><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tags" Target="../tags/tag55.xml"/><Relationship Id="rId49" Type="http://schemas.openxmlformats.org/officeDocument/2006/relationships/audio" Target="../media/audio4.wav"/><Relationship Id="rId57" Type="http://schemas.openxmlformats.org/officeDocument/2006/relationships/image" Target="../media/image26.wmf"/><Relationship Id="rId10" Type="http://schemas.openxmlformats.org/officeDocument/2006/relationships/tags" Target="../tags/tag29.xml"/><Relationship Id="rId19" Type="http://schemas.openxmlformats.org/officeDocument/2006/relationships/tags" Target="../tags/tag38.xml"/><Relationship Id="rId31" Type="http://schemas.openxmlformats.org/officeDocument/2006/relationships/tags" Target="../tags/tag50.xml"/><Relationship Id="rId44" Type="http://schemas.openxmlformats.org/officeDocument/2006/relationships/tags" Target="../tags/tag63.xml"/><Relationship Id="rId52" Type="http://schemas.openxmlformats.org/officeDocument/2006/relationships/slide" Target="slide10.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 Id="rId30" Type="http://schemas.openxmlformats.org/officeDocument/2006/relationships/tags" Target="../tags/tag49.xml"/><Relationship Id="rId35" Type="http://schemas.openxmlformats.org/officeDocument/2006/relationships/tags" Target="../tags/tag54.xml"/><Relationship Id="rId43" Type="http://schemas.openxmlformats.org/officeDocument/2006/relationships/tags" Target="../tags/tag62.xml"/><Relationship Id="rId48" Type="http://schemas.openxmlformats.org/officeDocument/2006/relationships/audio" Target="../media/audio3.wav"/><Relationship Id="rId56" Type="http://schemas.openxmlformats.org/officeDocument/2006/relationships/image" Target="../media/image25.jpeg"/><Relationship Id="rId8" Type="http://schemas.openxmlformats.org/officeDocument/2006/relationships/tags" Target="../tags/tag27.xml"/><Relationship Id="rId51" Type="http://schemas.openxmlformats.org/officeDocument/2006/relationships/image" Target="../media/image24.jpeg"/><Relationship Id="rId3"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7.xml"/><Relationship Id="rId5" Type="http://schemas.openxmlformats.org/officeDocument/2006/relationships/slide" Target="slide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2.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D%20PH&#210;NG%20CH&#7888;NG%20COVID-%2019%20T&#7840;I%20CHUNG%20C&#431;%20D&#192;NH%20CHO%20NG&#431;&#7900;I%20D&#194;N%20(1).mp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5.wdp"/><Relationship Id="rId18" Type="http://schemas.openxmlformats.org/officeDocument/2006/relationships/image" Target="../media/image56.png"/><Relationship Id="rId3" Type="http://schemas.openxmlformats.org/officeDocument/2006/relationships/image" Target="../media/image48.png"/><Relationship Id="rId21" Type="http://schemas.openxmlformats.org/officeDocument/2006/relationships/image" Target="../media/image58.png"/><Relationship Id="rId7" Type="http://schemas.microsoft.com/office/2007/relationships/hdphoto" Target="../media/hdphoto2.wdp"/><Relationship Id="rId12" Type="http://schemas.openxmlformats.org/officeDocument/2006/relationships/image" Target="../media/image53.png"/><Relationship Id="rId17" Type="http://schemas.microsoft.com/office/2007/relationships/hdphoto" Target="../media/hdphoto7.wdp"/><Relationship Id="rId2" Type="http://schemas.openxmlformats.org/officeDocument/2006/relationships/image" Target="../media/image47.jpeg"/><Relationship Id="rId16" Type="http://schemas.openxmlformats.org/officeDocument/2006/relationships/image" Target="../media/image55.png"/><Relationship Id="rId20" Type="http://schemas.openxmlformats.org/officeDocument/2006/relationships/slide" Target="slide28.xml"/><Relationship Id="rId1" Type="http://schemas.openxmlformats.org/officeDocument/2006/relationships/slideLayout" Target="../slideLayouts/slideLayout96.xml"/><Relationship Id="rId6" Type="http://schemas.openxmlformats.org/officeDocument/2006/relationships/image" Target="../media/image50.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49.png"/><Relationship Id="rId9" Type="http://schemas.microsoft.com/office/2007/relationships/hdphoto" Target="../media/hdphoto3.wdp"/><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61.gif"/><Relationship Id="rId12" Type="http://schemas.openxmlformats.org/officeDocument/2006/relationships/image" Target="../media/image65.png"/><Relationship Id="rId17" Type="http://schemas.openxmlformats.org/officeDocument/2006/relationships/image" Target="../media/image68.wmf"/><Relationship Id="rId2" Type="http://schemas.openxmlformats.org/officeDocument/2006/relationships/audio" Target="../media/audio5.wav"/><Relationship Id="rId16" Type="http://schemas.openxmlformats.org/officeDocument/2006/relationships/image" Target="../media/image67.png"/><Relationship Id="rId1" Type="http://schemas.openxmlformats.org/officeDocument/2006/relationships/slideLayout" Target="../slideLayouts/slideLayout96.xml"/><Relationship Id="rId6" Type="http://schemas.openxmlformats.org/officeDocument/2006/relationships/image" Target="../media/image60.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5.png"/><Relationship Id="rId18" Type="http://schemas.openxmlformats.org/officeDocument/2006/relationships/image" Target="../media/image68.wmf"/><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56.png"/><Relationship Id="rId17" Type="http://schemas.openxmlformats.org/officeDocument/2006/relationships/image" Target="../media/image71.png"/><Relationship Id="rId2" Type="http://schemas.openxmlformats.org/officeDocument/2006/relationships/audio" Target="../media/audio5.wav"/><Relationship Id="rId16" Type="http://schemas.openxmlformats.org/officeDocument/2006/relationships/image" Target="../media/image70.png"/><Relationship Id="rId1" Type="http://schemas.openxmlformats.org/officeDocument/2006/relationships/slideLayout" Target="../slideLayouts/slideLayout97.xml"/><Relationship Id="rId6" Type="http://schemas.openxmlformats.org/officeDocument/2006/relationships/image" Target="../media/image61.gif"/><Relationship Id="rId11" Type="http://schemas.microsoft.com/office/2007/relationships/hdphoto" Target="../media/hdphoto9.wdp"/><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image" Target="../media/image47.jpeg"/><Relationship Id="rId9" Type="http://schemas.microsoft.com/office/2007/relationships/hdphoto" Target="../media/hdphoto10.wdp"/><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5.png"/><Relationship Id="rId18" Type="http://schemas.microsoft.com/office/2007/relationships/hdphoto" Target="../media/hdphoto12.wdp"/><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56.png"/><Relationship Id="rId17" Type="http://schemas.openxmlformats.org/officeDocument/2006/relationships/image" Target="../media/image74.png"/><Relationship Id="rId2" Type="http://schemas.openxmlformats.org/officeDocument/2006/relationships/audio" Target="../media/audio5.wav"/><Relationship Id="rId16" Type="http://schemas.openxmlformats.org/officeDocument/2006/relationships/image" Target="../media/image71.png"/><Relationship Id="rId1" Type="http://schemas.openxmlformats.org/officeDocument/2006/relationships/slideLayout" Target="../slideLayouts/slideLayout96.xml"/><Relationship Id="rId6" Type="http://schemas.openxmlformats.org/officeDocument/2006/relationships/image" Target="../media/image61.gif"/><Relationship Id="rId11" Type="http://schemas.microsoft.com/office/2007/relationships/hdphoto" Target="../media/hdphoto9.wdp"/><Relationship Id="rId5" Type="http://schemas.openxmlformats.org/officeDocument/2006/relationships/image" Target="../media/image60.png"/><Relationship Id="rId15" Type="http://schemas.openxmlformats.org/officeDocument/2006/relationships/image" Target="../media/image67.png"/><Relationship Id="rId10" Type="http://schemas.openxmlformats.org/officeDocument/2006/relationships/image" Target="../media/image64.png"/><Relationship Id="rId19" Type="http://schemas.openxmlformats.org/officeDocument/2006/relationships/image" Target="../media/image68.wmf"/><Relationship Id="rId4" Type="http://schemas.openxmlformats.org/officeDocument/2006/relationships/image" Target="../media/image72.jpeg"/><Relationship Id="rId9" Type="http://schemas.microsoft.com/office/2007/relationships/hdphoto" Target="../media/hdphoto11.wdp"/><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68.wmf"/><Relationship Id="rId2" Type="http://schemas.openxmlformats.org/officeDocument/2006/relationships/audio" Target="../media/audio5.wav"/><Relationship Id="rId16" Type="http://schemas.openxmlformats.org/officeDocument/2006/relationships/image" Target="../media/image71.png"/><Relationship Id="rId1" Type="http://schemas.openxmlformats.org/officeDocument/2006/relationships/slideLayout" Target="../slideLayouts/slideLayout96.xml"/><Relationship Id="rId6" Type="http://schemas.openxmlformats.org/officeDocument/2006/relationships/image" Target="../media/image61.gif"/><Relationship Id="rId11" Type="http://schemas.openxmlformats.org/officeDocument/2006/relationships/image" Target="../media/image56.png"/><Relationship Id="rId5" Type="http://schemas.openxmlformats.org/officeDocument/2006/relationships/image" Target="../media/image60.png"/><Relationship Id="rId15" Type="http://schemas.openxmlformats.org/officeDocument/2006/relationships/image" Target="../media/image67.png"/><Relationship Id="rId10" Type="http://schemas.microsoft.com/office/2007/relationships/hdphoto" Target="../media/hdphoto9.wdp"/><Relationship Id="rId4" Type="http://schemas.openxmlformats.org/officeDocument/2006/relationships/image" Target="../media/image75.jpeg"/><Relationship Id="rId9" Type="http://schemas.openxmlformats.org/officeDocument/2006/relationships/image" Target="../media/image64.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wmf"/><Relationship Id="rId3" Type="http://schemas.openxmlformats.org/officeDocument/2006/relationships/audio" Target="../media/audio4.wav"/><Relationship Id="rId7" Type="http://schemas.openxmlformats.org/officeDocument/2006/relationships/image" Target="../media/image64.png"/><Relationship Id="rId12" Type="http://schemas.openxmlformats.org/officeDocument/2006/relationships/image" Target="../media/image71.png"/><Relationship Id="rId2" Type="http://schemas.openxmlformats.org/officeDocument/2006/relationships/audio" Target="../media/audio5.wav"/><Relationship Id="rId1" Type="http://schemas.openxmlformats.org/officeDocument/2006/relationships/slideLayout" Target="../slideLayouts/slideLayout96.xml"/><Relationship Id="rId6" Type="http://schemas.openxmlformats.org/officeDocument/2006/relationships/image" Target="../media/image76.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75.jpe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6.png"/><Relationship Id="rId18" Type="http://schemas.openxmlformats.org/officeDocument/2006/relationships/image" Target="../media/image74.png"/><Relationship Id="rId3" Type="http://schemas.openxmlformats.org/officeDocument/2006/relationships/audio" Target="../media/audio5.wav"/><Relationship Id="rId7" Type="http://schemas.openxmlformats.org/officeDocument/2006/relationships/image" Target="../media/image61.gif"/><Relationship Id="rId12" Type="http://schemas.microsoft.com/office/2007/relationships/hdphoto" Target="../media/hdphoto9.wdp"/><Relationship Id="rId17" Type="http://schemas.openxmlformats.org/officeDocument/2006/relationships/image" Target="../media/image71.png"/><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68.wmf"/><Relationship Id="rId1" Type="http://schemas.openxmlformats.org/officeDocument/2006/relationships/slideLayout" Target="../slideLayouts/slideLayout107.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72.jpeg"/><Relationship Id="rId15" Type="http://schemas.openxmlformats.org/officeDocument/2006/relationships/image" Target="../media/image57.png"/><Relationship Id="rId10" Type="http://schemas.microsoft.com/office/2007/relationships/hdphoto" Target="../media/hdphoto11.wdp"/><Relationship Id="rId19"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73.png"/><Relationship Id="rId1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image" Target="../media/image69.png"/><Relationship Id="rId12" Type="http://schemas.openxmlformats.org/officeDocument/2006/relationships/image" Target="../media/image57.png"/><Relationship Id="rId17" Type="http://schemas.openxmlformats.org/officeDocument/2006/relationships/image" Target="../media/image68.wmf"/><Relationship Id="rId2" Type="http://schemas.openxmlformats.org/officeDocument/2006/relationships/audio" Target="../media/audio5.wav"/><Relationship Id="rId16" Type="http://schemas.microsoft.com/office/2007/relationships/hdphoto" Target="../media/hdphoto12.wdp"/><Relationship Id="rId1" Type="http://schemas.openxmlformats.org/officeDocument/2006/relationships/slideLayout" Target="../slideLayouts/slideLayout10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74.png"/><Relationship Id="rId10" Type="http://schemas.microsoft.com/office/2007/relationships/hdphoto" Target="../media/hdphoto9.wdp"/><Relationship Id="rId4" Type="http://schemas.openxmlformats.org/officeDocument/2006/relationships/image" Target="../media/image47.jpeg"/><Relationship Id="rId9" Type="http://schemas.openxmlformats.org/officeDocument/2006/relationships/image" Target="../media/image64.png"/><Relationship Id="rId1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5.wdp"/><Relationship Id="rId18" Type="http://schemas.openxmlformats.org/officeDocument/2006/relationships/image" Target="../media/image56.png"/><Relationship Id="rId3" Type="http://schemas.openxmlformats.org/officeDocument/2006/relationships/image" Target="../media/image48.png"/><Relationship Id="rId21" Type="http://schemas.openxmlformats.org/officeDocument/2006/relationships/slide" Target="slide36.xml"/><Relationship Id="rId7" Type="http://schemas.microsoft.com/office/2007/relationships/hdphoto" Target="../media/hdphoto2.wdp"/><Relationship Id="rId12" Type="http://schemas.openxmlformats.org/officeDocument/2006/relationships/image" Target="../media/image53.png"/><Relationship Id="rId17" Type="http://schemas.microsoft.com/office/2007/relationships/hdphoto" Target="../media/hdphoto7.wdp"/><Relationship Id="rId2" Type="http://schemas.openxmlformats.org/officeDocument/2006/relationships/image" Target="../media/image47.jpeg"/><Relationship Id="rId16" Type="http://schemas.openxmlformats.org/officeDocument/2006/relationships/image" Target="../media/image55.png"/><Relationship Id="rId20" Type="http://schemas.openxmlformats.org/officeDocument/2006/relationships/hyperlink" Target="Ch&#7911;%20&#273;&#7873;%20A_B&#224;i%201_Th&#244;ng%20tin%20thu%20nh&#7853;n%20v&#224;%20x&#7917;%20l&#237;%20th&#244;ng%20tin_Nguyen%20Thanh%20Thuy%20_%20Hong%20Bui.%20chu&#7849;n%20nh&#7845;t.pptx" TargetMode="External"/><Relationship Id="rId1" Type="http://schemas.openxmlformats.org/officeDocument/2006/relationships/slideLayout" Target="../slideLayouts/slideLayout107.xml"/><Relationship Id="rId6" Type="http://schemas.openxmlformats.org/officeDocument/2006/relationships/image" Target="../media/image50.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2.png"/><Relationship Id="rId19" Type="http://schemas.openxmlformats.org/officeDocument/2006/relationships/image" Target="../media/image57.png"/><Relationship Id="rId4" Type="http://schemas.openxmlformats.org/officeDocument/2006/relationships/image" Target="../media/image49.png"/><Relationship Id="rId9" Type="http://schemas.microsoft.com/office/2007/relationships/hdphoto" Target="../media/hdphoto3.wdp"/><Relationship Id="rId1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6.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30.xml"/><Relationship Id="rId1" Type="http://schemas.openxmlformats.org/officeDocument/2006/relationships/tags" Target="../tags/tag19.xml"/><Relationship Id="rId5" Type="http://schemas.openxmlformats.org/officeDocument/2006/relationships/image" Target="../media/image13.jpe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8"/>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1384300" y="6324608"/>
            <a:ext cx="6324600" cy="461665"/>
          </a:xfrm>
          <a:prstGeom prst="rect">
            <a:avLst/>
          </a:prstGeom>
          <a:noFill/>
          <a:ln>
            <a:noFill/>
          </a:ln>
          <a:effectLst/>
        </p:spPr>
        <p:txBody>
          <a:bodyPr>
            <a:spAutoFit/>
          </a:bodyPr>
          <a:lstStyle/>
          <a:p>
            <a:pPr algn="ctr" eaLnBrk="1" hangingPunct="1">
              <a:spcBef>
                <a:spcPct val="50000"/>
              </a:spcBef>
              <a:defRPr/>
            </a:pPr>
            <a:r>
              <a:rPr lang="en-US" sz="2400" b="1">
                <a:solidFill>
                  <a:srgbClr val="FF0000"/>
                </a:solidFill>
                <a:effectLst>
                  <a:outerShdw blurRad="38100" dist="38100" dir="2700000" algn="tl">
                    <a:srgbClr val="C0C0C0"/>
                  </a:outerShdw>
                </a:effectLst>
                <a:latin typeface="Times New Roman" pitchFamily="18" charset="0"/>
                <a:cs typeface="Times New Roman" pitchFamily="18" charset="0"/>
              </a:rPr>
              <a:t>NG­­ƯỜI </a:t>
            </a:r>
            <a:r>
              <a:rPr lang="en-US" sz="2400" b="1">
                <a:solidFill>
                  <a:srgbClr val="FF0000"/>
                </a:solidFill>
                <a:effectLst>
                  <a:outerShdw blurRad="38100" dist="38100" dir="2700000" algn="tl">
                    <a:srgbClr val="C0C0C0"/>
                  </a:outerShdw>
                </a:effectLst>
                <a:latin typeface=".VnTimeH" pitchFamily="34" charset="0"/>
                <a:cs typeface="Arial" charset="0"/>
              </a:rPr>
              <a:t>thùc hiÖn:………………….</a:t>
            </a:r>
            <a:endParaRPr lang="en-US" sz="2400" b="1" i="1">
              <a:solidFill>
                <a:srgbClr val="FF0000"/>
              </a:solidFill>
              <a:effectLst>
                <a:outerShdw blurRad="38100" dist="38100" dir="2700000" algn="tl">
                  <a:srgbClr val="C0C0C0"/>
                </a:outerShdw>
              </a:effectLst>
              <a:latin typeface=".VnArabia" pitchFamily="34" charset="0"/>
              <a:cs typeface="Arial" charset="0"/>
            </a:endParaRPr>
          </a:p>
        </p:txBody>
      </p:sp>
      <p:pic>
        <p:nvPicPr>
          <p:cNvPr id="90116" name="Picture 4"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225" y="1066807"/>
            <a:ext cx="55657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1" y="1295406"/>
            <a:ext cx="3309938"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WordArt 6"/>
          <p:cNvSpPr>
            <a:spLocks noChangeArrowheads="1" noChangeShapeType="1" noTextEdit="1"/>
          </p:cNvSpPr>
          <p:nvPr/>
        </p:nvSpPr>
        <p:spPr bwMode="auto">
          <a:xfrm>
            <a:off x="4800607" y="2057400"/>
            <a:ext cx="2209799" cy="1030288"/>
          </a:xfrm>
          <a:prstGeom prst="rect">
            <a:avLst/>
          </a:prstGeom>
        </p:spPr>
        <p:txBody>
          <a:bodyPr wrap="none" fromWordArt="1">
            <a:prstTxWarp prst="textDeflate">
              <a:avLst>
                <a:gd name="adj" fmla="val 26227"/>
              </a:avLst>
            </a:prstTxWarp>
          </a:bodyPr>
          <a:lstStyle/>
          <a:p>
            <a:pPr algn="ctr"/>
            <a:r>
              <a:rPr lang="vi-VN" sz="3600" b="1" kern="10" dirty="0">
                <a:ln w="9525">
                  <a:solidFill>
                    <a:srgbClr val="000000"/>
                  </a:solidFill>
                  <a:round/>
                  <a:headEnd/>
                  <a:tailEnd/>
                </a:ln>
                <a:solidFill>
                  <a:srgbClr val="FF0000"/>
                </a:solidFill>
                <a:latin typeface="Arial"/>
                <a:cs typeface="Arial"/>
              </a:rPr>
              <a:t>Tin học lớp 6</a:t>
            </a:r>
          </a:p>
          <a:p>
            <a:pPr algn="ctr"/>
            <a:endParaRPr lang="vi-VN" sz="3600" b="1" kern="10" dirty="0">
              <a:ln w="9525">
                <a:solidFill>
                  <a:srgbClr val="000000"/>
                </a:solidFill>
                <a:round/>
                <a:headEnd/>
                <a:tailEnd/>
              </a:ln>
              <a:solidFill>
                <a:srgbClr val="FF0000"/>
              </a:solidFill>
              <a:latin typeface="Arial"/>
              <a:cs typeface="Arial"/>
            </a:endParaRPr>
          </a:p>
        </p:txBody>
      </p:sp>
      <p:pic>
        <p:nvPicPr>
          <p:cNvPr id="37895" name="Picture 16" descr="ato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5638808"/>
            <a:ext cx="1676400" cy="106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6" descr="ato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95970"/>
            <a:ext cx="16764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fade">
                                      <p:cBhvr>
                                        <p:cTn id="7" dur="1925" decel="100000"/>
                                        <p:tgtEl>
                                          <p:spTgt spid="90115"/>
                                        </p:tgtEl>
                                      </p:cBhvr>
                                    </p:animEffect>
                                    <p:animScale>
                                      <p:cBhvr>
                                        <p:cTn id="8" dur="1925" decel="100000"/>
                                        <p:tgtEl>
                                          <p:spTgt spid="90115"/>
                                        </p:tgtEl>
                                      </p:cBhvr>
                                      <p:from x="10000" y="10000"/>
                                      <p:to x="200000" y="450000"/>
                                    </p:animScale>
                                    <p:animScale>
                                      <p:cBhvr>
                                        <p:cTn id="9" dur="3075" accel="100000" fill="hold">
                                          <p:stCondLst>
                                            <p:cond delay="1925"/>
                                          </p:stCondLst>
                                        </p:cTn>
                                        <p:tgtEl>
                                          <p:spTgt spid="90115"/>
                                        </p:tgtEl>
                                      </p:cBhvr>
                                      <p:from x="200000" y="450000"/>
                                      <p:to x="100000" y="100000"/>
                                    </p:animScale>
                                    <p:set>
                                      <p:cBhvr>
                                        <p:cTn id="10" dur="1925" fill="hold"/>
                                        <p:tgtEl>
                                          <p:spTgt spid="90115"/>
                                        </p:tgtEl>
                                        <p:attrNameLst>
                                          <p:attrName>ppt_x</p:attrName>
                                        </p:attrNameLst>
                                      </p:cBhvr>
                                      <p:to>
                                        <p:strVal val="(0.5)"/>
                                      </p:to>
                                    </p:set>
                                    <p:anim from="(0.5)" to="(#ppt_x)" calcmode="lin" valueType="num">
                                      <p:cBhvr>
                                        <p:cTn id="11" dur="3075" accel="100000" fill="hold">
                                          <p:stCondLst>
                                            <p:cond delay="1925"/>
                                          </p:stCondLst>
                                        </p:cTn>
                                        <p:tgtEl>
                                          <p:spTgt spid="90115"/>
                                        </p:tgtEl>
                                        <p:attrNameLst>
                                          <p:attrName>ppt_x</p:attrName>
                                        </p:attrNameLst>
                                      </p:cBhvr>
                                    </p:anim>
                                    <p:set>
                                      <p:cBhvr>
                                        <p:cTn id="12" dur="1925" fill="hold"/>
                                        <p:tgtEl>
                                          <p:spTgt spid="90115"/>
                                        </p:tgtEl>
                                        <p:attrNameLst>
                                          <p:attrName>ppt_y</p:attrName>
                                        </p:attrNameLst>
                                      </p:cBhvr>
                                      <p:to>
                                        <p:strVal val="(#ppt_y+0.4)"/>
                                      </p:to>
                                    </p:set>
                                    <p:anim from="(#ppt_y+0.4)" to="(#ppt_y)" calcmode="lin" valueType="num">
                                      <p:cBhvr>
                                        <p:cTn id="13" dur="3075" accel="100000" fill="hold">
                                          <p:stCondLst>
                                            <p:cond delay="1925"/>
                                          </p:stCondLst>
                                        </p:cTn>
                                        <p:tgtEl>
                                          <p:spTgt spid="90115"/>
                                        </p:tgtEl>
                                        <p:attrNameLst>
                                          <p:attrName>ppt_y</p:attrName>
                                        </p:attrNameLst>
                                      </p:cBhvr>
                                    </p:anim>
                                  </p:childTnLst>
                                </p:cTn>
                              </p:par>
                            </p:childTnLst>
                          </p:cTn>
                        </p:par>
                        <p:par>
                          <p:cTn id="14" fill="hold" nodeType="afterGroup">
                            <p:stCondLst>
                              <p:cond delay="5000"/>
                            </p:stCondLst>
                            <p:childTnLst>
                              <p:par>
                                <p:cTn id="15" presetID="23" presetClass="entr" presetSubtype="16" fill="hold" nodeType="afterEffect">
                                  <p:stCondLst>
                                    <p:cond delay="0"/>
                                  </p:stCondLst>
                                  <p:childTnLst>
                                    <p:set>
                                      <p:cBhvr>
                                        <p:cTn id="16" dur="1" fill="hold">
                                          <p:stCondLst>
                                            <p:cond delay="0"/>
                                          </p:stCondLst>
                                        </p:cTn>
                                        <p:tgtEl>
                                          <p:spTgt spid="90116"/>
                                        </p:tgtEl>
                                        <p:attrNameLst>
                                          <p:attrName>style.visibility</p:attrName>
                                        </p:attrNameLst>
                                      </p:cBhvr>
                                      <p:to>
                                        <p:strVal val="visible"/>
                                      </p:to>
                                    </p:set>
                                    <p:anim calcmode="lin" valueType="num">
                                      <p:cBhvr>
                                        <p:cTn id="17" dur="5000" fill="hold"/>
                                        <p:tgtEl>
                                          <p:spTgt spid="90116"/>
                                        </p:tgtEl>
                                        <p:attrNameLst>
                                          <p:attrName>ppt_w</p:attrName>
                                        </p:attrNameLst>
                                      </p:cBhvr>
                                      <p:tavLst>
                                        <p:tav tm="0">
                                          <p:val>
                                            <p:fltVal val="0"/>
                                          </p:val>
                                        </p:tav>
                                        <p:tav tm="100000">
                                          <p:val>
                                            <p:strVal val="#ppt_w"/>
                                          </p:val>
                                        </p:tav>
                                      </p:tavLst>
                                    </p:anim>
                                    <p:anim calcmode="lin" valueType="num">
                                      <p:cBhvr>
                                        <p:cTn id="18" dur="5000" fill="hold"/>
                                        <p:tgtEl>
                                          <p:spTgt spid="9011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0"/>
                            </p:stCondLst>
                            <p:childTnLst>
                              <p:par>
                                <p:cTn id="20" presetID="23" presetClass="entr" presetSubtype="16" fill="hold" nodeType="afterEffect">
                                  <p:stCondLst>
                                    <p:cond delay="0"/>
                                  </p:stCondLst>
                                  <p:childTnLst>
                                    <p:set>
                                      <p:cBhvr>
                                        <p:cTn id="21" dur="1" fill="hold">
                                          <p:stCondLst>
                                            <p:cond delay="0"/>
                                          </p:stCondLst>
                                        </p:cTn>
                                        <p:tgtEl>
                                          <p:spTgt spid="90117"/>
                                        </p:tgtEl>
                                        <p:attrNameLst>
                                          <p:attrName>style.visibility</p:attrName>
                                        </p:attrNameLst>
                                      </p:cBhvr>
                                      <p:to>
                                        <p:strVal val="visible"/>
                                      </p:to>
                                    </p:set>
                                    <p:anim calcmode="lin" valueType="num">
                                      <p:cBhvr>
                                        <p:cTn id="22" dur="500" fill="hold"/>
                                        <p:tgtEl>
                                          <p:spTgt spid="90117"/>
                                        </p:tgtEl>
                                        <p:attrNameLst>
                                          <p:attrName>ppt_w</p:attrName>
                                        </p:attrNameLst>
                                      </p:cBhvr>
                                      <p:tavLst>
                                        <p:tav tm="0">
                                          <p:val>
                                            <p:fltVal val="0"/>
                                          </p:val>
                                        </p:tav>
                                        <p:tav tm="100000">
                                          <p:val>
                                            <p:strVal val="#ppt_w"/>
                                          </p:val>
                                        </p:tav>
                                      </p:tavLst>
                                    </p:anim>
                                    <p:anim calcmode="lin" valueType="num">
                                      <p:cBhvr>
                                        <p:cTn id="23" dur="500" fill="hold"/>
                                        <p:tgtEl>
                                          <p:spTgt spid="90117"/>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0500"/>
                            </p:stCondLst>
                            <p:childTnLst>
                              <p:par>
                                <p:cTn id="25" presetID="23" presetClass="entr" presetSubtype="16" repeatCount="indefinite" fill="hold" grpId="0" nodeType="afterEffect">
                                  <p:stCondLst>
                                    <p:cond delay="0"/>
                                  </p:stCondLst>
                                  <p:childTnLst>
                                    <p:set>
                                      <p:cBhvr>
                                        <p:cTn id="26" dur="1" fill="hold">
                                          <p:stCondLst>
                                            <p:cond delay="0"/>
                                          </p:stCondLst>
                                        </p:cTn>
                                        <p:tgtEl>
                                          <p:spTgt spid="90118"/>
                                        </p:tgtEl>
                                        <p:attrNameLst>
                                          <p:attrName>style.visibility</p:attrName>
                                        </p:attrNameLst>
                                      </p:cBhvr>
                                      <p:to>
                                        <p:strVal val="visible"/>
                                      </p:to>
                                    </p:set>
                                    <p:anim calcmode="lin" valueType="num">
                                      <p:cBhvr>
                                        <p:cTn id="27" dur="5000" fill="hold"/>
                                        <p:tgtEl>
                                          <p:spTgt spid="90118"/>
                                        </p:tgtEl>
                                        <p:attrNameLst>
                                          <p:attrName>ppt_w</p:attrName>
                                        </p:attrNameLst>
                                      </p:cBhvr>
                                      <p:tavLst>
                                        <p:tav tm="0">
                                          <p:val>
                                            <p:fltVal val="0"/>
                                          </p:val>
                                        </p:tav>
                                        <p:tav tm="100000">
                                          <p:val>
                                            <p:strVal val="#ppt_w"/>
                                          </p:val>
                                        </p:tav>
                                      </p:tavLst>
                                    </p:anim>
                                    <p:anim calcmode="lin" valueType="num">
                                      <p:cBhvr>
                                        <p:cTn id="28" dur="5000" fill="hold"/>
                                        <p:tgtEl>
                                          <p:spTgt spid="901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901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descr="Bouquet">
            <a:hlinkClick r:id="rId50" action="ppaction://hlinksldjump"/>
          </p:cNvPr>
          <p:cNvSpPr>
            <a:spLocks noChangeArrowheads="1"/>
          </p:cNvSpPr>
          <p:nvPr>
            <p:custDataLst>
              <p:tags r:id="rId1"/>
            </p:custDataLst>
          </p:nvPr>
        </p:nvSpPr>
        <p:spPr bwMode="gray">
          <a:xfrm>
            <a:off x="2859088" y="2456877"/>
            <a:ext cx="5065712" cy="833439"/>
          </a:xfrm>
          <a:prstGeom prst="roundRect">
            <a:avLst>
              <a:gd name="adj" fmla="val 50000"/>
            </a:avLst>
          </a:prstGeom>
          <a:blipFill dpi="0" rotWithShape="1">
            <a:blip r:embed="rId51"/>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eaLnBrk="1" hangingPunct="1"/>
            <a:r>
              <a:rPr lang="en-US" altLang="en-US" sz="2400" b="1">
                <a:solidFill>
                  <a:srgbClr val="0000FF"/>
                </a:solidFill>
                <a:latin typeface="Arial" charset="0"/>
                <a:cs typeface="Arial" charset="0"/>
              </a:rPr>
              <a:t>  </a:t>
            </a:r>
            <a:r>
              <a:rPr lang="en-US" altLang="en-US" sz="2400" b="1">
                <a:solidFill>
                  <a:srgbClr val="0000FF"/>
                </a:solidFill>
                <a:latin typeface="Times New Roman" pitchFamily="18" charset="0"/>
                <a:cs typeface="Times New Roman" pitchFamily="18" charset="0"/>
              </a:rPr>
              <a:t>Thông tin và thu nhận thông tin</a:t>
            </a:r>
          </a:p>
        </p:txBody>
      </p:sp>
      <p:sp>
        <p:nvSpPr>
          <p:cNvPr id="6" name="AutoShape 43" descr="Bouquet">
            <a:hlinkClick r:id="rId52" action="ppaction://hlinksldjump"/>
          </p:cNvPr>
          <p:cNvSpPr>
            <a:spLocks noChangeArrowheads="1"/>
          </p:cNvSpPr>
          <p:nvPr>
            <p:custDataLst>
              <p:tags r:id="rId2"/>
            </p:custDataLst>
          </p:nvPr>
        </p:nvSpPr>
        <p:spPr bwMode="gray">
          <a:xfrm>
            <a:off x="2903791" y="3657600"/>
            <a:ext cx="5097210" cy="838200"/>
          </a:xfrm>
          <a:prstGeom prst="roundRect">
            <a:avLst>
              <a:gd name="adj" fmla="val 50000"/>
            </a:avLst>
          </a:prstGeom>
          <a:blipFill dpi="0" rotWithShape="1">
            <a:blip r:embed="rId51"/>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eaLnBrk="1" hangingPunct="1"/>
            <a:r>
              <a:rPr lang="en-US" altLang="en-US" sz="2400" b="1">
                <a:solidFill>
                  <a:srgbClr val="0000FF"/>
                </a:solidFill>
              </a:rPr>
              <a:t>  </a:t>
            </a:r>
            <a:r>
              <a:rPr lang="en-US" altLang="en-US" sz="2400" b="1">
                <a:solidFill>
                  <a:srgbClr val="0000FF"/>
                </a:solidFill>
                <a:latin typeface="Times New Roman" pitchFamily="18" charset="0"/>
                <a:cs typeface="Times New Roman" pitchFamily="18" charset="0"/>
              </a:rPr>
              <a:t>Xử lý thông tin</a:t>
            </a:r>
          </a:p>
        </p:txBody>
      </p:sp>
      <p:grpSp>
        <p:nvGrpSpPr>
          <p:cNvPr id="4" name="Group 7"/>
          <p:cNvGrpSpPr>
            <a:grpSpLocks/>
          </p:cNvGrpSpPr>
          <p:nvPr/>
        </p:nvGrpSpPr>
        <p:grpSpPr bwMode="auto">
          <a:xfrm>
            <a:off x="1060452" y="2704520"/>
            <a:ext cx="1563688" cy="203200"/>
            <a:chOff x="0" y="1896"/>
            <a:chExt cx="5760" cy="120"/>
          </a:xfrm>
        </p:grpSpPr>
        <p:sp>
          <p:nvSpPr>
            <p:cNvPr id="17480" name="Rectangle 8"/>
            <p:cNvSpPr>
              <a:spLocks noChangeArrowheads="1"/>
            </p:cNvSpPr>
            <p:nvPr>
              <p:custDataLst>
                <p:tags r:id="rId44"/>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81" name="Rectangle 9"/>
            <p:cNvSpPr>
              <a:spLocks noChangeArrowheads="1"/>
            </p:cNvSpPr>
            <p:nvPr>
              <p:custDataLst>
                <p:tags r:id="rId45"/>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ltLang="en-US">
                <a:solidFill>
                  <a:prstClr val="black"/>
                </a:solidFill>
                <a:latin typeface="Times New Roman" pitchFamily="18" charset="0"/>
                <a:cs typeface="Arial" charset="0"/>
              </a:endParaRPr>
            </a:p>
          </p:txBody>
        </p:sp>
      </p:grpSp>
      <p:grpSp>
        <p:nvGrpSpPr>
          <p:cNvPr id="5" name="Group 10"/>
          <p:cNvGrpSpPr>
            <a:grpSpLocks/>
          </p:cNvGrpSpPr>
          <p:nvPr>
            <p:custDataLst>
              <p:tags r:id="rId3"/>
            </p:custDataLst>
          </p:nvPr>
        </p:nvGrpSpPr>
        <p:grpSpPr bwMode="auto">
          <a:xfrm>
            <a:off x="352436" y="1985383"/>
            <a:ext cx="720725" cy="1222792"/>
            <a:chOff x="1478" y="2341"/>
            <a:chExt cx="454" cy="681"/>
          </a:xfrm>
        </p:grpSpPr>
        <p:grpSp>
          <p:nvGrpSpPr>
            <p:cNvPr id="17467" name="Group 11"/>
            <p:cNvGrpSpPr>
              <a:grpSpLocks/>
            </p:cNvGrpSpPr>
            <p:nvPr/>
          </p:nvGrpSpPr>
          <p:grpSpPr bwMode="auto">
            <a:xfrm rot="5400000">
              <a:off x="1456" y="2517"/>
              <a:ext cx="537" cy="185"/>
              <a:chOff x="0" y="1896"/>
              <a:chExt cx="5760" cy="120"/>
            </a:xfrm>
          </p:grpSpPr>
          <p:sp>
            <p:nvSpPr>
              <p:cNvPr id="17478" name="Rectangle 12"/>
              <p:cNvSpPr>
                <a:spLocks noChangeArrowheads="1"/>
              </p:cNvSpPr>
              <p:nvPr>
                <p:custDataLst>
                  <p:tags r:id="rId4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79" name="Rectangle 13"/>
              <p:cNvSpPr>
                <a:spLocks noChangeArrowheads="1"/>
              </p:cNvSpPr>
              <p:nvPr>
                <p:custDataLst>
                  <p:tags r:id="rId4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grpSp>
        <p:grpSp>
          <p:nvGrpSpPr>
            <p:cNvPr id="17468" name="Group 14"/>
            <p:cNvGrpSpPr>
              <a:grpSpLocks/>
            </p:cNvGrpSpPr>
            <p:nvPr/>
          </p:nvGrpSpPr>
          <p:grpSpPr bwMode="auto">
            <a:xfrm rot="5400000">
              <a:off x="1478" y="2569"/>
              <a:ext cx="453" cy="454"/>
              <a:chOff x="1843" y="1824"/>
              <a:chExt cx="2018" cy="1823"/>
            </a:xfrm>
          </p:grpSpPr>
          <p:sp>
            <p:nvSpPr>
              <p:cNvPr id="6159" name="AutoShape 15"/>
              <p:cNvSpPr>
                <a:spLocks noChangeArrowheads="1"/>
              </p:cNvSpPr>
              <p:nvPr>
                <p:custDataLst>
                  <p:tags r:id="rId33"/>
                </p:custDataLst>
              </p:nvPr>
            </p:nvSpPr>
            <p:spPr bwMode="gray">
              <a:xfrm rot="16200000" flipH="1">
                <a:off x="1791" y="2553"/>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1" hangingPunct="1">
                  <a:defRPr/>
                </a:pPr>
                <a:endParaRPr lang="en-US">
                  <a:solidFill>
                    <a:prstClr val="black"/>
                  </a:solidFill>
                  <a:latin typeface="Calibri" pitchFamily="34" charset="0"/>
                  <a:cs typeface="Arial" charset="0"/>
                </a:endParaRPr>
              </a:p>
            </p:txBody>
          </p:sp>
          <p:sp>
            <p:nvSpPr>
              <p:cNvPr id="17470" name="AutoShape 16"/>
              <p:cNvSpPr>
                <a:spLocks noChangeArrowheads="1"/>
              </p:cNvSpPr>
              <p:nvPr>
                <p:custDataLst>
                  <p:tags r:id="rId34"/>
                </p:custDataLst>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71" name="AutoShape 17"/>
              <p:cNvSpPr>
                <a:spLocks noChangeArrowheads="1"/>
              </p:cNvSpPr>
              <p:nvPr>
                <p:custDataLst>
                  <p:tags r:id="rId35"/>
                </p:custDataLst>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72" name="Oval 18"/>
              <p:cNvSpPr>
                <a:spLocks noChangeArrowheads="1"/>
              </p:cNvSpPr>
              <p:nvPr>
                <p:custDataLst>
                  <p:tags r:id="rId36"/>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73" name="Oval 19"/>
              <p:cNvSpPr>
                <a:spLocks noChangeArrowheads="1"/>
              </p:cNvSpPr>
              <p:nvPr>
                <p:custDataLst>
                  <p:tags r:id="rId37"/>
                </p:custDataLst>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6164" name="Oval 20"/>
              <p:cNvSpPr>
                <a:spLocks noChangeArrowheads="1"/>
              </p:cNvSpPr>
              <p:nvPr>
                <p:custDataLst>
                  <p:tags r:id="rId38"/>
                </p:custDataLst>
              </p:nvPr>
            </p:nvSpPr>
            <p:spPr bwMode="gray">
              <a:xfrm>
                <a:off x="2050" y="2838"/>
                <a:ext cx="1611" cy="32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defRPr/>
                </a:pPr>
                <a:endParaRPr lang="en-US">
                  <a:solidFill>
                    <a:prstClr val="black"/>
                  </a:solidFill>
                  <a:latin typeface="Calibri" pitchFamily="34" charset="0"/>
                  <a:cs typeface="Arial" charset="0"/>
                </a:endParaRPr>
              </a:p>
            </p:txBody>
          </p:sp>
          <p:sp>
            <p:nvSpPr>
              <p:cNvPr id="17475" name="Oval 21"/>
              <p:cNvSpPr>
                <a:spLocks noChangeArrowheads="1"/>
              </p:cNvSpPr>
              <p:nvPr>
                <p:custDataLst>
                  <p:tags r:id="rId39"/>
                </p:custDataLst>
              </p:nvPr>
            </p:nvSpPr>
            <p:spPr bwMode="gray">
              <a:xfrm>
                <a:off x="2082" y="2840"/>
                <a:ext cx="1611" cy="32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6166" name="Oval 22"/>
              <p:cNvSpPr>
                <a:spLocks noChangeArrowheads="1"/>
              </p:cNvSpPr>
              <p:nvPr>
                <p:custDataLst>
                  <p:tags r:id="rId40"/>
                </p:custDataLst>
              </p:nvPr>
            </p:nvSpPr>
            <p:spPr bwMode="gray">
              <a:xfrm>
                <a:off x="2050" y="2111"/>
                <a:ext cx="1611" cy="1096"/>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eaLnBrk="1" hangingPunct="1">
                  <a:defRPr/>
                </a:pPr>
                <a:endParaRPr lang="en-US">
                  <a:solidFill>
                    <a:prstClr val="black"/>
                  </a:solidFill>
                  <a:latin typeface="Calibri" pitchFamily="34" charset="0"/>
                  <a:cs typeface="Arial" charset="0"/>
                </a:endParaRPr>
              </a:p>
            </p:txBody>
          </p:sp>
          <p:sp>
            <p:nvSpPr>
              <p:cNvPr id="17477" name="Oval 23" descr="Pink tissue paper"/>
              <p:cNvSpPr>
                <a:spLocks noChangeArrowheads="1"/>
              </p:cNvSpPr>
              <p:nvPr>
                <p:custDataLst>
                  <p:tags r:id="rId41"/>
                </p:custDataLst>
              </p:nvPr>
            </p:nvSpPr>
            <p:spPr bwMode="gray">
              <a:xfrm>
                <a:off x="2083" y="2085"/>
                <a:ext cx="1611" cy="1095"/>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grpSp>
      <p:grpSp>
        <p:nvGrpSpPr>
          <p:cNvPr id="8" name="Group 24"/>
          <p:cNvGrpSpPr>
            <a:grpSpLocks/>
          </p:cNvGrpSpPr>
          <p:nvPr>
            <p:custDataLst>
              <p:tags r:id="rId4"/>
            </p:custDataLst>
          </p:nvPr>
        </p:nvGrpSpPr>
        <p:grpSpPr bwMode="auto">
          <a:xfrm rot="5400000">
            <a:off x="1724654" y="3350867"/>
            <a:ext cx="1471336" cy="256007"/>
            <a:chOff x="1077" y="1856"/>
            <a:chExt cx="5760" cy="170"/>
          </a:xfrm>
        </p:grpSpPr>
        <p:sp>
          <p:nvSpPr>
            <p:cNvPr id="17465" name="Rectangle 25"/>
            <p:cNvSpPr>
              <a:spLocks noChangeArrowheads="1"/>
            </p:cNvSpPr>
            <p:nvPr>
              <p:custDataLst>
                <p:tags r:id="rId31"/>
              </p:custDataLst>
            </p:nvPr>
          </p:nvSpPr>
          <p:spPr bwMode="gray">
            <a:xfrm>
              <a:off x="1077" y="185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6" name="Rectangle 26"/>
            <p:cNvSpPr>
              <a:spLocks noChangeArrowheads="1"/>
            </p:cNvSpPr>
            <p:nvPr>
              <p:custDataLst>
                <p:tags r:id="rId32"/>
              </p:custDataLst>
            </p:nvPr>
          </p:nvSpPr>
          <p:spPr bwMode="gray">
            <a:xfrm>
              <a:off x="1077" y="195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grpSp>
      <p:grpSp>
        <p:nvGrpSpPr>
          <p:cNvPr id="9" name="Group 28"/>
          <p:cNvGrpSpPr>
            <a:grpSpLocks/>
          </p:cNvGrpSpPr>
          <p:nvPr>
            <p:custDataLst>
              <p:tags r:id="rId5"/>
            </p:custDataLst>
          </p:nvPr>
        </p:nvGrpSpPr>
        <p:grpSpPr bwMode="auto">
          <a:xfrm>
            <a:off x="1890720" y="2320357"/>
            <a:ext cx="1013077" cy="989013"/>
            <a:chOff x="3257" y="860"/>
            <a:chExt cx="581" cy="623"/>
          </a:xfrm>
        </p:grpSpPr>
        <p:grpSp>
          <p:nvGrpSpPr>
            <p:cNvPr id="17454" name="Group 29"/>
            <p:cNvGrpSpPr>
              <a:grpSpLocks/>
            </p:cNvGrpSpPr>
            <p:nvPr/>
          </p:nvGrpSpPr>
          <p:grpSpPr bwMode="auto">
            <a:xfrm rot="5400000">
              <a:off x="3236" y="881"/>
              <a:ext cx="623" cy="581"/>
              <a:chOff x="1871" y="1824"/>
              <a:chExt cx="2007" cy="1807"/>
            </a:xfrm>
          </p:grpSpPr>
          <p:sp>
            <p:nvSpPr>
              <p:cNvPr id="17456" name="AutoShape 30" descr="Bouquet"/>
              <p:cNvSpPr>
                <a:spLocks noChangeArrowheads="1"/>
              </p:cNvSpPr>
              <p:nvPr>
                <p:custDataLst>
                  <p:tags r:id="rId22"/>
                </p:custDataLst>
              </p:nvPr>
            </p:nvSpPr>
            <p:spPr bwMode="gray">
              <a:xfrm rot="16200000" flipH="1">
                <a:off x="1818" y="2512"/>
                <a:ext cx="311" cy="206"/>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57" name="AutoShape 31" descr="Bouquet"/>
              <p:cNvSpPr>
                <a:spLocks noChangeArrowheads="1"/>
              </p:cNvSpPr>
              <p:nvPr>
                <p:custDataLst>
                  <p:tags r:id="rId23"/>
                </p:custDataLst>
              </p:nvPr>
            </p:nvSpPr>
            <p:spPr bwMode="gray">
              <a:xfrm rot="5400000" flipH="1">
                <a:off x="3621" y="2498"/>
                <a:ext cx="311" cy="203"/>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58" name="AutoShape 32" descr="Bouquet"/>
              <p:cNvSpPr>
                <a:spLocks noChangeArrowheads="1"/>
              </p:cNvSpPr>
              <p:nvPr>
                <p:custDataLst>
                  <p:tags r:id="rId24"/>
                </p:custDataLst>
              </p:nvPr>
            </p:nvSpPr>
            <p:spPr bwMode="gray">
              <a:xfrm rot="10800000" flipH="1">
                <a:off x="2718" y="3429"/>
                <a:ext cx="303" cy="202"/>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59" name="Oval 33" descr="Bouquet"/>
              <p:cNvSpPr>
                <a:spLocks noChangeArrowheads="1"/>
              </p:cNvSpPr>
              <p:nvPr>
                <p:custDataLst>
                  <p:tags r:id="rId25"/>
                </p:custDataLst>
              </p:nvPr>
            </p:nvSpPr>
            <p:spPr bwMode="gray">
              <a:xfrm>
                <a:off x="2078" y="1824"/>
                <a:ext cx="1615" cy="1615"/>
              </a:xfrm>
              <a:prstGeom prst="ellipse">
                <a:avLst/>
              </a:prstGeom>
              <a:blipFill dpi="0" rotWithShape="1">
                <a:blip r:embed="rId51"/>
                <a:srcRect/>
                <a:tile tx="0" ty="0" sx="100000" sy="100000" flip="none" algn="tl"/>
              </a:blipFill>
              <a:ln w="57150"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0" name="Oval 34" descr="Bouquet">
                <a:hlinkClick r:id="rId54" action="ppaction://hlinkpres?slideindex=1&amp;slidetitle="/>
              </p:cNvPr>
              <p:cNvSpPr>
                <a:spLocks noChangeArrowheads="1"/>
              </p:cNvSpPr>
              <p:nvPr>
                <p:custDataLst>
                  <p:tags r:id="rId26"/>
                </p:custDataLst>
              </p:nvPr>
            </p:nvSpPr>
            <p:spPr bwMode="gray">
              <a:xfrm>
                <a:off x="2170" y="1915"/>
                <a:ext cx="1430" cy="1430"/>
              </a:xfrm>
              <a:prstGeom prst="ellipse">
                <a:avLst/>
              </a:prstGeom>
              <a:blipFill dpi="0" rotWithShape="1">
                <a:blip r:embed="rId51"/>
                <a:srcRect/>
                <a:tile tx="0" ty="0" sx="100000" sy="100000" flip="none" algn="tl"/>
              </a:blipFill>
              <a:ln w="9525"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1" name="Oval 35" descr="Bouquet"/>
              <p:cNvSpPr>
                <a:spLocks noChangeArrowheads="1"/>
              </p:cNvSpPr>
              <p:nvPr>
                <p:custDataLst>
                  <p:tags r:id="rId27"/>
                </p:custDataLst>
              </p:nvPr>
            </p:nvSpPr>
            <p:spPr bwMode="gray">
              <a:xfrm>
                <a:off x="2241" y="2908"/>
                <a:ext cx="1317" cy="232"/>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62" name="Oval 36" descr="Bouquet"/>
              <p:cNvSpPr>
                <a:spLocks noChangeArrowheads="1"/>
              </p:cNvSpPr>
              <p:nvPr>
                <p:custDataLst>
                  <p:tags r:id="rId28"/>
                </p:custDataLst>
              </p:nvPr>
            </p:nvSpPr>
            <p:spPr bwMode="gray">
              <a:xfrm>
                <a:off x="2241" y="2908"/>
                <a:ext cx="1317" cy="232"/>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63" name="Oval 37" descr="Bouquet"/>
              <p:cNvSpPr>
                <a:spLocks noChangeArrowheads="1"/>
              </p:cNvSpPr>
              <p:nvPr>
                <p:custDataLst>
                  <p:tags r:id="rId29"/>
                </p:custDataLst>
              </p:nvPr>
            </p:nvSpPr>
            <p:spPr bwMode="gray">
              <a:xfrm>
                <a:off x="2229" y="2066"/>
                <a:ext cx="1317" cy="1102"/>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sp>
            <p:nvSpPr>
              <p:cNvPr id="17464" name="Oval 38" descr="Bouquet"/>
              <p:cNvSpPr>
                <a:spLocks noChangeArrowheads="1"/>
              </p:cNvSpPr>
              <p:nvPr>
                <p:custDataLst>
                  <p:tags r:id="rId30"/>
                </p:custDataLst>
              </p:nvPr>
            </p:nvSpPr>
            <p:spPr bwMode="gray">
              <a:xfrm>
                <a:off x="2232" y="2082"/>
                <a:ext cx="1317" cy="1100"/>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sp>
          <p:nvSpPr>
            <p:cNvPr id="17455" name="WordArt 39">
              <a:hlinkClick r:id="rId54" action="ppaction://hlinkpres?slideindex=1&amp;slidetitle="/>
            </p:cNvPr>
            <p:cNvSpPr>
              <a:spLocks noChangeArrowheads="1" noChangeShapeType="1" noTextEdit="1"/>
            </p:cNvSpPr>
            <p:nvPr>
              <p:custDataLst>
                <p:tags r:id="rId21"/>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eaLnBrk="1" hangingPunct="1"/>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1</a:t>
              </a:r>
            </a:p>
          </p:txBody>
        </p:sp>
      </p:grpSp>
      <p:grpSp>
        <p:nvGrpSpPr>
          <p:cNvPr id="12" name="Group 44"/>
          <p:cNvGrpSpPr>
            <a:grpSpLocks/>
          </p:cNvGrpSpPr>
          <p:nvPr>
            <p:custDataLst>
              <p:tags r:id="rId6"/>
            </p:custDataLst>
          </p:nvPr>
        </p:nvGrpSpPr>
        <p:grpSpPr bwMode="auto">
          <a:xfrm>
            <a:off x="1974870" y="3507434"/>
            <a:ext cx="1049988" cy="989013"/>
            <a:chOff x="3260" y="1700"/>
            <a:chExt cx="581" cy="623"/>
          </a:xfrm>
        </p:grpSpPr>
        <p:grpSp>
          <p:nvGrpSpPr>
            <p:cNvPr id="17441" name="Group 45"/>
            <p:cNvGrpSpPr>
              <a:grpSpLocks/>
            </p:cNvGrpSpPr>
            <p:nvPr/>
          </p:nvGrpSpPr>
          <p:grpSpPr bwMode="auto">
            <a:xfrm rot="5400000">
              <a:off x="3239" y="1721"/>
              <a:ext cx="623" cy="581"/>
              <a:chOff x="1871" y="1824"/>
              <a:chExt cx="2007" cy="1807"/>
            </a:xfrm>
          </p:grpSpPr>
          <p:sp>
            <p:nvSpPr>
              <p:cNvPr id="17443" name="AutoShape 46" descr="Bouquet"/>
              <p:cNvSpPr>
                <a:spLocks noChangeArrowheads="1"/>
              </p:cNvSpPr>
              <p:nvPr>
                <p:custDataLst>
                  <p:tags r:id="rId12"/>
                </p:custDataLst>
              </p:nvPr>
            </p:nvSpPr>
            <p:spPr bwMode="gray">
              <a:xfrm rot="16200000" flipH="1">
                <a:off x="1818" y="2512"/>
                <a:ext cx="311" cy="206"/>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44" name="AutoShape 47" descr="Bouquet"/>
              <p:cNvSpPr>
                <a:spLocks noChangeArrowheads="1"/>
              </p:cNvSpPr>
              <p:nvPr>
                <p:custDataLst>
                  <p:tags r:id="rId13"/>
                </p:custDataLst>
              </p:nvPr>
            </p:nvSpPr>
            <p:spPr bwMode="gray">
              <a:xfrm rot="5400000" flipH="1">
                <a:off x="3621" y="2498"/>
                <a:ext cx="311" cy="203"/>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45" name="AutoShape 48" descr="Bouquet"/>
              <p:cNvSpPr>
                <a:spLocks noChangeArrowheads="1"/>
              </p:cNvSpPr>
              <p:nvPr>
                <p:custDataLst>
                  <p:tags r:id="rId14"/>
                </p:custDataLst>
              </p:nvPr>
            </p:nvSpPr>
            <p:spPr bwMode="gray">
              <a:xfrm rot="10800000" flipH="1">
                <a:off x="2718" y="3429"/>
                <a:ext cx="303" cy="202"/>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46" name="Oval 49" descr="Bouquet"/>
              <p:cNvSpPr>
                <a:spLocks noChangeArrowheads="1"/>
              </p:cNvSpPr>
              <p:nvPr>
                <p:custDataLst>
                  <p:tags r:id="rId15"/>
                </p:custDataLst>
              </p:nvPr>
            </p:nvSpPr>
            <p:spPr bwMode="gray">
              <a:xfrm>
                <a:off x="2078" y="1824"/>
                <a:ext cx="1615" cy="1615"/>
              </a:xfrm>
              <a:prstGeom prst="ellipse">
                <a:avLst/>
              </a:prstGeom>
              <a:blipFill dpi="0" rotWithShape="1">
                <a:blip r:embed="rId51"/>
                <a:srcRect/>
                <a:tile tx="0" ty="0" sx="100000" sy="100000" flip="none" algn="tl"/>
              </a:blipFill>
              <a:ln w="57150"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47" name="Oval 50" descr="Bouquet"/>
              <p:cNvSpPr>
                <a:spLocks noChangeArrowheads="1"/>
              </p:cNvSpPr>
              <p:nvPr>
                <p:custDataLst>
                  <p:tags r:id="rId16"/>
                </p:custDataLst>
              </p:nvPr>
            </p:nvSpPr>
            <p:spPr bwMode="gray">
              <a:xfrm>
                <a:off x="2170" y="1915"/>
                <a:ext cx="1430" cy="1430"/>
              </a:xfrm>
              <a:prstGeom prst="ellipse">
                <a:avLst/>
              </a:prstGeom>
              <a:blipFill dpi="0" rotWithShape="1">
                <a:blip r:embed="rId51"/>
                <a:srcRect/>
                <a:tile tx="0" ty="0" sx="100000" sy="100000" flip="none" algn="tl"/>
              </a:blipFill>
              <a:ln w="9525"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48" name="Oval 51" descr="Bouquet"/>
              <p:cNvSpPr>
                <a:spLocks noChangeArrowheads="1"/>
              </p:cNvSpPr>
              <p:nvPr>
                <p:custDataLst>
                  <p:tags r:id="rId17"/>
                </p:custDataLst>
              </p:nvPr>
            </p:nvSpPr>
            <p:spPr bwMode="gray">
              <a:xfrm>
                <a:off x="2235" y="2906"/>
                <a:ext cx="1317" cy="224"/>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49" name="Oval 52" descr="Bouquet">
                <a:hlinkClick r:id="rId55" action="ppaction://hlinkpres?slideindex=1&amp;slidetitle="/>
              </p:cNvPr>
              <p:cNvSpPr>
                <a:spLocks noChangeArrowheads="1"/>
              </p:cNvSpPr>
              <p:nvPr>
                <p:custDataLst>
                  <p:tags r:id="rId18"/>
                </p:custDataLst>
              </p:nvPr>
            </p:nvSpPr>
            <p:spPr bwMode="gray">
              <a:xfrm>
                <a:off x="2235" y="2906"/>
                <a:ext cx="1317" cy="224"/>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50" name="Oval 53" descr="Bouquet"/>
              <p:cNvSpPr>
                <a:spLocks noChangeArrowheads="1"/>
              </p:cNvSpPr>
              <p:nvPr>
                <p:custDataLst>
                  <p:tags r:id="rId19"/>
                </p:custDataLst>
              </p:nvPr>
            </p:nvSpPr>
            <p:spPr bwMode="gray">
              <a:xfrm>
                <a:off x="2229" y="2067"/>
                <a:ext cx="1317" cy="1100"/>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sp>
            <p:nvSpPr>
              <p:cNvPr id="17451" name="Oval 54" descr="Bouquet"/>
              <p:cNvSpPr>
                <a:spLocks noChangeArrowheads="1"/>
              </p:cNvSpPr>
              <p:nvPr>
                <p:custDataLst>
                  <p:tags r:id="rId20"/>
                </p:custDataLst>
              </p:nvPr>
            </p:nvSpPr>
            <p:spPr bwMode="gray">
              <a:xfrm>
                <a:off x="2232" y="2083"/>
                <a:ext cx="1317" cy="1099"/>
              </a:xfrm>
              <a:prstGeom prst="ellipse">
                <a:avLst/>
              </a:prstGeom>
              <a:blipFill dpi="0" rotWithShape="1">
                <a:blip r:embed="rId51"/>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sp>
          <p:nvSpPr>
            <p:cNvPr id="17442" name="WordArt 55">
              <a:hlinkClick r:id="rId55" action="ppaction://hlinkpres?slideindex=1&amp;slidetitle="/>
            </p:cNvPr>
            <p:cNvSpPr>
              <a:spLocks noChangeArrowheads="1" noChangeShapeType="1" noTextEdit="1"/>
            </p:cNvSpPr>
            <p:nvPr>
              <p:custDataLst>
                <p:tags r:id="rId11"/>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eaLnBrk="1" hangingPunct="1"/>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2</a:t>
              </a:r>
            </a:p>
          </p:txBody>
        </p:sp>
      </p:grpSp>
      <p:grpSp>
        <p:nvGrpSpPr>
          <p:cNvPr id="16" name="Group 69"/>
          <p:cNvGrpSpPr>
            <a:grpSpLocks/>
          </p:cNvGrpSpPr>
          <p:nvPr>
            <p:custDataLst>
              <p:tags r:id="rId7"/>
            </p:custDataLst>
          </p:nvPr>
        </p:nvGrpSpPr>
        <p:grpSpPr bwMode="auto">
          <a:xfrm>
            <a:off x="152400" y="838200"/>
            <a:ext cx="1143000" cy="1219200"/>
            <a:chOff x="196" y="292"/>
            <a:chExt cx="616" cy="507"/>
          </a:xfrm>
        </p:grpSpPr>
        <p:grpSp>
          <p:nvGrpSpPr>
            <p:cNvPr id="17424" name="Group 70"/>
            <p:cNvGrpSpPr>
              <a:grpSpLocks/>
            </p:cNvGrpSpPr>
            <p:nvPr/>
          </p:nvGrpSpPr>
          <p:grpSpPr bwMode="auto">
            <a:xfrm>
              <a:off x="204" y="300"/>
              <a:ext cx="608" cy="499"/>
              <a:chOff x="204" y="300"/>
              <a:chExt cx="608" cy="499"/>
            </a:xfrm>
          </p:grpSpPr>
          <p:sp>
            <p:nvSpPr>
              <p:cNvPr id="17428" name="Oval 19" descr="Oak"/>
              <p:cNvSpPr>
                <a:spLocks noChangeArrowheads="1"/>
              </p:cNvSpPr>
              <p:nvPr>
                <p:custDataLst>
                  <p:tags r:id="rId9"/>
                </p:custDataLst>
              </p:nvPr>
            </p:nvSpPr>
            <p:spPr bwMode="auto">
              <a:xfrm rot="1758052">
                <a:off x="204" y="300"/>
                <a:ext cx="592" cy="482"/>
              </a:xfrm>
              <a:prstGeom prst="ellipse">
                <a:avLst/>
              </a:prstGeom>
              <a:blipFill dpi="0" rotWithShape="1">
                <a:blip r:embed="rId5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sp>
            <p:nvSpPr>
              <p:cNvPr id="17429" name="Oval 24" descr="Oak"/>
              <p:cNvSpPr>
                <a:spLocks noChangeArrowheads="1"/>
              </p:cNvSpPr>
              <p:nvPr>
                <p:custDataLst>
                  <p:tags r:id="rId10"/>
                </p:custDataLst>
              </p:nvPr>
            </p:nvSpPr>
            <p:spPr bwMode="gray">
              <a:xfrm rot="1758052">
                <a:off x="220" y="317"/>
                <a:ext cx="592" cy="482"/>
              </a:xfrm>
              <a:prstGeom prst="ellipse">
                <a:avLst/>
              </a:prstGeom>
              <a:blipFill dpi="0" rotWithShape="1">
                <a:blip r:embed="rId5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grpSp>
        <p:sp>
          <p:nvSpPr>
            <p:cNvPr id="17426" name="Oval 25" descr="Oak"/>
            <p:cNvSpPr>
              <a:spLocks noChangeArrowheads="1"/>
            </p:cNvSpPr>
            <p:nvPr>
              <p:custDataLst>
                <p:tags r:id="rId8"/>
              </p:custDataLst>
            </p:nvPr>
          </p:nvSpPr>
          <p:spPr bwMode="gray">
            <a:xfrm rot="1758052">
              <a:off x="196" y="292"/>
              <a:ext cx="592" cy="482"/>
            </a:xfrm>
            <a:prstGeom prst="ellipse">
              <a:avLst/>
            </a:prstGeom>
            <a:blipFill dpi="0" rotWithShape="1">
              <a:blip r:embed="rId5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grpSp>
      <p:pic>
        <p:nvPicPr>
          <p:cNvPr id="58" name="Picture 25" descr="j0301252"/>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5441668" y="4446430"/>
            <a:ext cx="3532189" cy="22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282" y="1137435"/>
            <a:ext cx="1280157" cy="892552"/>
          </a:xfrm>
          <a:prstGeom prst="rect">
            <a:avLst/>
          </a:prstGeom>
          <a:noFill/>
        </p:spPr>
        <p:txBody>
          <a:bodyPr wrap="square" rtlCol="0">
            <a:spAutoFit/>
          </a:bodyPr>
          <a:lstStyle/>
          <a:p>
            <a:r>
              <a:rPr lang="vi-VN" sz="2400" b="1">
                <a:solidFill>
                  <a:srgbClr val="0000CC"/>
                </a:solidFill>
              </a:rPr>
              <a:t>Chủ đề </a:t>
            </a:r>
          </a:p>
          <a:p>
            <a:r>
              <a:rPr lang="vi-VN" sz="2800" b="1">
                <a:solidFill>
                  <a:srgbClr val="0000CC"/>
                </a:solidFill>
              </a:rPr>
              <a:t>    A</a:t>
            </a:r>
          </a:p>
        </p:txBody>
      </p:sp>
    </p:spTree>
    <p:extLst>
      <p:ext uri="{BB962C8B-B14F-4D97-AF65-F5344CB8AC3E}">
        <p14:creationId xmlns:p14="http://schemas.microsoft.com/office/powerpoint/2010/main" val="2870148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8" name="type.wav"/>
                                        </p:tgtEl>
                                      </p:cMediaNode>
                                    </p:audio>
                                  </p:sub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9" name="CHIMES.WAV"/>
                                        </p:tgtEl>
                                      </p:cMediaNode>
                                    </p:audio>
                                  </p:sub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9" name="chimes.wav"/>
                                        </p:tgtEl>
                                      </p:cMediaNode>
                                    </p:audio>
                                  </p:sub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nodeType="afterGroup">
                            <p:stCondLst>
                              <p:cond delay="1500"/>
                            </p:stCondLst>
                            <p:childTnLst>
                              <p:par>
                                <p:cTn id="20" presetID="4"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500"/>
                                        <p:tgtEl>
                                          <p:spTgt spid="2"/>
                                        </p:tgtEl>
                                      </p:cBhvr>
                                    </p:animEffect>
                                  </p:childTnLst>
                                </p:cTn>
                              </p:par>
                            </p:childTnLst>
                          </p:cTn>
                        </p:par>
                        <p:par>
                          <p:cTn id="23" fill="hold" nodeType="afterGroup">
                            <p:stCondLst>
                              <p:cond delay="2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250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3000"/>
                            </p:stCondLst>
                            <p:childTnLst>
                              <p:par>
                                <p:cTn id="32" presetID="8"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amond(in)">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7032" y="5029203"/>
            <a:ext cx="8512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2800" dirty="0">
                <a:latin typeface="Times New Roman" pitchFamily="18" charset="0"/>
                <a:cs typeface="Times New Roman" pitchFamily="18" charset="0"/>
              </a:rPr>
              <a:t>Một trong những thông tin em thu nhận được từ trang báo này là: Hình ảnh thời niên thiếu của một cầu thủ thuộc đội tuyển quốc gia Việt Nam.</a:t>
            </a:r>
          </a:p>
          <a:p>
            <a:endParaRPr lang="en-US" sz="2400"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8"/>
            <a:ext cx="4759036" cy="3276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17">
            <a:hlinkClick r:id="rId3" action="ppaction://hlinksldjump"/>
          </p:cNvPr>
          <p:cNvSpPr txBox="1">
            <a:spLocks noChangeArrowheads="1"/>
          </p:cNvSpPr>
          <p:nvPr/>
        </p:nvSpPr>
        <p:spPr bwMode="auto">
          <a:xfrm>
            <a:off x="339436" y="1044512"/>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8" name="Thought Bubble: Cloud 8"/>
          <p:cNvSpPr/>
          <p:nvPr/>
        </p:nvSpPr>
        <p:spPr>
          <a:xfrm>
            <a:off x="5216243" y="1385888"/>
            <a:ext cx="3524539" cy="3048000"/>
          </a:xfrm>
          <a:prstGeom prst="cloudCallout">
            <a:avLst>
              <a:gd name="adj1" fmla="val -36519"/>
              <a:gd name="adj2" fmla="val 59396"/>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err="1">
                <a:solidFill>
                  <a:schemeClr val="bg1"/>
                </a:solidFill>
                <a:latin typeface="Times New Roman" pitchFamily="18" charset="0"/>
                <a:cs typeface="Times New Roman" pitchFamily="18" charset="0"/>
              </a:rPr>
              <a:t>Một</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trong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những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thông</a:t>
            </a:r>
            <a:r>
              <a:rPr lang="fr-FR" sz="2800" b="1" dirty="0">
                <a:solidFill>
                  <a:schemeClr val="bg1"/>
                </a:solidFill>
                <a:latin typeface="Times New Roman" pitchFamily="18" charset="0"/>
                <a:cs typeface="Times New Roman" pitchFamily="18" charset="0"/>
              </a:rPr>
              <a:t> tin </a:t>
            </a:r>
            <a:r>
              <a:rPr lang="fr-FR" sz="2800" b="1" dirty="0" err="1">
                <a:solidFill>
                  <a:schemeClr val="bg1"/>
                </a:solidFill>
                <a:latin typeface="Times New Roman" pitchFamily="18" charset="0"/>
                <a:cs typeface="Times New Roman" pitchFamily="18" charset="0"/>
              </a:rPr>
              <a:t>em</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thu</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nhận</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được</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từ</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trang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báo</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này</a:t>
            </a:r>
            <a:r>
              <a:rPr lang="fr-FR" sz="2800" b="1" dirty="0">
                <a:solidFill>
                  <a:schemeClr val="bg1"/>
                </a:solidFill>
                <a:latin typeface="Times New Roman" pitchFamily="18" charset="0"/>
                <a:cs typeface="Times New Roman" pitchFamily="18" charset="0"/>
              </a:rPr>
              <a:t> là </a:t>
            </a:r>
            <a:r>
              <a:rPr lang="fr-FR" sz="2800" b="1" dirty="0" err="1">
                <a:solidFill>
                  <a:schemeClr val="bg1"/>
                </a:solidFill>
                <a:latin typeface="Times New Roman" pitchFamily="18" charset="0"/>
                <a:cs typeface="Times New Roman" pitchFamily="18" charset="0"/>
              </a:rPr>
              <a:t>gì</a:t>
            </a:r>
            <a:r>
              <a:rPr lang="fr-FR" sz="2800" b="1" dirty="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519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39" y="2967335"/>
            <a:ext cx="184731" cy="923330"/>
          </a:xfrm>
          <a:prstGeom prst="rect">
            <a:avLst/>
          </a:prstGeom>
          <a:noFill/>
        </p:spPr>
        <p:txBody>
          <a:bodyPr wrap="none" lIns="91440" tIns="45720" rIns="91440" bIns="45720">
            <a:spAutoFit/>
          </a:bodyPr>
          <a:lstStyle/>
          <a:p>
            <a:pPr algn="ctr"/>
            <a:endParaRPr lang="vi-VN" sz="5400"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2" descr="https://cdnmedia.webthethao.vn/uploads/media/27_7/f525d3ac396465adfb201317bf1ad8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22" y="1600209"/>
            <a:ext cx="4000789" cy="2285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descr="Top 99 hình ảnh Lương Xuân Trường đẹp nhất, Full HD – keo83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51108"/>
            <a:ext cx="4114800" cy="2038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367" y="1600208"/>
            <a:ext cx="4098634" cy="22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10"/>
          <p:cNvSpPr/>
          <p:nvPr/>
        </p:nvSpPr>
        <p:spPr>
          <a:xfrm>
            <a:off x="877888" y="4251106"/>
            <a:ext cx="3568700" cy="2073501"/>
          </a:xfrm>
          <a:prstGeom prst="wedgeEllipseCallout">
            <a:avLst>
              <a:gd name="adj1" fmla="val 62292"/>
              <a:gd name="adj2" fmla="val -60534"/>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dirty="0">
                <a:solidFill>
                  <a:schemeClr val="bg1"/>
                </a:solidFill>
                <a:latin typeface="Times New Roman" pitchFamily="18" charset="0"/>
                <a:cs typeface="Times New Roman" pitchFamily="18" charset="0"/>
              </a:rPr>
              <a:t>Thông tin em vừa nói là về cầu thủ Lương Xuân Trường.</a:t>
            </a:r>
            <a:endParaRPr lang="en-US" sz="2800" dirty="0">
              <a:solidFill>
                <a:schemeClr val="bg1"/>
              </a:solidFill>
              <a:latin typeface="Times New Roman" pitchFamily="18" charset="0"/>
              <a:cs typeface="Times New Roman" pitchFamily="18" charset="0"/>
            </a:endParaRPr>
          </a:p>
        </p:txBody>
      </p:sp>
      <p:sp>
        <p:nvSpPr>
          <p:cNvPr id="10" name="Text Box 17">
            <a:hlinkClick r:id="rId5" action="ppaction://hlinksldjump"/>
          </p:cNvPr>
          <p:cNvSpPr txBox="1">
            <a:spLocks noChangeArrowheads="1"/>
          </p:cNvSpPr>
          <p:nvPr/>
        </p:nvSpPr>
        <p:spPr bwMode="auto">
          <a:xfrm>
            <a:off x="304800" y="990608"/>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11" name="Speech Bubble: Oval 10"/>
          <p:cNvSpPr/>
          <p:nvPr/>
        </p:nvSpPr>
        <p:spPr>
          <a:xfrm>
            <a:off x="850180" y="4251107"/>
            <a:ext cx="3568700" cy="2038865"/>
          </a:xfrm>
          <a:prstGeom prst="wedgeEllipseCallout">
            <a:avLst>
              <a:gd name="adj1" fmla="val 62292"/>
              <a:gd name="adj2" fmla="val -60534"/>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vừa</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nói</a:t>
            </a:r>
            <a:r>
              <a:rPr lang="fr-FR" sz="2800" dirty="0">
                <a:latin typeface="Times New Roman" pitchFamily="18" charset="0"/>
                <a:cs typeface="Times New Roman" pitchFamily="18" charset="0"/>
              </a:rPr>
              <a:t> là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ai </a:t>
            </a:r>
            <a:r>
              <a:rPr lang="fr-FR" sz="2800" dirty="0" err="1">
                <a:latin typeface="Times New Roman" pitchFamily="18" charset="0"/>
                <a:cs typeface="Times New Roman" pitchFamily="18" charset="0"/>
              </a:rPr>
              <a:t>hay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70873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grpId="1" nodeType="clickEffect">
                                  <p:stCondLst>
                                    <p:cond delay="0"/>
                                  </p:stCondLst>
                                  <p:childTnLst>
                                    <p:animEffect transition="out" filter="diamond(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a:hlinkClick r:id="rId2" action="ppaction://hlinksldjump"/>
          </p:cNvPr>
          <p:cNvSpPr txBox="1">
            <a:spLocks noChangeArrowheads="1"/>
          </p:cNvSpPr>
          <p:nvPr/>
        </p:nvSpPr>
        <p:spPr bwMode="auto">
          <a:xfrm>
            <a:off x="152400" y="685804"/>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a:latin typeface="Times New Roman" pitchFamily="18" charset="0"/>
                <a:cs typeface="Times New Roman" pitchFamily="18" charset="0"/>
              </a:rPr>
              <a:t>1. Thông tin và thu nhận thông tin: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019" y="1232998"/>
            <a:ext cx="4516582" cy="2645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32" y="4076702"/>
            <a:ext cx="4565073" cy="255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peech Bubble: Oval 12"/>
          <p:cNvSpPr/>
          <p:nvPr/>
        </p:nvSpPr>
        <p:spPr>
          <a:xfrm>
            <a:off x="5637220" y="3529014"/>
            <a:ext cx="3303587" cy="2262188"/>
          </a:xfrm>
          <a:prstGeom prst="wedgeEllipseCallout">
            <a:avLst>
              <a:gd name="adj1" fmla="val -74261"/>
              <a:gd name="adj2" fmla="val -23697"/>
            </a:avLst>
          </a:prstGeom>
          <a:solidFill>
            <a:srgbClr val="00CC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400" dirty="0"/>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nhận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bài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bằng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8" name="Speech Bubble: Oval 12"/>
          <p:cNvSpPr/>
          <p:nvPr/>
        </p:nvSpPr>
        <p:spPr>
          <a:xfrm>
            <a:off x="5561014" y="1115516"/>
            <a:ext cx="3568700" cy="2286000"/>
          </a:xfrm>
          <a:prstGeom prst="wedgeEllipseCallout">
            <a:avLst>
              <a:gd name="adj1" fmla="val -68126"/>
              <a:gd name="adj2" fmla="val 67518"/>
            </a:avLst>
          </a:prstGeom>
          <a:solidFill>
            <a:srgbClr val="00CC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400" dirty="0"/>
              <a:t> </a:t>
            </a:r>
            <a:endParaRPr lang="en-US" sz="2800" dirty="0">
              <a:latin typeface="Times New Roman" pitchFamily="18" charset="0"/>
              <a:cs typeface="Times New Roman" pitchFamily="18" charset="0"/>
            </a:endParaRPr>
          </a:p>
        </p:txBody>
      </p:sp>
      <p:sp>
        <p:nvSpPr>
          <p:cNvPr id="9" name="Rectangle 8"/>
          <p:cNvSpPr>
            <a:spLocks noChangeArrowheads="1"/>
          </p:cNvSpPr>
          <p:nvPr/>
        </p:nvSpPr>
        <p:spPr bwMode="auto">
          <a:xfrm>
            <a:off x="6019801" y="1587507"/>
            <a:ext cx="284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nhận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thông</a:t>
            </a:r>
            <a:r>
              <a:rPr lang="en-US" sz="2800" dirty="0">
                <a:solidFill>
                  <a:schemeClr val="bg1"/>
                </a:solidFill>
                <a:latin typeface="Times New Roman" pitchFamily="18" charset="0"/>
                <a:cs typeface="Times New Roman" pitchFamily="18" charset="0"/>
              </a:rPr>
              <a:t> tin </a:t>
            </a:r>
            <a:r>
              <a:rPr lang="en-US" sz="2800" dirty="0" err="1">
                <a:solidFill>
                  <a:schemeClr val="bg1"/>
                </a:solidFill>
                <a:latin typeface="Times New Roman" pitchFamily="18" charset="0"/>
                <a:cs typeface="Times New Roman" pitchFamily="18" charset="0"/>
              </a:rPr>
              <a:t>trên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bài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bằng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mắt</a:t>
            </a:r>
            <a:r>
              <a:rPr lang="en-US" sz="2800" dirty="0">
                <a:solidFill>
                  <a:schemeClr val="bg1"/>
                </a:solidFill>
                <a:latin typeface="Times New Roman" pitchFamily="18" charset="0"/>
                <a:cs typeface="Times New Roman" pitchFamily="18" charset="0"/>
              </a:rPr>
              <a:t>.</a:t>
            </a:r>
            <a:endParaRPr lang="vi-VN"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1600200"/>
            <a:ext cx="8534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800" b="1" dirty="0" err="1">
                <a:solidFill>
                  <a:srgbClr val="FF0000"/>
                </a:solidFill>
                <a:latin typeface="Times New Roman" pitchFamily="18" charset="0"/>
                <a:cs typeface="Times New Roman" pitchFamily="18" charset="0"/>
              </a:rPr>
              <a:t>Em</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hãy</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đọc</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a:t>
            </a:r>
            <a:r>
              <a:rPr lang="fr-FR" sz="2800" b="1" dirty="0" err="1">
                <a:solidFill>
                  <a:srgbClr val="FF0000"/>
                </a:solidFill>
                <a:latin typeface="Times New Roman" pitchFamily="18" charset="0"/>
                <a:cs typeface="Times New Roman" pitchFamily="18" charset="0"/>
              </a:rPr>
              <a:t>mục</a:t>
            </a:r>
            <a:r>
              <a:rPr lang="fr-FR" sz="2800" b="1" dirty="0">
                <a:solidFill>
                  <a:srgbClr val="FF0000"/>
                </a:solidFill>
                <a:latin typeface="Times New Roman" pitchFamily="18" charset="0"/>
                <a:cs typeface="Times New Roman" pitchFamily="18" charset="0"/>
              </a:rPr>
              <a:t> 1: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a:t>
            </a:r>
            <a:r>
              <a:rPr lang="fr-FR" sz="2800" b="1" dirty="0" err="1">
                <a:solidFill>
                  <a:srgbClr val="FF0000"/>
                </a:solidFill>
                <a:latin typeface="Times New Roman" pitchFamily="18" charset="0"/>
                <a:cs typeface="Times New Roman" pitchFamily="18" charset="0"/>
              </a:rPr>
              <a:t>và</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thu</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nhận</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SGK/tr 5 </a:t>
            </a:r>
            <a:r>
              <a:rPr lang="fr-FR" sz="2800" b="1" dirty="0" err="1">
                <a:solidFill>
                  <a:srgbClr val="FF0000"/>
                </a:solidFill>
                <a:latin typeface="Times New Roman" pitchFamily="18" charset="0"/>
                <a:cs typeface="Times New Roman" pitchFamily="18" charset="0"/>
              </a:rPr>
              <a:t>và</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trả</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lời</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câu</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hỏi</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sau</a:t>
            </a:r>
            <a:r>
              <a:rPr lang="fr-FR" sz="2800" b="1" dirty="0">
                <a:solidFill>
                  <a:srgbClr val="FF0000"/>
                </a:solidFill>
                <a:latin typeface="Times New Roman" pitchFamily="18" charset="0"/>
                <a:cs typeface="Times New Roman" pitchFamily="18" charset="0"/>
              </a:rPr>
              <a:t>:</a:t>
            </a:r>
          </a:p>
          <a:p>
            <a:endParaRPr lang="fr-FR" sz="2800" b="1" dirty="0">
              <a:solidFill>
                <a:srgbClr val="FF0000"/>
              </a:solidFill>
              <a:latin typeface="Times New Roman" pitchFamily="18" charset="0"/>
              <a:cs typeface="Times New Roman" pitchFamily="18" charset="0"/>
            </a:endParaRPr>
          </a:p>
          <a:p>
            <a:r>
              <a:rPr lang="fr-FR" sz="2800" b="1" u="sng" dirty="0" err="1">
                <a:latin typeface="Times New Roman" pitchFamily="18" charset="0"/>
                <a:cs typeface="Times New Roman" pitchFamily="18" charset="0"/>
              </a:rPr>
              <a:t>Câu</a:t>
            </a:r>
            <a:r>
              <a:rPr lang="fr-FR" sz="2800" b="1" u="sng" dirty="0">
                <a:latin typeface="Times New Roman" pitchFamily="18" charset="0"/>
                <a:cs typeface="Times New Roman" pitchFamily="18" charset="0"/>
              </a:rPr>
              <a:t> 1: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là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Con </a:t>
            </a:r>
            <a:r>
              <a:rPr lang="fr-FR" sz="2800" dirty="0" err="1">
                <a:latin typeface="Times New Roman" pitchFamily="18" charset="0"/>
                <a:cs typeface="Times New Roman" pitchFamily="18" charset="0"/>
              </a:rPr>
              <a:t>người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nhận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thế</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bằng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nào</a:t>
            </a:r>
            <a:r>
              <a:rPr lang="fr-FR"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r>
              <a:rPr lang="en-US" sz="2800" b="1" u="sng" dirty="0" err="1">
                <a:latin typeface="Times New Roman" pitchFamily="18" charset="0"/>
                <a:cs typeface="Times New Roman" pitchFamily="18" charset="0"/>
              </a:rPr>
              <a:t>Câu</a:t>
            </a:r>
            <a:r>
              <a:rPr lang="en-US" sz="2800" b="1" u="sng" dirty="0">
                <a:latin typeface="Times New Roman" pitchFamily="18" charset="0"/>
                <a:cs typeface="Times New Roman" pitchFamily="18" charset="0"/>
              </a:rPr>
              <a:t> 2:</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gián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a:t>
            </a:r>
          </a:p>
        </p:txBody>
      </p:sp>
      <p:sp>
        <p:nvSpPr>
          <p:cNvPr id="5" name="Text Box 17">
            <a:hlinkClick r:id="rId2" action="ppaction://hlinksldjump"/>
          </p:cNvPr>
          <p:cNvSpPr txBox="1">
            <a:spLocks noChangeArrowheads="1"/>
          </p:cNvSpPr>
          <p:nvPr/>
        </p:nvSpPr>
        <p:spPr bwMode="auto">
          <a:xfrm>
            <a:off x="152400" y="762010"/>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a:hlinkClick r:id="rId2" action="ppaction://hlinksldjump"/>
          </p:cNvPr>
          <p:cNvSpPr txBox="1">
            <a:spLocks noChangeArrowheads="1"/>
          </p:cNvSpPr>
          <p:nvPr/>
        </p:nvSpPr>
        <p:spPr bwMode="auto">
          <a:xfrm>
            <a:off x="152400" y="685804"/>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4" name="Rectangle 3"/>
          <p:cNvSpPr>
            <a:spLocks noChangeArrowheads="1"/>
          </p:cNvSpPr>
          <p:nvPr/>
        </p:nvSpPr>
        <p:spPr bwMode="auto">
          <a:xfrm>
            <a:off x="304800" y="1447805"/>
            <a:ext cx="845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latin typeface="Times New Roman" pitchFamily="18" charset="0"/>
                <a:cs typeface="Times New Roman" pitchFamily="18" charset="0"/>
                <a:sym typeface="Wingdings" pitchFamily="2" charset="2"/>
              </a:rPr>
              <a:t></a:t>
            </a:r>
            <a:r>
              <a:rPr lang="nl-NL" sz="2800" dirty="0">
                <a:latin typeface="Times New Roman" pitchFamily="18" charset="0"/>
                <a:cs typeface="Times New Roman" pitchFamily="18" charset="0"/>
              </a:rPr>
              <a:t>-Thông tin là những gì đem lại cho ta hiểu biết về thế giới xung quanh và chính bản thân mình.</a:t>
            </a:r>
            <a:endParaRPr lang="en-US" sz="2800" dirty="0">
              <a:latin typeface="Times New Roman" pitchFamily="18" charset="0"/>
              <a:cs typeface="Times New Roman" pitchFamily="18" charset="0"/>
            </a:endParaRPr>
          </a:p>
        </p:txBody>
      </p:sp>
      <p:sp>
        <p:nvSpPr>
          <p:cNvPr id="5" name="Rectangle 4"/>
          <p:cNvSpPr>
            <a:spLocks noChangeArrowheads="1"/>
          </p:cNvSpPr>
          <p:nvPr/>
        </p:nvSpPr>
        <p:spPr bwMode="auto">
          <a:xfrm>
            <a:off x="304800" y="2578108"/>
            <a:ext cx="838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latin typeface="Times New Roman" pitchFamily="18" charset="0"/>
                <a:cs typeface="Times New Roman" pitchFamily="18" charset="0"/>
                <a:sym typeface="Wingdings" pitchFamily="2" charset="2"/>
              </a:rPr>
              <a:t> </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Vật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mang</a:t>
            </a:r>
            <a:r>
              <a:rPr lang="fr-FR" sz="2800" dirty="0">
                <a:latin typeface="Times New Roman" pitchFamily="18" charset="0"/>
                <a:cs typeface="Times New Roman" pitchFamily="18" charset="0"/>
              </a:rPr>
              <a:t> tin: Là </a:t>
            </a:r>
            <a:r>
              <a:rPr lang="fr-FR" sz="2800" dirty="0" err="1">
                <a:latin typeface="Times New Roman" pitchFamily="18" charset="0"/>
                <a:cs typeface="Times New Roman" pitchFamily="18" charset="0"/>
              </a:rPr>
              <a:t>vật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phương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cho</a:t>
            </a:r>
            <a:r>
              <a:rPr lang="fr-FR" sz="2800" dirty="0">
                <a:latin typeface="Times New Roman" pitchFamily="18" charset="0"/>
                <a:cs typeface="Times New Roman" pitchFamily="18" charset="0"/>
              </a:rPr>
              <a:t> con </a:t>
            </a:r>
            <a:r>
              <a:rPr lang="fr-FR" sz="2800" dirty="0" err="1">
                <a:latin typeface="Times New Roman" pitchFamily="18" charset="0"/>
                <a:cs typeface="Times New Roman" pitchFamily="18" charset="0"/>
              </a:rPr>
              <a:t>người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dưới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chữ</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hình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ảnh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âm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6" name="Rectangle 5"/>
          <p:cNvSpPr>
            <a:spLocks noChangeArrowheads="1"/>
          </p:cNvSpPr>
          <p:nvPr/>
        </p:nvSpPr>
        <p:spPr bwMode="auto">
          <a:xfrm>
            <a:off x="381000" y="4051303"/>
            <a:ext cx="8763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sz="2800" b="1" u="sng" dirty="0">
                <a:latin typeface="Times New Roman" pitchFamily="18" charset="0"/>
                <a:cs typeface="Times New Roman" pitchFamily="18" charset="0"/>
              </a:rPr>
              <a:t>Ví dụ: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a:t>
            </a:r>
            <a:r>
              <a:rPr lang="nl-NL" sz="2800" dirty="0">
                <a:latin typeface="Times New Roman" pitchFamily="18" charset="0"/>
                <a:cs typeface="Times New Roman" pitchFamily="18" charset="0"/>
              </a:rPr>
              <a:t> Con người cũng nhận gián tiếp thông tin qua vật mang tin</a:t>
            </a:r>
            <a:endParaRPr lang="en-US" sz="2800" dirty="0">
              <a:latin typeface="Times New Roman" pitchFamily="18" charset="0"/>
              <a:cs typeface="Times New Roman" pitchFamily="18" charset="0"/>
            </a:endParaRPr>
          </a:p>
          <a:p>
            <a:r>
              <a:rPr lang="en-US" sz="2800" b="1" u="sng" dirty="0" err="1">
                <a:latin typeface="Times New Roman" pitchFamily="18" charset="0"/>
                <a:cs typeface="Times New Roman" pitchFamily="18" charset="0"/>
              </a:rPr>
              <a:t>Ví</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dụ</a:t>
            </a:r>
            <a:r>
              <a:rPr lang="en-US" sz="2800" b="1" u="sng"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Gươm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4" descr="Dạy trẻ cách cầm bút đúng chuẩn để viết chữ đẹp"/>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4" name="Text Box 17">
            <a:hlinkClick r:id="rId2" action="ppaction://hlinksldjump"/>
          </p:cNvPr>
          <p:cNvSpPr txBox="1">
            <a:spLocks noChangeArrowheads="1"/>
          </p:cNvSpPr>
          <p:nvPr/>
        </p:nvSpPr>
        <p:spPr bwMode="auto">
          <a:xfrm>
            <a:off x="152400" y="762003"/>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5" name="Text Box 29"/>
          <p:cNvSpPr txBox="1">
            <a:spLocks noChangeArrowheads="1"/>
          </p:cNvSpPr>
          <p:nvPr/>
        </p:nvSpPr>
        <p:spPr bwMode="auto">
          <a:xfrm>
            <a:off x="7091369" y="3846520"/>
            <a:ext cx="1331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Vị giác</a:t>
            </a:r>
          </a:p>
        </p:txBody>
      </p:sp>
      <p:sp>
        <p:nvSpPr>
          <p:cNvPr id="6" name="Text Box 7"/>
          <p:cNvSpPr txBox="1">
            <a:spLocks noChangeArrowheads="1"/>
          </p:cNvSpPr>
          <p:nvPr/>
        </p:nvSpPr>
        <p:spPr bwMode="auto">
          <a:xfrm>
            <a:off x="7167570" y="3008322"/>
            <a:ext cx="1373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Thị giác</a:t>
            </a:r>
          </a:p>
        </p:txBody>
      </p:sp>
      <p:sp>
        <p:nvSpPr>
          <p:cNvPr id="7" name="Text Box 8"/>
          <p:cNvSpPr txBox="1">
            <a:spLocks noChangeArrowheads="1"/>
          </p:cNvSpPr>
          <p:nvPr/>
        </p:nvSpPr>
        <p:spPr bwMode="auto">
          <a:xfrm>
            <a:off x="1565280" y="4341822"/>
            <a:ext cx="1649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Khứu giác</a:t>
            </a:r>
          </a:p>
        </p:txBody>
      </p:sp>
      <p:sp>
        <p:nvSpPr>
          <p:cNvPr id="8" name="Text Box 9"/>
          <p:cNvSpPr txBox="1">
            <a:spLocks noChangeArrowheads="1"/>
          </p:cNvSpPr>
          <p:nvPr/>
        </p:nvSpPr>
        <p:spPr bwMode="auto">
          <a:xfrm>
            <a:off x="7091363" y="4646622"/>
            <a:ext cx="1542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Xúc giác</a:t>
            </a:r>
          </a:p>
        </p:txBody>
      </p:sp>
      <p:sp>
        <p:nvSpPr>
          <p:cNvPr id="9" name="Text Box 6"/>
          <p:cNvSpPr txBox="1">
            <a:spLocks noChangeArrowheads="1"/>
          </p:cNvSpPr>
          <p:nvPr/>
        </p:nvSpPr>
        <p:spPr bwMode="auto">
          <a:xfrm>
            <a:off x="1447806" y="3122621"/>
            <a:ext cx="1758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Thính giác</a:t>
            </a:r>
          </a:p>
        </p:txBody>
      </p:sp>
      <p:pic>
        <p:nvPicPr>
          <p:cNvPr id="10" name="Picture 78" descr="250px-Tong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351213"/>
            <a:ext cx="99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9" descr="t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138" y="2741613"/>
            <a:ext cx="12112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0" descr="m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665421"/>
            <a:ext cx="1981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2" descr="t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163" y="4627570"/>
            <a:ext cx="1143000"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9" descr="mu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113213"/>
            <a:ext cx="1073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381000" y="1676408"/>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sz="2800" dirty="0">
                <a:latin typeface="Times New Roman" pitchFamily="18" charset="0"/>
                <a:cs typeface="Times New Roman" pitchFamily="18" charset="0"/>
              </a:rPr>
              <a:t>Con người thu nhận trực tiếp thông tin về thế giới xung quanh nhờ năm giác quan: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5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strVal val="#ppt_w*0.7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animEffect transition="in" filter="fade">
                                      <p:cBhvr>
                                        <p:cTn id="12" dur="500"/>
                                        <p:tgtEl>
                                          <p:spTgt spid="12"/>
                                        </p:tgtEl>
                                      </p:cBhvr>
                                    </p:animEffect>
                                  </p:childTnLst>
                                </p:cTn>
                              </p:par>
                              <p:par>
                                <p:cTn id="13" presetID="55"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ppt_w*0.7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animEffect transition="in" filter="fade">
                                      <p:cBhvr>
                                        <p:cTn id="17" dur="500"/>
                                        <p:tgtEl>
                                          <p:spTgt spid="10"/>
                                        </p:tgtEl>
                                      </p:cBhvr>
                                    </p:animEffect>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16" presetClass="entr" presetSubtype="2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strVal val="#ppt_w*0.7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animEffect transition="in" filter="fade">
                                      <p:cBhvr>
                                        <p:cTn id="34" dur="500"/>
                                        <p:tgtEl>
                                          <p:spTgt spid="6"/>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55"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strVal val="#ppt_w*0.70"/>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Effect transition="in" filter="fade">
                                      <p:cBhvr>
                                        <p:cTn id="43" dur="500"/>
                                        <p:tgtEl>
                                          <p:spTgt spid="5"/>
                                        </p:tgtEl>
                                      </p:cBhvr>
                                    </p:animEffect>
                                  </p:childTnLst>
                                </p:cTn>
                              </p:par>
                              <p:par>
                                <p:cTn id="44" presetID="16" presetClass="entr" presetSubtype="2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029" y="2046744"/>
            <a:ext cx="8991600" cy="267765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r>
              <a:rPr lang="fr-FR" sz="2800"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Tình</a:t>
            </a:r>
            <a:r>
              <a:rPr lang="fr-FR" sz="2800" b="1" u="sng"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huống</a:t>
            </a:r>
            <a:r>
              <a:rPr lang="fr-FR" sz="2800" b="1" u="sng" dirty="0">
                <a:latin typeface="Times New Roman" pitchFamily="18" charset="0"/>
                <a:cs typeface="Times New Roman" pitchFamily="18" charset="0"/>
              </a:rPr>
              <a:t> 1: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sớm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nghe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chuông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đồng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hồ</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thức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reo</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defRPr/>
            </a:pPr>
            <a:r>
              <a:rPr lang="fr-FR" sz="2800"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Tình</a:t>
            </a:r>
            <a:r>
              <a:rPr lang="fr-FR" sz="2800" b="1" u="sng"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huống</a:t>
            </a:r>
            <a:r>
              <a:rPr lang="fr-FR" sz="2800" b="1" u="sng" dirty="0">
                <a:latin typeface="Times New Roman" pitchFamily="18" charset="0"/>
                <a:cs typeface="Times New Roman" pitchFamily="18" charset="0"/>
              </a:rPr>
              <a:t> 2: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nhìn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trước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xuống</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defRPr/>
            </a:pPr>
            <a:r>
              <a:rPr lang="fr-FR" sz="2800" b="1" dirty="0" err="1">
                <a:latin typeface="Times New Roman" pitchFamily="18" charset="0"/>
                <a:cs typeface="Times New Roman" pitchFamily="18" charset="0"/>
              </a:rPr>
              <a:t>Trong</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mỗi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tình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huống</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mô</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tả</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trên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em</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hãy</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trả</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lời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hai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câu</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hỏi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sau</a:t>
            </a:r>
            <a:r>
              <a:rPr lang="fr-FR" sz="2800" b="1" dirty="0">
                <a:latin typeface="Times New Roman" pitchFamily="18" charset="0"/>
                <a:cs typeface="Times New Roman"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646151016"/>
              </p:ext>
            </p:extLst>
          </p:nvPr>
        </p:nvGraphicFramePr>
        <p:xfrm>
          <a:off x="685800" y="4814464"/>
          <a:ext cx="7924800" cy="1891145"/>
        </p:xfrm>
        <a:graphic>
          <a:graphicData uri="http://schemas.openxmlformats.org/presentationml/2006/ole">
            <mc:AlternateContent xmlns:mc="http://schemas.openxmlformats.org/markup-compatibility/2006">
              <mc:Choice xmlns:v="urn:schemas-microsoft-com:vml" Requires="v">
                <p:oleObj name="Bitmap Image" r:id="rId2" imgW="3219899" imgH="685714" progId="Paint.Picture">
                  <p:embed/>
                </p:oleObj>
              </mc:Choice>
              <mc:Fallback>
                <p:oleObj name="Bitmap Image" r:id="rId2" imgW="3219899" imgH="685714"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814464"/>
                        <a:ext cx="7924800" cy="1891145"/>
                      </a:xfrm>
                      <a:prstGeom prst="rect">
                        <a:avLst/>
                      </a:prstGeom>
                      <a:noFill/>
                      <a:ln>
                        <a:noFill/>
                      </a:ln>
                    </p:spPr>
                  </p:pic>
                </p:oleObj>
              </mc:Fallback>
            </mc:AlternateContent>
          </a:graphicData>
        </a:graphic>
      </p:graphicFrame>
      <p:sp>
        <p:nvSpPr>
          <p:cNvPr id="6" name="Rectangle 5"/>
          <p:cNvSpPr/>
          <p:nvPr/>
        </p:nvSpPr>
        <p:spPr>
          <a:xfrm>
            <a:off x="2286000" y="1565570"/>
            <a:ext cx="4191000" cy="47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itchFamily="18" charset="0"/>
                <a:cs typeface="Times New Roman" pitchFamily="18" charset="0"/>
              </a:rPr>
              <a:t>HOẠT ĐỘNG NHÓM</a:t>
            </a:r>
          </a:p>
        </p:txBody>
      </p:sp>
      <p:sp>
        <p:nvSpPr>
          <p:cNvPr id="8" name="Text Box 34">
            <a:hlinkClick r:id="rId4"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371604"/>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Tình</a:t>
            </a:r>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huống</a:t>
            </a:r>
            <a:r>
              <a:rPr lang="fr-FR" sz="2800" dirty="0">
                <a:solidFill>
                  <a:srgbClr val="FF0000"/>
                </a:solidFill>
                <a:latin typeface="Times New Roman" pitchFamily="18" charset="0"/>
                <a:cs typeface="Times New Roman" pitchFamily="18" charset="0"/>
              </a:rPr>
              <a:t> 1: </a:t>
            </a:r>
            <a:r>
              <a:rPr lang="fr-FR" sz="2800" dirty="0">
                <a:latin typeface="Times New Roman" pitchFamily="18" charset="0"/>
                <a:cs typeface="Times New Roman" pitchFamily="18" charset="0"/>
              </a:rPr>
              <a:t>Khi </a:t>
            </a:r>
            <a:r>
              <a:rPr lang="fr-FR" sz="2800" dirty="0" err="1">
                <a:latin typeface="Times New Roman" pitchFamily="18" charset="0"/>
                <a:cs typeface="Times New Roman" pitchFamily="18" charset="0"/>
              </a:rPr>
              <a:t>nghe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chuông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đồng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hồ</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thức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reo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sớm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được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đã</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giờ</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mình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phải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dậy</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5" name="Picture 6" descr="Xét hai tình huống sau: Sáng sớm, em nghe thấy tiếng chuông đồng hồ báo thức r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8"/>
            <a:ext cx="3962400" cy="2724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a:spLocks noChangeArrowheads="1"/>
          </p:cNvSpPr>
          <p:nvPr/>
        </p:nvSpPr>
        <p:spPr bwMode="auto">
          <a:xfrm>
            <a:off x="4495800" y="2590805"/>
            <a:ext cx="40386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cần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dậy</a:t>
            </a:r>
            <a:r>
              <a:rPr lang="fr-FR" sz="2800" dirty="0">
                <a:latin typeface="Times New Roman" pitchFamily="18" charset="0"/>
                <a:cs typeface="Times New Roman" pitchFamily="18" charset="0"/>
              </a:rPr>
              <a:t>, ra </a:t>
            </a:r>
            <a:r>
              <a:rPr lang="fr-FR" sz="2800" dirty="0" err="1">
                <a:latin typeface="Times New Roman" pitchFamily="18" charset="0"/>
                <a:cs typeface="Times New Roman" pitchFamily="18" charset="0"/>
              </a:rPr>
              <a:t>khỏi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một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hoạt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đó</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theo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buổi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đánh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răng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thể</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ăn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học</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endParaRPr lang="en-US" dirty="0"/>
          </a:p>
        </p:txBody>
      </p:sp>
      <p:sp>
        <p:nvSpPr>
          <p:cNvPr id="7" name="Text Box 34">
            <a:hlinkClick r:id="rId3" action="ppaction://hlinksldjump"/>
          </p:cNvPr>
          <p:cNvSpPr txBox="1">
            <a:spLocks noChangeArrowheads="1"/>
          </p:cNvSpPr>
          <p:nvPr/>
        </p:nvSpPr>
        <p:spPr bwMode="auto">
          <a:xfrm>
            <a:off x="2286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1542880"/>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Tình</a:t>
            </a:r>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huống</a:t>
            </a:r>
            <a:r>
              <a:rPr lang="fr-FR" sz="2800" dirty="0">
                <a:solidFill>
                  <a:srgbClr val="FF0000"/>
                </a:solidFill>
                <a:latin typeface="Times New Roman" pitchFamily="18" charset="0"/>
                <a:cs typeface="Times New Roman" pitchFamily="18" charset="0"/>
              </a:rPr>
              <a:t> 2: </a:t>
            </a:r>
            <a:r>
              <a:rPr lang="fr-FR" sz="2800" dirty="0">
                <a:latin typeface="Times New Roman" pitchFamily="18" charset="0"/>
                <a:cs typeface="Times New Roman" pitchFamily="18" charset="0"/>
              </a:rPr>
              <a:t>Khi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nhìn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trước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xuống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có</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đoàn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tàu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qua.</a:t>
            </a:r>
            <a:endParaRPr lang="en-US" sz="2800" dirty="0">
              <a:latin typeface="Times New Roman" pitchFamily="18" charset="0"/>
              <a:cs typeface="Times New Roman" pitchFamily="18" charset="0"/>
            </a:endParaRPr>
          </a:p>
        </p:txBody>
      </p:sp>
      <p:pic>
        <p:nvPicPr>
          <p:cNvPr id="3" name="Picture 4" descr="Xét hai tình huống sau: Sáng sớm, em nghe thấy tiếng chuông đồng hồ báo thức r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7"/>
            <a:ext cx="4495800" cy="311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a:spLocks noChangeArrowheads="1"/>
          </p:cNvSpPr>
          <p:nvPr/>
        </p:nvSpPr>
        <p:spPr bwMode="auto">
          <a:xfrm>
            <a:off x="5223164" y="3276605"/>
            <a:ext cx="36195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800" dirty="0">
                <a:solidFill>
                  <a:srgbClr val="0066FF"/>
                </a:solidFill>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cần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dừng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ngay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đợi</a:t>
            </a:r>
            <a:r>
              <a:rPr lang="fr-FR" sz="2800" dirty="0">
                <a:latin typeface="Times New Roman" pitchFamily="18" charset="0"/>
                <a:cs typeface="Times New Roman" pitchFamily="18" charset="0"/>
              </a:rPr>
              <a:t> khi </a:t>
            </a:r>
            <a:r>
              <a:rPr lang="fr-FR" sz="2800" dirty="0" err="1">
                <a:latin typeface="Times New Roman" pitchFamily="18" charset="0"/>
                <a:cs typeface="Times New Roman" pitchFamily="18" charset="0"/>
              </a:rPr>
              <a:t>đoàn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tàu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qua,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được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nâng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Text Box 34">
            <a:hlinkClick r:id="rId3"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084468" cy="6858000"/>
          </a:xfrm>
          <a:prstGeom prst="rect">
            <a:avLst/>
          </a:prstGeom>
        </p:spPr>
      </p:pic>
      <p:sp>
        <p:nvSpPr>
          <p:cNvPr id="8" name="WordArt 6"/>
          <p:cNvSpPr>
            <a:spLocks noChangeArrowheads="1" noChangeShapeType="1" noTextEdit="1"/>
          </p:cNvSpPr>
          <p:nvPr/>
        </p:nvSpPr>
        <p:spPr bwMode="auto">
          <a:xfrm>
            <a:off x="76200" y="1676400"/>
            <a:ext cx="9067800" cy="1143000"/>
          </a:xfrm>
          <a:prstGeom prst="rect">
            <a:avLst/>
          </a:prstGeom>
        </p:spPr>
        <p:txBody>
          <a:bodyPr wrap="none" fromWordArt="1">
            <a:prstTxWarp prst="textDeflate">
              <a:avLst>
                <a:gd name="adj" fmla="val 1736"/>
              </a:avLst>
            </a:prstTxWarp>
          </a:bodyPr>
          <a:lstStyle/>
          <a:p>
            <a:pPr algn="ctr"/>
            <a:r>
              <a:rPr lang="vi-VN" sz="11500" b="1" kern="10" dirty="0">
                <a:ln w="9525">
                  <a:solidFill>
                    <a:srgbClr val="000000"/>
                  </a:solidFill>
                  <a:round/>
                  <a:headEnd/>
                  <a:tailEnd/>
                </a:ln>
                <a:solidFill>
                  <a:srgbClr val="FF0000"/>
                </a:solidFill>
                <a:latin typeface="Times New Roman"/>
                <a:cs typeface="Times New Roman"/>
              </a:rPr>
              <a:t>Chủ đề A: MÁY TÍNH VÀ CỘNG ĐỒNG</a:t>
            </a:r>
          </a:p>
        </p:txBody>
      </p:sp>
    </p:spTree>
    <p:extLst>
      <p:ext uri="{BB962C8B-B14F-4D97-AF65-F5344CB8AC3E}">
        <p14:creationId xmlns:p14="http://schemas.microsoft.com/office/powerpoint/2010/main" val="2407365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4">
            <a:hlinkClick r:id="rId2"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dirty="0">
                <a:latin typeface="Times New Roman" pitchFamily="18" charset="0"/>
                <a:cs typeface="Times New Roman" pitchFamily="18" charset="0"/>
              </a:rPr>
              <a:t>2. </a:t>
            </a:r>
            <a:r>
              <a:rPr lang="en-US" altLang="en-US" sz="3000" b="1" dirty="0" err="1">
                <a:latin typeface="Times New Roman" pitchFamily="18" charset="0"/>
                <a:cs typeface="Times New Roman" pitchFamily="18" charset="0"/>
              </a:rPr>
              <a:t>Xử</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lí</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thông</a:t>
            </a:r>
            <a:r>
              <a:rPr lang="en-US" altLang="en-US" sz="3000" b="1" dirty="0">
                <a:latin typeface="Times New Roman" pitchFamily="18" charset="0"/>
                <a:cs typeface="Times New Roman" pitchFamily="18" charset="0"/>
              </a:rPr>
              <a:t> tin:</a:t>
            </a:r>
          </a:p>
        </p:txBody>
      </p:sp>
      <p:sp>
        <p:nvSpPr>
          <p:cNvPr id="4" name="Rounded Rectangular Callout 3">
            <a:extLst>
              <a:ext uri="{FF2B5EF4-FFF2-40B4-BE49-F238E27FC236}">
                <a16:creationId xmlns:a16="http://schemas.microsoft.com/office/drawing/2014/main" id="{687E61F2-DABD-4701-A6DF-8EA0E1B166B6}"/>
              </a:ext>
            </a:extLst>
          </p:cNvPr>
          <p:cNvSpPr/>
          <p:nvPr/>
        </p:nvSpPr>
        <p:spPr bwMode="auto">
          <a:xfrm>
            <a:off x="842970" y="4687888"/>
            <a:ext cx="3089275" cy="646986"/>
          </a:xfrm>
          <a:prstGeom prst="wedgeRoundRectCallout">
            <a:avLst>
              <a:gd name="adj1" fmla="val -11240"/>
              <a:gd name="adj2" fmla="val 138003"/>
              <a:gd name="adj3" fmla="val 16667"/>
            </a:avLst>
          </a:prstGeom>
          <a:solidFill>
            <a:schemeClr val="accent5">
              <a:lumMod val="75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spAutoFit/>
          </a:bodyPr>
          <a:lstStyle/>
          <a:p>
            <a:pPr eaLnBrk="1" hangingPunct="1">
              <a:defRPr/>
            </a:pP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pic>
        <p:nvPicPr>
          <p:cNvPr id="5" name="Picture 39" descr="nghe">
            <a:extLst>
              <a:ext uri="{FF2B5EF4-FFF2-40B4-BE49-F238E27FC236}">
                <a16:creationId xmlns:a16="http://schemas.microsoft.com/office/drawing/2014/main" id="{AFD56E73-6472-4E48-9DA9-1164960AB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9451"/>
            <a:ext cx="2362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0">
            <a:extLst>
              <a:ext uri="{FF2B5EF4-FFF2-40B4-BE49-F238E27FC236}">
                <a16:creationId xmlns:a16="http://schemas.microsoft.com/office/drawing/2014/main" id="{B59A6B43-1403-4E76-A72E-5CA38E0BF145}"/>
              </a:ext>
            </a:extLst>
          </p:cNvPr>
          <p:cNvSpPr>
            <a:spLocks noChangeArrowheads="1"/>
          </p:cNvSpPr>
          <p:nvPr/>
        </p:nvSpPr>
        <p:spPr bwMode="auto">
          <a:xfrm rot="10800000">
            <a:off x="3179763" y="2844800"/>
            <a:ext cx="762000" cy="330200"/>
          </a:xfrm>
          <a:prstGeom prst="leftArrow">
            <a:avLst>
              <a:gd name="adj1" fmla="val 50000"/>
              <a:gd name="adj2" fmla="val 83184"/>
            </a:avLst>
          </a:prstGeom>
          <a:solidFill>
            <a:srgbClr val="FF99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p>
        </p:txBody>
      </p:sp>
      <p:grpSp>
        <p:nvGrpSpPr>
          <p:cNvPr id="7" name="Group 22">
            <a:extLst>
              <a:ext uri="{FF2B5EF4-FFF2-40B4-BE49-F238E27FC236}">
                <a16:creationId xmlns:a16="http://schemas.microsoft.com/office/drawing/2014/main" id="{22BD3904-105F-43F0-A47F-13E62FB5A23F}"/>
              </a:ext>
            </a:extLst>
          </p:cNvPr>
          <p:cNvGrpSpPr>
            <a:grpSpLocks/>
          </p:cNvGrpSpPr>
          <p:nvPr/>
        </p:nvGrpSpPr>
        <p:grpSpPr bwMode="auto">
          <a:xfrm>
            <a:off x="4572007" y="1828802"/>
            <a:ext cx="4079875" cy="3035300"/>
            <a:chOff x="3936" y="288"/>
            <a:chExt cx="1536" cy="1536"/>
          </a:xfrm>
        </p:grpSpPr>
        <p:sp>
          <p:nvSpPr>
            <p:cNvPr id="8" name="Rectangle 6">
              <a:extLst>
                <a:ext uri="{FF2B5EF4-FFF2-40B4-BE49-F238E27FC236}">
                  <a16:creationId xmlns:a16="http://schemas.microsoft.com/office/drawing/2014/main" id="{B7A44861-41C5-424C-940E-E09B49120181}"/>
                </a:ext>
              </a:extLst>
            </p:cNvPr>
            <p:cNvSpPr>
              <a:spLocks noChangeArrowheads="1"/>
            </p:cNvSpPr>
            <p:nvPr/>
          </p:nvSpPr>
          <p:spPr bwMode="auto">
            <a:xfrm>
              <a:off x="3936" y="1536"/>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Trống</a:t>
              </a:r>
              <a:r>
                <a:rPr lang="en-US" altLang="en-US" sz="2800" dirty="0"/>
                <a:t> </a:t>
              </a:r>
              <a:r>
                <a:rPr lang="en-US" altLang="en-US" sz="2800" dirty="0" err="1"/>
                <a:t>trường</a:t>
              </a:r>
              <a:r>
                <a:rPr lang="en-US" altLang="en-US" sz="2800" dirty="0"/>
                <a:t> </a:t>
              </a:r>
              <a:r>
                <a:rPr lang="en-US" altLang="en-US" sz="2800" dirty="0" err="1"/>
                <a:t>vào</a:t>
              </a:r>
              <a:r>
                <a:rPr lang="en-US" altLang="en-US" sz="2800" dirty="0"/>
                <a:t> </a:t>
              </a:r>
              <a:r>
                <a:rPr lang="en-US" altLang="en-US" sz="2800" dirty="0" err="1"/>
                <a:t>lớp</a:t>
              </a:r>
              <a:endParaRPr lang="en-US" altLang="en-US" sz="2800" dirty="0"/>
            </a:p>
          </p:txBody>
        </p:sp>
        <p:pic>
          <p:nvPicPr>
            <p:cNvPr id="9" name="Picture 11" descr="trong">
              <a:extLst>
                <a:ext uri="{FF2B5EF4-FFF2-40B4-BE49-F238E27FC236}">
                  <a16:creationId xmlns:a16="http://schemas.microsoft.com/office/drawing/2014/main" id="{B823DCCF-F3AD-4888-A2AD-269270747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 y="288"/>
              <a:ext cx="1536"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10" name="Picture 28" descr="boy1">
            <a:extLst>
              <a:ext uri="{FF2B5EF4-FFF2-40B4-BE49-F238E27FC236}">
                <a16:creationId xmlns:a16="http://schemas.microsoft.com/office/drawing/2014/main" id="{9D0B4307-15FC-499C-A784-F360DB017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469" y="5368636"/>
            <a:ext cx="962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nghe">
            <a:extLst>
              <a:ext uri="{FF2B5EF4-FFF2-40B4-BE49-F238E27FC236}">
                <a16:creationId xmlns:a16="http://schemas.microsoft.com/office/drawing/2014/main" id="{AFD56E73-6472-4E48-9DA9-1164960AB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73191"/>
            <a:ext cx="2362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0">
            <a:extLst>
              <a:ext uri="{FF2B5EF4-FFF2-40B4-BE49-F238E27FC236}">
                <a16:creationId xmlns:a16="http://schemas.microsoft.com/office/drawing/2014/main" id="{B59A6B43-1403-4E76-A72E-5CA38E0BF145}"/>
              </a:ext>
            </a:extLst>
          </p:cNvPr>
          <p:cNvSpPr>
            <a:spLocks noChangeArrowheads="1"/>
          </p:cNvSpPr>
          <p:nvPr/>
        </p:nvSpPr>
        <p:spPr bwMode="auto">
          <a:xfrm rot="10800000">
            <a:off x="3179763" y="2868540"/>
            <a:ext cx="762000" cy="330200"/>
          </a:xfrm>
          <a:prstGeom prst="leftArrow">
            <a:avLst>
              <a:gd name="adj1" fmla="val 50000"/>
              <a:gd name="adj2" fmla="val 83184"/>
            </a:avLst>
          </a:prstGeom>
          <a:solidFill>
            <a:srgbClr val="FF99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p>
        </p:txBody>
      </p:sp>
    </p:spTree>
    <p:extLst>
      <p:ext uri="{BB962C8B-B14F-4D97-AF65-F5344CB8AC3E}">
        <p14:creationId xmlns:p14="http://schemas.microsoft.com/office/powerpoint/2010/main" val="17578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07873" y="2431203"/>
            <a:ext cx="8166082" cy="2099539"/>
            <a:chOff x="665912" y="2408166"/>
            <a:chExt cx="8166082" cy="2766956"/>
          </a:xfrm>
        </p:grpSpPr>
        <p:grpSp>
          <p:nvGrpSpPr>
            <p:cNvPr id="4" name="Group 15">
              <a:extLst>
                <a:ext uri="{FF2B5EF4-FFF2-40B4-BE49-F238E27FC236}">
                  <a16:creationId xmlns:a16="http://schemas.microsoft.com/office/drawing/2014/main" id="{14582946-6C87-4123-8CB3-9CA9C03E92E7}"/>
                </a:ext>
              </a:extLst>
            </p:cNvPr>
            <p:cNvGrpSpPr>
              <a:grpSpLocks/>
            </p:cNvGrpSpPr>
            <p:nvPr/>
          </p:nvGrpSpPr>
          <p:grpSpPr bwMode="auto">
            <a:xfrm>
              <a:off x="685511" y="2869502"/>
              <a:ext cx="8146483" cy="2305620"/>
              <a:chOff x="753" y="3240"/>
              <a:chExt cx="4966" cy="948"/>
            </a:xfrm>
          </p:grpSpPr>
          <p:sp>
            <p:nvSpPr>
              <p:cNvPr id="6" name="Rectangle 16">
                <a:extLst>
                  <a:ext uri="{FF2B5EF4-FFF2-40B4-BE49-F238E27FC236}">
                    <a16:creationId xmlns:a16="http://schemas.microsoft.com/office/drawing/2014/main" id="{88C12678-FFA7-4A76-BACB-748B49829F0D}"/>
                  </a:ext>
                </a:extLst>
              </p:cNvPr>
              <p:cNvSpPr>
                <a:spLocks noChangeArrowheads="1"/>
              </p:cNvSpPr>
              <p:nvPr/>
            </p:nvSpPr>
            <p:spPr bwMode="auto">
              <a:xfrm>
                <a:off x="2726" y="3240"/>
                <a:ext cx="1008" cy="43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a:solidFill>
                      <a:srgbClr val="000000"/>
                    </a:solidFill>
                    <a:latin typeface="Times New Roman" panose="02020603050405020304" pitchFamily="18" charset="0"/>
                  </a:rPr>
                  <a:t>Qua xử lí của </a:t>
                </a:r>
              </a:p>
              <a:p>
                <a:pPr algn="ctr"/>
                <a:r>
                  <a:rPr lang="en-US" altLang="en-US" sz="2000">
                    <a:solidFill>
                      <a:srgbClr val="000000"/>
                    </a:solidFill>
                    <a:latin typeface="Times New Roman" panose="02020603050405020304" pitchFamily="18" charset="0"/>
                  </a:rPr>
                  <a:t>bộ não</a:t>
                </a:r>
              </a:p>
            </p:txBody>
          </p:sp>
          <p:sp>
            <p:nvSpPr>
              <p:cNvPr id="7" name="Line 17">
                <a:extLst>
                  <a:ext uri="{FF2B5EF4-FFF2-40B4-BE49-F238E27FC236}">
                    <a16:creationId xmlns:a16="http://schemas.microsoft.com/office/drawing/2014/main" id="{8C0ACC29-B4B8-41DD-BC34-07D26BE0187E}"/>
                  </a:ext>
                </a:extLst>
              </p:cNvPr>
              <p:cNvSpPr>
                <a:spLocks noChangeShapeType="1"/>
              </p:cNvSpPr>
              <p:nvPr/>
            </p:nvSpPr>
            <p:spPr bwMode="auto">
              <a:xfrm>
                <a:off x="2437" y="3463"/>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8">
                <a:extLst>
                  <a:ext uri="{FF2B5EF4-FFF2-40B4-BE49-F238E27FC236}">
                    <a16:creationId xmlns:a16="http://schemas.microsoft.com/office/drawing/2014/main" id="{133F08F1-A65D-4275-B31C-9DA19AABF1F4}"/>
                  </a:ext>
                </a:extLst>
              </p:cNvPr>
              <p:cNvSpPr>
                <a:spLocks noChangeShapeType="1"/>
              </p:cNvSpPr>
              <p:nvPr/>
            </p:nvSpPr>
            <p:spPr bwMode="auto">
              <a:xfrm>
                <a:off x="3734" y="3463"/>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Rectangle 19">
                <a:extLst>
                  <a:ext uri="{FF2B5EF4-FFF2-40B4-BE49-F238E27FC236}">
                    <a16:creationId xmlns:a16="http://schemas.microsoft.com/office/drawing/2014/main" id="{FFFC8D1A-26BA-496B-A5FE-5939E3727E96}"/>
                  </a:ext>
                </a:extLst>
              </p:cNvPr>
              <p:cNvSpPr>
                <a:spLocks noChangeArrowheads="1"/>
              </p:cNvSpPr>
              <p:nvPr/>
            </p:nvSpPr>
            <p:spPr bwMode="auto">
              <a:xfrm>
                <a:off x="753" y="3888"/>
                <a:ext cx="1839" cy="24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err="1">
                    <a:solidFill>
                      <a:srgbClr val="000000"/>
                    </a:solidFill>
                  </a:rPr>
                  <a:t>Thông</a:t>
                </a:r>
                <a:r>
                  <a:rPr lang="en-US" altLang="en-US" sz="2400" dirty="0">
                    <a:solidFill>
                      <a:srgbClr val="000000"/>
                    </a:solidFill>
                  </a:rPr>
                  <a:t> tin </a:t>
                </a:r>
                <a:r>
                  <a:rPr lang="en-US" altLang="en-US" sz="2400" dirty="0" err="1">
                    <a:solidFill>
                      <a:srgbClr val="000000"/>
                    </a:solidFill>
                  </a:rPr>
                  <a:t>nhận</a:t>
                </a:r>
                <a:r>
                  <a:rPr lang="en-US" altLang="en-US" sz="2400" dirty="0">
                    <a:solidFill>
                      <a:srgbClr val="000000"/>
                    </a:solidFill>
                  </a:rPr>
                  <a:t> </a:t>
                </a:r>
                <a:r>
                  <a:rPr lang="en-US" altLang="en-US" sz="2400" dirty="0" err="1">
                    <a:solidFill>
                      <a:srgbClr val="000000"/>
                    </a:solidFill>
                  </a:rPr>
                  <a:t>được</a:t>
                </a:r>
                <a:endParaRPr lang="en-US" altLang="en-US" sz="2400" dirty="0">
                  <a:solidFill>
                    <a:srgbClr val="000000"/>
                  </a:solidFill>
                </a:endParaRPr>
              </a:p>
            </p:txBody>
          </p:sp>
          <p:sp>
            <p:nvSpPr>
              <p:cNvPr id="10" name="Rectangle 20">
                <a:extLst>
                  <a:ext uri="{FF2B5EF4-FFF2-40B4-BE49-F238E27FC236}">
                    <a16:creationId xmlns:a16="http://schemas.microsoft.com/office/drawing/2014/main" id="{1506B42F-4095-41A2-87D5-14F4743C78C7}"/>
                  </a:ext>
                </a:extLst>
              </p:cNvPr>
              <p:cNvSpPr>
                <a:spLocks noChangeArrowheads="1"/>
              </p:cNvSpPr>
              <p:nvPr/>
            </p:nvSpPr>
            <p:spPr bwMode="auto">
              <a:xfrm>
                <a:off x="4022" y="3888"/>
                <a:ext cx="1697" cy="3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err="1">
                    <a:solidFill>
                      <a:srgbClr val="000000"/>
                    </a:solidFill>
                  </a:rPr>
                  <a:t>Xử</a:t>
                </a:r>
                <a:r>
                  <a:rPr lang="en-US" altLang="en-US" sz="2400" dirty="0">
                    <a:solidFill>
                      <a:srgbClr val="000000"/>
                    </a:solidFill>
                  </a:rPr>
                  <a:t> </a:t>
                </a:r>
                <a:r>
                  <a:rPr lang="en-US" altLang="en-US" sz="2400" dirty="0" err="1">
                    <a:solidFill>
                      <a:srgbClr val="000000"/>
                    </a:solidFill>
                  </a:rPr>
                  <a:t>lý</a:t>
                </a:r>
                <a:r>
                  <a:rPr lang="en-US" altLang="en-US" sz="2400" dirty="0">
                    <a:solidFill>
                      <a:srgbClr val="000000"/>
                    </a:solidFill>
                  </a:rPr>
                  <a:t> </a:t>
                </a:r>
                <a:r>
                  <a:rPr lang="en-US" altLang="en-US" sz="2400" dirty="0" err="1">
                    <a:solidFill>
                      <a:srgbClr val="000000"/>
                    </a:solidFill>
                  </a:rPr>
                  <a:t>thông</a:t>
                </a:r>
                <a:r>
                  <a:rPr lang="en-US" altLang="en-US" sz="2400" dirty="0">
                    <a:solidFill>
                      <a:srgbClr val="000000"/>
                    </a:solidFill>
                  </a:rPr>
                  <a:t> tin</a:t>
                </a:r>
              </a:p>
            </p:txBody>
          </p:sp>
          <p:sp>
            <p:nvSpPr>
              <p:cNvPr id="11" name="Line 21">
                <a:extLst>
                  <a:ext uri="{FF2B5EF4-FFF2-40B4-BE49-F238E27FC236}">
                    <a16:creationId xmlns:a16="http://schemas.microsoft.com/office/drawing/2014/main" id="{2DA5D09F-32EE-49D9-8597-4EA368A3AAEA}"/>
                  </a:ext>
                </a:extLst>
              </p:cNvPr>
              <p:cNvSpPr>
                <a:spLocks noChangeShapeType="1"/>
              </p:cNvSpPr>
              <p:nvPr/>
            </p:nvSpPr>
            <p:spPr bwMode="auto">
              <a:xfrm flipV="1">
                <a:off x="1584" y="369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22">
                <a:extLst>
                  <a:ext uri="{FF2B5EF4-FFF2-40B4-BE49-F238E27FC236}">
                    <a16:creationId xmlns:a16="http://schemas.microsoft.com/office/drawing/2014/main" id="{3790907D-B14A-4280-BE56-58B04BA997BD}"/>
                  </a:ext>
                </a:extLst>
              </p:cNvPr>
              <p:cNvSpPr>
                <a:spLocks noChangeShapeType="1"/>
              </p:cNvSpPr>
              <p:nvPr/>
            </p:nvSpPr>
            <p:spPr bwMode="auto">
              <a:xfrm flipV="1">
                <a:off x="4752" y="3707"/>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 name="Text Box 23">
              <a:extLst>
                <a:ext uri="{FF2B5EF4-FFF2-40B4-BE49-F238E27FC236}">
                  <a16:creationId xmlns:a16="http://schemas.microsoft.com/office/drawing/2014/main" id="{681DC9DA-6E35-484E-BE3B-FDD29309C206}"/>
                </a:ext>
              </a:extLst>
            </p:cNvPr>
            <p:cNvSpPr txBox="1">
              <a:spLocks noChangeArrowheads="1"/>
            </p:cNvSpPr>
            <p:nvPr/>
          </p:nvSpPr>
          <p:spPr bwMode="auto">
            <a:xfrm>
              <a:off x="665912" y="2408166"/>
              <a:ext cx="8165993" cy="1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000000"/>
                  </a:solidFill>
                  <a:latin typeface="Times New Roman" pitchFamily="18" charset="0"/>
                  <a:cs typeface="Times New Roman" pitchFamily="18" charset="0"/>
                </a:rPr>
                <a:t>      </a:t>
              </a:r>
            </a:p>
            <a:p>
              <a:r>
                <a:rPr lang="en-US" altLang="en-US" sz="2400" dirty="0" err="1">
                  <a:solidFill>
                    <a:srgbClr val="000000"/>
                  </a:solidFill>
                  <a:latin typeface="Times New Roman" pitchFamily="18" charset="0"/>
                  <a:cs typeface="Times New Roman" pitchFamily="18" charset="0"/>
                </a:rPr>
                <a:t>Có</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tiếng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trống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trường</a:t>
              </a:r>
              <a:r>
                <a:rPr lang="en-US" altLang="en-US" sz="2400" dirty="0">
                  <a:solidFill>
                    <a:srgbClr val="000000"/>
                  </a:solidFill>
                  <a:latin typeface="Times New Roman" pitchFamily="18" charset="0"/>
                  <a:cs typeface="Times New Roman" pitchFamily="18" charset="0"/>
                </a:rPr>
                <a:t>	</a:t>
              </a:r>
              <a:r>
                <a:rPr lang="en-US" altLang="en-US" sz="2400" dirty="0">
                  <a:solidFill>
                    <a:srgbClr val="000000"/>
                  </a:solidFill>
                </a:rPr>
                <a:t>		</a:t>
              </a:r>
              <a:r>
                <a:rPr lang="en-US" altLang="en-US" sz="24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Nếu</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giờ</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ra</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chơi</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em</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hiểu</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đến</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giờ</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vào</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lớp</a:t>
              </a:r>
              <a:r>
                <a:rPr lang="en-US" altLang="en-US" sz="2200" dirty="0">
                  <a:solidFill>
                    <a:srgbClr val="000000"/>
                  </a:solidFill>
                  <a:latin typeface="Times New Roman" pitchFamily="18" charset="0"/>
                  <a:cs typeface="Times New Roman" pitchFamily="18" charset="0"/>
                </a:rPr>
                <a:t>”.</a:t>
              </a:r>
            </a:p>
          </p:txBody>
        </p:sp>
      </p:grpSp>
      <p:sp>
        <p:nvSpPr>
          <p:cNvPr id="13" name="Text Box 34">
            <a:hlinkClick r:id="rId2" action="ppaction://hlinksldjump"/>
          </p:cNvPr>
          <p:cNvSpPr txBox="1">
            <a:spLocks noChangeArrowheads="1"/>
          </p:cNvSpPr>
          <p:nvPr/>
        </p:nvSpPr>
        <p:spPr bwMode="auto">
          <a:xfrm>
            <a:off x="152400" y="7620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
        <p:nvSpPr>
          <p:cNvPr id="15" name="TextBox 14"/>
          <p:cNvSpPr txBox="1"/>
          <p:nvPr/>
        </p:nvSpPr>
        <p:spPr>
          <a:xfrm>
            <a:off x="196282" y="1600207"/>
            <a:ext cx="5728550" cy="830997"/>
          </a:xfrm>
          <a:prstGeom prst="rect">
            <a:avLst/>
          </a:prstGeom>
          <a:noFill/>
        </p:spPr>
        <p:txBody>
          <a:bodyPr wrap="square" rtlCol="0">
            <a:spAutoFit/>
          </a:bodyPr>
          <a:lstStyle/>
          <a:p>
            <a:r>
              <a:rPr lang="en-US" altLang="en-US" sz="2400" b="1" dirty="0" err="1">
                <a:solidFill>
                  <a:srgbClr val="FF0000"/>
                </a:solidFill>
                <a:latin typeface="Times New Roman" pitchFamily="18" charset="0"/>
                <a:cs typeface="Times New Roman" pitchFamily="18" charset="0"/>
              </a:rPr>
              <a:t>Ví</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dụ</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khi</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em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nghe</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thấy</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tiếng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trống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trường</a:t>
            </a:r>
            <a:r>
              <a:rPr lang="en-US" altLang="en-US" sz="2400" dirty="0">
                <a:solidFill>
                  <a:srgbClr val="000000"/>
                </a:solidFill>
                <a:latin typeface="Times New Roman" pitchFamily="18" charset="0"/>
                <a:cs typeface="Times New Roman" pitchFamily="18" charset="0"/>
              </a:rPr>
              <a:t>. </a:t>
            </a:r>
          </a:p>
          <a:p>
            <a:endParaRPr lang="en-US" sz="2400" dirty="0"/>
          </a:p>
        </p:txBody>
      </p:sp>
      <p:sp>
        <p:nvSpPr>
          <p:cNvPr id="16" name="Rectangle 15"/>
          <p:cNvSpPr>
            <a:spLocks noChangeArrowheads="1"/>
          </p:cNvSpPr>
          <p:nvPr/>
        </p:nvSpPr>
        <p:spPr bwMode="auto">
          <a:xfrm>
            <a:off x="228600" y="4886751"/>
            <a:ext cx="87630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
            </a:pPr>
            <a:r>
              <a:rPr lang="nl-NL" sz="2600" dirty="0">
                <a:latin typeface="Times New Roman" pitchFamily="18" charset="0"/>
                <a:cs typeface="Times New Roman" pitchFamily="18" charset="0"/>
              </a:rPr>
              <a:t>- Xử lí thông tin:Từ thông tin vừa thu nhận được, kết hợp với hiểu biết đã có từ trước để rút ra thông tin mới, hữu ích.</a:t>
            </a:r>
          </a:p>
          <a:p>
            <a:pPr marL="342900" indent="-342900">
              <a:buFont typeface="Wingdings" pitchFamily="2" charset="2"/>
              <a:buChar char="@"/>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thông</a:t>
            </a:r>
            <a:r>
              <a:rPr lang="en-US" sz="2600" dirty="0">
                <a:latin typeface="Times New Roman" pitchFamily="18" charset="0"/>
                <a:cs typeface="Times New Roman" pitchFamily="18" charset="0"/>
              </a:rPr>
              <a:t> tin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quyết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sẽ</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theo</a:t>
            </a:r>
            <a:endParaRPr lang="en-US" sz="2600" dirty="0">
              <a:latin typeface="Times New Roman" pitchFamily="18" charset="0"/>
              <a:cs typeface="Times New Roman" pitchFamily="18" charset="0"/>
            </a:endParaRPr>
          </a:p>
          <a:p>
            <a:pPr marL="342900" indent="-342900">
              <a:lnSpc>
                <a:spcPct val="150000"/>
              </a:lnSpc>
              <a:buFont typeface="Wingdings" pitchFamily="2" charset="2"/>
              <a:buChar char="@"/>
            </a:pPr>
            <a:endParaRPr lang="en-US" sz="2600" dirty="0"/>
          </a:p>
        </p:txBody>
      </p:sp>
    </p:spTree>
    <p:extLst>
      <p:ext uri="{BB962C8B-B14F-4D97-AF65-F5344CB8AC3E}">
        <p14:creationId xmlns:p14="http://schemas.microsoft.com/office/powerpoint/2010/main" val="37155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down)">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wipe(down)">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a:stretch>
            <a:fillRect/>
          </a:stretch>
        </p:blipFill>
        <p:spPr bwMode="auto">
          <a:xfrm>
            <a:off x="228600" y="2244731"/>
            <a:ext cx="3505200" cy="2886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3"/>
          <a:srcRect/>
          <a:stretch>
            <a:fillRect/>
          </a:stretch>
        </p:blipFill>
        <p:spPr bwMode="auto">
          <a:xfrm>
            <a:off x="3894145" y="3106743"/>
            <a:ext cx="746125" cy="116205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a:srcRect/>
          <a:stretch>
            <a:fillRect/>
          </a:stretch>
        </p:blipFill>
        <p:spPr bwMode="auto">
          <a:xfrm>
            <a:off x="4870450" y="2160590"/>
            <a:ext cx="598488" cy="28352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srcRect/>
          <a:stretch>
            <a:fillRect/>
          </a:stretch>
        </p:blipFill>
        <p:spPr bwMode="auto">
          <a:xfrm>
            <a:off x="5638800" y="3217868"/>
            <a:ext cx="1119188" cy="1044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a:srcRect/>
          <a:stretch>
            <a:fillRect/>
          </a:stretch>
        </p:blipFill>
        <p:spPr bwMode="auto">
          <a:xfrm>
            <a:off x="7086605" y="2447930"/>
            <a:ext cx="1698625" cy="23098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1676400" y="1524001"/>
            <a:ext cx="6697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800" b="1" dirty="0">
                <a:solidFill>
                  <a:srgbClr val="0000CC"/>
                </a:solidFill>
                <a:latin typeface="Times New Roman" pitchFamily="18" charset="0"/>
                <a:cs typeface="Times New Roman" pitchFamily="18" charset="0"/>
              </a:rPr>
              <a:t>Thu </a:t>
            </a:r>
            <a:r>
              <a:rPr lang="en-US" sz="2800" b="1" dirty="0" err="1">
                <a:solidFill>
                  <a:srgbClr val="0000CC"/>
                </a:solidFill>
                <a:latin typeface="Times New Roman" pitchFamily="18" charset="0"/>
                <a:cs typeface="Times New Roman" pitchFamily="18" charset="0"/>
              </a:rPr>
              <a:t>nhận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thông</a:t>
            </a:r>
            <a:r>
              <a:rPr lang="en-US" sz="2800" b="1" dirty="0">
                <a:solidFill>
                  <a:srgbClr val="0000CC"/>
                </a:solidFill>
                <a:latin typeface="Times New Roman" pitchFamily="18" charset="0"/>
                <a:cs typeface="Times New Roman" pitchFamily="18" charset="0"/>
              </a:rPr>
              <a:t> tin </a:t>
            </a:r>
            <a:r>
              <a:rPr lang="en-US" sz="2800" b="1" dirty="0" err="1">
                <a:solidFill>
                  <a:srgbClr val="0000CC"/>
                </a:solidFill>
                <a:latin typeface="Times New Roman" pitchFamily="18" charset="0"/>
                <a:cs typeface="Times New Roman" pitchFamily="18" charset="0"/>
              </a:rPr>
              <a:t>và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xử</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lí</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thông</a:t>
            </a:r>
            <a:r>
              <a:rPr lang="en-US" sz="2800" b="1" dirty="0">
                <a:solidFill>
                  <a:srgbClr val="0000CC"/>
                </a:solidFill>
                <a:latin typeface="Times New Roman" pitchFamily="18" charset="0"/>
                <a:cs typeface="Times New Roman" pitchFamily="18" charset="0"/>
              </a:rPr>
              <a:t> tin</a:t>
            </a:r>
          </a:p>
        </p:txBody>
      </p:sp>
      <p:sp>
        <p:nvSpPr>
          <p:cNvPr id="8" name="Text Box 34">
            <a:hlinkClick r:id="rId7"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8850"/>
                                        </p:tgtEl>
                                        <p:attrNameLst>
                                          <p:attrName>style.visibility</p:attrName>
                                        </p:attrNameLst>
                                      </p:cBhvr>
                                      <p:to>
                                        <p:strVal val="visible"/>
                                      </p:to>
                                    </p:set>
                                    <p:animEffect transition="in" filter="wipe(down)">
                                      <p:cBhvr>
                                        <p:cTn id="12" dur="500"/>
                                        <p:tgtEl>
                                          <p:spTgt spid="78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gtEl>
                                        <p:attrNameLst>
                                          <p:attrName>style.visibility</p:attrName>
                                        </p:attrNameLst>
                                      </p:cBhvr>
                                      <p:to>
                                        <p:strVal val="visible"/>
                                      </p:to>
                                    </p:set>
                                    <p:animEffect transition="in" filter="fade">
                                      <p:cBhvr>
                                        <p:cTn id="17" dur="500"/>
                                        <p:tgtEl>
                                          <p:spTgt spid="788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8852"/>
                                        </p:tgtEl>
                                        <p:attrNameLst>
                                          <p:attrName>style.visibility</p:attrName>
                                        </p:attrNameLst>
                                      </p:cBhvr>
                                      <p:to>
                                        <p:strVal val="visible"/>
                                      </p:to>
                                    </p:set>
                                    <p:animEffect transition="in" filter="wipe(down)">
                                      <p:cBhvr>
                                        <p:cTn id="22" dur="500"/>
                                        <p:tgtEl>
                                          <p:spTgt spid="788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8853"/>
                                        </p:tgtEl>
                                        <p:attrNameLst>
                                          <p:attrName>style.visibility</p:attrName>
                                        </p:attrNameLst>
                                      </p:cBhvr>
                                      <p:to>
                                        <p:strVal val="visible"/>
                                      </p:to>
                                    </p:set>
                                    <p:animEffect transition="in" filter="fade">
                                      <p:cBhvr>
                                        <p:cTn id="27" dur="500"/>
                                        <p:tgtEl>
                                          <p:spTgt spid="788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8854"/>
                                        </p:tgtEl>
                                        <p:attrNameLst>
                                          <p:attrName>style.visibility</p:attrName>
                                        </p:attrNameLst>
                                      </p:cBhvr>
                                      <p:to>
                                        <p:strVal val="visible"/>
                                      </p:to>
                                    </p:set>
                                    <p:animEffect transition="in" filter="wipe(down)">
                                      <p:cBhvr>
                                        <p:cTn id="32"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20" y="881390"/>
            <a:ext cx="8915400" cy="523220"/>
          </a:xfrm>
          <a:prstGeom prst="rect">
            <a:avLst/>
          </a:prstGeom>
          <a:noFill/>
        </p:spPr>
        <p:txBody>
          <a:bodyPr wrap="square" rtlCol="0">
            <a:spAutoFit/>
          </a:bodyPr>
          <a:lstStyle/>
          <a:p>
            <a:pPr algn="ctr"/>
            <a:r>
              <a:rPr lang="en-US" sz="28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QUAN SÁT </a:t>
            </a:r>
            <a:r>
              <a:rPr lang="en-US" sz="2800" b="1">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VIDEO VÀ TRẢ </a:t>
            </a:r>
            <a:r>
              <a:rPr lang="en-US" sz="28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LỜI CÁC </a:t>
            </a:r>
            <a:r>
              <a:rPr lang="en-US" sz="2800" b="1">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CÂU HỎI SAU:</a:t>
            </a:r>
            <a:endParaRPr lang="en-US" sz="28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7620000" cy="4953000"/>
          </a:xfrm>
          <a:prstGeom prst="rect">
            <a:avLst/>
          </a:prstGeom>
        </p:spPr>
      </p:pic>
    </p:spTree>
    <p:extLst>
      <p:ext uri="{BB962C8B-B14F-4D97-AF65-F5344CB8AC3E}">
        <p14:creationId xmlns:p14="http://schemas.microsoft.com/office/powerpoint/2010/main" val="2255709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7">
            <a:extLst>
              <a:ext uri="{FF2B5EF4-FFF2-40B4-BE49-F238E27FC236}">
                <a16:creationId xmlns:a16="http://schemas.microsoft.com/office/drawing/2014/main" id="{5B8CBD78-70F9-4E3C-853E-36CF201D571E}"/>
              </a:ext>
            </a:extLst>
          </p:cNvPr>
          <p:cNvSpPr/>
          <p:nvPr/>
        </p:nvSpPr>
        <p:spPr>
          <a:xfrm>
            <a:off x="2133600" y="2819400"/>
            <a:ext cx="3660475" cy="2140990"/>
          </a:xfrm>
          <a:prstGeom prst="wedgeEllipseCallout">
            <a:avLst>
              <a:gd name="adj1" fmla="val 16485"/>
              <a:gd name="adj2" fmla="val -47669"/>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video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gì</a:t>
            </a:r>
            <a:r>
              <a:rPr lang="en-US" sz="2400" b="1" dirty="0">
                <a:solidFill>
                  <a:schemeClr val="bg1"/>
                </a:solidFill>
                <a:latin typeface="Arial" panose="020B0604020202020204" pitchFamily="34" charset="0"/>
                <a:cs typeface="Arial" panose="020B0604020202020204" pitchFamily="34" charset="0"/>
              </a:rPr>
              <a:t>?</a:t>
            </a:r>
          </a:p>
        </p:txBody>
      </p:sp>
      <p:sp>
        <p:nvSpPr>
          <p:cNvPr id="5" name="Speech Bubble: Oval 10">
            <a:extLst>
              <a:ext uri="{FF2B5EF4-FFF2-40B4-BE49-F238E27FC236}">
                <a16:creationId xmlns:a16="http://schemas.microsoft.com/office/drawing/2014/main" id="{2E9709D0-A129-4E07-84F7-2CD82F1DB3F6}"/>
              </a:ext>
            </a:extLst>
          </p:cNvPr>
          <p:cNvSpPr/>
          <p:nvPr/>
        </p:nvSpPr>
        <p:spPr>
          <a:xfrm>
            <a:off x="1828800" y="2543864"/>
            <a:ext cx="4953000" cy="2416526"/>
          </a:xfrm>
          <a:prstGeom prst="wedgeEllipseCallout">
            <a:avLst>
              <a:gd name="adj1" fmla="val -28962"/>
              <a:gd name="adj2" fmla="val 41719"/>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b="1" dirty="0" err="1">
                <a:solidFill>
                  <a:srgbClr val="FF0000"/>
                </a:solidFill>
                <a:latin typeface="Arial" panose="020B0604020202020204" pitchFamily="34" charset="0"/>
                <a:cs typeface="Arial" panose="020B0604020202020204" pitchFamily="34" charset="0"/>
              </a:rPr>
              <a:t>Vậy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sau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xem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xong</a:t>
            </a:r>
            <a:r>
              <a:rPr lang="en-US" sz="2400" b="1" dirty="0">
                <a:solidFill>
                  <a:srgbClr val="FF0000"/>
                </a:solidFill>
                <a:latin typeface="Arial" panose="020B0604020202020204" pitchFamily="34" charset="0"/>
                <a:cs typeface="Arial" panose="020B0604020202020204" pitchFamily="34" charset="0"/>
              </a:rPr>
              <a:t> video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em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phải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làm</a:t>
            </a:r>
            <a:r>
              <a:rPr lang="en-US" sz="2400" b="1" dirty="0">
                <a:solidFill>
                  <a:srgbClr val="FF0000"/>
                </a:solidFill>
                <a:latin typeface="Arial" panose="020B0604020202020204" pitchFamily="34" charset="0"/>
                <a:cs typeface="Arial" panose="020B0604020202020204" pitchFamily="34" charset="0"/>
              </a:rPr>
              <a:t> </a:t>
            </a:r>
            <a:r>
              <a:rPr lang="en-US" sz="2400" b="1" err="1">
                <a:solidFill>
                  <a:srgbClr val="FF0000"/>
                </a:solidFill>
                <a:latin typeface="Arial" panose="020B0604020202020204" pitchFamily="34" charset="0"/>
                <a:cs typeface="Arial" panose="020B0604020202020204" pitchFamily="34" charset="0"/>
              </a:rPr>
              <a:t>như</a:t>
            </a:r>
            <a:r>
              <a:rPr lang="en-US" sz="2400" b="1">
                <a:solidFill>
                  <a:srgbClr val="FF0000"/>
                </a:solidFill>
                <a:latin typeface="Arial" panose="020B0604020202020204" pitchFamily="34" charset="0"/>
                <a:cs typeface="Arial" panose="020B0604020202020204" pitchFamily="34" charset="0"/>
              </a:rPr>
              <a:t> thế </a:t>
            </a:r>
            <a:r>
              <a:rPr lang="en-US" sz="2400" b="1" dirty="0" err="1">
                <a:solidFill>
                  <a:srgbClr val="FF0000"/>
                </a:solidFill>
                <a:latin typeface="Arial" panose="020B0604020202020204" pitchFamily="34" charset="0"/>
                <a:cs typeface="Arial" panose="020B0604020202020204" pitchFamily="34" charset="0"/>
              </a:rPr>
              <a:t>nào</a:t>
            </a:r>
            <a:r>
              <a:rPr lang="en-US" sz="2400" b="1" dirty="0">
                <a:solidFill>
                  <a:srgbClr val="FF0000"/>
                </a:solidFill>
                <a:latin typeface="Arial" panose="020B0604020202020204" pitchFamily="34" charset="0"/>
                <a:cs typeface="Arial" panose="020B0604020202020204" pitchFamily="34" charset="0"/>
              </a:rPr>
              <a:t>?</a:t>
            </a:r>
          </a:p>
        </p:txBody>
      </p:sp>
      <p:sp>
        <p:nvSpPr>
          <p:cNvPr id="6" name="TextBox 5"/>
          <p:cNvSpPr txBox="1"/>
          <p:nvPr/>
        </p:nvSpPr>
        <p:spPr>
          <a:xfrm>
            <a:off x="836584" y="1143000"/>
            <a:ext cx="7620000" cy="1015663"/>
          </a:xfrm>
          <a:prstGeom prst="rect">
            <a:avLst/>
          </a:prstGeom>
          <a:noFill/>
        </p:spPr>
        <p:txBody>
          <a:bodyPr wrap="square" rtlCol="0">
            <a:spAutoFit/>
          </a:bodyPr>
          <a:lstStyle/>
          <a:p>
            <a:pPr algn="ctr"/>
            <a:r>
              <a:rPr lang="en-US" sz="30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QUAN SÁT </a:t>
            </a:r>
            <a:r>
              <a:rPr lang="en-US" sz="3000" b="1">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VIDEO  VÀ TRẢ </a:t>
            </a:r>
            <a:r>
              <a:rPr lang="en-US" sz="30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LỜI CÁC CÂU HỎI:</a:t>
            </a:r>
          </a:p>
        </p:txBody>
      </p:sp>
    </p:spTree>
    <p:extLst>
      <p:ext uri="{BB962C8B-B14F-4D97-AF65-F5344CB8AC3E}">
        <p14:creationId xmlns:p14="http://schemas.microsoft.com/office/powerpoint/2010/main" val="42313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3048000"/>
            <a:ext cx="3962400" cy="830997"/>
          </a:xfrm>
          <a:prstGeom prst="rect">
            <a:avLst/>
          </a:prstGeom>
          <a:noFill/>
        </p:spPr>
        <p:txBody>
          <a:bodyPr wrap="square" rtlCol="0">
            <a:spAutoFit/>
          </a:bodyPr>
          <a:lstStyle/>
          <a:p>
            <a:r>
              <a:rPr lang="en-US" sz="48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715436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040"/>
            <a:ext cx="9144000" cy="6195764"/>
          </a:xfrm>
          <a:prstGeom prst="rect">
            <a:avLst/>
          </a:prstGeom>
        </p:spPr>
      </p:pic>
      <p:sp>
        <p:nvSpPr>
          <p:cNvPr id="4" name="Rounded Rectangle 3"/>
          <p:cNvSpPr/>
          <p:nvPr/>
        </p:nvSpPr>
        <p:spPr>
          <a:xfrm>
            <a:off x="647700" y="1219200"/>
            <a:ext cx="7848600" cy="5105400"/>
          </a:xfrm>
          <a:prstGeom prst="roundRect">
            <a:avLst/>
          </a:prstGeom>
          <a:solidFill>
            <a:srgbClr val="FFFF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FF0000"/>
              </a:solidFill>
              <a:latin typeface="Times New Roman" panose="02020603050405020304" pitchFamily="18" charset="0"/>
              <a:cs typeface="Times New Roman" panose="02020603050405020304" pitchFamily="18" charset="0"/>
            </a:endParaRPr>
          </a:p>
          <a:p>
            <a:pPr algn="just"/>
            <a:r>
              <a:rPr lang="en-US" sz="3200" b="1" dirty="0" err="1">
                <a:solidFill>
                  <a:srgbClr val="FF0000"/>
                </a:solidFill>
                <a:latin typeface="Times New Roman" panose="02020603050405020304" pitchFamily="18" charset="0"/>
                <a:cs typeface="Times New Roman" panose="02020603050405020304" pitchFamily="18" charset="0"/>
              </a:rPr>
              <a:t>Trò</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tìm</a:t>
            </a:r>
            <a:r>
              <a:rPr lang="en-US" sz="3200" b="1">
                <a:solidFill>
                  <a:srgbClr val="FF0000"/>
                </a:solidFill>
                <a:latin typeface="Times New Roman" panose="02020603050405020304" pitchFamily="18" charset="0"/>
                <a:cs typeface="Times New Roman" panose="02020603050405020304" pitchFamily="18" charset="0"/>
              </a:rPr>
              <a:t> cùng nàng </a:t>
            </a:r>
            <a:r>
              <a:rPr lang="en-US" sz="3200" b="1" dirty="0" err="1">
                <a:solidFill>
                  <a:srgbClr val="FF0000"/>
                </a:solidFill>
                <a:latin typeface="Times New Roman" panose="02020603050405020304" pitchFamily="18" charset="0"/>
                <a:cs typeface="Times New Roman" panose="02020603050405020304" pitchFamily="18" charset="0"/>
              </a:rPr>
              <a:t>Bạch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Tuyết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7 chú </a:t>
            </a:r>
            <a:r>
              <a:rPr lang="en-US" sz="3200" b="1" dirty="0" err="1">
                <a:solidFill>
                  <a:srgbClr val="FF0000"/>
                </a:solidFill>
                <a:latin typeface="Times New Roman" panose="02020603050405020304" pitchFamily="18" charset="0"/>
                <a:cs typeface="Times New Roman" panose="02020603050405020304" pitchFamily="18" charset="0"/>
              </a:rPr>
              <a:t>Lùn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chú</a:t>
            </a:r>
            <a:r>
              <a:rPr lang="en-US" sz="3200" b="1">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a:t>
            </a:r>
            <a:r>
              <a:rPr lang="en-US" sz="3200" b="1">
                <a:solidFill>
                  <a:srgbClr val="FF0000"/>
                </a:solidFill>
                <a:latin typeface="Times New Roman" panose="02020603050405020304" pitchFamily="18" charset="0"/>
                <a:cs typeface="Times New Roman" panose="02020603050405020304" pitchFamily="18" charset="0"/>
              </a:rPr>
              <a:t>ùn </a:t>
            </a:r>
            <a:r>
              <a:rPr lang="en-US" sz="3200" b="1" dirty="0" err="1">
                <a:solidFill>
                  <a:srgbClr val="FF0000"/>
                </a:solidFill>
                <a:latin typeface="Times New Roman" panose="02020603050405020304" pitchFamily="18" charset="0"/>
                <a:cs typeface="Times New Roman" panose="02020603050405020304" pitchFamily="18" charset="0"/>
              </a:rPr>
              <a:t>nấp</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đâu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mỗi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chú</a:t>
            </a:r>
            <a:r>
              <a:rPr lang="en-US" sz="3200" b="1">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a:t>
            </a:r>
            <a:r>
              <a:rPr lang="en-US" sz="3200" b="1">
                <a:solidFill>
                  <a:srgbClr val="FF0000"/>
                </a:solidFill>
                <a:latin typeface="Times New Roman" panose="02020603050405020304" pitchFamily="18" charset="0"/>
                <a:cs typeface="Times New Roman" panose="02020603050405020304" pitchFamily="18" charset="0"/>
              </a:rPr>
              <a:t>ùn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Tuyết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Mỗi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20 </a:t>
            </a:r>
            <a:r>
              <a:rPr lang="en-US" sz="3200" b="1" dirty="0" err="1">
                <a:solidFill>
                  <a:srgbClr val="FF0000"/>
                </a:solidFill>
                <a:latin typeface="Times New Roman" panose="02020603050405020304" pitchFamily="18" charset="0"/>
                <a:cs typeface="Times New Roman" panose="02020603050405020304" pitchFamily="18" charset="0"/>
              </a:rPr>
              <a:t>giây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chọn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nào</a:t>
            </a:r>
            <a:r>
              <a:rPr lang="en-US" sz="3200" b="1">
                <a:solidFill>
                  <a:srgbClr val="FF0000"/>
                </a:solidFill>
                <a:latin typeface="Times New Roman" panose="02020603050405020304" pitchFamily="18" charset="0"/>
                <a:cs typeface="Times New Roman" panose="02020603050405020304" pitchFamily="18" charset="0"/>
              </a:rPr>
              <a:t> giúp nàng Bạch Tuyết tìm </a:t>
            </a:r>
            <a:r>
              <a:rPr lang="en-US" sz="3200" b="1" err="1">
                <a:solidFill>
                  <a:srgbClr val="FF0000"/>
                </a:solidFill>
                <a:latin typeface="Times New Roman" panose="02020603050405020304" pitchFamily="18" charset="0"/>
                <a:cs typeface="Times New Roman" panose="02020603050405020304" pitchFamily="18" charset="0"/>
              </a:rPr>
              <a:t>ra</a:t>
            </a:r>
            <a:r>
              <a:rPr lang="en-US" sz="3200" b="1">
                <a:solidFill>
                  <a:srgbClr val="FF0000"/>
                </a:solidFill>
                <a:latin typeface="Times New Roman" panose="02020603050405020304" pitchFamily="18" charset="0"/>
                <a:cs typeface="Times New Roman" panose="02020603050405020304" pitchFamily="18" charset="0"/>
              </a:rPr>
              <a:t> nhiều chú </a:t>
            </a:r>
            <a:r>
              <a:rPr lang="en-US" sz="3200" b="1" err="1">
                <a:solidFill>
                  <a:srgbClr val="FF0000"/>
                </a:solidFill>
                <a:latin typeface="Times New Roman" panose="02020603050405020304" pitchFamily="18" charset="0"/>
                <a:cs typeface="Times New Roman" panose="02020603050405020304" pitchFamily="18" charset="0"/>
              </a:rPr>
              <a:t>Lùn</a:t>
            </a:r>
            <a:r>
              <a:rPr lang="en-US" sz="3200" b="1">
                <a:solidFill>
                  <a:srgbClr val="FF0000"/>
                </a:solidFill>
                <a:latin typeface="Times New Roman" panose="02020603050405020304" pitchFamily="18" charset="0"/>
                <a:cs typeface="Times New Roman" panose="02020603050405020304" pitchFamily="18" charset="0"/>
              </a:rPr>
              <a:t> nhất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thắng</a:t>
            </a:r>
            <a:r>
              <a:rPr lang="en-US" sz="3200" b="1">
                <a:solidFill>
                  <a:srgbClr val="FF0000"/>
                </a:solidFill>
                <a:latin typeface="Times New Roman" panose="02020603050405020304" pitchFamily="18" charset="0"/>
                <a:cs typeface="Times New Roman" panose="02020603050405020304" pitchFamily="18" charset="0"/>
              </a:rPr>
              <a:t> cuộc.</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828800" y="1447800"/>
            <a:ext cx="5486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THỂ LỆ TRÒ CHƠI</a:t>
            </a:r>
          </a:p>
        </p:txBody>
      </p:sp>
    </p:spTree>
    <p:extLst>
      <p:ext uri="{BB962C8B-B14F-4D97-AF65-F5344CB8AC3E}">
        <p14:creationId xmlns:p14="http://schemas.microsoft.com/office/powerpoint/2010/main" val="18712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22180"/>
            <a:ext cx="932654"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30" y="4662277"/>
            <a:ext cx="1410187"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4667666"/>
            <a:ext cx="1434898"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4789837"/>
            <a:ext cx="1592716"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4" y="4957295"/>
            <a:ext cx="1373981"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5232399"/>
            <a:ext cx="1659340"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4" y="4577569"/>
            <a:ext cx="12427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4363395"/>
            <a:ext cx="1583524"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1400" y="-2947963"/>
            <a:ext cx="7328054"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 y="-2825162"/>
            <a:ext cx="4558915"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0600" y="-1955800"/>
            <a:ext cx="8305800" cy="41615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95400" y="381000"/>
            <a:ext cx="7550343" cy="1077218"/>
          </a:xfrm>
          <a:prstGeom prst="rect">
            <a:avLst/>
          </a:prstGeom>
          <a:noFill/>
        </p:spPr>
        <p:txBody>
          <a:bodyPr wrap="square" rtlCol="0">
            <a:spAutoFit/>
          </a:bodyPr>
          <a:lstStyle/>
          <a:p>
            <a:pPr algn="ctr" eaLnBrk="1" fontAlgn="auto" hangingPunct="1">
              <a:spcBef>
                <a:spcPts val="0"/>
              </a:spcBef>
              <a:spcAft>
                <a:spcPts val="0"/>
              </a:spcAft>
            </a:pPr>
            <a:r>
              <a:rPr lang="en-US" sz="3200" b="1" dirty="0">
                <a:solidFill>
                  <a:prstClr val="white"/>
                </a:solidFill>
                <a:latin typeface="Times New Roman" pitchFamily="18" charset="0"/>
                <a:cs typeface="Times New Roman" pitchFamily="18" charset="0"/>
              </a:rPr>
              <a:t>CHƠI TRỐN TÌM </a:t>
            </a:r>
          </a:p>
          <a:p>
            <a:pPr algn="ctr" eaLnBrk="1" fontAlgn="auto" hangingPunct="1">
              <a:spcBef>
                <a:spcPts val="0"/>
              </a:spcBef>
              <a:spcAft>
                <a:spcPts val="0"/>
              </a:spcAft>
            </a:pPr>
            <a:r>
              <a:rPr lang="en-US" sz="3200" b="1" dirty="0">
                <a:solidFill>
                  <a:prstClr val="white"/>
                </a:solidFill>
                <a:latin typeface="Times New Roman" pitchFamily="18" charset="0"/>
                <a:cs typeface="Times New Roman" pitchFamily="18"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00127" y="5901543"/>
            <a:ext cx="1069648" cy="780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6561" y="1371600"/>
            <a:ext cx="5508239" cy="523220"/>
          </a:xfrm>
          <a:prstGeom prst="rect">
            <a:avLst/>
          </a:prstGeom>
        </p:spPr>
        <p:txBody>
          <a:bodyPr wrap="none">
            <a:spAutoFit/>
          </a:bodyPr>
          <a:lstStyle/>
          <a:p>
            <a:pPr algn="ctr"/>
            <a:r>
              <a:rPr lang="en-US" sz="2800" b="1" dirty="0">
                <a:solidFill>
                  <a:schemeClr val="bg1"/>
                </a:solidFill>
                <a:latin typeface="Times New Roman" pitchFamily="18" charset="0"/>
                <a:cs typeface="Times New Roman" pitchFamily="18" charset="0"/>
              </a:rPr>
              <a:t>(</a:t>
            </a:r>
            <a:r>
              <a:rPr lang="en-US" sz="2800" b="1" dirty="0" err="1">
                <a:solidFill>
                  <a:schemeClr val="bg1"/>
                </a:solidFill>
                <a:latin typeface="Times New Roman" pitchFamily="18" charset="0"/>
                <a:cs typeface="Times New Roman" pitchFamily="18" charset="0"/>
              </a:rPr>
              <a:t>Tìm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xem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chú</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lùn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đang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nấp</a:t>
            </a:r>
            <a:r>
              <a:rPr lang="en-US" sz="2800" b="1" dirty="0">
                <a:solidFill>
                  <a:schemeClr val="bg1"/>
                </a:solidFill>
                <a:latin typeface="Times New Roman" pitchFamily="18" charset="0"/>
                <a:cs typeface="Times New Roman" pitchFamily="18" charset="0"/>
              </a:rPr>
              <a:t> ở </a:t>
            </a:r>
            <a:r>
              <a:rPr lang="en-US" sz="2800" b="1" dirty="0" err="1">
                <a:solidFill>
                  <a:schemeClr val="bg1"/>
                </a:solidFill>
                <a:latin typeface="Times New Roman" pitchFamily="18" charset="0"/>
                <a:cs typeface="Times New Roman" pitchFamily="18" charset="0"/>
              </a:rPr>
              <a:t>đâu</a:t>
            </a:r>
            <a:r>
              <a:rPr lang="en-US" sz="2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9854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
            <a:ext cx="9144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5834594" y="3997351"/>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3814061" y="4860489"/>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852783" y="4994984"/>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7515245" y="4028630"/>
            <a:ext cx="115736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68024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7549" y="-9677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2685" y="-536545"/>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19" y="3430815"/>
            <a:ext cx="1369010"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2600" y="-1955800"/>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36925" y="2224199"/>
            <a:ext cx="8077200" cy="747602"/>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endParaRPr lang="vi-VN" sz="3600" dirty="0">
              <a:solidFill>
                <a:srgbClr val="0000FF"/>
              </a:solidFill>
            </a:endParaRPr>
          </a:p>
          <a:p>
            <a:pPr lvl="0" eaLnBrk="1" fontAlgn="auto" hangingPunct="1">
              <a:spcBef>
                <a:spcPts val="0"/>
              </a:spcBef>
              <a:spcAft>
                <a:spcPts val="0"/>
              </a:spcAft>
            </a:pPr>
            <a:r>
              <a:rPr lang="vi-VN" sz="2800" dirty="0">
                <a:solidFill>
                  <a:schemeClr val="bg1"/>
                </a:solidFill>
                <a:latin typeface="+mj-lt"/>
              </a:rPr>
              <a:t>A. Có độ tin cậy cao, đem tại hiểu biết cho con người</a:t>
            </a:r>
            <a:r>
              <a:rPr lang="vi-VN" sz="2800" dirty="0">
                <a:solidFill>
                  <a:srgbClr val="0000CC"/>
                </a:solidFill>
                <a:latin typeface="+mj-lt"/>
              </a:rPr>
              <a:t>.</a:t>
            </a:r>
          </a:p>
          <a:p>
            <a:pPr algn="ctr" eaLnBrk="1" fontAlgn="auto" hangingPunct="1">
              <a:spcBef>
                <a:spcPts val="0"/>
              </a:spcBef>
              <a:spcAft>
                <a:spcPts val="0"/>
              </a:spcAft>
            </a:pPr>
            <a:endParaRPr lang="en-US" sz="2800" dirty="0">
              <a:solidFill>
                <a:srgbClr val="0000CC"/>
              </a:solidFill>
            </a:endParaRPr>
          </a:p>
        </p:txBody>
      </p:sp>
      <p:sp>
        <p:nvSpPr>
          <p:cNvPr id="25" name="Rounded Rectangle 24"/>
          <p:cNvSpPr/>
          <p:nvPr/>
        </p:nvSpPr>
        <p:spPr>
          <a:xfrm>
            <a:off x="936925" y="3122500"/>
            <a:ext cx="8077200" cy="97858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a:solidFill>
                  <a:schemeClr val="bg1"/>
                </a:solidFill>
                <a:latin typeface="Times New Roman" pitchFamily="18" charset="0"/>
                <a:cs typeface="Times New Roman" pitchFamily="18" charset="0"/>
              </a:rPr>
              <a:t>B.</a:t>
            </a:r>
            <a:r>
              <a:rPr lang="en-US" sz="2800" dirty="0">
                <a:solidFill>
                  <a:schemeClr val="bg1"/>
                </a:solidFill>
                <a:latin typeface="+mj-lt"/>
              </a:rPr>
              <a:t> </a:t>
            </a:r>
            <a:r>
              <a:rPr lang="vi-VN" sz="2800" dirty="0">
                <a:solidFill>
                  <a:schemeClr val="bg1"/>
                </a:solidFill>
                <a:latin typeface="+mj-lt"/>
              </a:rPr>
              <a:t>Đem lại hiểu biết cho con người, không phụ thuộc</a:t>
            </a:r>
          </a:p>
          <a:p>
            <a:pPr eaLnBrk="1" fontAlgn="auto" hangingPunct="1">
              <a:spcBef>
                <a:spcPts val="0"/>
              </a:spcBef>
              <a:spcAft>
                <a:spcPts val="0"/>
              </a:spcAft>
            </a:pPr>
            <a:r>
              <a:rPr lang="vi-VN" sz="2800" dirty="0">
                <a:solidFill>
                  <a:schemeClr val="bg1"/>
                </a:solidFill>
                <a:latin typeface="+mj-lt"/>
              </a:rPr>
              <a:t>      vào dữ liệu</a:t>
            </a:r>
            <a:endParaRPr lang="en-US" sz="2800" dirty="0">
              <a:solidFill>
                <a:schemeClr val="bg1"/>
              </a:solidFill>
              <a:latin typeface="+mj-lt"/>
            </a:endParaRPr>
          </a:p>
        </p:txBody>
      </p:sp>
      <p:sp>
        <p:nvSpPr>
          <p:cNvPr id="26" name="Rounded Rectangle 25"/>
          <p:cNvSpPr/>
          <p:nvPr/>
        </p:nvSpPr>
        <p:spPr>
          <a:xfrm>
            <a:off x="896460" y="4213565"/>
            <a:ext cx="8117665" cy="958448"/>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a:solidFill>
                  <a:schemeClr val="bg1"/>
                </a:solidFill>
                <a:latin typeface="Times New Roman" pitchFamily="18" charset="0"/>
                <a:cs typeface="Times New Roman" pitchFamily="18" charset="0"/>
              </a:rPr>
              <a:t>C.</a:t>
            </a:r>
            <a:r>
              <a:rPr lang="vi-VN" sz="4000" dirty="0">
                <a:solidFill>
                  <a:schemeClr val="bg1"/>
                </a:solidFill>
              </a:rPr>
              <a:t> </a:t>
            </a:r>
            <a:r>
              <a:rPr lang="vi-VN" sz="2800" dirty="0">
                <a:solidFill>
                  <a:schemeClr val="bg1"/>
                </a:solidFill>
                <a:latin typeface="+mj-lt"/>
              </a:rPr>
              <a:t>Có độ tin cậy cao, không phụ thuộc vào dữ liệu</a:t>
            </a:r>
            <a:endParaRPr lang="en-US" sz="2800" dirty="0">
              <a:solidFill>
                <a:schemeClr val="bg1"/>
              </a:solidFill>
              <a:latin typeface="+mj-lt"/>
            </a:endParaRPr>
          </a:p>
        </p:txBody>
      </p:sp>
      <p:sp>
        <p:nvSpPr>
          <p:cNvPr id="27" name="Rounded Rectangle 26"/>
          <p:cNvSpPr/>
          <p:nvPr/>
        </p:nvSpPr>
        <p:spPr>
          <a:xfrm>
            <a:off x="949828" y="5386670"/>
            <a:ext cx="8064298" cy="993749"/>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latin typeface="Times New Roman" pitchFamily="18" charset="0"/>
                <a:cs typeface="Times New Roman" pitchFamily="18" charset="0"/>
              </a:rPr>
              <a:t>D</a:t>
            </a:r>
            <a:r>
              <a:rPr lang="en-US" sz="3600" dirty="0">
                <a:solidFill>
                  <a:schemeClr val="bg1"/>
                </a:solidFill>
              </a:rPr>
              <a:t>. </a:t>
            </a:r>
            <a:r>
              <a:rPr lang="vi-VN" sz="2800" dirty="0">
                <a:solidFill>
                  <a:schemeClr val="bg1"/>
                </a:solidFill>
                <a:latin typeface="+mj-lt"/>
              </a:rPr>
              <a:t>Đem lại hiểu biết và giúp con người có những</a:t>
            </a:r>
          </a:p>
          <a:p>
            <a:r>
              <a:rPr lang="vi-VN" sz="2800" dirty="0">
                <a:solidFill>
                  <a:schemeClr val="bg1"/>
                </a:solidFill>
                <a:latin typeface="+mj-lt"/>
              </a:rPr>
              <a:t>      lựa chọn tốt.</a:t>
            </a:r>
          </a:p>
        </p:txBody>
      </p:sp>
      <p:sp>
        <p:nvSpPr>
          <p:cNvPr id="5" name="TextBox 4"/>
          <p:cNvSpPr txBox="1"/>
          <p:nvPr/>
        </p:nvSpPr>
        <p:spPr>
          <a:xfrm>
            <a:off x="2050362" y="508004"/>
            <a:ext cx="5643692" cy="1077218"/>
          </a:xfrm>
          <a:prstGeom prst="rect">
            <a:avLst/>
          </a:prstGeom>
          <a:noFill/>
        </p:spPr>
        <p:txBody>
          <a:bodyPr wrap="square" rtlCol="0">
            <a:spAutoFit/>
          </a:bodyPr>
          <a:lstStyle/>
          <a:p>
            <a:pPr lvl="0"/>
            <a:r>
              <a:rPr lang="vi-VN" sz="3200" b="1">
                <a:solidFill>
                  <a:schemeClr val="bg1"/>
                </a:solidFill>
                <a:latin typeface="+mj-lt"/>
              </a:rPr>
              <a:t>Câu 1: Phát biểu nào sau đây</a:t>
            </a:r>
          </a:p>
          <a:p>
            <a:pPr lvl="0"/>
            <a:r>
              <a:rPr lang="vi-VN" sz="3200" b="1">
                <a:solidFill>
                  <a:schemeClr val="bg1"/>
                </a:solidFill>
                <a:latin typeface="+mj-lt"/>
              </a:rPr>
              <a:t> đúng về lợi ích của thông tin?</a:t>
            </a:r>
          </a:p>
        </p:txBody>
      </p:sp>
      <p:sp>
        <p:nvSpPr>
          <p:cNvPr id="6" name="Explosion 1 5"/>
          <p:cNvSpPr/>
          <p:nvPr/>
        </p:nvSpPr>
        <p:spPr>
          <a:xfrm>
            <a:off x="4572000" y="2624737"/>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04089" y="76200"/>
            <a:ext cx="1212850" cy="68747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8475" y="631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Oval 176"/>
          <p:cNvSpPr>
            <a:spLocks noChangeArrowheads="1"/>
          </p:cNvSpPr>
          <p:nvPr/>
        </p:nvSpPr>
        <p:spPr bwMode="auto">
          <a:xfrm>
            <a:off x="742950"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49" name="Oval 176"/>
          <p:cNvSpPr>
            <a:spLocks noChangeArrowheads="1"/>
          </p:cNvSpPr>
          <p:nvPr/>
        </p:nvSpPr>
        <p:spPr bwMode="auto">
          <a:xfrm>
            <a:off x="742950" y="980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0" name="Oval 176"/>
          <p:cNvSpPr>
            <a:spLocks noChangeArrowheads="1"/>
          </p:cNvSpPr>
          <p:nvPr/>
        </p:nvSpPr>
        <p:spPr bwMode="auto">
          <a:xfrm>
            <a:off x="727075"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1"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2" name="Oval 176"/>
          <p:cNvSpPr>
            <a:spLocks noChangeArrowheads="1"/>
          </p:cNvSpPr>
          <p:nvPr/>
        </p:nvSpPr>
        <p:spPr bwMode="auto">
          <a:xfrm>
            <a:off x="725488"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3"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4"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5"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6"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7"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8"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59"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0"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1"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2"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3"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4"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5"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6"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7"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8" name="Oval 176"/>
          <p:cNvSpPr>
            <a:spLocks noChangeArrowheads="1"/>
          </p:cNvSpPr>
          <p:nvPr/>
        </p:nvSpPr>
        <p:spPr bwMode="auto">
          <a:xfrm>
            <a:off x="742950"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679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31"/>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031"/>
                                        </p:tgtEl>
                                        <p:attrNameLst>
                                          <p:attrName>r</p:attrName>
                                        </p:attrNameLst>
                                      </p:cBhvr>
                                    </p:animRot>
                                    <p:animRot by="-240000">
                                      <p:cBhvr>
                                        <p:cTn id="36" dur="600" fill="hold">
                                          <p:stCondLst>
                                            <p:cond delay="600"/>
                                          </p:stCondLst>
                                        </p:cTn>
                                        <p:tgtEl>
                                          <p:spTgt spid="1031"/>
                                        </p:tgtEl>
                                        <p:attrNameLst>
                                          <p:attrName>r</p:attrName>
                                        </p:attrNameLst>
                                      </p:cBhvr>
                                    </p:animRot>
                                    <p:animRot by="240000">
                                      <p:cBhvr>
                                        <p:cTn id="37" dur="600" fill="hold">
                                          <p:stCondLst>
                                            <p:cond delay="1200"/>
                                          </p:stCondLst>
                                        </p:cTn>
                                        <p:tgtEl>
                                          <p:spTgt spid="1031"/>
                                        </p:tgtEl>
                                        <p:attrNameLst>
                                          <p:attrName>r</p:attrName>
                                        </p:attrNameLst>
                                      </p:cBhvr>
                                    </p:animRot>
                                    <p:animRot by="-240000">
                                      <p:cBhvr>
                                        <p:cTn id="38" dur="600" fill="hold">
                                          <p:stCondLst>
                                            <p:cond delay="1800"/>
                                          </p:stCondLst>
                                        </p:cTn>
                                        <p:tgtEl>
                                          <p:spTgt spid="1031"/>
                                        </p:tgtEl>
                                        <p:attrNameLst>
                                          <p:attrName>r</p:attrName>
                                        </p:attrNameLst>
                                      </p:cBhvr>
                                    </p:animRot>
                                    <p:animRot by="120000">
                                      <p:cBhvr>
                                        <p:cTn id="39"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300" fill="hold">
                                          <p:stCondLst>
                                            <p:cond delay="0"/>
                                          </p:stCondLst>
                                        </p:cTn>
                                        <p:tgtEl>
                                          <p:spTgt spid="1030"/>
                                        </p:tgtEl>
                                        <p:attrNameLst>
                                          <p:attrName>r</p:attrName>
                                        </p:attrNameLst>
                                      </p:cBhvr>
                                    </p:animRot>
                                    <p:animRot by="-240000">
                                      <p:cBhvr>
                                        <p:cTn id="47" dur="600" fill="hold">
                                          <p:stCondLst>
                                            <p:cond delay="600"/>
                                          </p:stCondLst>
                                        </p:cTn>
                                        <p:tgtEl>
                                          <p:spTgt spid="1030"/>
                                        </p:tgtEl>
                                        <p:attrNameLst>
                                          <p:attrName>r</p:attrName>
                                        </p:attrNameLst>
                                      </p:cBhvr>
                                    </p:animRot>
                                    <p:animRot by="240000">
                                      <p:cBhvr>
                                        <p:cTn id="48" dur="600" fill="hold">
                                          <p:stCondLst>
                                            <p:cond delay="1200"/>
                                          </p:stCondLst>
                                        </p:cTn>
                                        <p:tgtEl>
                                          <p:spTgt spid="1030"/>
                                        </p:tgtEl>
                                        <p:attrNameLst>
                                          <p:attrName>r</p:attrName>
                                        </p:attrNameLst>
                                      </p:cBhvr>
                                    </p:animRot>
                                    <p:animRot by="-240000">
                                      <p:cBhvr>
                                        <p:cTn id="49" dur="600" fill="hold">
                                          <p:stCondLst>
                                            <p:cond delay="1800"/>
                                          </p:stCondLst>
                                        </p:cTn>
                                        <p:tgtEl>
                                          <p:spTgt spid="1030"/>
                                        </p:tgtEl>
                                        <p:attrNameLst>
                                          <p:attrName>r</p:attrName>
                                        </p:attrNameLst>
                                      </p:cBhvr>
                                    </p:animRot>
                                    <p:animRot by="120000">
                                      <p:cBhvr>
                                        <p:cTn id="50"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29"/>
                                        </p:tgtEl>
                                        <p:attrNameLst>
                                          <p:attrName>style.visibility</p:attrName>
                                        </p:attrNameLst>
                                      </p:cBhvr>
                                      <p:to>
                                        <p:strVal val="visible"/>
                                      </p:to>
                                    </p:set>
                                  </p:childTnLst>
                                </p:cTn>
                              </p:par>
                              <p:par>
                                <p:cTn id="56" presetID="32" presetClass="emph" presetSubtype="0" repeatCount="indefinite" fill="hold" nodeType="withEffect">
                                  <p:stCondLst>
                                    <p:cond delay="0"/>
                                  </p:stCondLst>
                                  <p:childTnLst>
                                    <p:animRot by="120000">
                                      <p:cBhvr>
                                        <p:cTn id="57" dur="300" fill="hold">
                                          <p:stCondLst>
                                            <p:cond delay="0"/>
                                          </p:stCondLst>
                                        </p:cTn>
                                        <p:tgtEl>
                                          <p:spTgt spid="1029"/>
                                        </p:tgtEl>
                                        <p:attrNameLst>
                                          <p:attrName>r</p:attrName>
                                        </p:attrNameLst>
                                      </p:cBhvr>
                                    </p:animRot>
                                    <p:animRot by="-240000">
                                      <p:cBhvr>
                                        <p:cTn id="58" dur="600" fill="hold">
                                          <p:stCondLst>
                                            <p:cond delay="600"/>
                                          </p:stCondLst>
                                        </p:cTn>
                                        <p:tgtEl>
                                          <p:spTgt spid="1029"/>
                                        </p:tgtEl>
                                        <p:attrNameLst>
                                          <p:attrName>r</p:attrName>
                                        </p:attrNameLst>
                                      </p:cBhvr>
                                    </p:animRot>
                                    <p:animRot by="240000">
                                      <p:cBhvr>
                                        <p:cTn id="59" dur="600" fill="hold">
                                          <p:stCondLst>
                                            <p:cond delay="1200"/>
                                          </p:stCondLst>
                                        </p:cTn>
                                        <p:tgtEl>
                                          <p:spTgt spid="1029"/>
                                        </p:tgtEl>
                                        <p:attrNameLst>
                                          <p:attrName>r</p:attrName>
                                        </p:attrNameLst>
                                      </p:cBhvr>
                                    </p:animRot>
                                    <p:animRot by="-240000">
                                      <p:cBhvr>
                                        <p:cTn id="60" dur="600" fill="hold">
                                          <p:stCondLst>
                                            <p:cond delay="1800"/>
                                          </p:stCondLst>
                                        </p:cTn>
                                        <p:tgtEl>
                                          <p:spTgt spid="1029"/>
                                        </p:tgtEl>
                                        <p:attrNameLst>
                                          <p:attrName>r</p:attrName>
                                        </p:attrNameLst>
                                      </p:cBhvr>
                                    </p:animRot>
                                    <p:animRot by="120000">
                                      <p:cBhvr>
                                        <p:cTn id="61"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2"/>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300" fill="hold">
                                          <p:stCondLst>
                                            <p:cond delay="0"/>
                                          </p:stCondLst>
                                        </p:cTn>
                                        <p:tgtEl>
                                          <p:spTgt spid="1032"/>
                                        </p:tgtEl>
                                        <p:attrNameLst>
                                          <p:attrName>r</p:attrName>
                                        </p:attrNameLst>
                                      </p:cBhvr>
                                    </p:animRot>
                                    <p:animRot by="-240000">
                                      <p:cBhvr>
                                        <p:cTn id="69" dur="600" fill="hold">
                                          <p:stCondLst>
                                            <p:cond delay="600"/>
                                          </p:stCondLst>
                                        </p:cTn>
                                        <p:tgtEl>
                                          <p:spTgt spid="1032"/>
                                        </p:tgtEl>
                                        <p:attrNameLst>
                                          <p:attrName>r</p:attrName>
                                        </p:attrNameLst>
                                      </p:cBhvr>
                                    </p:animRot>
                                    <p:animRot by="240000">
                                      <p:cBhvr>
                                        <p:cTn id="70" dur="600" fill="hold">
                                          <p:stCondLst>
                                            <p:cond delay="1200"/>
                                          </p:stCondLst>
                                        </p:cTn>
                                        <p:tgtEl>
                                          <p:spTgt spid="1032"/>
                                        </p:tgtEl>
                                        <p:attrNameLst>
                                          <p:attrName>r</p:attrName>
                                        </p:attrNameLst>
                                      </p:cBhvr>
                                    </p:animRot>
                                    <p:animRot by="-240000">
                                      <p:cBhvr>
                                        <p:cTn id="71" dur="600" fill="hold">
                                          <p:stCondLst>
                                            <p:cond delay="1800"/>
                                          </p:stCondLst>
                                        </p:cTn>
                                        <p:tgtEl>
                                          <p:spTgt spid="1032"/>
                                        </p:tgtEl>
                                        <p:attrNameLst>
                                          <p:attrName>r</p:attrName>
                                        </p:attrNameLst>
                                      </p:cBhvr>
                                    </p:animRot>
                                    <p:animRot by="120000">
                                      <p:cBhvr>
                                        <p:cTn id="72" dur="600" fill="hold">
                                          <p:stCondLst>
                                            <p:cond delay="2400"/>
                                          </p:stCondLst>
                                        </p:cTn>
                                        <p:tgtEl>
                                          <p:spTgt spid="1032"/>
                                        </p:tgtEl>
                                        <p:attrNameLst>
                                          <p:attrName>r</p:attrName>
                                        </p:attrNameLst>
                                      </p:cBhvr>
                                    </p:animRo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26" presetClass="emph" presetSubtype="0" repeatCount="3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par>
                                <p:cTn id="78" presetID="1" presetClass="exit" presetSubtype="0" fill="hold" grpId="2" nodeType="withEffect">
                                  <p:stCondLst>
                                    <p:cond delay="2500"/>
                                  </p:stCondLst>
                                  <p:childTnLst>
                                    <p:set>
                                      <p:cBhvr>
                                        <p:cTn id="7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999"/>
                                          </p:stCondLst>
                                        </p:cTn>
                                        <p:tgtEl>
                                          <p:spTgt spid="4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4000"/>
                            </p:stCondLst>
                            <p:childTnLst>
                              <p:par>
                                <p:cTn id="95" presetID="1" presetClass="entr" presetSubtype="0" fill="hold" grpId="0" nodeType="afterEffect">
                                  <p:stCondLst>
                                    <p:cond delay="0"/>
                                  </p:stCondLst>
                                  <p:childTnLst>
                                    <p:set>
                                      <p:cBhvr>
                                        <p:cTn id="96"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5000"/>
                            </p:stCondLst>
                            <p:childTnLst>
                              <p:par>
                                <p:cTn id="98" presetID="1" presetClass="entr" presetSubtype="0" fill="hold" grpId="0" nodeType="afterEffect">
                                  <p:stCondLst>
                                    <p:cond delay="0"/>
                                  </p:stCondLst>
                                  <p:childTnLst>
                                    <p:set>
                                      <p:cBhvr>
                                        <p:cTn id="99"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6000"/>
                            </p:stCondLst>
                            <p:childTnLst>
                              <p:par>
                                <p:cTn id="101" presetID="1" presetClass="entr" presetSubtype="0" fill="hold" grpId="0" nodeType="afterEffect">
                                  <p:stCondLst>
                                    <p:cond delay="0"/>
                                  </p:stCondLst>
                                  <p:childTnLst>
                                    <p:set>
                                      <p:cBhvr>
                                        <p:cTn id="102" dur="1" fill="hold">
                                          <p:stCondLst>
                                            <p:cond delay="999"/>
                                          </p:stCondLst>
                                        </p:cTn>
                                        <p:tgtEl>
                                          <p:spTgt spid="54"/>
                                        </p:tgtEl>
                                        <p:attrNameLst>
                                          <p:attrName>style.visibility</p:attrName>
                                        </p:attrNameLst>
                                      </p:cBhvr>
                                      <p:to>
                                        <p:strVal val="visible"/>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7000"/>
                            </p:stCondLst>
                            <p:childTnLst>
                              <p:par>
                                <p:cTn id="104" presetID="1" presetClass="entr" presetSubtype="0" fill="hold" grpId="0" nodeType="afterEffect">
                                  <p:stCondLst>
                                    <p:cond delay="1000"/>
                                  </p:stCondLst>
                                  <p:childTnLst>
                                    <p:set>
                                      <p:cBhvr>
                                        <p:cTn id="10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9000"/>
                            </p:stCondLst>
                            <p:childTnLst>
                              <p:par>
                                <p:cTn id="107" presetID="1" presetClass="entr" presetSubtype="0" fill="hold" grpId="0" nodeType="afterEffect">
                                  <p:stCondLst>
                                    <p:cond delay="0"/>
                                  </p:stCondLst>
                                  <p:childTnLst>
                                    <p:set>
                                      <p:cBhvr>
                                        <p:cTn id="108"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10000"/>
                            </p:stCondLst>
                            <p:childTnLst>
                              <p:par>
                                <p:cTn id="110" presetID="1" presetClass="entr" presetSubtype="0" fill="hold" grpId="0" nodeType="afterEffect">
                                  <p:stCondLst>
                                    <p:cond delay="0"/>
                                  </p:stCondLst>
                                  <p:childTnLst>
                                    <p:set>
                                      <p:cBhvr>
                                        <p:cTn id="11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11000"/>
                            </p:stCondLst>
                            <p:childTnLst>
                              <p:par>
                                <p:cTn id="113" presetID="1" presetClass="entr" presetSubtype="0" fill="hold" grpId="0" nodeType="afterEffect">
                                  <p:stCondLst>
                                    <p:cond delay="0"/>
                                  </p:stCondLst>
                                  <p:childTnLst>
                                    <p:set>
                                      <p:cBhvr>
                                        <p:cTn id="114"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12000"/>
                            </p:stCondLst>
                            <p:childTnLst>
                              <p:par>
                                <p:cTn id="116" presetID="1" presetClass="entr" presetSubtype="0" fill="hold" grpId="0" nodeType="afterEffect">
                                  <p:stCondLst>
                                    <p:cond delay="0"/>
                                  </p:stCondLst>
                                  <p:childTnLst>
                                    <p:set>
                                      <p:cBhvr>
                                        <p:cTn id="117"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13000"/>
                            </p:stCondLst>
                            <p:childTnLst>
                              <p:par>
                                <p:cTn id="119" presetID="1" presetClass="entr" presetSubtype="0" fill="hold" grpId="0" nodeType="afterEffect">
                                  <p:stCondLst>
                                    <p:cond delay="0"/>
                                  </p:stCondLst>
                                  <p:childTnLst>
                                    <p:set>
                                      <p:cBhvr>
                                        <p:cTn id="120"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14000"/>
                            </p:stCondLst>
                            <p:childTnLst>
                              <p:par>
                                <p:cTn id="122" presetID="1" presetClass="entr" presetSubtype="0" fill="hold" grpId="0" nodeType="afterEffect">
                                  <p:stCondLst>
                                    <p:cond delay="0"/>
                                  </p:stCondLst>
                                  <p:childTnLst>
                                    <p:set>
                                      <p:cBhvr>
                                        <p:cTn id="123"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16000"/>
                            </p:stCondLst>
                            <p:childTnLst>
                              <p:par>
                                <p:cTn id="128" presetID="1" presetClass="entr" presetSubtype="0" fill="hold" grpId="0" nodeType="afterEffect">
                                  <p:stCondLst>
                                    <p:cond delay="0"/>
                                  </p:stCondLst>
                                  <p:childTnLst>
                                    <p:set>
                                      <p:cBhvr>
                                        <p:cTn id="129"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17000"/>
                            </p:stCondLst>
                            <p:childTnLst>
                              <p:par>
                                <p:cTn id="131" presetID="1" presetClass="entr" presetSubtype="0" fill="hold" grpId="0" nodeType="afterEffect">
                                  <p:stCondLst>
                                    <p:cond delay="0"/>
                                  </p:stCondLst>
                                  <p:childTnLst>
                                    <p:set>
                                      <p:cBhvr>
                                        <p:cTn id="132"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18000"/>
                            </p:stCondLst>
                            <p:childTnLst>
                              <p:par>
                                <p:cTn id="134" presetID="1" presetClass="entr" presetSubtype="0" fill="hold" grpId="0" nodeType="afterEffect">
                                  <p:stCondLst>
                                    <p:cond delay="0"/>
                                  </p:stCondLst>
                                  <p:childTnLst>
                                    <p:set>
                                      <p:cBhvr>
                                        <p:cTn id="135"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19000"/>
                            </p:stCondLst>
                            <p:childTnLst>
                              <p:par>
                                <p:cTn id="137" presetID="1" presetClass="entr" presetSubtype="0" fill="hold" grpId="0" nodeType="afterEffect">
                                  <p:stCondLst>
                                    <p:cond delay="0"/>
                                  </p:stCondLst>
                                  <p:childTnLst>
                                    <p:set>
                                      <p:cBhvr>
                                        <p:cTn id="138"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20000"/>
                            </p:stCondLst>
                            <p:childTnLst>
                              <p:par>
                                <p:cTn id="140" presetID="1" presetClass="entr" presetSubtype="0" fill="hold" grpId="0" nodeType="afterEffect">
                                  <p:stCondLst>
                                    <p:cond delay="0"/>
                                  </p:stCondLst>
                                  <p:childTnLst>
                                    <p:set>
                                      <p:cBhvr>
                                        <p:cTn id="141"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21000"/>
                            </p:stCondLst>
                            <p:childTnLst>
                              <p:par>
                                <p:cTn id="143" presetID="1" presetClass="entr" presetSubtype="0" fill="hold" grpId="0" nodeType="afterEffect">
                                  <p:stCondLst>
                                    <p:cond delay="0"/>
                                  </p:stCondLst>
                                  <p:childTnLst>
                                    <p:set>
                                      <p:cBhvr>
                                        <p:cTn id="144"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7"/>
                  </p:tgtEl>
                </p:cond>
              </p:nextCondLst>
            </p:seq>
          </p:childTnLst>
        </p:cTn>
      </p:par>
    </p:tnLst>
    <p:bldLst>
      <p:bldP spid="4" grpId="0" animBg="1"/>
      <p:bldP spid="25" grpId="0" animBg="1"/>
      <p:bldP spid="26" grpId="0" animBg="1"/>
      <p:bldP spid="27" grpId="0" animBg="1"/>
      <p:bldP spid="5" grpId="0"/>
      <p:bldP spid="6" grpId="0" animBg="1"/>
      <p:bldP spid="6" grpId="1" animBg="1"/>
      <p:bldP spid="6" grpId="2"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37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876756" y="4641504"/>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776461" y="4905432"/>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6378036" y="4882843"/>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1" y="4458021"/>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10121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9531" y="677021"/>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112535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101210"/>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98929" y="-357318"/>
            <a:ext cx="5941454" cy="2358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02550" y="569983"/>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769937" y="2590800"/>
            <a:ext cx="8678863" cy="699063"/>
          </a:xfrm>
          <a:prstGeom prst="roundRect">
            <a:avLst>
              <a:gd name="adj" fmla="val 37272"/>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fontAlgn="auto" hangingPunct="1">
              <a:spcBef>
                <a:spcPts val="0"/>
              </a:spcBef>
              <a:spcAft>
                <a:spcPts val="0"/>
              </a:spcAft>
            </a:pPr>
            <a:endParaRPr lang="en-US" sz="3600" b="1" dirty="0">
              <a:solidFill>
                <a:schemeClr val="bg1"/>
              </a:solidFill>
            </a:endParaRPr>
          </a:p>
          <a:p>
            <a:pPr eaLnBrk="1" fontAlgn="auto" hangingPunct="1">
              <a:spcBef>
                <a:spcPts val="0"/>
              </a:spcBef>
              <a:spcAft>
                <a:spcPts val="0"/>
              </a:spcAft>
            </a:pPr>
            <a:endParaRPr lang="en-US" sz="2400" b="1" dirty="0">
              <a:solidFill>
                <a:schemeClr val="bg1"/>
              </a:solidFill>
            </a:endParaRPr>
          </a:p>
          <a:p>
            <a:pPr eaLnBrk="1" fontAlgn="auto" hangingPunct="1">
              <a:spcBef>
                <a:spcPts val="0"/>
              </a:spcBef>
              <a:spcAft>
                <a:spcPts val="0"/>
              </a:spcAft>
            </a:pPr>
            <a:endParaRPr lang="en-US" sz="2400" b="1" dirty="0">
              <a:solidFill>
                <a:schemeClr val="bg1"/>
              </a:solidFill>
              <a:latin typeface="Times New Roman" pitchFamily="18" charset="0"/>
              <a:cs typeface="Times New Roman" pitchFamily="18" charset="0"/>
            </a:endParaRPr>
          </a:p>
          <a:p>
            <a:pPr eaLnBrk="1" fontAlgn="auto" hangingPunct="1">
              <a:spcBef>
                <a:spcPts val="0"/>
              </a:spcBef>
              <a:spcAft>
                <a:spcPts val="0"/>
              </a:spcAft>
            </a:pPr>
            <a:r>
              <a:rPr lang="en-US" sz="2800" b="1" dirty="0">
                <a:solidFill>
                  <a:schemeClr val="bg1"/>
                </a:solidFill>
                <a:latin typeface="Times New Roman" pitchFamily="18" charset="0"/>
                <a:cs typeface="Times New Roman" pitchFamily="18" charset="0"/>
              </a:rPr>
              <a:t>A. </a:t>
            </a:r>
            <a:r>
              <a:rPr lang="en-US" sz="2800" b="1" dirty="0" err="1">
                <a:solidFill>
                  <a:schemeClr val="bg1"/>
                </a:solidFill>
                <a:latin typeface="Times New Roman" pitchFamily="18" charset="0"/>
                <a:cs typeface="Times New Roman" pitchFamily="18" charset="0"/>
              </a:rPr>
              <a:t>Các</a:t>
            </a:r>
            <a:r>
              <a:rPr lang="en-US" sz="2800" b="1" dirty="0">
                <a:solidFill>
                  <a:schemeClr val="bg1"/>
                </a:solidFill>
                <a:latin typeface="Times New Roman" pitchFamily="18" charset="0"/>
                <a:cs typeface="Times New Roman" pitchFamily="18" charset="0"/>
              </a:rPr>
              <a:t> con </a:t>
            </a:r>
            <a:r>
              <a:rPr lang="en-US" sz="2800" b="1" dirty="0" err="1">
                <a:solidFill>
                  <a:schemeClr val="bg1"/>
                </a:solidFill>
                <a:latin typeface="Times New Roman" pitchFamily="18" charset="0"/>
                <a:cs typeface="Times New Roman" pitchFamily="18" charset="0"/>
              </a:rPr>
              <a:t>số</a:t>
            </a:r>
            <a:r>
              <a:rPr lang="en-US" sz="2800" b="1" dirty="0">
                <a:solidFill>
                  <a:schemeClr val="bg1"/>
                </a:solidFill>
                <a:latin typeface="Times New Roman" pitchFamily="18" charset="0"/>
                <a:cs typeface="Times New Roman" pitchFamily="18" charset="0"/>
              </a:rPr>
              <a:t> </a:t>
            </a:r>
            <a:r>
              <a:rPr lang="vi-VN" sz="2800" b="1" dirty="0">
                <a:solidFill>
                  <a:schemeClr val="bg1"/>
                </a:solidFill>
                <a:latin typeface="Times New Roman" pitchFamily="18" charset="0"/>
                <a:cs typeface="Times New Roman" pitchFamily="18" charset="0"/>
              </a:rPr>
              <a:t>thu thập được qua cuộc điều tra dân số.</a:t>
            </a:r>
          </a:p>
          <a:p>
            <a:pPr lvl="0" eaLnBrk="1" fontAlgn="auto" hangingPunct="1">
              <a:spcBef>
                <a:spcPts val="0"/>
              </a:spcBef>
              <a:spcAft>
                <a:spcPts val="0"/>
              </a:spcAft>
            </a:pPr>
            <a:endParaRPr lang="en-US" sz="4400" b="1" dirty="0">
              <a:solidFill>
                <a:schemeClr val="bg1"/>
              </a:solidFill>
            </a:endParaRPr>
          </a:p>
          <a:p>
            <a:pPr algn="ctr"/>
            <a:endParaRPr lang="en-US" sz="3600" b="1" dirty="0">
              <a:solidFill>
                <a:schemeClr val="bg1"/>
              </a:solidFill>
            </a:endParaRPr>
          </a:p>
        </p:txBody>
      </p:sp>
      <p:sp>
        <p:nvSpPr>
          <p:cNvPr id="18" name="Rounded Rectangle 17"/>
          <p:cNvSpPr/>
          <p:nvPr/>
        </p:nvSpPr>
        <p:spPr>
          <a:xfrm>
            <a:off x="914401" y="3657600"/>
            <a:ext cx="7543800" cy="65095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endParaRPr>
          </a:p>
          <a:p>
            <a:r>
              <a:rPr lang="en-US" sz="2800" b="1" dirty="0">
                <a:solidFill>
                  <a:schemeClr val="bg1"/>
                </a:solidFill>
                <a:latin typeface="Times New Roman" pitchFamily="18" charset="0"/>
                <a:cs typeface="Times New Roman" pitchFamily="18" charset="0"/>
              </a:rPr>
              <a:t>B.</a:t>
            </a:r>
            <a:r>
              <a:rPr lang="vi-VN" sz="2800" b="1" dirty="0">
                <a:solidFill>
                  <a:schemeClr val="bg1"/>
                </a:solidFill>
                <a:latin typeface="Times New Roman" pitchFamily="18" charset="0"/>
                <a:cs typeface="Times New Roman" pitchFamily="18" charset="0"/>
              </a:rPr>
              <a:t> Phiếu điều tra dân số</a:t>
            </a:r>
            <a:r>
              <a:rPr lang="vi-VN" sz="4000" b="1" dirty="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a:p>
            <a:pPr algn="ctr"/>
            <a:endParaRPr lang="en-US" sz="4000" dirty="0">
              <a:solidFill>
                <a:srgbClr val="0000FF"/>
              </a:solidFill>
            </a:endParaRPr>
          </a:p>
        </p:txBody>
      </p:sp>
      <p:sp>
        <p:nvSpPr>
          <p:cNvPr id="19" name="Rounded Rectangle 18"/>
          <p:cNvSpPr/>
          <p:nvPr/>
        </p:nvSpPr>
        <p:spPr>
          <a:xfrm>
            <a:off x="1066800" y="4724400"/>
            <a:ext cx="7467599" cy="66485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endParaRPr>
          </a:p>
          <a:p>
            <a:r>
              <a:rPr lang="en-US" sz="2800" b="1" dirty="0">
                <a:solidFill>
                  <a:schemeClr val="bg1"/>
                </a:solidFill>
              </a:rPr>
              <a:t>C.</a:t>
            </a:r>
            <a:r>
              <a:rPr lang="vi-VN" sz="2800" b="1" dirty="0">
                <a:solidFill>
                  <a:schemeClr val="bg1"/>
                </a:solidFill>
                <a:latin typeface="Times New Roman" pitchFamily="18" charset="0"/>
                <a:cs typeface="Times New Roman" pitchFamily="18" charset="0"/>
              </a:rPr>
              <a:t> Kiến thức về phân bố dân cư. </a:t>
            </a:r>
            <a:endParaRPr lang="en-US" sz="2800" b="1" dirty="0">
              <a:solidFill>
                <a:schemeClr val="bg1"/>
              </a:solidFill>
              <a:latin typeface="Times New Roman" pitchFamily="18" charset="0"/>
              <a:cs typeface="Times New Roman" pitchFamily="18" charset="0"/>
            </a:endParaRPr>
          </a:p>
          <a:p>
            <a:pPr algn="ctr"/>
            <a:endParaRPr lang="en-US" sz="4000" dirty="0">
              <a:solidFill>
                <a:srgbClr val="0000FF"/>
              </a:solidFill>
            </a:endParaRPr>
          </a:p>
        </p:txBody>
      </p:sp>
      <p:sp>
        <p:nvSpPr>
          <p:cNvPr id="20" name="Rounded Rectangle 19"/>
          <p:cNvSpPr/>
          <p:nvPr/>
        </p:nvSpPr>
        <p:spPr>
          <a:xfrm>
            <a:off x="1143000" y="5791200"/>
            <a:ext cx="7198659" cy="66254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endParaRPr>
          </a:p>
          <a:p>
            <a:r>
              <a:rPr lang="en-US" sz="2800" b="1" dirty="0">
                <a:solidFill>
                  <a:schemeClr val="bg1"/>
                </a:solidFill>
              </a:rPr>
              <a:t>D.</a:t>
            </a:r>
            <a:r>
              <a:rPr lang="vi-VN" sz="2800" b="1" dirty="0">
                <a:solidFill>
                  <a:schemeClr val="bg1"/>
                </a:solidFill>
                <a:latin typeface="Times New Roman" pitchFamily="18" charset="0"/>
                <a:cs typeface="Times New Roman" pitchFamily="18" charset="0"/>
              </a:rPr>
              <a:t> Tệp lưu trữ tài liệu về điều tra dân số</a:t>
            </a:r>
            <a:endParaRPr lang="en-US" sz="2800" b="1" dirty="0">
              <a:solidFill>
                <a:schemeClr val="bg1"/>
              </a:solidFill>
              <a:latin typeface="Times New Roman" pitchFamily="18" charset="0"/>
              <a:cs typeface="Times New Roman" pitchFamily="18" charset="0"/>
            </a:endParaRPr>
          </a:p>
          <a:p>
            <a:pPr algn="ctr"/>
            <a:endParaRPr lang="en-US" sz="4000" b="1" dirty="0">
              <a:solidFill>
                <a:schemeClr val="bg1"/>
              </a:solidFill>
            </a:endParaRP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57200" y="3810000"/>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52400" y="613990"/>
            <a:ext cx="1235075" cy="515608"/>
          </a:xfrm>
          <a:prstGeom prst="rect">
            <a:avLst/>
          </a:prstGeom>
          <a:noFill/>
          <a:extLst>
            <a:ext uri="{909E8E84-426E-40DD-AFC4-6F175D3DCCD1}">
              <a14:hiddenFill xmlns:a14="http://schemas.microsoft.com/office/drawing/2010/main">
                <a:solidFill>
                  <a:srgbClr val="FFFFFF"/>
                </a:solidFill>
              </a14:hiddenFill>
            </a:ext>
          </a:extLst>
        </p:spPr>
      </p:pic>
      <p:sp>
        <p:nvSpPr>
          <p:cNvPr id="16" name="Explosion 1 15"/>
          <p:cNvSpPr/>
          <p:nvPr/>
        </p:nvSpPr>
        <p:spPr>
          <a:xfrm>
            <a:off x="6747519" y="3792976"/>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Arial" panose="020B0604020202020204" pitchFamily="34" charset="0"/>
                <a:cs typeface="Arial" panose="020B0604020202020204" pitchFamily="34" charset="0"/>
              </a:rPr>
              <a:t>ĐÚNG RỒI</a:t>
            </a:r>
          </a:p>
        </p:txBody>
      </p:sp>
      <p:sp>
        <p:nvSpPr>
          <p:cNvPr id="23" name="Rectangle 22"/>
          <p:cNvSpPr/>
          <p:nvPr/>
        </p:nvSpPr>
        <p:spPr>
          <a:xfrm>
            <a:off x="2383656" y="944880"/>
            <a:ext cx="4572000" cy="954107"/>
          </a:xfrm>
          <a:prstGeom prst="rect">
            <a:avLst/>
          </a:prstGeom>
        </p:spPr>
        <p:txBody>
          <a:bodyPr>
            <a:spAutoFit/>
          </a:bodyPr>
          <a:lstStyle/>
          <a:p>
            <a:pPr lvl="0"/>
            <a:r>
              <a:rPr lang="vi-VN" sz="2800" b="1" dirty="0">
                <a:solidFill>
                  <a:schemeClr val="bg1"/>
                </a:solidFill>
                <a:latin typeface="+mj-lt"/>
              </a:rPr>
              <a:t>Câu 2: Phương án nào sau</a:t>
            </a:r>
          </a:p>
          <a:p>
            <a:pPr lvl="0"/>
            <a:r>
              <a:rPr lang="vi-VN" sz="2800" b="1" dirty="0">
                <a:solidFill>
                  <a:schemeClr val="bg1"/>
                </a:solidFill>
                <a:latin typeface="+mj-lt"/>
              </a:rPr>
              <a:t>            đây là thông tin?</a:t>
            </a:r>
          </a:p>
        </p:txBody>
      </p:sp>
      <p:pic>
        <p:nvPicPr>
          <p:cNvPr id="46"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515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176"/>
          <p:cNvSpPr>
            <a:spLocks noChangeArrowheads="1"/>
          </p:cNvSpPr>
          <p:nvPr/>
        </p:nvSpPr>
        <p:spPr bwMode="auto">
          <a:xfrm>
            <a:off x="84963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48" name="Oval 176"/>
          <p:cNvSpPr>
            <a:spLocks noChangeArrowheads="1"/>
          </p:cNvSpPr>
          <p:nvPr/>
        </p:nvSpPr>
        <p:spPr bwMode="auto">
          <a:xfrm>
            <a:off x="84963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49" name="Oval 176"/>
          <p:cNvSpPr>
            <a:spLocks noChangeArrowheads="1"/>
          </p:cNvSpPr>
          <p:nvPr/>
        </p:nvSpPr>
        <p:spPr bwMode="auto">
          <a:xfrm>
            <a:off x="83375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0"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1" name="Oval 176"/>
          <p:cNvSpPr>
            <a:spLocks noChangeArrowheads="1"/>
          </p:cNvSpPr>
          <p:nvPr/>
        </p:nvSpPr>
        <p:spPr bwMode="auto">
          <a:xfrm>
            <a:off x="83216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2"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3"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4"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5"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6"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7"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58"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59"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0"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1"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2"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3"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4"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5"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6"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7" name="Oval 176"/>
          <p:cNvSpPr>
            <a:spLocks noChangeArrowheads="1"/>
          </p:cNvSpPr>
          <p:nvPr/>
        </p:nvSpPr>
        <p:spPr bwMode="auto">
          <a:xfrm>
            <a:off x="84963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088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300" fill="hold">
                                          <p:stCondLst>
                                            <p:cond delay="0"/>
                                          </p:stCondLst>
                                        </p:cTn>
                                        <p:tgtEl>
                                          <p:spTgt spid="5"/>
                                        </p:tgtEl>
                                        <p:attrNameLst>
                                          <p:attrName>r</p:attrName>
                                        </p:attrNameLst>
                                      </p:cBhvr>
                                    </p:animRot>
                                    <p:animRot by="-240000">
                                      <p:cBhvr>
                                        <p:cTn id="35" dur="600" fill="hold">
                                          <p:stCondLst>
                                            <p:cond delay="600"/>
                                          </p:stCondLst>
                                        </p:cTn>
                                        <p:tgtEl>
                                          <p:spTgt spid="5"/>
                                        </p:tgtEl>
                                        <p:attrNameLst>
                                          <p:attrName>r</p:attrName>
                                        </p:attrNameLst>
                                      </p:cBhvr>
                                    </p:animRot>
                                    <p:animRot by="240000">
                                      <p:cBhvr>
                                        <p:cTn id="36" dur="600" fill="hold">
                                          <p:stCondLst>
                                            <p:cond delay="1200"/>
                                          </p:stCondLst>
                                        </p:cTn>
                                        <p:tgtEl>
                                          <p:spTgt spid="5"/>
                                        </p:tgtEl>
                                        <p:attrNameLst>
                                          <p:attrName>r</p:attrName>
                                        </p:attrNameLst>
                                      </p:cBhvr>
                                    </p:animRot>
                                    <p:animRot by="-240000">
                                      <p:cBhvr>
                                        <p:cTn id="37" dur="600" fill="hold">
                                          <p:stCondLst>
                                            <p:cond delay="1800"/>
                                          </p:stCondLst>
                                        </p:cTn>
                                        <p:tgtEl>
                                          <p:spTgt spid="5"/>
                                        </p:tgtEl>
                                        <p:attrNameLst>
                                          <p:attrName>r</p:attrName>
                                        </p:attrNameLst>
                                      </p:cBhvr>
                                    </p:animRot>
                                    <p:animRot by="120000">
                                      <p:cBhvr>
                                        <p:cTn id="38" dur="600" fill="hold">
                                          <p:stCondLst>
                                            <p:cond delay="2400"/>
                                          </p:stCondLst>
                                        </p:cTn>
                                        <p:tgtEl>
                                          <p:spTgt spid="5"/>
                                        </p:tgtEl>
                                        <p:attrNameLst>
                                          <p:attrName>r</p:attrName>
                                        </p:attrNameLst>
                                      </p:cBhvr>
                                    </p:animRot>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32" presetClass="emph" presetSubtype="0" repeatCount="indefinite" fill="hold" nodeType="withEffect">
                                  <p:stCondLst>
                                    <p:cond delay="0"/>
                                  </p:stCondLst>
                                  <p:childTnLst>
                                    <p:animRot by="120000">
                                      <p:cBhvr>
                                        <p:cTn id="45" dur="200" fill="hold">
                                          <p:stCondLst>
                                            <p:cond delay="0"/>
                                          </p:stCondLst>
                                        </p:cTn>
                                        <p:tgtEl>
                                          <p:spTgt spid="8"/>
                                        </p:tgtEl>
                                        <p:attrNameLst>
                                          <p:attrName>r</p:attrName>
                                        </p:attrNameLst>
                                      </p:cBhvr>
                                    </p:animRot>
                                    <p:animRot by="-240000">
                                      <p:cBhvr>
                                        <p:cTn id="46" dur="400" fill="hold">
                                          <p:stCondLst>
                                            <p:cond delay="400"/>
                                          </p:stCondLst>
                                        </p:cTn>
                                        <p:tgtEl>
                                          <p:spTgt spid="8"/>
                                        </p:tgtEl>
                                        <p:attrNameLst>
                                          <p:attrName>r</p:attrName>
                                        </p:attrNameLst>
                                      </p:cBhvr>
                                    </p:animRot>
                                    <p:animRot by="240000">
                                      <p:cBhvr>
                                        <p:cTn id="47" dur="400" fill="hold">
                                          <p:stCondLst>
                                            <p:cond delay="800"/>
                                          </p:stCondLst>
                                        </p:cTn>
                                        <p:tgtEl>
                                          <p:spTgt spid="8"/>
                                        </p:tgtEl>
                                        <p:attrNameLst>
                                          <p:attrName>r</p:attrName>
                                        </p:attrNameLst>
                                      </p:cBhvr>
                                    </p:animRot>
                                    <p:animRot by="-240000">
                                      <p:cBhvr>
                                        <p:cTn id="48" dur="400" fill="hold">
                                          <p:stCondLst>
                                            <p:cond delay="1200"/>
                                          </p:stCondLst>
                                        </p:cTn>
                                        <p:tgtEl>
                                          <p:spTgt spid="8"/>
                                        </p:tgtEl>
                                        <p:attrNameLst>
                                          <p:attrName>r</p:attrName>
                                        </p:attrNameLst>
                                      </p:cBhvr>
                                    </p:animRot>
                                    <p:animRot by="120000">
                                      <p:cBhvr>
                                        <p:cTn id="49" dur="400" fill="hold">
                                          <p:stCondLst>
                                            <p:cond delay="1600"/>
                                          </p:stCondLst>
                                        </p:cTn>
                                        <p:tgtEl>
                                          <p:spTgt spid="8"/>
                                        </p:tgtEl>
                                        <p:attrNameLst>
                                          <p:attrName>r</p:attrName>
                                        </p:attrNameLst>
                                      </p:cBhvr>
                                    </p:animRo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26" presetClass="emph" presetSubtype="0" repeatCount="3000" fill="hold" grpId="1" nodeType="with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par>
                                <p:cTn id="55" presetID="1" presetClass="exit" presetSubtype="0" fill="hold" grpId="2" nodeType="withEffect">
                                  <p:stCondLst>
                                    <p:cond delay="250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300" fill="hold">
                                          <p:stCondLst>
                                            <p:cond delay="0"/>
                                          </p:stCondLst>
                                        </p:cTn>
                                        <p:tgtEl>
                                          <p:spTgt spid="7"/>
                                        </p:tgtEl>
                                        <p:attrNameLst>
                                          <p:attrName>r</p:attrName>
                                        </p:attrNameLst>
                                      </p:cBhvr>
                                    </p:animRot>
                                    <p:animRot by="-240000">
                                      <p:cBhvr>
                                        <p:cTn id="64" dur="600" fill="hold">
                                          <p:stCondLst>
                                            <p:cond delay="600"/>
                                          </p:stCondLst>
                                        </p:cTn>
                                        <p:tgtEl>
                                          <p:spTgt spid="7"/>
                                        </p:tgtEl>
                                        <p:attrNameLst>
                                          <p:attrName>r</p:attrName>
                                        </p:attrNameLst>
                                      </p:cBhvr>
                                    </p:animRot>
                                    <p:animRot by="240000">
                                      <p:cBhvr>
                                        <p:cTn id="65" dur="600" fill="hold">
                                          <p:stCondLst>
                                            <p:cond delay="1200"/>
                                          </p:stCondLst>
                                        </p:cTn>
                                        <p:tgtEl>
                                          <p:spTgt spid="7"/>
                                        </p:tgtEl>
                                        <p:attrNameLst>
                                          <p:attrName>r</p:attrName>
                                        </p:attrNameLst>
                                      </p:cBhvr>
                                    </p:animRot>
                                    <p:animRot by="-240000">
                                      <p:cBhvr>
                                        <p:cTn id="66" dur="600" fill="hold">
                                          <p:stCondLst>
                                            <p:cond delay="1800"/>
                                          </p:stCondLst>
                                        </p:cTn>
                                        <p:tgtEl>
                                          <p:spTgt spid="7"/>
                                        </p:tgtEl>
                                        <p:attrNameLst>
                                          <p:attrName>r</p:attrName>
                                        </p:attrNameLst>
                                      </p:cBhvr>
                                    </p:animRot>
                                    <p:animRot by="120000">
                                      <p:cBhvr>
                                        <p:cTn id="67" dur="600" fill="hold">
                                          <p:stCondLst>
                                            <p:cond delay="2400"/>
                                          </p:stCondLst>
                                        </p:cTn>
                                        <p:tgtEl>
                                          <p:spTgt spid="7"/>
                                        </p:tgtEl>
                                        <p:attrNameLst>
                                          <p:attrName>r</p:attrName>
                                        </p:attrNameLst>
                                      </p:cBhvr>
                                    </p:animRo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6"/>
                                        </p:tgtEl>
                                        <p:attrNameLst>
                                          <p:attrName>r</p:attrName>
                                        </p:attrNameLst>
                                      </p:cBhvr>
                                    </p:animRot>
                                    <p:animRot by="-240000">
                                      <p:cBhvr>
                                        <p:cTn id="75" dur="600" fill="hold">
                                          <p:stCondLst>
                                            <p:cond delay="600"/>
                                          </p:stCondLst>
                                        </p:cTn>
                                        <p:tgtEl>
                                          <p:spTgt spid="6"/>
                                        </p:tgtEl>
                                        <p:attrNameLst>
                                          <p:attrName>r</p:attrName>
                                        </p:attrNameLst>
                                      </p:cBhvr>
                                    </p:animRot>
                                    <p:animRot by="240000">
                                      <p:cBhvr>
                                        <p:cTn id="76" dur="600" fill="hold">
                                          <p:stCondLst>
                                            <p:cond delay="1200"/>
                                          </p:stCondLst>
                                        </p:cTn>
                                        <p:tgtEl>
                                          <p:spTgt spid="6"/>
                                        </p:tgtEl>
                                        <p:attrNameLst>
                                          <p:attrName>r</p:attrName>
                                        </p:attrNameLst>
                                      </p:cBhvr>
                                    </p:animRot>
                                    <p:animRot by="-240000">
                                      <p:cBhvr>
                                        <p:cTn id="77" dur="600" fill="hold">
                                          <p:stCondLst>
                                            <p:cond delay="1800"/>
                                          </p:stCondLst>
                                        </p:cTn>
                                        <p:tgtEl>
                                          <p:spTgt spid="6"/>
                                        </p:tgtEl>
                                        <p:attrNameLst>
                                          <p:attrName>r</p:attrName>
                                        </p:attrNameLst>
                                      </p:cBhvr>
                                    </p:animRot>
                                    <p:animRot by="120000">
                                      <p:cBhvr>
                                        <p:cTn id="78" dur="600" fill="hold">
                                          <p:stCondLst>
                                            <p:cond delay="2400"/>
                                          </p:stCondLst>
                                        </p:cTn>
                                        <p:tgtEl>
                                          <p:spTgt spid="6"/>
                                        </p:tgtEl>
                                        <p:attrNameLst>
                                          <p:attrName>r</p:attrName>
                                        </p:attrNameLst>
                                      </p:cBhvr>
                                    </p:animRo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999"/>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2000"/>
                            </p:stCondLst>
                            <p:childTnLst>
                              <p:par>
                                <p:cTn id="88" presetID="1" presetClass="entr" presetSubtype="0" fill="hold" grpId="0" nodeType="afterEffect">
                                  <p:stCondLst>
                                    <p:cond delay="0"/>
                                  </p:stCondLst>
                                  <p:childTnLst>
                                    <p:set>
                                      <p:cBhvr>
                                        <p:cTn id="89"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3000"/>
                            </p:stCondLst>
                            <p:childTnLst>
                              <p:par>
                                <p:cTn id="91" presetID="1" presetClass="entr" presetSubtype="0" fill="hold" grpId="0" nodeType="afterEffect">
                                  <p:stCondLst>
                                    <p:cond delay="0"/>
                                  </p:stCondLst>
                                  <p:childTnLst>
                                    <p:set>
                                      <p:cBhvr>
                                        <p:cTn id="92"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4000"/>
                            </p:stCondLst>
                            <p:childTnLst>
                              <p:par>
                                <p:cTn id="94" presetID="1" presetClass="entr" presetSubtype="0" fill="hold" grpId="0" nodeType="afterEffect">
                                  <p:stCondLst>
                                    <p:cond delay="0"/>
                                  </p:stCondLst>
                                  <p:childTnLst>
                                    <p:set>
                                      <p:cBhvr>
                                        <p:cTn id="95"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5000"/>
                            </p:stCondLst>
                            <p:childTnLst>
                              <p:par>
                                <p:cTn id="97" presetID="1" presetClass="entr" presetSubtype="0" fill="hold" grpId="0" nodeType="afterEffect">
                                  <p:stCondLst>
                                    <p:cond delay="0"/>
                                  </p:stCondLst>
                                  <p:childTnLst>
                                    <p:set>
                                      <p:cBhvr>
                                        <p:cTn id="98"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6000"/>
                            </p:stCondLst>
                            <p:childTnLst>
                              <p:par>
                                <p:cTn id="100" presetID="1" presetClass="entr" presetSubtype="0" fill="hold" grpId="0" nodeType="afterEffect">
                                  <p:stCondLst>
                                    <p:cond delay="0"/>
                                  </p:stCondLst>
                                  <p:childTnLst>
                                    <p:set>
                                      <p:cBhvr>
                                        <p:cTn id="101" dur="1" fill="hold">
                                          <p:stCondLst>
                                            <p:cond delay="999"/>
                                          </p:stCondLst>
                                        </p:cTn>
                                        <p:tgtEl>
                                          <p:spTgt spid="53"/>
                                        </p:tgtEl>
                                        <p:attrNameLst>
                                          <p:attrName>style.visibility</p:attrName>
                                        </p:attrNameLst>
                                      </p:cBhvr>
                                      <p:to>
                                        <p:strVal val="visible"/>
                                      </p:to>
                                    </p:set>
                                  </p:childTnLst>
                                  <p:subTnLst>
                                    <p:audio>
                                      <p:cMediaNode vol="100000">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7000"/>
                            </p:stCondLst>
                            <p:childTnLst>
                              <p:par>
                                <p:cTn id="103" presetID="1" presetClass="entr" presetSubtype="0" fill="hold" grpId="0" nodeType="afterEffect">
                                  <p:stCondLst>
                                    <p:cond delay="1000"/>
                                  </p:stCondLst>
                                  <p:childTnLst>
                                    <p:set>
                                      <p:cBhvr>
                                        <p:cTn id="104"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9000"/>
                            </p:stCondLst>
                            <p:childTnLst>
                              <p:par>
                                <p:cTn id="106" presetID="1" presetClass="entr" presetSubtype="0" fill="hold" grpId="0" nodeType="afterEffect">
                                  <p:stCondLst>
                                    <p:cond delay="0"/>
                                  </p:stCondLst>
                                  <p:childTnLst>
                                    <p:set>
                                      <p:cBhvr>
                                        <p:cTn id="107"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11000"/>
                            </p:stCondLst>
                            <p:childTnLst>
                              <p:par>
                                <p:cTn id="112" presetID="1" presetClass="entr" presetSubtype="0" fill="hold" grpId="0" nodeType="afterEffect">
                                  <p:stCondLst>
                                    <p:cond delay="0"/>
                                  </p:stCondLst>
                                  <p:childTnLst>
                                    <p:set>
                                      <p:cBhvr>
                                        <p:cTn id="113"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12000"/>
                            </p:stCondLst>
                            <p:childTnLst>
                              <p:par>
                                <p:cTn id="115" presetID="1" presetClass="entr" presetSubtype="0" fill="hold" grpId="0" nodeType="afterEffect">
                                  <p:stCondLst>
                                    <p:cond delay="0"/>
                                  </p:stCondLst>
                                  <p:childTnLst>
                                    <p:set>
                                      <p:cBhvr>
                                        <p:cTn id="116"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13000"/>
                            </p:stCondLst>
                            <p:childTnLst>
                              <p:par>
                                <p:cTn id="118" presetID="1" presetClass="entr" presetSubtype="0" fill="hold" grpId="0" nodeType="afterEffect">
                                  <p:stCondLst>
                                    <p:cond delay="0"/>
                                  </p:stCondLst>
                                  <p:childTnLst>
                                    <p:set>
                                      <p:cBhvr>
                                        <p:cTn id="119"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14000"/>
                            </p:stCondLst>
                            <p:childTnLst>
                              <p:par>
                                <p:cTn id="121" presetID="1" presetClass="entr" presetSubtype="0" fill="hold" grpId="0" nodeType="afterEffect">
                                  <p:stCondLst>
                                    <p:cond delay="0"/>
                                  </p:stCondLst>
                                  <p:childTnLst>
                                    <p:set>
                                      <p:cBhvr>
                                        <p:cTn id="122"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15000"/>
                            </p:stCondLst>
                            <p:childTnLst>
                              <p:par>
                                <p:cTn id="124" presetID="1" presetClass="entr" presetSubtype="0" fill="hold" grpId="0" nodeType="afterEffect">
                                  <p:stCondLst>
                                    <p:cond delay="0"/>
                                  </p:stCondLst>
                                  <p:childTnLst>
                                    <p:set>
                                      <p:cBhvr>
                                        <p:cTn id="125"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16000"/>
                            </p:stCondLst>
                            <p:childTnLst>
                              <p:par>
                                <p:cTn id="127" presetID="1" presetClass="entr" presetSubtype="0" fill="hold" grpId="0" nodeType="afterEffect">
                                  <p:stCondLst>
                                    <p:cond delay="0"/>
                                  </p:stCondLst>
                                  <p:childTnLst>
                                    <p:set>
                                      <p:cBhvr>
                                        <p:cTn id="128"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17000"/>
                            </p:stCondLst>
                            <p:childTnLst>
                              <p:par>
                                <p:cTn id="130" presetID="1" presetClass="entr" presetSubtype="0" fill="hold" grpId="0" nodeType="afterEffect">
                                  <p:stCondLst>
                                    <p:cond delay="0"/>
                                  </p:stCondLst>
                                  <p:childTnLst>
                                    <p:set>
                                      <p:cBhvr>
                                        <p:cTn id="131"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18000"/>
                            </p:stCondLst>
                            <p:childTnLst>
                              <p:par>
                                <p:cTn id="133" presetID="1" presetClass="entr" presetSubtype="0" fill="hold" grpId="0" nodeType="afterEffect">
                                  <p:stCondLst>
                                    <p:cond delay="0"/>
                                  </p:stCondLst>
                                  <p:childTnLst>
                                    <p:set>
                                      <p:cBhvr>
                                        <p:cTn id="134"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19000"/>
                            </p:stCondLst>
                            <p:childTnLst>
                              <p:par>
                                <p:cTn id="136" presetID="1" presetClass="entr" presetSubtype="0" fill="hold" grpId="0" nodeType="afterEffect">
                                  <p:stCondLst>
                                    <p:cond delay="0"/>
                                  </p:stCondLst>
                                  <p:childTnLst>
                                    <p:set>
                                      <p:cBhvr>
                                        <p:cTn id="137"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20000"/>
                            </p:stCondLst>
                            <p:childTnLst>
                              <p:par>
                                <p:cTn id="139" presetID="1" presetClass="entr" presetSubtype="0" fill="hold" grpId="0" nodeType="afterEffect">
                                  <p:stCondLst>
                                    <p:cond delay="0"/>
                                  </p:stCondLst>
                                  <p:childTnLst>
                                    <p:set>
                                      <p:cBhvr>
                                        <p:cTn id="140"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21000"/>
                            </p:stCondLst>
                            <p:childTnLst>
                              <p:par>
                                <p:cTn id="142" presetID="1" presetClass="entr" presetSubtype="0" fill="hold" grpId="0" nodeType="afterEffect">
                                  <p:stCondLst>
                                    <p:cond delay="0"/>
                                  </p:stCondLst>
                                  <p:childTnLst>
                                    <p:set>
                                      <p:cBhvr>
                                        <p:cTn id="143"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16" grpId="0" animBg="1"/>
      <p:bldP spid="16" grpId="1" animBg="1"/>
      <p:bldP spid="16" grpId="2" animBg="1"/>
      <p:bldP spid="23"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p:cNvSpPr/>
          <p:nvPr/>
        </p:nvSpPr>
        <p:spPr>
          <a:xfrm>
            <a:off x="2590800" y="1447800"/>
            <a:ext cx="6705600" cy="1015663"/>
          </a:xfrm>
          <a:prstGeom prst="rect">
            <a:avLst/>
          </a:prstGeom>
          <a:noFill/>
        </p:spPr>
        <p:txBody>
          <a:bodyPr wrap="square">
            <a:spAutoFit/>
          </a:bodyPr>
          <a:lstStyle/>
          <a:p>
            <a:pPr algn="ctr" eaLnBrk="1" fontAlgn="auto" hangingPunct="1">
              <a:spcBef>
                <a:spcPts val="0"/>
              </a:spcBef>
              <a:spcAft>
                <a:spcPts val="0"/>
              </a:spcAft>
              <a:defRPr/>
            </a:pPr>
            <a:r>
              <a:rPr lang="en-US" sz="6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296357" y="3974979"/>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5505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3576467" y="4677445"/>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3854846"/>
            <a:ext cx="1557336"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351157"/>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856" y="-802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6900" y="-657026"/>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45442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4307" y="-1808483"/>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087584" y="646862"/>
            <a:ext cx="5189516" cy="1077218"/>
          </a:xfrm>
          <a:prstGeom prst="rect">
            <a:avLst/>
          </a:prstGeom>
          <a:noFill/>
        </p:spPr>
        <p:txBody>
          <a:bodyPr wrap="square" rtlCol="0">
            <a:spAutoFit/>
          </a:bodyPr>
          <a:lstStyle/>
          <a:p>
            <a:pPr lvl="0"/>
            <a:r>
              <a:rPr lang="vi-VN" sz="3200" b="1">
                <a:solidFill>
                  <a:schemeClr val="bg1"/>
                </a:solidFill>
                <a:latin typeface="+mj-lt"/>
              </a:rPr>
              <a:t>Câu 3: Công cụ nào sau đây </a:t>
            </a:r>
            <a:r>
              <a:rPr lang="vi-VN" sz="3200" b="1" i="1">
                <a:solidFill>
                  <a:schemeClr val="bg1"/>
                </a:solidFill>
                <a:latin typeface="+mj-lt"/>
              </a:rPr>
              <a:t>không phải</a:t>
            </a:r>
            <a:r>
              <a:rPr lang="vi-VN" sz="3200" b="1">
                <a:solidFill>
                  <a:schemeClr val="bg1"/>
                </a:solidFill>
                <a:latin typeface="+mj-lt"/>
              </a:rPr>
              <a:t> là vật mang tin?</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8781" y="381000"/>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887358" y="2249160"/>
            <a:ext cx="1966496" cy="201804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519033" y="2384823"/>
            <a:ext cx="2790825" cy="7630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a:solidFill>
                  <a:srgbClr val="0000FF"/>
                </a:solidFill>
                <a:latin typeface="Times New Roman" pitchFamily="18" charset="0"/>
                <a:cs typeface="Times New Roman" pitchFamily="18" charset="0"/>
              </a:rPr>
              <a:t>A.</a:t>
            </a:r>
            <a:r>
              <a:rPr lang="vi-VN" sz="3600" dirty="0">
                <a:latin typeface="Times New Roman" pitchFamily="18" charset="0"/>
                <a:cs typeface="Times New Roman" pitchFamily="18" charset="0"/>
              </a:rPr>
              <a:t> </a:t>
            </a:r>
            <a:r>
              <a:rPr lang="vi-VN" sz="3000" dirty="0">
                <a:solidFill>
                  <a:srgbClr val="0000CC"/>
                </a:solidFill>
                <a:latin typeface="Times New Roman" pitchFamily="18" charset="0"/>
                <a:cs typeface="Times New Roman" pitchFamily="18" charset="0"/>
              </a:rPr>
              <a:t>Xô, chậu</a:t>
            </a:r>
            <a:endParaRPr lang="en-US" sz="3000" dirty="0">
              <a:solidFill>
                <a:srgbClr val="0000CC"/>
              </a:solidFill>
              <a:latin typeface="Times New Roman" pitchFamily="18" charset="0"/>
              <a:cs typeface="Times New Roman" pitchFamily="18" charset="0"/>
            </a:endParaRPr>
          </a:p>
        </p:txBody>
      </p:sp>
      <p:sp>
        <p:nvSpPr>
          <p:cNvPr id="45" name="Rounded Rectangle 44"/>
          <p:cNvSpPr/>
          <p:nvPr/>
        </p:nvSpPr>
        <p:spPr>
          <a:xfrm>
            <a:off x="1476375" y="3607765"/>
            <a:ext cx="2833483" cy="8118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dirty="0">
                <a:solidFill>
                  <a:srgbClr val="0000CC"/>
                </a:solidFill>
                <a:latin typeface="Times New Roman" pitchFamily="18" charset="0"/>
                <a:cs typeface="Times New Roman" pitchFamily="18" charset="0"/>
              </a:rPr>
              <a:t>B. </a:t>
            </a:r>
            <a:r>
              <a:rPr lang="vi-VN" sz="3000" dirty="0">
                <a:solidFill>
                  <a:srgbClr val="0000CC"/>
                </a:solidFill>
                <a:latin typeface="Times New Roman" pitchFamily="18" charset="0"/>
                <a:cs typeface="Times New Roman" pitchFamily="18" charset="0"/>
              </a:rPr>
              <a:t>Cuộn phim</a:t>
            </a:r>
            <a:endParaRPr lang="en-US" sz="3000" dirty="0">
              <a:solidFill>
                <a:srgbClr val="0000CC"/>
              </a:solidFill>
              <a:latin typeface="Times New Roman" pitchFamily="18" charset="0"/>
              <a:cs typeface="Times New Roman" pitchFamily="18" charset="0"/>
            </a:endParaRPr>
          </a:p>
        </p:txBody>
      </p:sp>
      <p:sp>
        <p:nvSpPr>
          <p:cNvPr id="46" name="Rounded Rectangle 45"/>
          <p:cNvSpPr/>
          <p:nvPr/>
        </p:nvSpPr>
        <p:spPr>
          <a:xfrm>
            <a:off x="5877462" y="2407233"/>
            <a:ext cx="2699596" cy="8325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dirty="0">
                <a:solidFill>
                  <a:srgbClr val="0000CC"/>
                </a:solidFill>
                <a:latin typeface="Times New Roman" pitchFamily="18" charset="0"/>
                <a:cs typeface="Times New Roman" pitchFamily="18" charset="0"/>
              </a:rPr>
              <a:t>C.</a:t>
            </a:r>
            <a:r>
              <a:rPr lang="vi-VN" sz="3000" dirty="0">
                <a:solidFill>
                  <a:srgbClr val="0000CC"/>
                </a:solidFill>
                <a:latin typeface="Times New Roman" pitchFamily="18" charset="0"/>
                <a:cs typeface="Times New Roman" pitchFamily="18" charset="0"/>
              </a:rPr>
              <a:t>Thẻ nhớ</a:t>
            </a:r>
            <a:endParaRPr lang="en-US" sz="3000" dirty="0">
              <a:solidFill>
                <a:srgbClr val="0000CC"/>
              </a:solidFill>
              <a:latin typeface="Times New Roman" pitchFamily="18" charset="0"/>
              <a:cs typeface="Times New Roman" pitchFamily="18" charset="0"/>
            </a:endParaRPr>
          </a:p>
        </p:txBody>
      </p:sp>
      <p:sp>
        <p:nvSpPr>
          <p:cNvPr id="47" name="Rounded Rectangle 46"/>
          <p:cNvSpPr/>
          <p:nvPr/>
        </p:nvSpPr>
        <p:spPr>
          <a:xfrm>
            <a:off x="5834804" y="3571741"/>
            <a:ext cx="2699596" cy="84785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a:solidFill>
                  <a:srgbClr val="0000FF"/>
                </a:solidFill>
                <a:latin typeface="Times New Roman" pitchFamily="18" charset="0"/>
                <a:cs typeface="Times New Roman" pitchFamily="18" charset="0"/>
              </a:rPr>
              <a:t>D. Giấy</a:t>
            </a:r>
            <a:endParaRPr lang="en-US" sz="3000" dirty="0">
              <a:solidFill>
                <a:srgbClr val="0000FF"/>
              </a:solidFill>
              <a:latin typeface="Times New Roman" pitchFamily="18" charset="0"/>
              <a:cs typeface="Times New Roman"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88928" y="3031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1" y="3239816"/>
            <a:ext cx="2304583" cy="36032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15" descr="ALRMCLO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87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176"/>
          <p:cNvSpPr>
            <a:spLocks noChangeArrowheads="1"/>
          </p:cNvSpPr>
          <p:nvPr/>
        </p:nvSpPr>
        <p:spPr bwMode="auto">
          <a:xfrm>
            <a:off x="8953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61" name="Oval 176"/>
          <p:cNvSpPr>
            <a:spLocks noChangeArrowheads="1"/>
          </p:cNvSpPr>
          <p:nvPr/>
        </p:nvSpPr>
        <p:spPr bwMode="auto">
          <a:xfrm>
            <a:off x="89535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62" name="Oval 176"/>
          <p:cNvSpPr>
            <a:spLocks noChangeArrowheads="1"/>
          </p:cNvSpPr>
          <p:nvPr/>
        </p:nvSpPr>
        <p:spPr bwMode="auto">
          <a:xfrm>
            <a:off x="87947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63"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64" name="Oval 176"/>
          <p:cNvSpPr>
            <a:spLocks noChangeArrowheads="1"/>
          </p:cNvSpPr>
          <p:nvPr/>
        </p:nvSpPr>
        <p:spPr bwMode="auto">
          <a:xfrm>
            <a:off x="87788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65"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66"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67"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68"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69"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70"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71"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72"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73"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74"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75"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76"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77"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78"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79"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80" name="Oval 176"/>
          <p:cNvSpPr>
            <a:spLocks noChangeArrowheads="1"/>
          </p:cNvSpPr>
          <p:nvPr/>
        </p:nvSpPr>
        <p:spPr bwMode="auto">
          <a:xfrm>
            <a:off x="8953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466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1026"/>
                                        </p:tgtEl>
                                        <p:attrNameLst>
                                          <p:attrName>r</p:attrName>
                                        </p:attrNameLst>
                                      </p:cBhvr>
                                    </p:animRot>
                                    <p:animRot by="-240000">
                                      <p:cBhvr>
                                        <p:cTn id="36" dur="400" fill="hold">
                                          <p:stCondLst>
                                            <p:cond delay="400"/>
                                          </p:stCondLst>
                                        </p:cTn>
                                        <p:tgtEl>
                                          <p:spTgt spid="1026"/>
                                        </p:tgtEl>
                                        <p:attrNameLst>
                                          <p:attrName>r</p:attrName>
                                        </p:attrNameLst>
                                      </p:cBhvr>
                                    </p:animRot>
                                    <p:animRot by="240000">
                                      <p:cBhvr>
                                        <p:cTn id="37" dur="400" fill="hold">
                                          <p:stCondLst>
                                            <p:cond delay="800"/>
                                          </p:stCondLst>
                                        </p:cTn>
                                        <p:tgtEl>
                                          <p:spTgt spid="1026"/>
                                        </p:tgtEl>
                                        <p:attrNameLst>
                                          <p:attrName>r</p:attrName>
                                        </p:attrNameLst>
                                      </p:cBhvr>
                                    </p:animRot>
                                    <p:animRot by="-240000">
                                      <p:cBhvr>
                                        <p:cTn id="38" dur="400" fill="hold">
                                          <p:stCondLst>
                                            <p:cond delay="1200"/>
                                          </p:stCondLst>
                                        </p:cTn>
                                        <p:tgtEl>
                                          <p:spTgt spid="1026"/>
                                        </p:tgtEl>
                                        <p:attrNameLst>
                                          <p:attrName>r</p:attrName>
                                        </p:attrNameLst>
                                      </p:cBhvr>
                                    </p:animRot>
                                    <p:animRot by="120000">
                                      <p:cBhvr>
                                        <p:cTn id="39" dur="400" fill="hold">
                                          <p:stCondLst>
                                            <p:cond delay="1600"/>
                                          </p:stCondLst>
                                        </p:cTn>
                                        <p:tgtEl>
                                          <p:spTgt spid="1026"/>
                                        </p:tgtEl>
                                        <p:attrNameLst>
                                          <p:attrName>r</p:attrName>
                                        </p:attrNameLst>
                                      </p:cBhvr>
                                    </p:animRot>
                                  </p:child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26" presetClass="emph" presetSubtype="0" repeatCount="3000" fill="hold" grpId="1" nodeType="withEffect">
                                  <p:stCondLst>
                                    <p:cond delay="0"/>
                                  </p:stCondLst>
                                  <p:childTnLst>
                                    <p:animEffect transition="out" filter="fade">
                                      <p:cBhvr>
                                        <p:cTn id="43" dur="500" tmFilter="0, 0; .2, .5; .8, .5; 1, 0"/>
                                        <p:tgtEl>
                                          <p:spTgt spid="33"/>
                                        </p:tgtEl>
                                      </p:cBhvr>
                                    </p:animEffect>
                                    <p:animScale>
                                      <p:cBhvr>
                                        <p:cTn id="44" dur="250" autoRev="1" fill="hold"/>
                                        <p:tgtEl>
                                          <p:spTgt spid="33"/>
                                        </p:tgtEl>
                                      </p:cBhvr>
                                      <p:by x="105000" y="105000"/>
                                    </p:animScale>
                                  </p:childTnLst>
                                </p:cTn>
                              </p:par>
                              <p:par>
                                <p:cTn id="45" presetID="1" presetClass="exit" presetSubtype="0" fill="hold" grpId="2" nodeType="withEffect">
                                  <p:stCondLst>
                                    <p:cond delay="250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58" restart="whenNotActive" fill="hold" evtFilter="cancelBubble" nodeType="interactiveSeq">
                <p:stCondLst>
                  <p:cond evt="onClick" delay="0">
                    <p:tgtEl>
                      <p:spTgt spid="46"/>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3"/>
                                        </p:tgtEl>
                                        <p:attrNameLst>
                                          <p:attrName>r</p:attrName>
                                        </p:attrNameLst>
                                      </p:cBhvr>
                                    </p:animRot>
                                    <p:animRot by="-240000">
                                      <p:cBhvr>
                                        <p:cTn id="65" dur="600" fill="hold">
                                          <p:stCondLst>
                                            <p:cond delay="600"/>
                                          </p:stCondLst>
                                        </p:cTn>
                                        <p:tgtEl>
                                          <p:spTgt spid="23"/>
                                        </p:tgtEl>
                                        <p:attrNameLst>
                                          <p:attrName>r</p:attrName>
                                        </p:attrNameLst>
                                      </p:cBhvr>
                                    </p:animRot>
                                    <p:animRot by="240000">
                                      <p:cBhvr>
                                        <p:cTn id="66" dur="600" fill="hold">
                                          <p:stCondLst>
                                            <p:cond delay="1200"/>
                                          </p:stCondLst>
                                        </p:cTn>
                                        <p:tgtEl>
                                          <p:spTgt spid="23"/>
                                        </p:tgtEl>
                                        <p:attrNameLst>
                                          <p:attrName>r</p:attrName>
                                        </p:attrNameLst>
                                      </p:cBhvr>
                                    </p:animRot>
                                    <p:animRot by="-240000">
                                      <p:cBhvr>
                                        <p:cTn id="67" dur="600" fill="hold">
                                          <p:stCondLst>
                                            <p:cond delay="1800"/>
                                          </p:stCondLst>
                                        </p:cTn>
                                        <p:tgtEl>
                                          <p:spTgt spid="23"/>
                                        </p:tgtEl>
                                        <p:attrNameLst>
                                          <p:attrName>r</p:attrName>
                                        </p:attrNameLst>
                                      </p:cBhvr>
                                    </p:animRot>
                                    <p:animRot by="120000">
                                      <p:cBhvr>
                                        <p:cTn id="68"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69" restart="whenNotActive" fill="hold" evtFilter="cancelBubble" nodeType="interactiveSeq">
                <p:stCondLst>
                  <p:cond evt="onClick" delay="0">
                    <p:tgtEl>
                      <p:spTgt spid="4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2"/>
                                        </p:tgtEl>
                                        <p:attrNameLst>
                                          <p:attrName>r</p:attrName>
                                        </p:attrNameLst>
                                      </p:cBhvr>
                                    </p:animRot>
                                    <p:animRot by="-240000">
                                      <p:cBhvr>
                                        <p:cTn id="76" dur="600" fill="hold">
                                          <p:stCondLst>
                                            <p:cond delay="600"/>
                                          </p:stCondLst>
                                        </p:cTn>
                                        <p:tgtEl>
                                          <p:spTgt spid="22"/>
                                        </p:tgtEl>
                                        <p:attrNameLst>
                                          <p:attrName>r</p:attrName>
                                        </p:attrNameLst>
                                      </p:cBhvr>
                                    </p:animRot>
                                    <p:animRot by="240000">
                                      <p:cBhvr>
                                        <p:cTn id="77" dur="600" fill="hold">
                                          <p:stCondLst>
                                            <p:cond delay="1200"/>
                                          </p:stCondLst>
                                        </p:cTn>
                                        <p:tgtEl>
                                          <p:spTgt spid="22"/>
                                        </p:tgtEl>
                                        <p:attrNameLst>
                                          <p:attrName>r</p:attrName>
                                        </p:attrNameLst>
                                      </p:cBhvr>
                                    </p:animRot>
                                    <p:animRot by="-240000">
                                      <p:cBhvr>
                                        <p:cTn id="78" dur="600" fill="hold">
                                          <p:stCondLst>
                                            <p:cond delay="1800"/>
                                          </p:stCondLst>
                                        </p:cTn>
                                        <p:tgtEl>
                                          <p:spTgt spid="22"/>
                                        </p:tgtEl>
                                        <p:attrNameLst>
                                          <p:attrName>r</p:attrName>
                                        </p:attrNameLst>
                                      </p:cBhvr>
                                    </p:animRot>
                                    <p:animRot by="120000">
                                      <p:cBhvr>
                                        <p:cTn id="79"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4000"/>
                            </p:stCondLst>
                            <p:childTnLst>
                              <p:par>
                                <p:cTn id="95" presetID="1" presetClass="entr" presetSubtype="0" fill="hold" grpId="0" nodeType="afterEffect">
                                  <p:stCondLst>
                                    <p:cond delay="0"/>
                                  </p:stCondLst>
                                  <p:childTnLst>
                                    <p:set>
                                      <p:cBhvr>
                                        <p:cTn id="96"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5000"/>
                            </p:stCondLst>
                            <p:childTnLst>
                              <p:par>
                                <p:cTn id="98" presetID="1" presetClass="entr" presetSubtype="0" fill="hold" grpId="0" nodeType="afterEffect">
                                  <p:stCondLst>
                                    <p:cond delay="0"/>
                                  </p:stCondLst>
                                  <p:childTnLst>
                                    <p:set>
                                      <p:cBhvr>
                                        <p:cTn id="99"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6000"/>
                            </p:stCondLst>
                            <p:childTnLst>
                              <p:par>
                                <p:cTn id="101" presetID="1" presetClass="entr" presetSubtype="0" fill="hold" grpId="0" nodeType="afterEffect">
                                  <p:stCondLst>
                                    <p:cond delay="0"/>
                                  </p:stCondLst>
                                  <p:childTnLst>
                                    <p:set>
                                      <p:cBhvr>
                                        <p:cTn id="102" dur="1" fill="hold">
                                          <p:stCondLst>
                                            <p:cond delay="999"/>
                                          </p:stCondLst>
                                        </p:cTn>
                                        <p:tgtEl>
                                          <p:spTgt spid="66"/>
                                        </p:tgtEl>
                                        <p:attrNameLst>
                                          <p:attrName>style.visibility</p:attrName>
                                        </p:attrNameLst>
                                      </p:cBhvr>
                                      <p:to>
                                        <p:strVal val="visible"/>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7000"/>
                            </p:stCondLst>
                            <p:childTnLst>
                              <p:par>
                                <p:cTn id="104" presetID="1" presetClass="entr" presetSubtype="0" fill="hold" grpId="0" nodeType="afterEffect">
                                  <p:stCondLst>
                                    <p:cond delay="1000"/>
                                  </p:stCondLst>
                                  <p:childTnLst>
                                    <p:set>
                                      <p:cBhvr>
                                        <p:cTn id="105"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9000"/>
                            </p:stCondLst>
                            <p:childTnLst>
                              <p:par>
                                <p:cTn id="107" presetID="1" presetClass="entr" presetSubtype="0" fill="hold" grpId="0" nodeType="afterEffect">
                                  <p:stCondLst>
                                    <p:cond delay="0"/>
                                  </p:stCondLst>
                                  <p:childTnLst>
                                    <p:set>
                                      <p:cBhvr>
                                        <p:cTn id="108"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10000"/>
                            </p:stCondLst>
                            <p:childTnLst>
                              <p:par>
                                <p:cTn id="110" presetID="1" presetClass="entr" presetSubtype="0" fill="hold" grpId="0" nodeType="afterEffect">
                                  <p:stCondLst>
                                    <p:cond delay="0"/>
                                  </p:stCondLst>
                                  <p:childTnLst>
                                    <p:set>
                                      <p:cBhvr>
                                        <p:cTn id="111"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11000"/>
                            </p:stCondLst>
                            <p:childTnLst>
                              <p:par>
                                <p:cTn id="113" presetID="1" presetClass="entr" presetSubtype="0" fill="hold" grpId="0" nodeType="afterEffect">
                                  <p:stCondLst>
                                    <p:cond delay="0"/>
                                  </p:stCondLst>
                                  <p:childTnLst>
                                    <p:set>
                                      <p:cBhvr>
                                        <p:cTn id="114"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12000"/>
                            </p:stCondLst>
                            <p:childTnLst>
                              <p:par>
                                <p:cTn id="116" presetID="1" presetClass="entr" presetSubtype="0" fill="hold" grpId="0" nodeType="afterEffect">
                                  <p:stCondLst>
                                    <p:cond delay="0"/>
                                  </p:stCondLst>
                                  <p:childTnLst>
                                    <p:set>
                                      <p:cBhvr>
                                        <p:cTn id="117"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13000"/>
                            </p:stCondLst>
                            <p:childTnLst>
                              <p:par>
                                <p:cTn id="119" presetID="1" presetClass="entr" presetSubtype="0" fill="hold" grpId="0" nodeType="afterEffect">
                                  <p:stCondLst>
                                    <p:cond delay="0"/>
                                  </p:stCondLst>
                                  <p:childTnLst>
                                    <p:set>
                                      <p:cBhvr>
                                        <p:cTn id="120"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14000"/>
                            </p:stCondLst>
                            <p:childTnLst>
                              <p:par>
                                <p:cTn id="122" presetID="1" presetClass="entr" presetSubtype="0" fill="hold" grpId="0" nodeType="afterEffect">
                                  <p:stCondLst>
                                    <p:cond delay="0"/>
                                  </p:stCondLst>
                                  <p:childTnLst>
                                    <p:set>
                                      <p:cBhvr>
                                        <p:cTn id="123"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16000"/>
                            </p:stCondLst>
                            <p:childTnLst>
                              <p:par>
                                <p:cTn id="128" presetID="1" presetClass="entr" presetSubtype="0" fill="hold" grpId="0" nodeType="afterEffect">
                                  <p:stCondLst>
                                    <p:cond delay="0"/>
                                  </p:stCondLst>
                                  <p:childTnLst>
                                    <p:set>
                                      <p:cBhvr>
                                        <p:cTn id="129"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17000"/>
                            </p:stCondLst>
                            <p:childTnLst>
                              <p:par>
                                <p:cTn id="131" presetID="1" presetClass="entr" presetSubtype="0" fill="hold" grpId="0" nodeType="afterEffect">
                                  <p:stCondLst>
                                    <p:cond delay="0"/>
                                  </p:stCondLst>
                                  <p:childTnLst>
                                    <p:set>
                                      <p:cBhvr>
                                        <p:cTn id="132"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18000"/>
                            </p:stCondLst>
                            <p:childTnLst>
                              <p:par>
                                <p:cTn id="134" presetID="1" presetClass="entr" presetSubtype="0" fill="hold" grpId="0" nodeType="afterEffect">
                                  <p:stCondLst>
                                    <p:cond delay="0"/>
                                  </p:stCondLst>
                                  <p:childTnLst>
                                    <p:set>
                                      <p:cBhvr>
                                        <p:cTn id="135"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19000"/>
                            </p:stCondLst>
                            <p:childTnLst>
                              <p:par>
                                <p:cTn id="137" presetID="1" presetClass="entr" presetSubtype="0" fill="hold" grpId="0" nodeType="afterEffect">
                                  <p:stCondLst>
                                    <p:cond delay="0"/>
                                  </p:stCondLst>
                                  <p:childTnLst>
                                    <p:set>
                                      <p:cBhvr>
                                        <p:cTn id="138"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20000"/>
                            </p:stCondLst>
                            <p:childTnLst>
                              <p:par>
                                <p:cTn id="140" presetID="1" presetClass="entr" presetSubtype="0" fill="hold" grpId="0" nodeType="afterEffect">
                                  <p:stCondLst>
                                    <p:cond delay="0"/>
                                  </p:stCondLst>
                                  <p:childTnLst>
                                    <p:set>
                                      <p:cBhvr>
                                        <p:cTn id="141"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21000"/>
                            </p:stCondLst>
                            <p:childTnLst>
                              <p:par>
                                <p:cTn id="143" presetID="1" presetClass="entr" presetSubtype="0" fill="hold" grpId="0" nodeType="afterEffect">
                                  <p:stCondLst>
                                    <p:cond delay="0"/>
                                  </p:stCondLst>
                                  <p:childTnLst>
                                    <p:set>
                                      <p:cBhvr>
                                        <p:cTn id="144"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9"/>
                  </p:tgtEl>
                </p:cond>
              </p:nextCondLst>
            </p:seq>
          </p:childTnLst>
        </p:cTn>
      </p:par>
    </p:tnLst>
    <p:bldLst>
      <p:bldP spid="31" grpId="0"/>
      <p:bldP spid="33" grpId="0" animBg="1"/>
      <p:bldP spid="33" grpId="1" animBg="1"/>
      <p:bldP spid="33" grpId="2" animBg="1"/>
      <p:bldP spid="44" grpId="0" animBg="1"/>
      <p:bldP spid="45" grpId="0" animBg="1"/>
      <p:bldP spid="46" grpId="0" animBg="1"/>
      <p:bldP spid="4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9144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42807" y="3860603"/>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520515" y="4075373"/>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133046" y="4583629"/>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5507019" y="3684997"/>
            <a:ext cx="987874"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90694"/>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7518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0000" y="-10312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876675" y="-657026"/>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9335" y="3525943"/>
            <a:ext cx="1369010" cy="33320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1272" y="-2039938"/>
            <a:ext cx="6210793" cy="42648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130001" y="340215"/>
            <a:ext cx="5457696" cy="1631216"/>
          </a:xfrm>
          <a:prstGeom prst="rect">
            <a:avLst/>
          </a:prstGeom>
          <a:noFill/>
        </p:spPr>
        <p:txBody>
          <a:bodyPr wrap="square" rtlCol="0">
            <a:spAutoFit/>
          </a:bodyPr>
          <a:lstStyle/>
          <a:p>
            <a:pPr eaLnBrk="1" fontAlgn="auto" hangingPunct="1">
              <a:spcBef>
                <a:spcPts val="0"/>
              </a:spcBef>
              <a:spcAft>
                <a:spcPts val="0"/>
              </a:spcAft>
              <a:defRPr/>
            </a:pPr>
            <a:r>
              <a:rPr lang="en-US" sz="2400" b="1" kern="0" dirty="0" err="1">
                <a:solidFill>
                  <a:schemeClr val="bg1"/>
                </a:solidFill>
                <a:latin typeface="Times New Roman" pitchFamily="18" charset="0"/>
                <a:cs typeface="Times New Roman" pitchFamily="18" charset="0"/>
              </a:rPr>
              <a:t>Câu</a:t>
            </a:r>
            <a:r>
              <a:rPr lang="en-US" sz="2400" b="1" kern="0" dirty="0">
                <a:solidFill>
                  <a:schemeClr val="bg1"/>
                </a:solidFill>
                <a:latin typeface="Times New Roman" pitchFamily="18" charset="0"/>
                <a:cs typeface="Times New Roman" pitchFamily="18" charset="0"/>
              </a:rPr>
              <a:t> 4: Cho </a:t>
            </a:r>
            <a:r>
              <a:rPr lang="en-US" sz="2400" b="1" kern="0" dirty="0" err="1">
                <a:solidFill>
                  <a:schemeClr val="bg1"/>
                </a:solidFill>
                <a:latin typeface="Times New Roman" pitchFamily="18" charset="0"/>
                <a:cs typeface="Times New Roman" pitchFamily="18" charset="0"/>
              </a:rPr>
              <a:t>tình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huống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Em</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thấy</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quả</a:t>
            </a:r>
            <a:r>
              <a:rPr lang="en-US" sz="2400" b="1" kern="0" dirty="0">
                <a:solidFill>
                  <a:schemeClr val="bg1"/>
                </a:solidFill>
                <a:latin typeface="Times New Roman" pitchFamily="18" charset="0"/>
                <a:cs typeface="Times New Roman" pitchFamily="18" charset="0"/>
              </a:rPr>
              <a:t> cam </a:t>
            </a:r>
            <a:r>
              <a:rPr lang="en-US" sz="2400" b="1" kern="0" dirty="0" err="1">
                <a:solidFill>
                  <a:schemeClr val="bg1"/>
                </a:solidFill>
                <a:latin typeface="Times New Roman" pitchFamily="18" charset="0"/>
                <a:cs typeface="Times New Roman" pitchFamily="18" charset="0"/>
              </a:rPr>
              <a:t>có</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màu</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vàng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biết</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nó</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sắp</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chín</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em</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hãy</a:t>
            </a:r>
            <a:r>
              <a:rPr lang="en-US" sz="2400" b="1" kern="0" dirty="0">
                <a:solidFill>
                  <a:schemeClr val="bg1"/>
                </a:solidFill>
                <a:latin typeface="Times New Roman" pitchFamily="18" charset="0"/>
                <a:cs typeface="Times New Roman" pitchFamily="18" charset="0"/>
              </a:rPr>
              <a:t> </a:t>
            </a:r>
            <a:r>
              <a:rPr lang="en-US" sz="2400" b="1" kern="0" err="1">
                <a:solidFill>
                  <a:schemeClr val="bg1"/>
                </a:solidFill>
                <a:latin typeface="Times New Roman" pitchFamily="18" charset="0"/>
                <a:cs typeface="Times New Roman" pitchFamily="18" charset="0"/>
              </a:rPr>
              <a:t>chọn</a:t>
            </a:r>
            <a:r>
              <a:rPr lang="en-US" sz="2400" b="1" kern="0">
                <a:solidFill>
                  <a:schemeClr val="bg1"/>
                </a:solidFill>
                <a:latin typeface="Times New Roman" pitchFamily="18" charset="0"/>
                <a:cs typeface="Times New Roman" pitchFamily="18" charset="0"/>
              </a:rPr>
              <a:t> đáp án đúng nhất trong các câu sau</a:t>
            </a:r>
            <a:r>
              <a:rPr lang="en-US" sz="2800" b="1" kern="0">
                <a:solidFill>
                  <a:schemeClr val="bg1"/>
                </a:solidFill>
                <a:latin typeface="Times New Roman" pitchFamily="18" charset="0"/>
                <a:cs typeface="Times New Roman" pitchFamily="18" charset="0"/>
              </a:rPr>
              <a:t>:</a:t>
            </a:r>
            <a:endParaRPr lang="en-US" sz="2800" b="1" kern="0" dirty="0">
              <a:solidFill>
                <a:schemeClr val="bg1"/>
              </a:solidFill>
              <a:latin typeface="Times New Roman" pitchFamily="18" charset="0"/>
              <a:cs typeface="Times New Roman"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1396" y="-140979"/>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7587697" y="4345532"/>
            <a:ext cx="1661585" cy="12399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a:solidFill>
                  <a:srgbClr val="0000FF"/>
                </a:solidFill>
                <a:latin typeface="Times New Roman" pitchFamily="18" charset="0"/>
                <a:cs typeface="Times New Roman" pitchFamily="18" charset="0"/>
              </a:rPr>
              <a:t>ĐÚNG RỒI</a:t>
            </a:r>
          </a:p>
        </p:txBody>
      </p:sp>
      <p:sp>
        <p:nvSpPr>
          <p:cNvPr id="33" name="Rounded Rectangle 32"/>
          <p:cNvSpPr/>
          <p:nvPr/>
        </p:nvSpPr>
        <p:spPr>
          <a:xfrm>
            <a:off x="682835" y="2039941"/>
            <a:ext cx="8042700" cy="85566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Times New Roman" pitchFamily="18" charset="0"/>
                <a:cs typeface="Times New Roman" pitchFamily="18" charset="0"/>
              </a:rPr>
              <a:t>A.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cam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màu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kết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lý</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tin   </a:t>
            </a:r>
          </a:p>
        </p:txBody>
      </p:sp>
      <p:sp>
        <p:nvSpPr>
          <p:cNvPr id="44" name="Rounded Rectangle 43"/>
          <p:cNvSpPr/>
          <p:nvPr/>
        </p:nvSpPr>
        <p:spPr>
          <a:xfrm>
            <a:off x="682834" y="3234709"/>
            <a:ext cx="8117291" cy="880091"/>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cam </a:t>
            </a:r>
            <a:r>
              <a:rPr lang="en-US" sz="2800" b="1" dirty="0" err="1">
                <a:solidFill>
                  <a:schemeClr val="bg1"/>
                </a:solidFill>
                <a:latin typeface="Times New Roman" pitchFamily="18" charset="0"/>
                <a:cs typeface="Times New Roman" pitchFamily="18" charset="0"/>
              </a:rPr>
              <a:t>sắp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chín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tin </a:t>
            </a:r>
            <a:r>
              <a:rPr lang="en-US" sz="2800" b="1" dirty="0" err="1">
                <a:solidFill>
                  <a:schemeClr val="bg1"/>
                </a:solidFill>
                <a:latin typeface="Times New Roman" pitchFamily="18" charset="0"/>
                <a:cs typeface="Times New Roman" pitchFamily="18" charset="0"/>
              </a:rPr>
              <a:t>vào</a:t>
            </a:r>
            <a:endParaRPr lang="en-US" sz="2800" b="1" dirty="0">
              <a:solidFill>
                <a:schemeClr val="bg1"/>
              </a:solidFill>
              <a:latin typeface="Times New Roman" pitchFamily="18" charset="0"/>
              <a:cs typeface="Times New Roman" pitchFamily="18" charset="0"/>
            </a:endParaRPr>
          </a:p>
        </p:txBody>
      </p:sp>
      <p:sp>
        <p:nvSpPr>
          <p:cNvPr id="45" name="Rounded Rectangle 44"/>
          <p:cNvSpPr/>
          <p:nvPr/>
        </p:nvSpPr>
        <p:spPr>
          <a:xfrm>
            <a:off x="605999" y="4330747"/>
            <a:ext cx="8117291" cy="850853"/>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Times New Roman" pitchFamily="18" charset="0"/>
                <a:cs typeface="Times New Roman" pitchFamily="18" charset="0"/>
              </a:rPr>
              <a:t>C.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cam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màu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a:t>
            </a:r>
            <a:r>
              <a:rPr lang="en-US" sz="2800" b="1">
                <a:solidFill>
                  <a:schemeClr val="bg1"/>
                </a:solidFill>
                <a:latin typeface="Times New Roman" pitchFamily="18" charset="0"/>
                <a:cs typeface="Times New Roman" pitchFamily="18" charset="0"/>
              </a:rPr>
              <a:t>tin vào.</a:t>
            </a:r>
          </a:p>
          <a:p>
            <a:r>
              <a:rPr lang="en-US" sz="2800" b="1">
                <a:solidFill>
                  <a:schemeClr val="bg1"/>
                </a:solidFill>
                <a:latin typeface="Times New Roman" pitchFamily="18" charset="0"/>
                <a:cs typeface="Times New Roman" pitchFamily="18" charset="0"/>
              </a:rPr>
              <a:t>Quả cam sắp chín là kết quả xử lý thông tin</a:t>
            </a:r>
            <a:endParaRPr lang="en-US" sz="2800" b="1" dirty="0">
              <a:solidFill>
                <a:schemeClr val="bg1"/>
              </a:solidFill>
              <a:latin typeface="Times New Roman" pitchFamily="18" charset="0"/>
              <a:cs typeface="Times New Roman" pitchFamily="18" charset="0"/>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52401" y="0"/>
            <a:ext cx="1235075" cy="68747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606000" y="5642287"/>
            <a:ext cx="8117291" cy="93631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Times New Roman" pitchFamily="18" charset="0"/>
                <a:cs typeface="Times New Roman" pitchFamily="18" charset="0"/>
              </a:rPr>
              <a:t>D. Quả cam có màu vàng, biết nó sắp chín là thông tin vào </a:t>
            </a:r>
            <a:endParaRPr lang="en-US" sz="2800" b="1" dirty="0">
              <a:solidFill>
                <a:schemeClr val="bg1"/>
              </a:solidFill>
              <a:latin typeface="Times New Roman" pitchFamily="18" charset="0"/>
              <a:cs typeface="Times New Roman" pitchFamily="18" charset="0"/>
            </a:endParaRPr>
          </a:p>
        </p:txBody>
      </p:sp>
      <p:pic>
        <p:nvPicPr>
          <p:cNvPr id="61"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7995" y="73826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176"/>
          <p:cNvSpPr>
            <a:spLocks noChangeArrowheads="1"/>
          </p:cNvSpPr>
          <p:nvPr/>
        </p:nvSpPr>
        <p:spPr bwMode="auto">
          <a:xfrm>
            <a:off x="712470"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63" name="Oval 176"/>
          <p:cNvSpPr>
            <a:spLocks noChangeArrowheads="1"/>
          </p:cNvSpPr>
          <p:nvPr/>
        </p:nvSpPr>
        <p:spPr bwMode="auto">
          <a:xfrm>
            <a:off x="712470" y="108751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64" name="Oval 176"/>
          <p:cNvSpPr>
            <a:spLocks noChangeArrowheads="1"/>
          </p:cNvSpPr>
          <p:nvPr/>
        </p:nvSpPr>
        <p:spPr bwMode="auto">
          <a:xfrm>
            <a:off x="696595"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65"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66" name="Oval 176"/>
          <p:cNvSpPr>
            <a:spLocks noChangeArrowheads="1"/>
          </p:cNvSpPr>
          <p:nvPr/>
        </p:nvSpPr>
        <p:spPr bwMode="auto">
          <a:xfrm>
            <a:off x="695008"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67"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68"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69"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70"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71"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72"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73"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74"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75"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76"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77"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78"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79"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80"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81"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82" name="Oval 176"/>
          <p:cNvSpPr>
            <a:spLocks noChangeArrowheads="1"/>
          </p:cNvSpPr>
          <p:nvPr/>
        </p:nvSpPr>
        <p:spPr bwMode="auto">
          <a:xfrm>
            <a:off x="712470"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7854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8"/>
                                        </p:tgtEl>
                                        <p:attrNameLst>
                                          <p:attrName>r</p:attrName>
                                        </p:attrNameLst>
                                      </p:cBhvr>
                                    </p:animRot>
                                    <p:animRot by="-240000">
                                      <p:cBhvr>
                                        <p:cTn id="54" dur="600" fill="hold">
                                          <p:stCondLst>
                                            <p:cond delay="600"/>
                                          </p:stCondLst>
                                        </p:cTn>
                                        <p:tgtEl>
                                          <p:spTgt spid="28"/>
                                        </p:tgtEl>
                                        <p:attrNameLst>
                                          <p:attrName>r</p:attrName>
                                        </p:attrNameLst>
                                      </p:cBhvr>
                                    </p:animRot>
                                    <p:animRot by="240000">
                                      <p:cBhvr>
                                        <p:cTn id="55" dur="600" fill="hold">
                                          <p:stCondLst>
                                            <p:cond delay="1200"/>
                                          </p:stCondLst>
                                        </p:cTn>
                                        <p:tgtEl>
                                          <p:spTgt spid="28"/>
                                        </p:tgtEl>
                                        <p:attrNameLst>
                                          <p:attrName>r</p:attrName>
                                        </p:attrNameLst>
                                      </p:cBhvr>
                                    </p:animRot>
                                    <p:animRot by="-240000">
                                      <p:cBhvr>
                                        <p:cTn id="56" dur="600" fill="hold">
                                          <p:stCondLst>
                                            <p:cond delay="1800"/>
                                          </p:stCondLst>
                                        </p:cTn>
                                        <p:tgtEl>
                                          <p:spTgt spid="28"/>
                                        </p:tgtEl>
                                        <p:attrNameLst>
                                          <p:attrName>r</p:attrName>
                                        </p:attrNameLst>
                                      </p:cBhvr>
                                    </p:animRot>
                                    <p:animRot by="120000">
                                      <p:cBhvr>
                                        <p:cTn id="57"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8" restart="whenNotActive" fill="hold" evtFilter="cancelBubble" nodeType="interactiveSeq">
                <p:stCondLst>
                  <p:cond evt="onClick" delay="0">
                    <p:tgtEl>
                      <p:spTgt spid="4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6"/>
                                        </p:tgtEl>
                                        <p:attrNameLst>
                                          <p:attrName>r</p:attrName>
                                        </p:attrNameLst>
                                      </p:cBhvr>
                                    </p:animRot>
                                    <p:animRot by="-240000">
                                      <p:cBhvr>
                                        <p:cTn id="65" dur="600" fill="hold">
                                          <p:stCondLst>
                                            <p:cond delay="600"/>
                                          </p:stCondLst>
                                        </p:cTn>
                                        <p:tgtEl>
                                          <p:spTgt spid="26"/>
                                        </p:tgtEl>
                                        <p:attrNameLst>
                                          <p:attrName>r</p:attrName>
                                        </p:attrNameLst>
                                      </p:cBhvr>
                                    </p:animRot>
                                    <p:animRot by="240000">
                                      <p:cBhvr>
                                        <p:cTn id="66" dur="600" fill="hold">
                                          <p:stCondLst>
                                            <p:cond delay="1200"/>
                                          </p:stCondLst>
                                        </p:cTn>
                                        <p:tgtEl>
                                          <p:spTgt spid="26"/>
                                        </p:tgtEl>
                                        <p:attrNameLst>
                                          <p:attrName>r</p:attrName>
                                        </p:attrNameLst>
                                      </p:cBhvr>
                                    </p:animRot>
                                    <p:animRot by="-240000">
                                      <p:cBhvr>
                                        <p:cTn id="67" dur="600" fill="hold">
                                          <p:stCondLst>
                                            <p:cond delay="1800"/>
                                          </p:stCondLst>
                                        </p:cTn>
                                        <p:tgtEl>
                                          <p:spTgt spid="26"/>
                                        </p:tgtEl>
                                        <p:attrNameLst>
                                          <p:attrName>r</p:attrName>
                                        </p:attrNameLst>
                                      </p:cBhvr>
                                    </p:animRot>
                                    <p:animRot by="120000">
                                      <p:cBhvr>
                                        <p:cTn id="68"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51"/>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2051"/>
                                        </p:tgtEl>
                                        <p:attrNameLst>
                                          <p:attrName>r</p:attrName>
                                        </p:attrNameLst>
                                      </p:cBhvr>
                                    </p:animRot>
                                    <p:animRot by="-240000">
                                      <p:cBhvr>
                                        <p:cTn id="76" dur="400" fill="hold">
                                          <p:stCondLst>
                                            <p:cond delay="400"/>
                                          </p:stCondLst>
                                        </p:cTn>
                                        <p:tgtEl>
                                          <p:spTgt spid="2051"/>
                                        </p:tgtEl>
                                        <p:attrNameLst>
                                          <p:attrName>r</p:attrName>
                                        </p:attrNameLst>
                                      </p:cBhvr>
                                    </p:animRot>
                                    <p:animRot by="240000">
                                      <p:cBhvr>
                                        <p:cTn id="77" dur="400" fill="hold">
                                          <p:stCondLst>
                                            <p:cond delay="800"/>
                                          </p:stCondLst>
                                        </p:cTn>
                                        <p:tgtEl>
                                          <p:spTgt spid="2051"/>
                                        </p:tgtEl>
                                        <p:attrNameLst>
                                          <p:attrName>r</p:attrName>
                                        </p:attrNameLst>
                                      </p:cBhvr>
                                    </p:animRot>
                                    <p:animRot by="-240000">
                                      <p:cBhvr>
                                        <p:cTn id="78" dur="400" fill="hold">
                                          <p:stCondLst>
                                            <p:cond delay="1200"/>
                                          </p:stCondLst>
                                        </p:cTn>
                                        <p:tgtEl>
                                          <p:spTgt spid="2051"/>
                                        </p:tgtEl>
                                        <p:attrNameLst>
                                          <p:attrName>r</p:attrName>
                                        </p:attrNameLst>
                                      </p:cBhvr>
                                    </p:animRot>
                                    <p:animRot by="120000">
                                      <p:cBhvr>
                                        <p:cTn id="79" dur="400" fill="hold">
                                          <p:stCondLst>
                                            <p:cond delay="1600"/>
                                          </p:stCondLst>
                                        </p:cTn>
                                        <p:tgtEl>
                                          <p:spTgt spid="2051"/>
                                        </p:tgtEl>
                                        <p:attrNameLst>
                                          <p:attrName>r</p:attrName>
                                        </p:attrNameLst>
                                      </p:cBhvr>
                                    </p:animRo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par>
                                <p:cTn id="82" presetID="26" presetClass="emph" presetSubtype="0" repeatCount="3000" fill="hold" grpId="1" nodeType="withEffect">
                                  <p:stCondLst>
                                    <p:cond delay="0"/>
                                  </p:stCondLst>
                                  <p:childTnLst>
                                    <p:animEffect transition="out" filter="fade">
                                      <p:cBhvr>
                                        <p:cTn id="83" dur="500" tmFilter="0, 0; .2, .5; .8, .5; 1, 0"/>
                                        <p:tgtEl>
                                          <p:spTgt spid="32"/>
                                        </p:tgtEl>
                                      </p:cBhvr>
                                    </p:animEffect>
                                    <p:animScale>
                                      <p:cBhvr>
                                        <p:cTn id="84" dur="250" autoRev="1" fill="hold"/>
                                        <p:tgtEl>
                                          <p:spTgt spid="32"/>
                                        </p:tgtEl>
                                      </p:cBhvr>
                                      <p:by x="105000" y="105000"/>
                                    </p:animScale>
                                  </p:childTnLst>
                                </p:cTn>
                              </p:par>
                              <p:par>
                                <p:cTn id="85" presetID="1" presetClass="exit" presetSubtype="0" fill="hold" grpId="2" nodeType="withEffect">
                                  <p:stCondLst>
                                    <p:cond delay="2500"/>
                                  </p:stCondLst>
                                  <p:childTnLst>
                                    <p:set>
                                      <p:cBhvr>
                                        <p:cTn id="8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2" fill="hold">
                            <p:stCondLst>
                              <p:cond delay="1000"/>
                            </p:stCondLst>
                            <p:childTnLst>
                              <p:par>
                                <p:cTn id="93" presetID="1" presetClass="entr" presetSubtype="0" fill="hold" grpId="0" nodeType="afterEffect">
                                  <p:stCondLst>
                                    <p:cond delay="0"/>
                                  </p:stCondLst>
                                  <p:childTnLst>
                                    <p:set>
                                      <p:cBhvr>
                                        <p:cTn id="94"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5" fill="hold">
                            <p:stCondLst>
                              <p:cond delay="2000"/>
                            </p:stCondLst>
                            <p:childTnLst>
                              <p:par>
                                <p:cTn id="96" presetID="1" presetClass="entr" presetSubtype="0" fill="hold" grpId="0" nodeType="afterEffect">
                                  <p:stCondLst>
                                    <p:cond delay="0"/>
                                  </p:stCondLst>
                                  <p:childTnLst>
                                    <p:set>
                                      <p:cBhvr>
                                        <p:cTn id="97"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1" fill="hold">
                            <p:stCondLst>
                              <p:cond delay="4000"/>
                            </p:stCondLst>
                            <p:childTnLst>
                              <p:par>
                                <p:cTn id="102" presetID="1" presetClass="entr" presetSubtype="0" fill="hold" grpId="0" nodeType="afterEffect">
                                  <p:stCondLst>
                                    <p:cond delay="0"/>
                                  </p:stCondLst>
                                  <p:childTnLst>
                                    <p:set>
                                      <p:cBhvr>
                                        <p:cTn id="103"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4" fill="hold">
                            <p:stCondLst>
                              <p:cond delay="5000"/>
                            </p:stCondLst>
                            <p:childTnLst>
                              <p:par>
                                <p:cTn id="105" presetID="1" presetClass="entr" presetSubtype="0" fill="hold" grpId="0" nodeType="afterEffect">
                                  <p:stCondLst>
                                    <p:cond delay="0"/>
                                  </p:stCondLst>
                                  <p:childTnLst>
                                    <p:set>
                                      <p:cBhvr>
                                        <p:cTn id="106"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7" fill="hold">
                            <p:stCondLst>
                              <p:cond delay="6000"/>
                            </p:stCondLst>
                            <p:childTnLst>
                              <p:par>
                                <p:cTn id="108" presetID="1" presetClass="entr" presetSubtype="0" fill="hold" grpId="0" nodeType="afterEffect">
                                  <p:stCondLst>
                                    <p:cond delay="0"/>
                                  </p:stCondLst>
                                  <p:childTnLst>
                                    <p:set>
                                      <p:cBhvr>
                                        <p:cTn id="109" dur="1" fill="hold">
                                          <p:stCondLst>
                                            <p:cond delay="999"/>
                                          </p:stCondLst>
                                        </p:cTn>
                                        <p:tgtEl>
                                          <p:spTgt spid="68"/>
                                        </p:tgtEl>
                                        <p:attrNameLst>
                                          <p:attrName>style.visibility</p:attrName>
                                        </p:attrNameLst>
                                      </p:cBhvr>
                                      <p:to>
                                        <p:strVal val="visible"/>
                                      </p:to>
                                    </p:set>
                                  </p:childTnLst>
                                  <p:subTnLst>
                                    <p:audio>
                                      <p:cMediaNode vol="100000">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0" fill="hold">
                            <p:stCondLst>
                              <p:cond delay="7000"/>
                            </p:stCondLst>
                            <p:childTnLst>
                              <p:par>
                                <p:cTn id="111" presetID="1" presetClass="entr" presetSubtype="0" fill="hold" grpId="0" nodeType="afterEffect">
                                  <p:stCondLst>
                                    <p:cond delay="1000"/>
                                  </p:stCondLst>
                                  <p:childTnLst>
                                    <p:set>
                                      <p:cBhvr>
                                        <p:cTn id="112"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3" fill="hold">
                            <p:stCondLst>
                              <p:cond delay="9000"/>
                            </p:stCondLst>
                            <p:childTnLst>
                              <p:par>
                                <p:cTn id="114" presetID="1" presetClass="entr" presetSubtype="0" fill="hold" grpId="0" nodeType="afterEffect">
                                  <p:stCondLst>
                                    <p:cond delay="0"/>
                                  </p:stCondLst>
                                  <p:childTnLst>
                                    <p:set>
                                      <p:cBhvr>
                                        <p:cTn id="115"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click.wav"/>
                                        </p:tgtEl>
                                      </p:cMediaNode>
                                    </p:audio>
                                  </p:subTnLst>
                                </p:cTn>
                              </p:par>
                            </p:childTnLst>
                          </p:cTn>
                        </p:par>
                        <p:par>
                          <p:cTn id="116" fill="hold">
                            <p:stCondLst>
                              <p:cond delay="10000"/>
                            </p:stCondLst>
                            <p:childTnLst>
                              <p:par>
                                <p:cTn id="117" presetID="1" presetClass="entr" presetSubtype="0" fill="hold" grpId="0" nodeType="afterEffect">
                                  <p:stCondLst>
                                    <p:cond delay="0"/>
                                  </p:stCondLst>
                                  <p:childTnLst>
                                    <p:set>
                                      <p:cBhvr>
                                        <p:cTn id="118"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19" fill="hold">
                            <p:stCondLst>
                              <p:cond delay="11000"/>
                            </p:stCondLst>
                            <p:childTnLst>
                              <p:par>
                                <p:cTn id="120" presetID="1" presetClass="entr" presetSubtype="0" fill="hold" grpId="0" nodeType="afterEffect">
                                  <p:stCondLst>
                                    <p:cond delay="0"/>
                                  </p:stCondLst>
                                  <p:childTnLst>
                                    <p:set>
                                      <p:cBhvr>
                                        <p:cTn id="121"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2" fill="hold">
                            <p:stCondLst>
                              <p:cond delay="12000"/>
                            </p:stCondLst>
                            <p:childTnLst>
                              <p:par>
                                <p:cTn id="123" presetID="1" presetClass="entr" presetSubtype="0" fill="hold" grpId="0" nodeType="afterEffect">
                                  <p:stCondLst>
                                    <p:cond delay="0"/>
                                  </p:stCondLst>
                                  <p:childTnLst>
                                    <p:set>
                                      <p:cBhvr>
                                        <p:cTn id="124"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5" fill="hold">
                            <p:stCondLst>
                              <p:cond delay="13000"/>
                            </p:stCondLst>
                            <p:childTnLst>
                              <p:par>
                                <p:cTn id="126" presetID="1" presetClass="entr" presetSubtype="0" fill="hold" grpId="0" nodeType="afterEffect">
                                  <p:stCondLst>
                                    <p:cond delay="0"/>
                                  </p:stCondLst>
                                  <p:childTnLst>
                                    <p:set>
                                      <p:cBhvr>
                                        <p:cTn id="127"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click.wav"/>
                                        </p:tgtEl>
                                      </p:cMediaNode>
                                    </p:audio>
                                  </p:subTnLst>
                                </p:cTn>
                              </p:par>
                            </p:childTnLst>
                          </p:cTn>
                        </p:par>
                        <p:par>
                          <p:cTn id="128" fill="hold">
                            <p:stCondLst>
                              <p:cond delay="14000"/>
                            </p:stCondLst>
                            <p:childTnLst>
                              <p:par>
                                <p:cTn id="129" presetID="1" presetClass="entr" presetSubtype="0" fill="hold" grpId="0" nodeType="afterEffect">
                                  <p:stCondLst>
                                    <p:cond delay="0"/>
                                  </p:stCondLst>
                                  <p:childTnLst>
                                    <p:set>
                                      <p:cBhvr>
                                        <p:cTn id="130"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click.wav"/>
                                        </p:tgtEl>
                                      </p:cMediaNode>
                                    </p:audio>
                                  </p:subTnLst>
                                </p:cTn>
                              </p:par>
                            </p:childTnLst>
                          </p:cTn>
                        </p:par>
                        <p:par>
                          <p:cTn id="131" fill="hold">
                            <p:stCondLst>
                              <p:cond delay="15000"/>
                            </p:stCondLst>
                            <p:childTnLst>
                              <p:par>
                                <p:cTn id="132" presetID="1" presetClass="entr" presetSubtype="0" fill="hold" grpId="0" nodeType="afterEffect">
                                  <p:stCondLst>
                                    <p:cond delay="0"/>
                                  </p:stCondLst>
                                  <p:childTnLst>
                                    <p:set>
                                      <p:cBhvr>
                                        <p:cTn id="133"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4" fill="hold">
                            <p:stCondLst>
                              <p:cond delay="16000"/>
                            </p:stCondLst>
                            <p:childTnLst>
                              <p:par>
                                <p:cTn id="135" presetID="1" presetClass="entr" presetSubtype="0" fill="hold" grpId="0" nodeType="afterEffect">
                                  <p:stCondLst>
                                    <p:cond delay="0"/>
                                  </p:stCondLst>
                                  <p:childTnLst>
                                    <p:set>
                                      <p:cBhvr>
                                        <p:cTn id="136"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2" name="click.wav"/>
                                        </p:tgtEl>
                                      </p:cMediaNode>
                                    </p:audio>
                                  </p:subTnLst>
                                </p:cTn>
                              </p:par>
                            </p:childTnLst>
                          </p:cTn>
                        </p:par>
                        <p:par>
                          <p:cTn id="137" fill="hold">
                            <p:stCondLst>
                              <p:cond delay="17000"/>
                            </p:stCondLst>
                            <p:childTnLst>
                              <p:par>
                                <p:cTn id="138" presetID="1" presetClass="entr" presetSubtype="0" fill="hold" grpId="0" nodeType="afterEffect">
                                  <p:stCondLst>
                                    <p:cond delay="0"/>
                                  </p:stCondLst>
                                  <p:childTnLst>
                                    <p:set>
                                      <p:cBhvr>
                                        <p:cTn id="139"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par>
                          <p:cTn id="140" fill="hold">
                            <p:stCondLst>
                              <p:cond delay="18000"/>
                            </p:stCondLst>
                            <p:childTnLst>
                              <p:par>
                                <p:cTn id="141" presetID="1" presetClass="entr" presetSubtype="0" fill="hold" grpId="0" nodeType="afterEffect">
                                  <p:stCondLst>
                                    <p:cond delay="0"/>
                                  </p:stCondLst>
                                  <p:childTnLst>
                                    <p:set>
                                      <p:cBhvr>
                                        <p:cTn id="142"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2" name="click.wav"/>
                                        </p:tgtEl>
                                      </p:cMediaNode>
                                    </p:audio>
                                  </p:subTnLst>
                                </p:cTn>
                              </p:par>
                            </p:childTnLst>
                          </p:cTn>
                        </p:par>
                        <p:par>
                          <p:cTn id="143" fill="hold">
                            <p:stCondLst>
                              <p:cond delay="19000"/>
                            </p:stCondLst>
                            <p:childTnLst>
                              <p:par>
                                <p:cTn id="144" presetID="1" presetClass="entr" presetSubtype="0" fill="hold" grpId="0" nodeType="afterEffect">
                                  <p:stCondLst>
                                    <p:cond delay="0"/>
                                  </p:stCondLst>
                                  <p:childTnLst>
                                    <p:set>
                                      <p:cBhvr>
                                        <p:cTn id="145"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2" name="click.wav"/>
                                        </p:tgtEl>
                                      </p:cMediaNode>
                                    </p:audio>
                                  </p:subTnLst>
                                </p:cTn>
                              </p:par>
                            </p:childTnLst>
                          </p:cTn>
                        </p:par>
                        <p:par>
                          <p:cTn id="146" fill="hold">
                            <p:stCondLst>
                              <p:cond delay="20000"/>
                            </p:stCondLst>
                            <p:childTnLst>
                              <p:par>
                                <p:cTn id="147" presetID="1" presetClass="entr" presetSubtype="0" fill="hold" grpId="0" nodeType="afterEffect">
                                  <p:stCondLst>
                                    <p:cond delay="0"/>
                                  </p:stCondLst>
                                  <p:childTnLst>
                                    <p:set>
                                      <p:cBhvr>
                                        <p:cTn id="148"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2" name="click.wav"/>
                                        </p:tgtEl>
                                      </p:cMediaNode>
                                    </p:audio>
                                  </p:subTnLst>
                                </p:cTn>
                              </p:par>
                            </p:childTnLst>
                          </p:cTn>
                        </p:par>
                        <p:par>
                          <p:cTn id="149" fill="hold">
                            <p:stCondLst>
                              <p:cond delay="21000"/>
                            </p:stCondLst>
                            <p:childTnLst>
                              <p:par>
                                <p:cTn id="150" presetID="1" presetClass="entr" presetSubtype="0" fill="hold" grpId="0" nodeType="afterEffect">
                                  <p:stCondLst>
                                    <p:cond delay="0"/>
                                  </p:stCondLst>
                                  <p:childTnLst>
                                    <p:set>
                                      <p:cBhvr>
                                        <p:cTn id="151"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1"/>
                  </p:tgtEl>
                </p:cond>
              </p:nextCondLst>
            </p:seq>
          </p:childTnLst>
        </p:cTn>
      </p:par>
    </p:tnLst>
    <p:bldLst>
      <p:bldP spid="30" grpId="0"/>
      <p:bldP spid="32" grpId="0" animBg="1"/>
      <p:bldP spid="32" grpId="1" animBg="1"/>
      <p:bldP spid="32" grpId="2" animBg="1"/>
      <p:bldP spid="33" grpId="0" animBg="1"/>
      <p:bldP spid="44" grpId="0" animBg="1"/>
      <p:bldP spid="45" grpId="0" animBg="1"/>
      <p:bldP spid="2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9144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2133046" y="4583629"/>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96539">
            <a:off x="5507019" y="3684997"/>
            <a:ext cx="987874"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90694"/>
            <a:ext cx="53340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154253" y="-676917"/>
            <a:ext cx="49530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525942"/>
            <a:ext cx="1528345" cy="30272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1272" y="-2039938"/>
            <a:ext cx="6414542" cy="429382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981734" y="335634"/>
            <a:ext cx="5714465" cy="1200329"/>
          </a:xfrm>
          <a:prstGeom prst="rect">
            <a:avLst/>
          </a:prstGeom>
          <a:noFill/>
        </p:spPr>
        <p:txBody>
          <a:bodyPr wrap="square" rtlCol="0">
            <a:spAutoFit/>
          </a:bodyPr>
          <a:lstStyle/>
          <a:p>
            <a:pPr eaLnBrk="1" fontAlgn="auto" hangingPunct="1">
              <a:spcBef>
                <a:spcPts val="0"/>
              </a:spcBef>
              <a:spcAft>
                <a:spcPts val="0"/>
              </a:spcAft>
              <a:defRPr/>
            </a:pPr>
            <a:r>
              <a:rPr lang="en-US" sz="2400" b="1" kern="0" dirty="0" err="1">
                <a:solidFill>
                  <a:schemeClr val="bg1"/>
                </a:solidFill>
                <a:latin typeface="Times New Roman" pitchFamily="18" charset="0"/>
                <a:cs typeface="Times New Roman" pitchFamily="18" charset="0"/>
              </a:rPr>
              <a:t>Câu</a:t>
            </a:r>
            <a:r>
              <a:rPr lang="en-US" sz="2400" b="1" kern="0" dirty="0">
                <a:solidFill>
                  <a:schemeClr val="bg1"/>
                </a:solidFill>
                <a:latin typeface="Times New Roman" pitchFamily="18" charset="0"/>
                <a:cs typeface="Times New Roman" pitchFamily="18" charset="0"/>
              </a:rPr>
              <a:t> 5: Cho </a:t>
            </a:r>
            <a:r>
              <a:rPr lang="en-US" sz="2400" b="1" kern="0" dirty="0" err="1">
                <a:solidFill>
                  <a:schemeClr val="bg1"/>
                </a:solidFill>
                <a:latin typeface="Times New Roman" pitchFamily="18" charset="0"/>
                <a:cs typeface="Times New Roman" pitchFamily="18" charset="0"/>
              </a:rPr>
              <a:t>tình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huống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Kỹ</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sư</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xem</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bản</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vẽ</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để</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chỉ</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huy</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xây</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dựng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công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trình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Vật</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mang</a:t>
            </a:r>
            <a:r>
              <a:rPr lang="en-US" sz="2400" b="1" kern="0" dirty="0">
                <a:solidFill>
                  <a:schemeClr val="bg1"/>
                </a:solidFill>
                <a:latin typeface="Times New Roman" pitchFamily="18" charset="0"/>
                <a:cs typeface="Times New Roman" pitchFamily="18" charset="0"/>
              </a:rPr>
              <a:t> tin </a:t>
            </a:r>
            <a:r>
              <a:rPr lang="en-US" sz="2400" b="1" kern="0" dirty="0" err="1">
                <a:solidFill>
                  <a:schemeClr val="bg1"/>
                </a:solidFill>
                <a:latin typeface="Times New Roman" pitchFamily="18" charset="0"/>
                <a:cs typeface="Times New Roman" pitchFamily="18" charset="0"/>
              </a:rPr>
              <a:t>trong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tình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huống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này</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là</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gì</a:t>
            </a:r>
            <a:r>
              <a:rPr lang="en-US" sz="2400" b="1" kern="0" dirty="0">
                <a:solidFill>
                  <a:schemeClr val="bg1"/>
                </a:solidFill>
                <a:latin typeface="Times New Roman" pitchFamily="18" charset="0"/>
                <a:cs typeface="Times New Roman" pitchFamily="18" charset="0"/>
              </a:rPr>
              <a:t>?</a:t>
            </a:r>
            <a:endParaRPr lang="en-US" sz="2800" b="1" kern="0" dirty="0">
              <a:solidFill>
                <a:schemeClr val="bg1"/>
              </a:solidFill>
              <a:latin typeface="Times New Roman" pitchFamily="18" charset="0"/>
              <a:cs typeface="Times New Roman"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2066" y="432987"/>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7445668" y="3247970"/>
            <a:ext cx="1661585" cy="12399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a:solidFill>
                  <a:srgbClr val="0000FF"/>
                </a:solidFill>
                <a:latin typeface="Times New Roman" pitchFamily="18" charset="0"/>
                <a:cs typeface="Times New Roman" pitchFamily="18" charset="0"/>
              </a:rPr>
              <a:t>ĐÚNG RỒI</a:t>
            </a:r>
          </a:p>
        </p:txBody>
      </p:sp>
      <p:sp>
        <p:nvSpPr>
          <p:cNvPr id="33" name="Rounded Rectangle 32"/>
          <p:cNvSpPr/>
          <p:nvPr/>
        </p:nvSpPr>
        <p:spPr>
          <a:xfrm>
            <a:off x="930544" y="2701799"/>
            <a:ext cx="3575475" cy="82414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D6"/>
                </a:solidFill>
                <a:latin typeface="Times New Roman" pitchFamily="18" charset="0"/>
                <a:cs typeface="Times New Roman" pitchFamily="18" charset="0"/>
              </a:rPr>
              <a:t>A. </a:t>
            </a:r>
            <a:r>
              <a:rPr lang="en-US" sz="2800" dirty="0" err="1">
                <a:solidFill>
                  <a:srgbClr val="0000D6"/>
                </a:solidFill>
                <a:latin typeface="Times New Roman" pitchFamily="18" charset="0"/>
                <a:cs typeface="Times New Roman" pitchFamily="18" charset="0"/>
              </a:rPr>
              <a:t>Các</a:t>
            </a:r>
            <a:r>
              <a:rPr lang="en-US" sz="2800" dirty="0">
                <a:solidFill>
                  <a:srgbClr val="0000D6"/>
                </a:solidFill>
                <a:latin typeface="Times New Roman" pitchFamily="18" charset="0"/>
                <a:cs typeface="Times New Roman" pitchFamily="18" charset="0"/>
              </a:rPr>
              <a:t> con </a:t>
            </a:r>
            <a:r>
              <a:rPr lang="en-US" sz="2800" dirty="0" err="1">
                <a:solidFill>
                  <a:srgbClr val="0000D6"/>
                </a:solidFill>
                <a:latin typeface="Times New Roman" pitchFamily="18" charset="0"/>
                <a:cs typeface="Times New Roman" pitchFamily="18" charset="0"/>
              </a:rPr>
              <a:t>số</a:t>
            </a:r>
            <a:r>
              <a:rPr lang="en-US" sz="2800" dirty="0">
                <a:solidFill>
                  <a:srgbClr val="0000D6"/>
                </a:solidFill>
                <a:latin typeface="Times New Roman" pitchFamily="18" charset="0"/>
                <a:cs typeface="Times New Roman" pitchFamily="18" charset="0"/>
              </a:rPr>
              <a:t>, </a:t>
            </a:r>
            <a:r>
              <a:rPr lang="en-US" sz="2800" dirty="0" err="1">
                <a:solidFill>
                  <a:srgbClr val="0000D6"/>
                </a:solidFill>
                <a:latin typeface="Times New Roman" pitchFamily="18" charset="0"/>
                <a:cs typeface="Times New Roman" pitchFamily="18" charset="0"/>
              </a:rPr>
              <a:t>kí</a:t>
            </a:r>
            <a:r>
              <a:rPr lang="en-US" sz="2800" dirty="0">
                <a:solidFill>
                  <a:srgbClr val="0000D6"/>
                </a:solidFill>
                <a:latin typeface="Times New Roman" pitchFamily="18" charset="0"/>
                <a:cs typeface="Times New Roman" pitchFamily="18" charset="0"/>
              </a:rPr>
              <a:t> </a:t>
            </a:r>
            <a:r>
              <a:rPr lang="en-US" sz="2800" dirty="0" err="1">
                <a:solidFill>
                  <a:srgbClr val="0000D6"/>
                </a:solidFill>
                <a:latin typeface="Times New Roman" pitchFamily="18" charset="0"/>
                <a:cs typeface="Times New Roman" pitchFamily="18" charset="0"/>
              </a:rPr>
              <a:t>hiệu</a:t>
            </a:r>
            <a:r>
              <a:rPr lang="en-US" sz="2800" dirty="0">
                <a:solidFill>
                  <a:srgbClr val="0000D6"/>
                </a:solidFill>
                <a:latin typeface="Times New Roman" pitchFamily="18" charset="0"/>
                <a:cs typeface="Times New Roman" pitchFamily="18" charset="0"/>
              </a:rPr>
              <a:t> </a:t>
            </a:r>
          </a:p>
        </p:txBody>
      </p:sp>
      <p:sp>
        <p:nvSpPr>
          <p:cNvPr id="45" name="Rounded Rectangle 44"/>
          <p:cNvSpPr/>
          <p:nvPr/>
        </p:nvSpPr>
        <p:spPr>
          <a:xfrm>
            <a:off x="4812536" y="2687089"/>
            <a:ext cx="3575475" cy="80458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D6"/>
                </a:solidFill>
                <a:latin typeface="Times New Roman" pitchFamily="18" charset="0"/>
                <a:cs typeface="Times New Roman" pitchFamily="18" charset="0"/>
              </a:rPr>
              <a:t>B. Bản vẽ kỹ thuật </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52401" y="4047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467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8191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50" name="Oval 176"/>
          <p:cNvSpPr>
            <a:spLocks noChangeArrowheads="1"/>
          </p:cNvSpPr>
          <p:nvPr/>
        </p:nvSpPr>
        <p:spPr bwMode="auto">
          <a:xfrm>
            <a:off x="81915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1" name="Oval 176"/>
          <p:cNvSpPr>
            <a:spLocks noChangeArrowheads="1"/>
          </p:cNvSpPr>
          <p:nvPr/>
        </p:nvSpPr>
        <p:spPr bwMode="auto">
          <a:xfrm>
            <a:off x="80327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2"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3" name="Oval 176"/>
          <p:cNvSpPr>
            <a:spLocks noChangeArrowheads="1"/>
          </p:cNvSpPr>
          <p:nvPr/>
        </p:nvSpPr>
        <p:spPr bwMode="auto">
          <a:xfrm>
            <a:off x="80168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4"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5"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6"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7"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8"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9"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60"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1"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2"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3"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4"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5"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6"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7"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8"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9" name="Oval 176"/>
          <p:cNvSpPr>
            <a:spLocks noChangeArrowheads="1"/>
          </p:cNvSpPr>
          <p:nvPr/>
        </p:nvSpPr>
        <p:spPr bwMode="auto">
          <a:xfrm>
            <a:off x="8191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1253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28"/>
                                        </p:tgtEl>
                                        <p:attrNameLst>
                                          <p:attrName>r</p:attrName>
                                        </p:attrNameLst>
                                      </p:cBhvr>
                                    </p:animRot>
                                    <p:animRot by="-240000">
                                      <p:cBhvr>
                                        <p:cTn id="30" dur="600" fill="hold">
                                          <p:stCondLst>
                                            <p:cond delay="600"/>
                                          </p:stCondLst>
                                        </p:cTn>
                                        <p:tgtEl>
                                          <p:spTgt spid="28"/>
                                        </p:tgtEl>
                                        <p:attrNameLst>
                                          <p:attrName>r</p:attrName>
                                        </p:attrNameLst>
                                      </p:cBhvr>
                                    </p:animRot>
                                    <p:animRot by="240000">
                                      <p:cBhvr>
                                        <p:cTn id="31" dur="600" fill="hold">
                                          <p:stCondLst>
                                            <p:cond delay="1200"/>
                                          </p:stCondLst>
                                        </p:cTn>
                                        <p:tgtEl>
                                          <p:spTgt spid="28"/>
                                        </p:tgtEl>
                                        <p:attrNameLst>
                                          <p:attrName>r</p:attrName>
                                        </p:attrNameLst>
                                      </p:cBhvr>
                                    </p:animRot>
                                    <p:animRot by="-240000">
                                      <p:cBhvr>
                                        <p:cTn id="32" dur="600" fill="hold">
                                          <p:stCondLst>
                                            <p:cond delay="1800"/>
                                          </p:stCondLst>
                                        </p:cTn>
                                        <p:tgtEl>
                                          <p:spTgt spid="28"/>
                                        </p:tgtEl>
                                        <p:attrNameLst>
                                          <p:attrName>r</p:attrName>
                                        </p:attrNameLst>
                                      </p:cBhvr>
                                    </p:animRot>
                                    <p:animRot by="120000">
                                      <p:cBhvr>
                                        <p:cTn id="3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34" restart="whenNotActive" fill="hold" evtFilter="cancelBubble" nodeType="interactiveSeq">
                <p:stCondLst>
                  <p:cond evt="onClick" delay="0">
                    <p:tgtEl>
                      <p:spTgt spid="4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200" fill="hold">
                                          <p:stCondLst>
                                            <p:cond delay="0"/>
                                          </p:stCondLst>
                                        </p:cTn>
                                        <p:tgtEl>
                                          <p:spTgt spid="2051"/>
                                        </p:tgtEl>
                                        <p:attrNameLst>
                                          <p:attrName>r</p:attrName>
                                        </p:attrNameLst>
                                      </p:cBhvr>
                                    </p:animRot>
                                    <p:animRot by="-240000">
                                      <p:cBhvr>
                                        <p:cTn id="41" dur="400" fill="hold">
                                          <p:stCondLst>
                                            <p:cond delay="400"/>
                                          </p:stCondLst>
                                        </p:cTn>
                                        <p:tgtEl>
                                          <p:spTgt spid="2051"/>
                                        </p:tgtEl>
                                        <p:attrNameLst>
                                          <p:attrName>r</p:attrName>
                                        </p:attrNameLst>
                                      </p:cBhvr>
                                    </p:animRot>
                                    <p:animRot by="240000">
                                      <p:cBhvr>
                                        <p:cTn id="42" dur="400" fill="hold">
                                          <p:stCondLst>
                                            <p:cond delay="800"/>
                                          </p:stCondLst>
                                        </p:cTn>
                                        <p:tgtEl>
                                          <p:spTgt spid="2051"/>
                                        </p:tgtEl>
                                        <p:attrNameLst>
                                          <p:attrName>r</p:attrName>
                                        </p:attrNameLst>
                                      </p:cBhvr>
                                    </p:animRot>
                                    <p:animRot by="-240000">
                                      <p:cBhvr>
                                        <p:cTn id="43" dur="400" fill="hold">
                                          <p:stCondLst>
                                            <p:cond delay="1200"/>
                                          </p:stCondLst>
                                        </p:cTn>
                                        <p:tgtEl>
                                          <p:spTgt spid="2051"/>
                                        </p:tgtEl>
                                        <p:attrNameLst>
                                          <p:attrName>r</p:attrName>
                                        </p:attrNameLst>
                                      </p:cBhvr>
                                    </p:animRot>
                                    <p:animRot by="120000">
                                      <p:cBhvr>
                                        <p:cTn id="44" dur="400" fill="hold">
                                          <p:stCondLst>
                                            <p:cond delay="1600"/>
                                          </p:stCondLst>
                                        </p:cTn>
                                        <p:tgtEl>
                                          <p:spTgt spid="2051"/>
                                        </p:tgtEl>
                                        <p:attrNameLst>
                                          <p:attrName>r</p:attrName>
                                        </p:attrNameLst>
                                      </p:cBhvr>
                                    </p:animRo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2"/>
                                        </p:tgtEl>
                                      </p:cBhvr>
                                    </p:animEffect>
                                    <p:animScale>
                                      <p:cBhvr>
                                        <p:cTn id="49" dur="250" autoRev="1" fill="hold"/>
                                        <p:tgtEl>
                                          <p:spTgt spid="32"/>
                                        </p:tgtEl>
                                      </p:cBhvr>
                                      <p:by x="105000" y="105000"/>
                                    </p:animScale>
                                  </p:childTnLst>
                                </p:cTn>
                              </p:par>
                              <p:par>
                                <p:cTn id="50" presetID="1" presetClass="exit" presetSubtype="0" fill="hold" grpId="2" nodeType="withEffect">
                                  <p:stCondLst>
                                    <p:cond delay="250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2000"/>
                            </p:stCondLst>
                            <p:childTnLst>
                              <p:par>
                                <p:cTn id="61" presetID="1" presetClass="entr" presetSubtype="0" fill="hold" grpId="0" nodeType="afterEffect">
                                  <p:stCondLst>
                                    <p:cond delay="0"/>
                                  </p:stCondLst>
                                  <p:childTnLst>
                                    <p:set>
                                      <p:cBhvr>
                                        <p:cTn id="62"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4000"/>
                            </p:stCondLst>
                            <p:childTnLst>
                              <p:par>
                                <p:cTn id="67" presetID="1" presetClass="entr" presetSubtype="0" fill="hold" grpId="0" nodeType="afterEffect">
                                  <p:stCondLst>
                                    <p:cond delay="0"/>
                                  </p:stCondLst>
                                  <p:childTnLst>
                                    <p:set>
                                      <p:cBhvr>
                                        <p:cTn id="68"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5000"/>
                            </p:stCondLst>
                            <p:childTnLst>
                              <p:par>
                                <p:cTn id="70" presetID="1" presetClass="entr" presetSubtype="0" fill="hold" grpId="0" nodeType="afterEffect">
                                  <p:stCondLst>
                                    <p:cond delay="0"/>
                                  </p:stCondLst>
                                  <p:childTnLst>
                                    <p:set>
                                      <p:cBhvr>
                                        <p:cTn id="71"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6000"/>
                            </p:stCondLst>
                            <p:childTnLst>
                              <p:par>
                                <p:cTn id="73" presetID="1" presetClass="entr" presetSubtype="0" fill="hold" grpId="0" nodeType="afterEffect">
                                  <p:stCondLst>
                                    <p:cond delay="0"/>
                                  </p:stCondLst>
                                  <p:childTnLst>
                                    <p:set>
                                      <p:cBhvr>
                                        <p:cTn id="74" dur="1" fill="hold">
                                          <p:stCondLst>
                                            <p:cond delay="999"/>
                                          </p:stCondLst>
                                        </p:cTn>
                                        <p:tgtEl>
                                          <p:spTgt spid="55"/>
                                        </p:tgtEl>
                                        <p:attrNameLst>
                                          <p:attrName>style.visibility</p:attrName>
                                        </p:attrNameLst>
                                      </p:cBhvr>
                                      <p:to>
                                        <p:strVal val="visible"/>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7000"/>
                            </p:stCondLst>
                            <p:childTnLst>
                              <p:par>
                                <p:cTn id="76" presetID="1" presetClass="entr" presetSubtype="0" fill="hold" grpId="0" nodeType="afterEffect">
                                  <p:stCondLst>
                                    <p:cond delay="1000"/>
                                  </p:stCondLst>
                                  <p:childTnLst>
                                    <p:set>
                                      <p:cBhvr>
                                        <p:cTn id="7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9000"/>
                            </p:stCondLst>
                            <p:childTnLst>
                              <p:par>
                                <p:cTn id="79" presetID="1" presetClass="entr" presetSubtype="0" fill="hold" grpId="0" nodeType="afterEffect">
                                  <p:stCondLst>
                                    <p:cond delay="0"/>
                                  </p:stCondLst>
                                  <p:childTnLst>
                                    <p:set>
                                      <p:cBhvr>
                                        <p:cTn id="8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10000"/>
                            </p:stCondLst>
                            <p:childTnLst>
                              <p:par>
                                <p:cTn id="82" presetID="1" presetClass="entr" presetSubtype="0" fill="hold" grpId="0" nodeType="afterEffect">
                                  <p:stCondLst>
                                    <p:cond delay="0"/>
                                  </p:stCondLst>
                                  <p:childTnLst>
                                    <p:set>
                                      <p:cBhvr>
                                        <p:cTn id="83"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11000"/>
                            </p:stCondLst>
                            <p:childTnLst>
                              <p:par>
                                <p:cTn id="85" presetID="1" presetClass="entr" presetSubtype="0" fill="hold" grpId="0" nodeType="afterEffect">
                                  <p:stCondLst>
                                    <p:cond delay="0"/>
                                  </p:stCondLst>
                                  <p:childTnLst>
                                    <p:set>
                                      <p:cBhvr>
                                        <p:cTn id="86"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12000"/>
                            </p:stCondLst>
                            <p:childTnLst>
                              <p:par>
                                <p:cTn id="88" presetID="1" presetClass="entr" presetSubtype="0" fill="hold" grpId="0" nodeType="afterEffect">
                                  <p:stCondLst>
                                    <p:cond delay="0"/>
                                  </p:stCondLst>
                                  <p:childTnLst>
                                    <p:set>
                                      <p:cBhvr>
                                        <p:cTn id="89"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13000"/>
                            </p:stCondLst>
                            <p:childTnLst>
                              <p:par>
                                <p:cTn id="91" presetID="1" presetClass="entr" presetSubtype="0" fill="hold" grpId="0" nodeType="afterEffect">
                                  <p:stCondLst>
                                    <p:cond delay="0"/>
                                  </p:stCondLst>
                                  <p:childTnLst>
                                    <p:set>
                                      <p:cBhvr>
                                        <p:cTn id="92"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14000"/>
                            </p:stCondLst>
                            <p:childTnLst>
                              <p:par>
                                <p:cTn id="94" presetID="1" presetClass="entr" presetSubtype="0" fill="hold" grpId="0" nodeType="afterEffect">
                                  <p:stCondLst>
                                    <p:cond delay="0"/>
                                  </p:stCondLst>
                                  <p:childTnLst>
                                    <p:set>
                                      <p:cBhvr>
                                        <p:cTn id="95"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16000"/>
                            </p:stCondLst>
                            <p:childTnLst>
                              <p:par>
                                <p:cTn id="100" presetID="1" presetClass="entr" presetSubtype="0" fill="hold" grpId="0" nodeType="afterEffect">
                                  <p:stCondLst>
                                    <p:cond delay="0"/>
                                  </p:stCondLst>
                                  <p:childTnLst>
                                    <p:set>
                                      <p:cBhvr>
                                        <p:cTn id="101"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17000"/>
                            </p:stCondLst>
                            <p:childTnLst>
                              <p:par>
                                <p:cTn id="103" presetID="1" presetClass="entr" presetSubtype="0" fill="hold" grpId="0" nodeType="afterEffect">
                                  <p:stCondLst>
                                    <p:cond delay="0"/>
                                  </p:stCondLst>
                                  <p:childTnLst>
                                    <p:set>
                                      <p:cBhvr>
                                        <p:cTn id="104"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18000"/>
                            </p:stCondLst>
                            <p:childTnLst>
                              <p:par>
                                <p:cTn id="106" presetID="1" presetClass="entr" presetSubtype="0" fill="hold" grpId="0" nodeType="afterEffect">
                                  <p:stCondLst>
                                    <p:cond delay="0"/>
                                  </p:stCondLst>
                                  <p:childTnLst>
                                    <p:set>
                                      <p:cBhvr>
                                        <p:cTn id="107"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19000"/>
                            </p:stCondLst>
                            <p:childTnLst>
                              <p:par>
                                <p:cTn id="109" presetID="1" presetClass="entr" presetSubtype="0" fill="hold" grpId="0" nodeType="afterEffect">
                                  <p:stCondLst>
                                    <p:cond delay="0"/>
                                  </p:stCondLst>
                                  <p:childTnLst>
                                    <p:set>
                                      <p:cBhvr>
                                        <p:cTn id="110"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20000"/>
                            </p:stCondLst>
                            <p:childTnLst>
                              <p:par>
                                <p:cTn id="112" presetID="1" presetClass="entr" presetSubtype="0" fill="hold" grpId="0" nodeType="afterEffect">
                                  <p:stCondLst>
                                    <p:cond delay="0"/>
                                  </p:stCondLst>
                                  <p:childTnLst>
                                    <p:set>
                                      <p:cBhvr>
                                        <p:cTn id="113"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21000"/>
                            </p:stCondLst>
                            <p:childTnLst>
                              <p:par>
                                <p:cTn id="115" presetID="1" presetClass="entr" presetSubtype="0" fill="hold" grpId="0" nodeType="afterEffect">
                                  <p:stCondLst>
                                    <p:cond delay="0"/>
                                  </p:stCondLst>
                                  <p:childTnLst>
                                    <p:set>
                                      <p:cBhvr>
                                        <p:cTn id="116"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childTnLst>
        </p:cTn>
      </p:par>
    </p:tnLst>
    <p:bldLst>
      <p:bldP spid="30" grpId="0"/>
      <p:bldP spid="32" grpId="0" animBg="1"/>
      <p:bldP spid="32" grpId="1" animBg="1"/>
      <p:bldP spid="32" grpId="2" animBg="1"/>
      <p:bldP spid="33"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296357" y="3974979"/>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505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3576467" y="4677448"/>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3854849"/>
            <a:ext cx="1557336"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351157"/>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856" y="-802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0346" y="-705770"/>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45442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4258" y="-2039939"/>
            <a:ext cx="7020948" cy="48593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751784" y="646865"/>
            <a:ext cx="6249216" cy="2246769"/>
          </a:xfrm>
          <a:prstGeom prst="rect">
            <a:avLst/>
          </a:prstGeom>
          <a:noFill/>
        </p:spPr>
        <p:txBody>
          <a:bodyPr wrap="square" rtlCol="0">
            <a:spAutoFit/>
          </a:bodyPr>
          <a:lstStyle/>
          <a:p>
            <a:pPr eaLnBrk="1" fontAlgn="auto" hangingPunct="1">
              <a:spcBef>
                <a:spcPts val="0"/>
              </a:spcBef>
              <a:spcAft>
                <a:spcPts val="0"/>
              </a:spcAft>
              <a:defRPr/>
            </a:pPr>
            <a:r>
              <a:rPr lang="en-US" sz="2800" b="1" kern="0">
                <a:solidFill>
                  <a:prstClr val="white"/>
                </a:solidFill>
                <a:latin typeface="Times New Roman" pitchFamily="18" charset="0"/>
                <a:cs typeface="Times New Roman" pitchFamily="18" charset="0"/>
              </a:rPr>
              <a:t>Câu 6: Em đọc băng rôn trên cổng trường và biết hôm nay là Kỉ niệm 50 năm ngày thành lập trường. Em hãy cho biết thông tin từ đâu và thông tin dưới dạng gì?</a:t>
            </a:r>
            <a:endParaRPr lang="en-US" sz="2800" b="1" kern="0" dirty="0">
              <a:solidFill>
                <a:prstClr val="white"/>
              </a:solidFill>
              <a:latin typeface="Times New Roman" pitchFamily="18" charset="0"/>
              <a:cs typeface="Times New Roman"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48781" y="381000"/>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4006838" y="2384824"/>
            <a:ext cx="1714027" cy="1607829"/>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0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478037" y="2946636"/>
            <a:ext cx="3534959" cy="104417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white"/>
                </a:solidFill>
                <a:latin typeface="Times New Roman" pitchFamily="18" charset="0"/>
                <a:cs typeface="Times New Roman" pitchFamily="18" charset="0"/>
              </a:rPr>
              <a:t>A</a:t>
            </a:r>
            <a:r>
              <a:rPr lang="en-US" sz="3600" b="1">
                <a:solidFill>
                  <a:prstClr val="white"/>
                </a:solidFill>
                <a:latin typeface="Times New Roman" pitchFamily="18" charset="0"/>
                <a:cs typeface="Times New Roman" pitchFamily="18" charset="0"/>
              </a:rPr>
              <a:t>.</a:t>
            </a:r>
            <a:r>
              <a:rPr lang="vi-VN" sz="3600" b="1">
                <a:solidFill>
                  <a:prstClr val="white"/>
                </a:solidFill>
                <a:latin typeface="Times New Roman" pitchFamily="18" charset="0"/>
                <a:cs typeface="Times New Roman" pitchFamily="18" charset="0"/>
              </a:rPr>
              <a:t> </a:t>
            </a:r>
            <a:r>
              <a:rPr lang="en-US" sz="2800" b="1">
                <a:solidFill>
                  <a:prstClr val="white"/>
                </a:solidFill>
                <a:latin typeface="Times New Roman" pitchFamily="18" charset="0"/>
                <a:cs typeface="Times New Roman" pitchFamily="18" charset="0"/>
              </a:rPr>
              <a:t>Từ vật mang tin, dưới dạng chữ và số</a:t>
            </a:r>
            <a:endParaRPr lang="en-US" sz="2800" b="1" dirty="0">
              <a:solidFill>
                <a:prstClr val="white"/>
              </a:solidFill>
              <a:latin typeface="Times New Roman" pitchFamily="18" charset="0"/>
              <a:cs typeface="Times New Roman" pitchFamily="18" charset="0"/>
            </a:endParaRPr>
          </a:p>
        </p:txBody>
      </p:sp>
      <p:sp>
        <p:nvSpPr>
          <p:cNvPr id="45" name="Rounded Rectangle 44"/>
          <p:cNvSpPr/>
          <p:nvPr/>
        </p:nvSpPr>
        <p:spPr>
          <a:xfrm>
            <a:off x="1651809" y="4483119"/>
            <a:ext cx="3361187" cy="11166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b="1" dirty="0">
                <a:solidFill>
                  <a:prstClr val="white"/>
                </a:solidFill>
                <a:latin typeface="Times New Roman" pitchFamily="18" charset="0"/>
                <a:cs typeface="Times New Roman" pitchFamily="18" charset="0"/>
              </a:rPr>
              <a:t>B</a:t>
            </a:r>
            <a:r>
              <a:rPr lang="en-US" sz="3000" b="1">
                <a:solidFill>
                  <a:prstClr val="white"/>
                </a:solidFill>
                <a:latin typeface="Times New Roman" pitchFamily="18" charset="0"/>
                <a:cs typeface="Times New Roman" pitchFamily="18" charset="0"/>
              </a:rPr>
              <a:t>. </a:t>
            </a:r>
            <a:r>
              <a:rPr lang="en-US" sz="2800" b="1">
                <a:solidFill>
                  <a:prstClr val="white"/>
                </a:solidFill>
                <a:latin typeface="Times New Roman" pitchFamily="18" charset="0"/>
                <a:cs typeface="Times New Roman" pitchFamily="18" charset="0"/>
              </a:rPr>
              <a:t>Trực tiếp từ sự vật và dưới dạng số</a:t>
            </a:r>
            <a:endParaRPr lang="en-US" sz="2800" b="1" dirty="0">
              <a:solidFill>
                <a:prstClr val="white"/>
              </a:solidFill>
              <a:latin typeface="Times New Roman" pitchFamily="18" charset="0"/>
              <a:cs typeface="Times New Roman" pitchFamily="18" charset="0"/>
            </a:endParaRPr>
          </a:p>
        </p:txBody>
      </p:sp>
      <p:sp>
        <p:nvSpPr>
          <p:cNvPr id="46" name="Rounded Rectangle 45"/>
          <p:cNvSpPr/>
          <p:nvPr/>
        </p:nvSpPr>
        <p:spPr>
          <a:xfrm>
            <a:off x="5299061" y="2969046"/>
            <a:ext cx="3692539" cy="102176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prstClr val="white"/>
                </a:solidFill>
                <a:latin typeface="Times New Roman" pitchFamily="18" charset="0"/>
                <a:cs typeface="Times New Roman" pitchFamily="18" charset="0"/>
              </a:rPr>
              <a:t>C</a:t>
            </a:r>
            <a:r>
              <a:rPr lang="en-US" sz="2800" b="1">
                <a:solidFill>
                  <a:prstClr val="white"/>
                </a:solidFill>
                <a:latin typeface="Times New Roman" pitchFamily="18" charset="0"/>
                <a:cs typeface="Times New Roman" pitchFamily="18" charset="0"/>
              </a:rPr>
              <a:t>. Từ vật mang tin, dưới dạng chữ viết</a:t>
            </a:r>
            <a:r>
              <a:rPr lang="en-US" sz="3200" b="1">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47" name="Rounded Rectangle 46"/>
          <p:cNvSpPr/>
          <p:nvPr/>
        </p:nvSpPr>
        <p:spPr>
          <a:xfrm>
            <a:off x="5299060" y="4483119"/>
            <a:ext cx="3844940" cy="11166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prstClr val="white"/>
                </a:solidFill>
                <a:latin typeface="Times New Roman" pitchFamily="18" charset="0"/>
                <a:cs typeface="Times New Roman" pitchFamily="18" charset="0"/>
              </a:rPr>
              <a:t>D. </a:t>
            </a:r>
            <a:r>
              <a:rPr lang="en-US" sz="2800" b="1">
                <a:solidFill>
                  <a:prstClr val="white"/>
                </a:solidFill>
                <a:latin typeface="Times New Roman" pitchFamily="18" charset="0"/>
                <a:cs typeface="Times New Roman" pitchFamily="18" charset="0"/>
              </a:rPr>
              <a:t>Trực tiếp từ sự vật và dưới dạng hình ảnh</a:t>
            </a:r>
            <a:endParaRPr lang="en-US" sz="2800" b="1" dirty="0">
              <a:solidFill>
                <a:prstClr val="white"/>
              </a:solidFill>
              <a:latin typeface="Times New Roman" pitchFamily="18" charset="0"/>
              <a:cs typeface="Times New Roman"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288932" y="3031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1" y="3239818"/>
            <a:ext cx="2304583" cy="36032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15" descr="ALRMCLO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751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68199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50" name="Oval 176"/>
          <p:cNvSpPr>
            <a:spLocks noChangeArrowheads="1"/>
          </p:cNvSpPr>
          <p:nvPr/>
        </p:nvSpPr>
        <p:spPr bwMode="auto">
          <a:xfrm>
            <a:off x="68199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1" name="Oval 176"/>
          <p:cNvSpPr>
            <a:spLocks noChangeArrowheads="1"/>
          </p:cNvSpPr>
          <p:nvPr/>
        </p:nvSpPr>
        <p:spPr bwMode="auto">
          <a:xfrm>
            <a:off x="66611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2"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3" name="Oval 176"/>
          <p:cNvSpPr>
            <a:spLocks noChangeArrowheads="1"/>
          </p:cNvSpPr>
          <p:nvPr/>
        </p:nvSpPr>
        <p:spPr bwMode="auto">
          <a:xfrm>
            <a:off x="66452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4"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5"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6"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7"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8"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9"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60"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1"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2"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3"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4"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5"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6"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7"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8"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9" name="Oval 176"/>
          <p:cNvSpPr>
            <a:spLocks noChangeArrowheads="1"/>
          </p:cNvSpPr>
          <p:nvPr/>
        </p:nvSpPr>
        <p:spPr bwMode="auto">
          <a:xfrm>
            <a:off x="68199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0489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1026"/>
                                        </p:tgtEl>
                                        <p:attrNameLst>
                                          <p:attrName>r</p:attrName>
                                        </p:attrNameLst>
                                      </p:cBhvr>
                                    </p:animRot>
                                    <p:animRot by="-240000">
                                      <p:cBhvr>
                                        <p:cTn id="40" dur="400" fill="hold">
                                          <p:stCondLst>
                                            <p:cond delay="400"/>
                                          </p:stCondLst>
                                        </p:cTn>
                                        <p:tgtEl>
                                          <p:spTgt spid="1026"/>
                                        </p:tgtEl>
                                        <p:attrNameLst>
                                          <p:attrName>r</p:attrName>
                                        </p:attrNameLst>
                                      </p:cBhvr>
                                    </p:animRot>
                                    <p:animRot by="240000">
                                      <p:cBhvr>
                                        <p:cTn id="41" dur="400" fill="hold">
                                          <p:stCondLst>
                                            <p:cond delay="800"/>
                                          </p:stCondLst>
                                        </p:cTn>
                                        <p:tgtEl>
                                          <p:spTgt spid="1026"/>
                                        </p:tgtEl>
                                        <p:attrNameLst>
                                          <p:attrName>r</p:attrName>
                                        </p:attrNameLst>
                                      </p:cBhvr>
                                    </p:animRot>
                                    <p:animRot by="-240000">
                                      <p:cBhvr>
                                        <p:cTn id="42" dur="400" fill="hold">
                                          <p:stCondLst>
                                            <p:cond delay="1200"/>
                                          </p:stCondLst>
                                        </p:cTn>
                                        <p:tgtEl>
                                          <p:spTgt spid="1026"/>
                                        </p:tgtEl>
                                        <p:attrNameLst>
                                          <p:attrName>r</p:attrName>
                                        </p:attrNameLst>
                                      </p:cBhvr>
                                    </p:animRot>
                                    <p:animRot by="120000">
                                      <p:cBhvr>
                                        <p:cTn id="43" dur="400" fill="hold">
                                          <p:stCondLst>
                                            <p:cond delay="1600"/>
                                          </p:stCondLst>
                                        </p:cTn>
                                        <p:tgtEl>
                                          <p:spTgt spid="1026"/>
                                        </p:tgtEl>
                                        <p:attrNameLst>
                                          <p:attrName>r</p:attrName>
                                        </p:attrNameLst>
                                      </p:cBhvr>
                                    </p:animRot>
                                  </p:childTnLst>
                                </p:cTn>
                              </p:par>
                              <p:par>
                                <p:cTn id="44" presetID="1"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26" presetClass="emph" presetSubtype="0" repeatCount="3000" fill="hold" grpId="1" nodeType="withEffect">
                                  <p:stCondLst>
                                    <p:cond delay="0"/>
                                  </p:stCondLst>
                                  <p:childTnLst>
                                    <p:animEffect transition="out" filter="fade">
                                      <p:cBhvr>
                                        <p:cTn id="47" dur="500" tmFilter="0, 0; .2, .5; .8, .5; 1, 0"/>
                                        <p:tgtEl>
                                          <p:spTgt spid="33"/>
                                        </p:tgtEl>
                                      </p:cBhvr>
                                    </p:animEffect>
                                    <p:animScale>
                                      <p:cBhvr>
                                        <p:cTn id="48" dur="250" autoRev="1" fill="hold"/>
                                        <p:tgtEl>
                                          <p:spTgt spid="33"/>
                                        </p:tgtEl>
                                      </p:cBhvr>
                                      <p:by x="105000" y="105000"/>
                                    </p:animScale>
                                  </p:childTnLst>
                                </p:cTn>
                              </p:par>
                              <p:par>
                                <p:cTn id="49" presetID="1" presetClass="exit" presetSubtype="0" fill="hold" grpId="2" nodeType="withEffect">
                                  <p:stCondLst>
                                    <p:cond delay="250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32" presetClass="emph" presetSubtype="0" repeatCount="indefinite" fill="hold" nodeType="withEffect">
                                  <p:stCondLst>
                                    <p:cond delay="0"/>
                                  </p:stCondLst>
                                  <p:childTnLst>
                                    <p:animRot by="120000">
                                      <p:cBhvr>
                                        <p:cTn id="57" dur="300" fill="hold">
                                          <p:stCondLst>
                                            <p:cond delay="0"/>
                                          </p:stCondLst>
                                        </p:cTn>
                                        <p:tgtEl>
                                          <p:spTgt spid="24"/>
                                        </p:tgtEl>
                                        <p:attrNameLst>
                                          <p:attrName>r</p:attrName>
                                        </p:attrNameLst>
                                      </p:cBhvr>
                                    </p:animRot>
                                    <p:animRot by="-240000">
                                      <p:cBhvr>
                                        <p:cTn id="58" dur="600" fill="hold">
                                          <p:stCondLst>
                                            <p:cond delay="600"/>
                                          </p:stCondLst>
                                        </p:cTn>
                                        <p:tgtEl>
                                          <p:spTgt spid="24"/>
                                        </p:tgtEl>
                                        <p:attrNameLst>
                                          <p:attrName>r</p:attrName>
                                        </p:attrNameLst>
                                      </p:cBhvr>
                                    </p:animRot>
                                    <p:animRot by="240000">
                                      <p:cBhvr>
                                        <p:cTn id="59" dur="600" fill="hold">
                                          <p:stCondLst>
                                            <p:cond delay="1200"/>
                                          </p:stCondLst>
                                        </p:cTn>
                                        <p:tgtEl>
                                          <p:spTgt spid="24"/>
                                        </p:tgtEl>
                                        <p:attrNameLst>
                                          <p:attrName>r</p:attrName>
                                        </p:attrNameLst>
                                      </p:cBhvr>
                                    </p:animRot>
                                    <p:animRot by="-240000">
                                      <p:cBhvr>
                                        <p:cTn id="60" dur="600" fill="hold">
                                          <p:stCondLst>
                                            <p:cond delay="1800"/>
                                          </p:stCondLst>
                                        </p:cTn>
                                        <p:tgtEl>
                                          <p:spTgt spid="24"/>
                                        </p:tgtEl>
                                        <p:attrNameLst>
                                          <p:attrName>r</p:attrName>
                                        </p:attrNameLst>
                                      </p:cBhvr>
                                    </p:animRot>
                                    <p:animRot by="120000">
                                      <p:cBhvr>
                                        <p:cTn id="61"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300" fill="hold">
                                          <p:stCondLst>
                                            <p:cond delay="0"/>
                                          </p:stCondLst>
                                        </p:cTn>
                                        <p:tgtEl>
                                          <p:spTgt spid="23"/>
                                        </p:tgtEl>
                                        <p:attrNameLst>
                                          <p:attrName>r</p:attrName>
                                        </p:attrNameLst>
                                      </p:cBhvr>
                                    </p:animRot>
                                    <p:animRot by="-240000">
                                      <p:cBhvr>
                                        <p:cTn id="69" dur="600" fill="hold">
                                          <p:stCondLst>
                                            <p:cond delay="600"/>
                                          </p:stCondLst>
                                        </p:cTn>
                                        <p:tgtEl>
                                          <p:spTgt spid="23"/>
                                        </p:tgtEl>
                                        <p:attrNameLst>
                                          <p:attrName>r</p:attrName>
                                        </p:attrNameLst>
                                      </p:cBhvr>
                                    </p:animRot>
                                    <p:animRot by="240000">
                                      <p:cBhvr>
                                        <p:cTn id="70" dur="600" fill="hold">
                                          <p:stCondLst>
                                            <p:cond delay="1200"/>
                                          </p:stCondLst>
                                        </p:cTn>
                                        <p:tgtEl>
                                          <p:spTgt spid="23"/>
                                        </p:tgtEl>
                                        <p:attrNameLst>
                                          <p:attrName>r</p:attrName>
                                        </p:attrNameLst>
                                      </p:cBhvr>
                                    </p:animRot>
                                    <p:animRot by="-240000">
                                      <p:cBhvr>
                                        <p:cTn id="71" dur="600" fill="hold">
                                          <p:stCondLst>
                                            <p:cond delay="1800"/>
                                          </p:stCondLst>
                                        </p:cTn>
                                        <p:tgtEl>
                                          <p:spTgt spid="23"/>
                                        </p:tgtEl>
                                        <p:attrNameLst>
                                          <p:attrName>r</p:attrName>
                                        </p:attrNameLst>
                                      </p:cBhvr>
                                    </p:animRot>
                                    <p:animRot by="120000">
                                      <p:cBhvr>
                                        <p:cTn id="72"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22"/>
                                        </p:tgtEl>
                                        <p:attrNameLst>
                                          <p:attrName>r</p:attrName>
                                        </p:attrNameLst>
                                      </p:cBhvr>
                                    </p:animRot>
                                    <p:animRot by="-240000">
                                      <p:cBhvr>
                                        <p:cTn id="80" dur="600" fill="hold">
                                          <p:stCondLst>
                                            <p:cond delay="600"/>
                                          </p:stCondLst>
                                        </p:cTn>
                                        <p:tgtEl>
                                          <p:spTgt spid="22"/>
                                        </p:tgtEl>
                                        <p:attrNameLst>
                                          <p:attrName>r</p:attrName>
                                        </p:attrNameLst>
                                      </p:cBhvr>
                                    </p:animRot>
                                    <p:animRot by="240000">
                                      <p:cBhvr>
                                        <p:cTn id="81" dur="600" fill="hold">
                                          <p:stCondLst>
                                            <p:cond delay="1200"/>
                                          </p:stCondLst>
                                        </p:cTn>
                                        <p:tgtEl>
                                          <p:spTgt spid="22"/>
                                        </p:tgtEl>
                                        <p:attrNameLst>
                                          <p:attrName>r</p:attrName>
                                        </p:attrNameLst>
                                      </p:cBhvr>
                                    </p:animRot>
                                    <p:animRot by="-240000">
                                      <p:cBhvr>
                                        <p:cTn id="82" dur="600" fill="hold">
                                          <p:stCondLst>
                                            <p:cond delay="1800"/>
                                          </p:stCondLst>
                                        </p:cTn>
                                        <p:tgtEl>
                                          <p:spTgt spid="22"/>
                                        </p:tgtEl>
                                        <p:attrNameLst>
                                          <p:attrName>r</p:attrName>
                                        </p:attrNameLst>
                                      </p:cBhvr>
                                    </p:animRot>
                                    <p:animRot by="120000">
                                      <p:cBhvr>
                                        <p:cTn id="8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43"/>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childTnLst>
                          </p:cTn>
                        </p:par>
                        <p:par>
                          <p:cTn id="92" fill="hold">
                            <p:stCondLst>
                              <p:cond delay="2000"/>
                            </p:stCondLst>
                            <p:childTnLst>
                              <p:par>
                                <p:cTn id="93" presetID="1" presetClass="entr" presetSubtype="0" fill="hold" grpId="0" nodeType="afterEffect">
                                  <p:stCondLst>
                                    <p:cond delay="0"/>
                                  </p:stCondLst>
                                  <p:childTnLst>
                                    <p:set>
                                      <p:cBhvr>
                                        <p:cTn id="94"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5" fill="hold">
                            <p:stCondLst>
                              <p:cond delay="3000"/>
                            </p:stCondLst>
                            <p:childTnLst>
                              <p:par>
                                <p:cTn id="96" presetID="1" presetClass="entr" presetSubtype="0" fill="hold" grpId="0" nodeType="afterEffect">
                                  <p:stCondLst>
                                    <p:cond delay="0"/>
                                  </p:stCondLst>
                                  <p:childTnLst>
                                    <p:set>
                                      <p:cBhvr>
                                        <p:cTn id="97"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8" fill="hold">
                            <p:stCondLst>
                              <p:cond delay="4000"/>
                            </p:stCondLst>
                            <p:childTnLst>
                              <p:par>
                                <p:cTn id="99" presetID="1" presetClass="entr" presetSubtype="0" fill="hold" grpId="0" nodeType="afterEffect">
                                  <p:stCondLst>
                                    <p:cond delay="0"/>
                                  </p:stCondLst>
                                  <p:childTnLst>
                                    <p:set>
                                      <p:cBhvr>
                                        <p:cTn id="100"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par>
                          <p:cTn id="101" fill="hold">
                            <p:stCondLst>
                              <p:cond delay="5000"/>
                            </p:stCondLst>
                            <p:childTnLst>
                              <p:par>
                                <p:cTn id="102" presetID="1" presetClass="entr" presetSubtype="0" fill="hold" grpId="0" nodeType="afterEffect">
                                  <p:stCondLst>
                                    <p:cond delay="0"/>
                                  </p:stCondLst>
                                  <p:childTnLst>
                                    <p:set>
                                      <p:cBhvr>
                                        <p:cTn id="103"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4" fill="hold">
                            <p:stCondLst>
                              <p:cond delay="6000"/>
                            </p:stCondLst>
                            <p:childTnLst>
                              <p:par>
                                <p:cTn id="105" presetID="1" presetClass="entr" presetSubtype="0" fill="hold" grpId="0" nodeType="afterEffect">
                                  <p:stCondLst>
                                    <p:cond delay="0"/>
                                  </p:stCondLst>
                                  <p:childTnLst>
                                    <p:set>
                                      <p:cBhvr>
                                        <p:cTn id="106" dur="1" fill="hold">
                                          <p:stCondLst>
                                            <p:cond delay="999"/>
                                          </p:stCondLst>
                                        </p:cTn>
                                        <p:tgtEl>
                                          <p:spTgt spid="55"/>
                                        </p:tgtEl>
                                        <p:attrNameLst>
                                          <p:attrName>style.visibility</p:attrName>
                                        </p:attrNameLst>
                                      </p:cBhvr>
                                      <p:to>
                                        <p:strVal val="visible"/>
                                      </p:to>
                                    </p:set>
                                  </p:childTnLst>
                                  <p:subTnLst>
                                    <p:audio>
                                      <p:cMediaNode vol="100000">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7" fill="hold">
                            <p:stCondLst>
                              <p:cond delay="7000"/>
                            </p:stCondLst>
                            <p:childTnLst>
                              <p:par>
                                <p:cTn id="108" presetID="1" presetClass="entr" presetSubtype="0" fill="hold" grpId="0" nodeType="afterEffect">
                                  <p:stCondLst>
                                    <p:cond delay="1000"/>
                                  </p:stCondLst>
                                  <p:childTnLst>
                                    <p:set>
                                      <p:cBhvr>
                                        <p:cTn id="10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0" fill="hold">
                            <p:stCondLst>
                              <p:cond delay="9000"/>
                            </p:stCondLst>
                            <p:childTnLst>
                              <p:par>
                                <p:cTn id="111" presetID="1" presetClass="entr" presetSubtype="0" fill="hold" grpId="0" nodeType="afterEffect">
                                  <p:stCondLst>
                                    <p:cond delay="0"/>
                                  </p:stCondLst>
                                  <p:childTnLst>
                                    <p:set>
                                      <p:cBhvr>
                                        <p:cTn id="112"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click.wav"/>
                                        </p:tgtEl>
                                      </p:cMediaNode>
                                    </p:audio>
                                  </p:subTnLst>
                                </p:cTn>
                              </p:par>
                            </p:childTnLst>
                          </p:cTn>
                        </p:par>
                        <p:par>
                          <p:cTn id="113" fill="hold">
                            <p:stCondLst>
                              <p:cond delay="10000"/>
                            </p:stCondLst>
                            <p:childTnLst>
                              <p:par>
                                <p:cTn id="114" presetID="1" presetClass="entr" presetSubtype="0" fill="hold" grpId="0" nodeType="afterEffect">
                                  <p:stCondLst>
                                    <p:cond delay="0"/>
                                  </p:stCondLst>
                                  <p:childTnLst>
                                    <p:set>
                                      <p:cBhvr>
                                        <p:cTn id="115"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click.wav"/>
                                        </p:tgtEl>
                                      </p:cMediaNode>
                                    </p:audio>
                                  </p:subTnLst>
                                </p:cTn>
                              </p:par>
                            </p:childTnLst>
                          </p:cTn>
                        </p:par>
                        <p:par>
                          <p:cTn id="116" fill="hold">
                            <p:stCondLst>
                              <p:cond delay="11000"/>
                            </p:stCondLst>
                            <p:childTnLst>
                              <p:par>
                                <p:cTn id="117" presetID="1" presetClass="entr" presetSubtype="0" fill="hold" grpId="0" nodeType="afterEffect">
                                  <p:stCondLst>
                                    <p:cond delay="0"/>
                                  </p:stCondLst>
                                  <p:childTnLst>
                                    <p:set>
                                      <p:cBhvr>
                                        <p:cTn id="118"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19" fill="hold">
                            <p:stCondLst>
                              <p:cond delay="12000"/>
                            </p:stCondLst>
                            <p:childTnLst>
                              <p:par>
                                <p:cTn id="120" presetID="1" presetClass="entr" presetSubtype="0" fill="hold" grpId="0" nodeType="afterEffect">
                                  <p:stCondLst>
                                    <p:cond delay="0"/>
                                  </p:stCondLst>
                                  <p:childTnLst>
                                    <p:set>
                                      <p:cBhvr>
                                        <p:cTn id="121"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2" fill="hold">
                            <p:stCondLst>
                              <p:cond delay="13000"/>
                            </p:stCondLst>
                            <p:childTnLst>
                              <p:par>
                                <p:cTn id="123" presetID="1" presetClass="entr" presetSubtype="0" fill="hold" grpId="0" nodeType="afterEffect">
                                  <p:stCondLst>
                                    <p:cond delay="0"/>
                                  </p:stCondLst>
                                  <p:childTnLst>
                                    <p:set>
                                      <p:cBhvr>
                                        <p:cTn id="12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childTnLst>
                          </p:cTn>
                        </p:par>
                        <p:par>
                          <p:cTn id="125" fill="hold">
                            <p:stCondLst>
                              <p:cond delay="14000"/>
                            </p:stCondLst>
                            <p:childTnLst>
                              <p:par>
                                <p:cTn id="126" presetID="1" presetClass="entr" presetSubtype="0" fill="hold" grpId="0" nodeType="afterEffect">
                                  <p:stCondLst>
                                    <p:cond delay="0"/>
                                  </p:stCondLst>
                                  <p:childTnLst>
                                    <p:set>
                                      <p:cBhvr>
                                        <p:cTn id="127"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click.wav"/>
                                        </p:tgtEl>
                                      </p:cMediaNode>
                                    </p:audio>
                                  </p:subTnLst>
                                </p:cTn>
                              </p:par>
                            </p:childTnLst>
                          </p:cTn>
                        </p:par>
                        <p:par>
                          <p:cTn id="128" fill="hold">
                            <p:stCondLst>
                              <p:cond delay="15000"/>
                            </p:stCondLst>
                            <p:childTnLst>
                              <p:par>
                                <p:cTn id="129" presetID="1" presetClass="entr" presetSubtype="0" fill="hold" grpId="0" nodeType="afterEffect">
                                  <p:stCondLst>
                                    <p:cond delay="0"/>
                                  </p:stCondLst>
                                  <p:childTnLst>
                                    <p:set>
                                      <p:cBhvr>
                                        <p:cTn id="130"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click.wav"/>
                                        </p:tgtEl>
                                      </p:cMediaNode>
                                    </p:audio>
                                  </p:subTnLst>
                                </p:cTn>
                              </p:par>
                            </p:childTnLst>
                          </p:cTn>
                        </p:par>
                        <p:par>
                          <p:cTn id="131" fill="hold">
                            <p:stCondLst>
                              <p:cond delay="16000"/>
                            </p:stCondLst>
                            <p:childTnLst>
                              <p:par>
                                <p:cTn id="132" presetID="1" presetClass="entr" presetSubtype="0" fill="hold" grpId="0" nodeType="afterEffect">
                                  <p:stCondLst>
                                    <p:cond delay="0"/>
                                  </p:stCondLst>
                                  <p:childTnLst>
                                    <p:set>
                                      <p:cBhvr>
                                        <p:cTn id="133"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click.wav"/>
                                        </p:tgtEl>
                                      </p:cMediaNode>
                                    </p:audio>
                                  </p:subTnLst>
                                </p:cTn>
                              </p:par>
                            </p:childTnLst>
                          </p:cTn>
                        </p:par>
                        <p:par>
                          <p:cTn id="134" fill="hold">
                            <p:stCondLst>
                              <p:cond delay="17000"/>
                            </p:stCondLst>
                            <p:childTnLst>
                              <p:par>
                                <p:cTn id="135" presetID="1" presetClass="entr" presetSubtype="0" fill="hold" grpId="0" nodeType="afterEffect">
                                  <p:stCondLst>
                                    <p:cond delay="0"/>
                                  </p:stCondLst>
                                  <p:childTnLst>
                                    <p:set>
                                      <p:cBhvr>
                                        <p:cTn id="13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click.wav"/>
                                        </p:tgtEl>
                                      </p:cMediaNode>
                                    </p:audio>
                                  </p:subTnLst>
                                </p:cTn>
                              </p:par>
                            </p:childTnLst>
                          </p:cTn>
                        </p:par>
                        <p:par>
                          <p:cTn id="137" fill="hold">
                            <p:stCondLst>
                              <p:cond delay="18000"/>
                            </p:stCondLst>
                            <p:childTnLst>
                              <p:par>
                                <p:cTn id="138" presetID="1" presetClass="entr" presetSubtype="0" fill="hold" grpId="0" nodeType="afterEffect">
                                  <p:stCondLst>
                                    <p:cond delay="0"/>
                                  </p:stCondLst>
                                  <p:childTnLst>
                                    <p:set>
                                      <p:cBhvr>
                                        <p:cTn id="13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click.wav"/>
                                        </p:tgtEl>
                                      </p:cMediaNode>
                                    </p:audio>
                                  </p:subTnLst>
                                </p:cTn>
                              </p:par>
                            </p:childTnLst>
                          </p:cTn>
                        </p:par>
                        <p:par>
                          <p:cTn id="140" fill="hold">
                            <p:stCondLst>
                              <p:cond delay="19000"/>
                            </p:stCondLst>
                            <p:childTnLst>
                              <p:par>
                                <p:cTn id="141" presetID="1" presetClass="entr" presetSubtype="0" fill="hold" grpId="0" nodeType="afterEffect">
                                  <p:stCondLst>
                                    <p:cond delay="0"/>
                                  </p:stCondLst>
                                  <p:childTnLst>
                                    <p:set>
                                      <p:cBhvr>
                                        <p:cTn id="14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par>
                          <p:cTn id="143" fill="hold">
                            <p:stCondLst>
                              <p:cond delay="20000"/>
                            </p:stCondLst>
                            <p:childTnLst>
                              <p:par>
                                <p:cTn id="144" presetID="1" presetClass="entr" presetSubtype="0" fill="hold" grpId="0" nodeType="afterEffect">
                                  <p:stCondLst>
                                    <p:cond delay="0"/>
                                  </p:stCondLst>
                                  <p:childTnLst>
                                    <p:set>
                                      <p:cBhvr>
                                        <p:cTn id="145"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childTnLst>
                          </p:cTn>
                        </p:par>
                        <p:par>
                          <p:cTn id="146" fill="hold">
                            <p:stCondLst>
                              <p:cond delay="21000"/>
                            </p:stCondLst>
                            <p:childTnLst>
                              <p:par>
                                <p:cTn id="147" presetID="1" presetClass="entr" presetSubtype="0" fill="hold" grpId="0" nodeType="afterEffect">
                                  <p:stCondLst>
                                    <p:cond delay="0"/>
                                  </p:stCondLst>
                                  <p:childTnLst>
                                    <p:set>
                                      <p:cBhvr>
                                        <p:cTn id="148"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childTnLst>
        </p:cTn>
      </p:par>
    </p:tnLst>
    <p:bldLst>
      <p:bldP spid="31" grpId="0"/>
      <p:bldP spid="33" grpId="0" animBg="1"/>
      <p:bldP spid="33" grpId="1" animBg="1"/>
      <p:bldP spid="33" grpId="2"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876756" y="4063363"/>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6378036" y="4385150"/>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4" y="3818721"/>
            <a:ext cx="1342285"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657026"/>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6248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12354" y="-883444"/>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 y="-1955800"/>
            <a:ext cx="9182100"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186962" y="335782"/>
            <a:ext cx="7547669" cy="1815882"/>
          </a:xfrm>
          <a:prstGeom prst="rect">
            <a:avLst/>
          </a:prstGeom>
          <a:noFill/>
        </p:spPr>
        <p:txBody>
          <a:bodyPr wrap="square" rtlCol="0">
            <a:spAutoFit/>
          </a:bodyPr>
          <a:lstStyle/>
          <a:p>
            <a:pPr eaLnBrk="1" fontAlgn="auto" hangingPunct="1">
              <a:spcBef>
                <a:spcPts val="0"/>
              </a:spcBef>
              <a:spcAft>
                <a:spcPts val="0"/>
              </a:spcAft>
            </a:pPr>
            <a:r>
              <a:rPr lang="en-US" sz="2800" b="1" kern="0">
                <a:solidFill>
                  <a:prstClr val="white"/>
                </a:solidFill>
                <a:latin typeface="Times New Roman" pitchFamily="18" charset="0"/>
                <a:cs typeface="Times New Roman" pitchFamily="18" charset="0"/>
              </a:rPr>
              <a:t>Câu 7: Trên đường tới trường em thấy mây đen kéo tới, gió mạnh nổi lên. Thông tin vừa thu nhận được là gì? Trực tiếp từ sự vật hay qua vật mang tin?</a:t>
            </a:r>
            <a:endParaRPr lang="en-US" sz="2800" b="1" kern="0" dirty="0">
              <a:solidFill>
                <a:prstClr val="white"/>
              </a:solidFill>
              <a:latin typeface="Times New Roman" pitchFamily="18" charset="0"/>
              <a:cs typeface="Times New Roman" pitchFamily="18"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8573" y="-259602"/>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4054921" y="4787256"/>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1535702" y="2231780"/>
            <a:ext cx="7437957" cy="700214"/>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a:solidFill>
                  <a:prstClr val="white"/>
                </a:solidFill>
                <a:latin typeface="Times New Roman" pitchFamily="18" charset="0"/>
                <a:cs typeface="Times New Roman" pitchFamily="18" charset="0"/>
              </a:rPr>
              <a:t>A.Trời sắp mưa. Qua vật mang tin </a:t>
            </a:r>
            <a:endParaRPr lang="en-US" sz="2800" b="1" dirty="0">
              <a:solidFill>
                <a:prstClr val="white"/>
              </a:solidFill>
              <a:latin typeface="Times New Roman" pitchFamily="18" charset="0"/>
              <a:cs typeface="Times New Roman" pitchFamily="18" charset="0"/>
            </a:endParaRPr>
          </a:p>
        </p:txBody>
      </p:sp>
      <p:sp>
        <p:nvSpPr>
          <p:cNvPr id="50" name="Rounded Rectangle 49"/>
          <p:cNvSpPr/>
          <p:nvPr/>
        </p:nvSpPr>
        <p:spPr>
          <a:xfrm>
            <a:off x="1500534" y="3180079"/>
            <a:ext cx="7540889" cy="813984"/>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a:solidFill>
                  <a:prstClr val="white"/>
                </a:solidFill>
                <a:latin typeface="Times New Roman" pitchFamily="18" charset="0"/>
                <a:cs typeface="Times New Roman" pitchFamily="18" charset="0"/>
              </a:rPr>
              <a:t>B. Mây đen kéo tới, gió mạnh nổi lên. Trực tiếp từ sự vật, hiện tượng</a:t>
            </a:r>
            <a:endParaRPr lang="en-US" sz="2800" b="1" dirty="0">
              <a:solidFill>
                <a:prstClr val="white"/>
              </a:solidFill>
              <a:latin typeface="Times New Roman" pitchFamily="18" charset="0"/>
              <a:cs typeface="Times New Roman" pitchFamily="18" charset="0"/>
            </a:endParaRPr>
          </a:p>
        </p:txBody>
      </p:sp>
      <p:sp>
        <p:nvSpPr>
          <p:cNvPr id="51" name="Rounded Rectangle 50"/>
          <p:cNvSpPr/>
          <p:nvPr/>
        </p:nvSpPr>
        <p:spPr>
          <a:xfrm>
            <a:off x="1488012" y="4406248"/>
            <a:ext cx="7533336" cy="762016"/>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a:solidFill>
                  <a:prstClr val="white"/>
                </a:solidFill>
                <a:latin typeface="Times New Roman" pitchFamily="18" charset="0"/>
                <a:cs typeface="Times New Roman" pitchFamily="18" charset="0"/>
              </a:rPr>
              <a:t>C. Mây đen kéo tới, gió mạnh, trời sắp mưa. Qua vật mang tin </a:t>
            </a:r>
            <a:endParaRPr lang="en-US" sz="2800" b="1" dirty="0">
              <a:solidFill>
                <a:prstClr val="white"/>
              </a:solidFill>
              <a:latin typeface="Times New Roman" pitchFamily="18" charset="0"/>
              <a:cs typeface="Times New Roman" pitchFamily="18" charset="0"/>
            </a:endParaRPr>
          </a:p>
        </p:txBody>
      </p:sp>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5875" y="-1"/>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0" y="3239816"/>
            <a:ext cx="2304583" cy="4421216"/>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61"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415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176"/>
          <p:cNvSpPr>
            <a:spLocks noChangeArrowheads="1"/>
          </p:cNvSpPr>
          <p:nvPr/>
        </p:nvSpPr>
        <p:spPr bwMode="auto">
          <a:xfrm>
            <a:off x="468630"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20</a:t>
            </a:r>
          </a:p>
        </p:txBody>
      </p:sp>
      <p:sp>
        <p:nvSpPr>
          <p:cNvPr id="63" name="Oval 176"/>
          <p:cNvSpPr>
            <a:spLocks noChangeArrowheads="1"/>
          </p:cNvSpPr>
          <p:nvPr/>
        </p:nvSpPr>
        <p:spPr bwMode="auto">
          <a:xfrm>
            <a:off x="468630" y="136183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19</a:t>
            </a:r>
          </a:p>
        </p:txBody>
      </p:sp>
      <p:sp>
        <p:nvSpPr>
          <p:cNvPr id="64" name="Oval 176"/>
          <p:cNvSpPr>
            <a:spLocks noChangeArrowheads="1"/>
          </p:cNvSpPr>
          <p:nvPr/>
        </p:nvSpPr>
        <p:spPr bwMode="auto">
          <a:xfrm>
            <a:off x="452755"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18</a:t>
            </a:r>
          </a:p>
        </p:txBody>
      </p:sp>
      <p:sp>
        <p:nvSpPr>
          <p:cNvPr id="65"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17</a:t>
            </a:r>
          </a:p>
        </p:txBody>
      </p:sp>
      <p:sp>
        <p:nvSpPr>
          <p:cNvPr id="66" name="Oval 176"/>
          <p:cNvSpPr>
            <a:spLocks noChangeArrowheads="1"/>
          </p:cNvSpPr>
          <p:nvPr/>
        </p:nvSpPr>
        <p:spPr bwMode="auto">
          <a:xfrm>
            <a:off x="451168"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16</a:t>
            </a:r>
          </a:p>
        </p:txBody>
      </p:sp>
      <p:sp>
        <p:nvSpPr>
          <p:cNvPr id="67"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15</a:t>
            </a:r>
          </a:p>
        </p:txBody>
      </p:sp>
      <p:sp>
        <p:nvSpPr>
          <p:cNvPr id="68"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14</a:t>
            </a:r>
          </a:p>
        </p:txBody>
      </p:sp>
      <p:sp>
        <p:nvSpPr>
          <p:cNvPr id="69"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13</a:t>
            </a:r>
          </a:p>
        </p:txBody>
      </p:sp>
      <p:sp>
        <p:nvSpPr>
          <p:cNvPr id="70"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12</a:t>
            </a:r>
          </a:p>
        </p:txBody>
      </p:sp>
      <p:sp>
        <p:nvSpPr>
          <p:cNvPr id="71"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11</a:t>
            </a:r>
          </a:p>
        </p:txBody>
      </p:sp>
      <p:sp>
        <p:nvSpPr>
          <p:cNvPr id="72"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10</a:t>
            </a:r>
          </a:p>
        </p:txBody>
      </p:sp>
      <p:sp>
        <p:nvSpPr>
          <p:cNvPr id="73"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9</a:t>
            </a:r>
          </a:p>
        </p:txBody>
      </p:sp>
      <p:sp>
        <p:nvSpPr>
          <p:cNvPr id="74"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8</a:t>
            </a:r>
          </a:p>
        </p:txBody>
      </p:sp>
      <p:sp>
        <p:nvSpPr>
          <p:cNvPr id="75"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7</a:t>
            </a:r>
          </a:p>
        </p:txBody>
      </p:sp>
      <p:sp>
        <p:nvSpPr>
          <p:cNvPr id="76"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6</a:t>
            </a:r>
          </a:p>
        </p:txBody>
      </p:sp>
      <p:sp>
        <p:nvSpPr>
          <p:cNvPr id="77"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78"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79"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80"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81"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82" name="Oval 176"/>
          <p:cNvSpPr>
            <a:spLocks noChangeArrowheads="1"/>
          </p:cNvSpPr>
          <p:nvPr/>
        </p:nvSpPr>
        <p:spPr bwMode="auto">
          <a:xfrm>
            <a:off x="468630"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1400" b="1">
                <a:solidFill>
                  <a:srgbClr val="FF0000"/>
                </a:solidFill>
                <a:latin typeface="Times New Roman" pitchFamily="18" charset="0"/>
                <a:cs typeface="Times New Roman" pitchFamily="18" charset="0"/>
              </a:rPr>
              <a:t>Hết giờ</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52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heel(1)">
                                      <p:cBhvr>
                                        <p:cTn id="19" dur="2000"/>
                                        <p:tgtEl>
                                          <p:spTgt spid="4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heel(1)">
                                      <p:cBhvr>
                                        <p:cTn id="22" dur="2000"/>
                                        <p:tgtEl>
                                          <p:spTgt spid="5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heel(1)">
                                      <p:cBhvr>
                                        <p:cTn id="25"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1"/>
                                        </p:tgtEl>
                                        <p:attrNameLst>
                                          <p:attrName>r</p:attrName>
                                        </p:attrNameLst>
                                      </p:cBhvr>
                                    </p:animRot>
                                    <p:animRot by="-240000">
                                      <p:cBhvr>
                                        <p:cTn id="33" dur="600" fill="hold">
                                          <p:stCondLst>
                                            <p:cond delay="600"/>
                                          </p:stCondLst>
                                        </p:cTn>
                                        <p:tgtEl>
                                          <p:spTgt spid="21"/>
                                        </p:tgtEl>
                                        <p:attrNameLst>
                                          <p:attrName>r</p:attrName>
                                        </p:attrNameLst>
                                      </p:cBhvr>
                                    </p:animRot>
                                    <p:animRot by="240000">
                                      <p:cBhvr>
                                        <p:cTn id="34" dur="600" fill="hold">
                                          <p:stCondLst>
                                            <p:cond delay="1200"/>
                                          </p:stCondLst>
                                        </p:cTn>
                                        <p:tgtEl>
                                          <p:spTgt spid="21"/>
                                        </p:tgtEl>
                                        <p:attrNameLst>
                                          <p:attrName>r</p:attrName>
                                        </p:attrNameLst>
                                      </p:cBhvr>
                                    </p:animRot>
                                    <p:animRot by="-240000">
                                      <p:cBhvr>
                                        <p:cTn id="35" dur="600" fill="hold">
                                          <p:stCondLst>
                                            <p:cond delay="1800"/>
                                          </p:stCondLst>
                                        </p:cTn>
                                        <p:tgtEl>
                                          <p:spTgt spid="21"/>
                                        </p:tgtEl>
                                        <p:attrNameLst>
                                          <p:attrName>r</p:attrName>
                                        </p:attrNameLst>
                                      </p:cBhvr>
                                    </p:animRot>
                                    <p:animRot by="120000">
                                      <p:cBhvr>
                                        <p:cTn id="3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32" presetClass="emph" presetSubtype="0" repeatCount="indefinite" fill="hold" nodeType="withEffect">
                                  <p:stCondLst>
                                    <p:cond delay="0"/>
                                  </p:stCondLst>
                                  <p:childTnLst>
                                    <p:animRot by="120000">
                                      <p:cBhvr>
                                        <p:cTn id="43" dur="200" fill="hold">
                                          <p:stCondLst>
                                            <p:cond delay="0"/>
                                          </p:stCondLst>
                                        </p:cTn>
                                        <p:tgtEl>
                                          <p:spTgt spid="27"/>
                                        </p:tgtEl>
                                        <p:attrNameLst>
                                          <p:attrName>r</p:attrName>
                                        </p:attrNameLst>
                                      </p:cBhvr>
                                    </p:animRot>
                                    <p:animRot by="-240000">
                                      <p:cBhvr>
                                        <p:cTn id="44" dur="400" fill="hold">
                                          <p:stCondLst>
                                            <p:cond delay="400"/>
                                          </p:stCondLst>
                                        </p:cTn>
                                        <p:tgtEl>
                                          <p:spTgt spid="27"/>
                                        </p:tgtEl>
                                        <p:attrNameLst>
                                          <p:attrName>r</p:attrName>
                                        </p:attrNameLst>
                                      </p:cBhvr>
                                    </p:animRot>
                                    <p:animRot by="240000">
                                      <p:cBhvr>
                                        <p:cTn id="45" dur="400" fill="hold">
                                          <p:stCondLst>
                                            <p:cond delay="800"/>
                                          </p:stCondLst>
                                        </p:cTn>
                                        <p:tgtEl>
                                          <p:spTgt spid="27"/>
                                        </p:tgtEl>
                                        <p:attrNameLst>
                                          <p:attrName>r</p:attrName>
                                        </p:attrNameLst>
                                      </p:cBhvr>
                                    </p:animRot>
                                    <p:animRot by="-240000">
                                      <p:cBhvr>
                                        <p:cTn id="46" dur="400" fill="hold">
                                          <p:stCondLst>
                                            <p:cond delay="1200"/>
                                          </p:stCondLst>
                                        </p:cTn>
                                        <p:tgtEl>
                                          <p:spTgt spid="27"/>
                                        </p:tgtEl>
                                        <p:attrNameLst>
                                          <p:attrName>r</p:attrName>
                                        </p:attrNameLst>
                                      </p:cBhvr>
                                    </p:animRot>
                                    <p:animRot by="120000">
                                      <p:cBhvr>
                                        <p:cTn id="47" dur="400" fill="hold">
                                          <p:stCondLst>
                                            <p:cond delay="1600"/>
                                          </p:stCondLst>
                                        </p:cTn>
                                        <p:tgtEl>
                                          <p:spTgt spid="27"/>
                                        </p:tgtEl>
                                        <p:attrNameLst>
                                          <p:attrName>r</p:attrName>
                                        </p:attrNameLst>
                                      </p:cBhvr>
                                    </p:animRo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26" presetClass="emph" presetSubtype="0" repeatCount="3000" fill="hold" grpId="1" nodeType="withEffect">
                                  <p:stCondLst>
                                    <p:cond delay="0"/>
                                  </p:stCondLst>
                                  <p:childTnLst>
                                    <p:animEffect transition="out" filter="fade">
                                      <p:cBhvr>
                                        <p:cTn id="51" dur="500" tmFilter="0, 0; .2, .5; .8, .5; 1, 0"/>
                                        <p:tgtEl>
                                          <p:spTgt spid="48"/>
                                        </p:tgtEl>
                                      </p:cBhvr>
                                    </p:animEffect>
                                    <p:animScale>
                                      <p:cBhvr>
                                        <p:cTn id="52" dur="250" autoRev="1" fill="hold"/>
                                        <p:tgtEl>
                                          <p:spTgt spid="48"/>
                                        </p:tgtEl>
                                      </p:cBhvr>
                                      <p:by x="105000" y="105000"/>
                                    </p:animScale>
                                  </p:childTnLst>
                                </p:cTn>
                              </p:par>
                              <p:par>
                                <p:cTn id="53" presetID="1" presetClass="exit" presetSubtype="0" fill="hold" grpId="2" nodeType="withEffect">
                                  <p:stCondLst>
                                    <p:cond delay="250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6"/>
                                        </p:tgtEl>
                                        <p:attrNameLst>
                                          <p:attrName>r</p:attrName>
                                        </p:attrNameLst>
                                      </p:cBhvr>
                                    </p:animRot>
                                    <p:animRot by="-240000">
                                      <p:cBhvr>
                                        <p:cTn id="62" dur="600" fill="hold">
                                          <p:stCondLst>
                                            <p:cond delay="600"/>
                                          </p:stCondLst>
                                        </p:cTn>
                                        <p:tgtEl>
                                          <p:spTgt spid="26"/>
                                        </p:tgtEl>
                                        <p:attrNameLst>
                                          <p:attrName>r</p:attrName>
                                        </p:attrNameLst>
                                      </p:cBhvr>
                                    </p:animRot>
                                    <p:animRot by="240000">
                                      <p:cBhvr>
                                        <p:cTn id="63" dur="600" fill="hold">
                                          <p:stCondLst>
                                            <p:cond delay="1200"/>
                                          </p:stCondLst>
                                        </p:cTn>
                                        <p:tgtEl>
                                          <p:spTgt spid="26"/>
                                        </p:tgtEl>
                                        <p:attrNameLst>
                                          <p:attrName>r</p:attrName>
                                        </p:attrNameLst>
                                      </p:cBhvr>
                                    </p:animRot>
                                    <p:animRot by="-240000">
                                      <p:cBhvr>
                                        <p:cTn id="64" dur="600" fill="hold">
                                          <p:stCondLst>
                                            <p:cond delay="1800"/>
                                          </p:stCondLst>
                                        </p:cTn>
                                        <p:tgtEl>
                                          <p:spTgt spid="26"/>
                                        </p:tgtEl>
                                        <p:attrNameLst>
                                          <p:attrName>r</p:attrName>
                                        </p:attrNameLst>
                                      </p:cBhvr>
                                    </p:animRot>
                                    <p:animRot by="120000">
                                      <p:cBhvr>
                                        <p:cTn id="65"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0" fill="hold">
                            <p:stCondLst>
                              <p:cond delay="4000"/>
                            </p:stCondLst>
                            <p:childTnLst>
                              <p:par>
                                <p:cTn id="81" presetID="1" presetClass="entr" presetSubtype="0" fill="hold" grpId="0" nodeType="afterEffect">
                                  <p:stCondLst>
                                    <p:cond delay="0"/>
                                  </p:stCondLst>
                                  <p:childTnLst>
                                    <p:set>
                                      <p:cBhvr>
                                        <p:cTn id="82"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3" fill="hold">
                            <p:stCondLst>
                              <p:cond delay="5000"/>
                            </p:stCondLst>
                            <p:childTnLst>
                              <p:par>
                                <p:cTn id="84" presetID="1" presetClass="entr" presetSubtype="0" fill="hold" grpId="0" nodeType="afterEffect">
                                  <p:stCondLst>
                                    <p:cond delay="0"/>
                                  </p:stCondLst>
                                  <p:childTnLst>
                                    <p:set>
                                      <p:cBhvr>
                                        <p:cTn id="85"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childTnLst>
                          </p:cTn>
                        </p:par>
                        <p:par>
                          <p:cTn id="86" fill="hold">
                            <p:stCondLst>
                              <p:cond delay="6000"/>
                            </p:stCondLst>
                            <p:childTnLst>
                              <p:par>
                                <p:cTn id="87" presetID="1" presetClass="entr" presetSubtype="0" fill="hold" grpId="0" nodeType="afterEffect">
                                  <p:stCondLst>
                                    <p:cond delay="0"/>
                                  </p:stCondLst>
                                  <p:childTnLst>
                                    <p:set>
                                      <p:cBhvr>
                                        <p:cTn id="88" dur="1" fill="hold">
                                          <p:stCondLst>
                                            <p:cond delay="999"/>
                                          </p:stCondLst>
                                        </p:cTn>
                                        <p:tgtEl>
                                          <p:spTgt spid="68"/>
                                        </p:tgtEl>
                                        <p:attrNameLst>
                                          <p:attrName>style.visibility</p:attrName>
                                        </p:attrNameLst>
                                      </p:cBhvr>
                                      <p:to>
                                        <p:strVal val="visible"/>
                                      </p:to>
                                    </p:set>
                                  </p:childTnLst>
                                  <p:subTnLst>
                                    <p:audio>
                                      <p:cMediaNode vol="100000">
                                        <p:cTn display="0" masterRel="sameClick">
                                          <p:stCondLst>
                                            <p:cond evt="begin" delay="0">
                                              <p:tn val="87"/>
                                            </p:cond>
                                          </p:stCondLst>
                                          <p:endCondLst>
                                            <p:cond evt="onStopAudio" delay="0">
                                              <p:tgtEl>
                                                <p:sldTgt/>
                                              </p:tgtEl>
                                            </p:cond>
                                          </p:endCondLst>
                                        </p:cTn>
                                        <p:tgtEl>
                                          <p:sndTgt r:embed="rId2" name="click.wav"/>
                                        </p:tgtEl>
                                      </p:cMediaNode>
                                    </p:audio>
                                  </p:subTnLst>
                                </p:cTn>
                              </p:par>
                            </p:childTnLst>
                          </p:cTn>
                        </p:par>
                        <p:par>
                          <p:cTn id="89" fill="hold">
                            <p:stCondLst>
                              <p:cond delay="7000"/>
                            </p:stCondLst>
                            <p:childTnLst>
                              <p:par>
                                <p:cTn id="90" presetID="1" presetClass="entr" presetSubtype="0" fill="hold" grpId="0" nodeType="afterEffect">
                                  <p:stCondLst>
                                    <p:cond delay="1000"/>
                                  </p:stCondLst>
                                  <p:childTnLst>
                                    <p:set>
                                      <p:cBhvr>
                                        <p:cTn id="91"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2" fill="hold">
                            <p:stCondLst>
                              <p:cond delay="9000"/>
                            </p:stCondLst>
                            <p:childTnLst>
                              <p:par>
                                <p:cTn id="93" presetID="1" presetClass="entr" presetSubtype="0" fill="hold" grpId="0" nodeType="afterEffect">
                                  <p:stCondLst>
                                    <p:cond delay="0"/>
                                  </p:stCondLst>
                                  <p:childTnLst>
                                    <p:set>
                                      <p:cBhvr>
                                        <p:cTn id="94"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5" fill="hold">
                            <p:stCondLst>
                              <p:cond delay="10000"/>
                            </p:stCondLst>
                            <p:childTnLst>
                              <p:par>
                                <p:cTn id="96" presetID="1" presetClass="entr" presetSubtype="0" fill="hold" grpId="0" nodeType="afterEffect">
                                  <p:stCondLst>
                                    <p:cond delay="0"/>
                                  </p:stCondLst>
                                  <p:childTnLst>
                                    <p:set>
                                      <p:cBhvr>
                                        <p:cTn id="97"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8" fill="hold">
                            <p:stCondLst>
                              <p:cond delay="11000"/>
                            </p:stCondLst>
                            <p:childTnLst>
                              <p:par>
                                <p:cTn id="99" presetID="1" presetClass="entr" presetSubtype="0" fill="hold" grpId="0" nodeType="afterEffect">
                                  <p:stCondLst>
                                    <p:cond delay="0"/>
                                  </p:stCondLst>
                                  <p:childTnLst>
                                    <p:set>
                                      <p:cBhvr>
                                        <p:cTn id="100"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1" fill="hold">
                            <p:stCondLst>
                              <p:cond delay="12000"/>
                            </p:stCondLst>
                            <p:childTnLst>
                              <p:par>
                                <p:cTn id="102" presetID="1" presetClass="entr" presetSubtype="0" fill="hold" grpId="0" nodeType="afterEffect">
                                  <p:stCondLst>
                                    <p:cond delay="0"/>
                                  </p:stCondLst>
                                  <p:childTnLst>
                                    <p:set>
                                      <p:cBhvr>
                                        <p:cTn id="103"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4" fill="hold">
                            <p:stCondLst>
                              <p:cond delay="13000"/>
                            </p:stCondLst>
                            <p:childTnLst>
                              <p:par>
                                <p:cTn id="105" presetID="1" presetClass="entr" presetSubtype="0" fill="hold" grpId="0" nodeType="afterEffect">
                                  <p:stCondLst>
                                    <p:cond delay="0"/>
                                  </p:stCondLst>
                                  <p:childTnLst>
                                    <p:set>
                                      <p:cBhvr>
                                        <p:cTn id="106"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7" fill="hold">
                            <p:stCondLst>
                              <p:cond delay="14000"/>
                            </p:stCondLst>
                            <p:childTnLst>
                              <p:par>
                                <p:cTn id="108" presetID="1" presetClass="entr" presetSubtype="0" fill="hold" grpId="0" nodeType="afterEffect">
                                  <p:stCondLst>
                                    <p:cond delay="0"/>
                                  </p:stCondLst>
                                  <p:childTnLst>
                                    <p:set>
                                      <p:cBhvr>
                                        <p:cTn id="109"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0" fill="hold">
                            <p:stCondLst>
                              <p:cond delay="15000"/>
                            </p:stCondLst>
                            <p:childTnLst>
                              <p:par>
                                <p:cTn id="111" presetID="1" presetClass="entr" presetSubtype="0" fill="hold" grpId="0" nodeType="afterEffect">
                                  <p:stCondLst>
                                    <p:cond delay="0"/>
                                  </p:stCondLst>
                                  <p:childTnLst>
                                    <p:set>
                                      <p:cBhvr>
                                        <p:cTn id="112"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3" fill="hold">
                            <p:stCondLst>
                              <p:cond delay="16000"/>
                            </p:stCondLst>
                            <p:childTnLst>
                              <p:par>
                                <p:cTn id="114" presetID="1" presetClass="entr" presetSubtype="0" fill="hold" grpId="0" nodeType="afterEffect">
                                  <p:stCondLst>
                                    <p:cond delay="0"/>
                                  </p:stCondLst>
                                  <p:childTnLst>
                                    <p:set>
                                      <p:cBhvr>
                                        <p:cTn id="115"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click.wav"/>
                                        </p:tgtEl>
                                      </p:cMediaNode>
                                    </p:audio>
                                  </p:subTnLst>
                                </p:cTn>
                              </p:par>
                            </p:childTnLst>
                          </p:cTn>
                        </p:par>
                        <p:par>
                          <p:cTn id="116" fill="hold">
                            <p:stCondLst>
                              <p:cond delay="17000"/>
                            </p:stCondLst>
                            <p:childTnLst>
                              <p:par>
                                <p:cTn id="117" presetID="1" presetClass="entr" presetSubtype="0" fill="hold" grpId="0" nodeType="afterEffect">
                                  <p:stCondLst>
                                    <p:cond delay="0"/>
                                  </p:stCondLst>
                                  <p:childTnLst>
                                    <p:set>
                                      <p:cBhvr>
                                        <p:cTn id="118"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19" fill="hold">
                            <p:stCondLst>
                              <p:cond delay="18000"/>
                            </p:stCondLst>
                            <p:childTnLst>
                              <p:par>
                                <p:cTn id="120" presetID="1" presetClass="entr" presetSubtype="0" fill="hold" grpId="0" nodeType="afterEffect">
                                  <p:stCondLst>
                                    <p:cond delay="0"/>
                                  </p:stCondLst>
                                  <p:childTnLst>
                                    <p:set>
                                      <p:cBhvr>
                                        <p:cTn id="121"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2" fill="hold">
                            <p:stCondLst>
                              <p:cond delay="19000"/>
                            </p:stCondLst>
                            <p:childTnLst>
                              <p:par>
                                <p:cTn id="123" presetID="1" presetClass="entr" presetSubtype="0" fill="hold" grpId="0" nodeType="afterEffect">
                                  <p:stCondLst>
                                    <p:cond delay="0"/>
                                  </p:stCondLst>
                                  <p:childTnLst>
                                    <p:set>
                                      <p:cBhvr>
                                        <p:cTn id="124"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5" fill="hold">
                            <p:stCondLst>
                              <p:cond delay="20000"/>
                            </p:stCondLst>
                            <p:childTnLst>
                              <p:par>
                                <p:cTn id="126" presetID="1" presetClass="entr" presetSubtype="0" fill="hold" grpId="0" nodeType="afterEffect">
                                  <p:stCondLst>
                                    <p:cond delay="0"/>
                                  </p:stCondLst>
                                  <p:childTnLst>
                                    <p:set>
                                      <p:cBhvr>
                                        <p:cTn id="127"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click.wav"/>
                                        </p:tgtEl>
                                      </p:cMediaNode>
                                    </p:audio>
                                  </p:subTnLst>
                                </p:cTn>
                              </p:par>
                            </p:childTnLst>
                          </p:cTn>
                        </p:par>
                        <p:par>
                          <p:cTn id="128" fill="hold">
                            <p:stCondLst>
                              <p:cond delay="21000"/>
                            </p:stCondLst>
                            <p:childTnLst>
                              <p:par>
                                <p:cTn id="129" presetID="1" presetClass="entr" presetSubtype="0" fill="hold" grpId="0" nodeType="afterEffect">
                                  <p:stCondLst>
                                    <p:cond delay="0"/>
                                  </p:stCondLst>
                                  <p:childTnLst>
                                    <p:set>
                                      <p:cBhvr>
                                        <p:cTn id="130"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1"/>
                  </p:tgtEl>
                </p:cond>
              </p:nextCondLst>
            </p:seq>
          </p:childTnLst>
        </p:cTn>
      </p:par>
    </p:tnLst>
    <p:bldLst>
      <p:bldP spid="46" grpId="0"/>
      <p:bldP spid="48" grpId="0" animBg="1"/>
      <p:bldP spid="48" grpId="1" animBg="1"/>
      <p:bldP spid="48" grpId="2" animBg="1"/>
      <p:bldP spid="49" grpId="0" animBg="1"/>
      <p:bldP spid="50" grpId="0" animBg="1"/>
      <p:bldP spid="5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22181"/>
            <a:ext cx="932654"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34" y="4662277"/>
            <a:ext cx="1410187"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4667669"/>
            <a:ext cx="1434898"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4789839"/>
            <a:ext cx="1592716"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4" y="4957296"/>
            <a:ext cx="1373981"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5232399"/>
            <a:ext cx="1659340"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8" y="4577571"/>
            <a:ext cx="12427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4363395"/>
            <a:ext cx="1583524"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9993" y="-3041576"/>
            <a:ext cx="7328054"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284" y="-2825162"/>
            <a:ext cx="4558915"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3627" y="-2022182"/>
            <a:ext cx="8305800" cy="4044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5876" y="162349"/>
            <a:ext cx="6969683" cy="1754326"/>
          </a:xfrm>
          <a:prstGeom prst="rect">
            <a:avLst/>
          </a:prstGeom>
          <a:noFill/>
        </p:spPr>
        <p:txBody>
          <a:bodyPr wrap="square" lIns="91440" tIns="45720" rIns="91440" bIns="45720">
            <a:spAutoFit/>
          </a:bodyPr>
          <a:lstStyle/>
          <a:p>
            <a:pPr algn="ctr"/>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Chúc mừng các em đã giúp </a:t>
            </a:r>
          </a:p>
          <a:p>
            <a:pPr algn="ctr"/>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nàng Bạch Tuyết tìm thấy 7 chú Lùn</a:t>
            </a:r>
          </a:p>
          <a:p>
            <a:pPr algn="ctr"/>
            <a:r>
              <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một cách xuất sắc.</a:t>
            </a:r>
            <a:endParaRPr lang="vi-VN"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Oval 1">
            <a:hlinkClick r:id="rId20" action="ppaction://hlinkpres?slideindex=1&amp;slidetitle="/>
          </p:cNvPr>
          <p:cNvSpPr/>
          <p:nvPr/>
        </p:nvSpPr>
        <p:spPr>
          <a:xfrm>
            <a:off x="3045734" y="5814631"/>
            <a:ext cx="2569966" cy="956454"/>
          </a:xfrm>
          <a:prstGeom prst="ellipse">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hlinkClick r:id="rId21" action="ppaction://hlinksldjump"/>
              </a:rPr>
              <a:t>THE END</a:t>
            </a:r>
            <a:endParaRPr lang="vi-VN"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89459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ChangeArrowheads="1"/>
          </p:cNvSpPr>
          <p:nvPr/>
        </p:nvSpPr>
        <p:spPr bwMode="auto">
          <a:xfrm>
            <a:off x="41282" y="100155"/>
            <a:ext cx="9102725" cy="523220"/>
          </a:xfrm>
          <a:prstGeom prst="rect">
            <a:avLst/>
          </a:prstGeom>
          <a:blipFill>
            <a:blip r:embed="rId3"/>
            <a:tile tx="0" ty="0" sx="100000" sy="100000" flip="none" algn="tl"/>
          </a:blipFill>
          <a:ln>
            <a:noFill/>
          </a:ln>
        </p:spPr>
        <p:txBody>
          <a:bodyPr wrap="square">
            <a:spAutoFit/>
          </a:bodyPr>
          <a:lstStyle/>
          <a:p>
            <a:pPr algn="ctr"/>
            <a:r>
              <a:rPr lang="en-US" sz="2800" b="1">
                <a:solidFill>
                  <a:srgbClr val="FF0000"/>
                </a:solidFill>
              </a:rPr>
              <a:t>BÀI TẬP VẬN DỤNG</a:t>
            </a:r>
          </a:p>
        </p:txBody>
      </p:sp>
      <p:grpSp>
        <p:nvGrpSpPr>
          <p:cNvPr id="15" name="Group 14"/>
          <p:cNvGrpSpPr/>
          <p:nvPr/>
        </p:nvGrpSpPr>
        <p:grpSpPr>
          <a:xfrm>
            <a:off x="138548" y="685805"/>
            <a:ext cx="8853057" cy="2476199"/>
            <a:chOff x="138543" y="685800"/>
            <a:chExt cx="8853057" cy="247619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614" y="685800"/>
              <a:ext cx="2522786" cy="24551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685800"/>
              <a:ext cx="2590801" cy="245513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685800"/>
              <a:ext cx="2743200" cy="2455139"/>
            </a:xfrm>
            <a:prstGeom prst="rect">
              <a:avLst/>
            </a:prstGeom>
          </p:spPr>
        </p:pic>
        <p:sp>
          <p:nvSpPr>
            <p:cNvPr id="9" name="TextBox 8"/>
            <p:cNvSpPr txBox="1"/>
            <p:nvPr/>
          </p:nvSpPr>
          <p:spPr>
            <a:xfrm>
              <a:off x="138543" y="2279165"/>
              <a:ext cx="571500" cy="861774"/>
            </a:xfrm>
            <a:prstGeom prst="rect">
              <a:avLst/>
            </a:prstGeom>
            <a:noFill/>
            <a:ln>
              <a:noFill/>
            </a:ln>
          </p:spPr>
          <p:txBody>
            <a:bodyPr wrap="square" rtlCol="0">
              <a:spAutoFit/>
            </a:bodyPr>
            <a:lstStyle/>
            <a:p>
              <a:r>
                <a:rPr lang="en-US"/>
                <a:t> </a:t>
              </a:r>
              <a:r>
                <a:rPr lang="en-US" sz="3200" b="1">
                  <a:solidFill>
                    <a:srgbClr val="FF0000"/>
                  </a:solidFill>
                </a:rPr>
                <a:t>a)</a:t>
              </a:r>
              <a:endParaRPr lang="vi-VN" sz="3200" b="1">
                <a:solidFill>
                  <a:srgbClr val="FF0000"/>
                </a:solidFill>
              </a:endParaRPr>
            </a:p>
          </p:txBody>
        </p:sp>
        <p:sp>
          <p:nvSpPr>
            <p:cNvPr id="18" name="TextBox 17"/>
            <p:cNvSpPr txBox="1"/>
            <p:nvPr/>
          </p:nvSpPr>
          <p:spPr>
            <a:xfrm>
              <a:off x="3124200" y="2300038"/>
              <a:ext cx="571500" cy="861774"/>
            </a:xfrm>
            <a:prstGeom prst="rect">
              <a:avLst/>
            </a:prstGeom>
            <a:noFill/>
            <a:ln>
              <a:noFill/>
            </a:ln>
          </p:spPr>
          <p:txBody>
            <a:bodyPr wrap="square" rtlCol="0">
              <a:spAutoFit/>
            </a:bodyPr>
            <a:lstStyle/>
            <a:p>
              <a:r>
                <a:rPr lang="en-US"/>
                <a:t> </a:t>
              </a:r>
              <a:r>
                <a:rPr lang="en-US" sz="3200" b="1">
                  <a:solidFill>
                    <a:srgbClr val="FF0000"/>
                  </a:solidFill>
                </a:rPr>
                <a:t>b)</a:t>
              </a:r>
              <a:endParaRPr lang="vi-VN" sz="3200" b="1">
                <a:solidFill>
                  <a:srgbClr val="FF0000"/>
                </a:solidFill>
              </a:endParaRPr>
            </a:p>
          </p:txBody>
        </p:sp>
        <p:sp>
          <p:nvSpPr>
            <p:cNvPr id="19" name="TextBox 18"/>
            <p:cNvSpPr txBox="1"/>
            <p:nvPr/>
          </p:nvSpPr>
          <p:spPr>
            <a:xfrm>
              <a:off x="6248400" y="2300224"/>
              <a:ext cx="571500" cy="861774"/>
            </a:xfrm>
            <a:prstGeom prst="rect">
              <a:avLst/>
            </a:prstGeom>
            <a:noFill/>
            <a:ln>
              <a:noFill/>
            </a:ln>
          </p:spPr>
          <p:txBody>
            <a:bodyPr wrap="square" rtlCol="0">
              <a:spAutoFit/>
            </a:bodyPr>
            <a:lstStyle/>
            <a:p>
              <a:r>
                <a:rPr lang="en-US"/>
                <a:t> </a:t>
              </a:r>
              <a:r>
                <a:rPr lang="en-US" sz="3200" b="1">
                  <a:solidFill>
                    <a:srgbClr val="FF0000"/>
                  </a:solidFill>
                </a:rPr>
                <a:t>c)</a:t>
              </a:r>
              <a:endParaRPr lang="vi-VN" sz="3200" b="1">
                <a:solidFill>
                  <a:srgbClr val="FF0000"/>
                </a:solidFill>
              </a:endParaRPr>
            </a:p>
          </p:txBody>
        </p:sp>
      </p:grpSp>
      <p:sp>
        <p:nvSpPr>
          <p:cNvPr id="20" name="Rectangle 1"/>
          <p:cNvSpPr>
            <a:spLocks noChangeArrowheads="1"/>
          </p:cNvSpPr>
          <p:nvPr/>
        </p:nvSpPr>
        <p:spPr bwMode="auto">
          <a:xfrm>
            <a:off x="1249124" y="3466709"/>
            <a:ext cx="7666281" cy="1200329"/>
          </a:xfrm>
          <a:prstGeom prst="rect">
            <a:avLst/>
          </a:prstGeom>
          <a:solidFill>
            <a:srgbClr val="FFFF00"/>
          </a:solidFill>
          <a:ln>
            <a:noFill/>
          </a:ln>
          <a:effectLst>
            <a:prstShdw prst="shdw17" dist="17961" dir="2700000">
              <a:schemeClr val="accent1">
                <a:gamma/>
                <a:shade val="60000"/>
                <a:invGamma/>
              </a:schemeClr>
            </a:prstShdw>
          </a:effectLst>
        </p:spPr>
        <p:txBody>
          <a:bodyPr wrap="square" anchor="ctr">
            <a:spAutoFit/>
          </a:bodyPr>
          <a:lstStyle/>
          <a:p>
            <a:pPr algn="just">
              <a:defRPr/>
            </a:pPr>
            <a:r>
              <a:rPr lang="en-US" sz="2400">
                <a:solidFill>
                  <a:srgbClr val="C00000"/>
                </a:solidFill>
                <a:latin typeface="+mj-lt"/>
              </a:rPr>
              <a:t>* </a:t>
            </a:r>
            <a:r>
              <a:rPr lang="en-US" sz="2400">
                <a:solidFill>
                  <a:srgbClr val="C00000"/>
                </a:solidFill>
                <a:latin typeface="Times New Roman" pitchFamily="18" charset="0"/>
                <a:cs typeface="Times New Roman" pitchFamily="18" charset="0"/>
              </a:rPr>
              <a:t>Mỗi</a:t>
            </a:r>
            <a:r>
              <a:rPr lang="en-US" sz="2400" b="1">
                <a:solidFill>
                  <a:srgbClr val="C00000"/>
                </a:solidFill>
                <a:latin typeface="Times New Roman" pitchFamily="18" charset="0"/>
                <a:cs typeface="Times New Roman" pitchFamily="18" charset="0"/>
              </a:rPr>
              <a:t> </a:t>
            </a:r>
            <a:r>
              <a:rPr lang="en-US" sz="2400">
                <a:solidFill>
                  <a:srgbClr val="C00000"/>
                </a:solidFill>
                <a:latin typeface="Times New Roman" pitchFamily="18" charset="0"/>
                <a:cs typeface="Times New Roman" pitchFamily="18" charset="0"/>
              </a:rPr>
              <a:t>biển báo, biểu tượng, hình ảnh sau đây em thường thấy ở đâu và theo em nó được dùng để thông báo điều gì cho mọi người?   </a:t>
            </a:r>
          </a:p>
        </p:txBody>
      </p:sp>
      <p:pic>
        <p:nvPicPr>
          <p:cNvPr id="21"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98" y="3811505"/>
            <a:ext cx="924789" cy="866229"/>
          </a:xfrm>
          <a:prstGeom prst="rect">
            <a:avLst/>
          </a:prstGeom>
          <a:noFill/>
          <a:ln>
            <a:noFill/>
          </a:ln>
        </p:spPr>
      </p:pic>
      <p:sp>
        <p:nvSpPr>
          <p:cNvPr id="12" name="Right Arrow Callout 11"/>
          <p:cNvSpPr/>
          <p:nvPr/>
        </p:nvSpPr>
        <p:spPr>
          <a:xfrm>
            <a:off x="449019" y="4800600"/>
            <a:ext cx="1600200" cy="1828800"/>
          </a:xfrm>
          <a:prstGeom prst="rightArrowCallout">
            <a:avLst/>
          </a:prstGeom>
          <a:solidFill>
            <a:srgbClr val="A1A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Times New Roman" pitchFamily="18" charset="0"/>
                <a:cs typeface="Times New Roman" pitchFamily="18" charset="0"/>
              </a:rPr>
              <a:t>Điền vào bảng thông tin sau</a:t>
            </a:r>
            <a:r>
              <a:rPr lang="en-US">
                <a:solidFill>
                  <a:srgbClr val="0000CC"/>
                </a:solidFill>
              </a:rPr>
              <a:t>:</a:t>
            </a:r>
            <a:endParaRPr lang="vi-VN">
              <a:solidFill>
                <a:srgbClr val="0000CC"/>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919186247"/>
              </p:ext>
            </p:extLst>
          </p:nvPr>
        </p:nvGraphicFramePr>
        <p:xfrm>
          <a:off x="2438400" y="4876800"/>
          <a:ext cx="6096000" cy="128016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670560">
                <a:tc>
                  <a:txBody>
                    <a:bodyPr/>
                    <a:lstStyle/>
                    <a:p>
                      <a:pPr algn="ctr"/>
                      <a:r>
                        <a:rPr lang="en-US" sz="1900">
                          <a:solidFill>
                            <a:srgbClr val="FF0000"/>
                          </a:solidFill>
                          <a:latin typeface="Times New Roman" pitchFamily="18" charset="0"/>
                          <a:cs typeface="Times New Roman" pitchFamily="18" charset="0"/>
                        </a:rPr>
                        <a:t>Tác</a:t>
                      </a:r>
                      <a:r>
                        <a:rPr lang="en-US" sz="1900" baseline="0">
                          <a:solidFill>
                            <a:srgbClr val="FF0000"/>
                          </a:solidFill>
                          <a:latin typeface="Times New Roman" pitchFamily="18" charset="0"/>
                          <a:cs typeface="Times New Roman" pitchFamily="18" charset="0"/>
                        </a:rPr>
                        <a:t> dụng của từng biển báo, biểu tượng</a:t>
                      </a:r>
                      <a:endParaRPr lang="vi-VN" sz="1900">
                        <a:solidFill>
                          <a:srgbClr val="FF0000"/>
                        </a:solidFill>
                        <a:latin typeface="Times New Roman" pitchFamily="18" charset="0"/>
                        <a:cs typeface="Times New Roman" pitchFamily="18" charset="0"/>
                      </a:endParaRPr>
                    </a:p>
                  </a:txBody>
                  <a:tcPr>
                    <a:solidFill>
                      <a:srgbClr val="00B0F0"/>
                    </a:solidFill>
                  </a:tcPr>
                </a:tc>
                <a:tc>
                  <a:txBody>
                    <a:bodyPr/>
                    <a:lstStyle/>
                    <a:p>
                      <a:pPr algn="ctr"/>
                      <a:r>
                        <a:rPr lang="en-US" sz="1900">
                          <a:solidFill>
                            <a:srgbClr val="FF0000"/>
                          </a:solidFill>
                          <a:latin typeface="Times New Roman" pitchFamily="18" charset="0"/>
                          <a:cs typeface="Times New Roman" pitchFamily="18" charset="0"/>
                        </a:rPr>
                        <a:t>Nơi</a:t>
                      </a:r>
                      <a:r>
                        <a:rPr lang="en-US" sz="1900" baseline="0">
                          <a:solidFill>
                            <a:srgbClr val="FF0000"/>
                          </a:solidFill>
                          <a:latin typeface="Times New Roman" pitchFamily="18" charset="0"/>
                          <a:cs typeface="Times New Roman" pitchFamily="18" charset="0"/>
                        </a:rPr>
                        <a:t> đặt</a:t>
                      </a:r>
                      <a:endParaRPr lang="vi-VN" sz="1900">
                        <a:solidFill>
                          <a:srgbClr val="FF0000"/>
                        </a:solidFill>
                        <a:latin typeface="Times New Roman" pitchFamily="18" charset="0"/>
                        <a:cs typeface="Times New Roman" pitchFamily="18" charset="0"/>
                      </a:endParaRPr>
                    </a:p>
                  </a:txBody>
                  <a:tcPr>
                    <a:solidFill>
                      <a:srgbClr val="00B0F0"/>
                    </a:solidFill>
                  </a:tcPr>
                </a:tc>
                <a:extLst>
                  <a:ext uri="{0D108BD9-81ED-4DB2-BD59-A6C34878D82A}">
                    <a16:rowId xmlns:a16="http://schemas.microsoft.com/office/drawing/2014/main" val="10000"/>
                  </a:ext>
                </a:extLst>
              </a:tr>
              <a:tr h="609600">
                <a:tc>
                  <a:txBody>
                    <a:bodyPr/>
                    <a:lstStyle/>
                    <a:p>
                      <a:endParaRPr lang="vi-VN" sz="1900"/>
                    </a:p>
                  </a:txBody>
                  <a:tcPr>
                    <a:solidFill>
                      <a:srgbClr val="00B0F0"/>
                    </a:solidFill>
                  </a:tcPr>
                </a:tc>
                <a:tc>
                  <a:txBody>
                    <a:bodyPr/>
                    <a:lstStyle/>
                    <a:p>
                      <a:endParaRPr lang="vi-VN" sz="1900"/>
                    </a:p>
                  </a:txBody>
                  <a:tcPr>
                    <a:solidFill>
                      <a:srgbClr val="00B0F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9506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1282" y="100155"/>
            <a:ext cx="9102725" cy="523220"/>
          </a:xfrm>
          <a:prstGeom prst="rect">
            <a:avLst/>
          </a:prstGeom>
          <a:blipFill>
            <a:blip r:embed="rId2"/>
            <a:tile tx="0" ty="0" sx="100000" sy="100000" flip="none" algn="tl"/>
          </a:blipFill>
          <a:ln>
            <a:noFill/>
          </a:ln>
        </p:spPr>
        <p:txBody>
          <a:bodyPr wrap="square">
            <a:spAutoFit/>
          </a:bodyPr>
          <a:lstStyle/>
          <a:p>
            <a:pPr algn="ctr"/>
            <a:r>
              <a:rPr lang="en-US" sz="2800" b="1">
                <a:solidFill>
                  <a:srgbClr val="FF0000"/>
                </a:solidFill>
              </a:rPr>
              <a:t>BÀI TẬP VẬN DỤNG</a:t>
            </a:r>
          </a:p>
        </p:txBody>
      </p:sp>
      <p:graphicFrame>
        <p:nvGraphicFramePr>
          <p:cNvPr id="6" name="Table 5"/>
          <p:cNvGraphicFramePr>
            <a:graphicFrameLocks noGrp="1"/>
          </p:cNvGraphicFramePr>
          <p:nvPr>
            <p:extLst>
              <p:ext uri="{D42A27DB-BD31-4B8C-83A1-F6EECF244321}">
                <p14:modId xmlns:p14="http://schemas.microsoft.com/office/powerpoint/2010/main" val="3772705949"/>
              </p:ext>
            </p:extLst>
          </p:nvPr>
        </p:nvGraphicFramePr>
        <p:xfrm>
          <a:off x="211142" y="914400"/>
          <a:ext cx="8704263" cy="5120640"/>
        </p:xfrm>
        <a:graphic>
          <a:graphicData uri="http://schemas.openxmlformats.org/drawingml/2006/table">
            <a:tbl>
              <a:tblPr firstRow="1" bandRow="1">
                <a:tableStyleId>{5C22544A-7EE6-4342-B048-85BDC9FD1C3A}</a:tableStyleId>
              </a:tblPr>
              <a:tblGrid>
                <a:gridCol w="4491038">
                  <a:extLst>
                    <a:ext uri="{9D8B030D-6E8A-4147-A177-3AD203B41FA5}">
                      <a16:colId xmlns:a16="http://schemas.microsoft.com/office/drawing/2014/main" val="20000"/>
                    </a:ext>
                  </a:extLst>
                </a:gridCol>
                <a:gridCol w="4213225">
                  <a:extLst>
                    <a:ext uri="{9D8B030D-6E8A-4147-A177-3AD203B41FA5}">
                      <a16:colId xmlns:a16="http://schemas.microsoft.com/office/drawing/2014/main" val="20001"/>
                    </a:ext>
                  </a:extLst>
                </a:gridCol>
              </a:tblGrid>
              <a:tr h="670560">
                <a:tc>
                  <a:txBody>
                    <a:bodyPr/>
                    <a:lstStyle/>
                    <a:p>
                      <a:pPr algn="ctr"/>
                      <a:r>
                        <a:rPr lang="en-US" sz="2400">
                          <a:solidFill>
                            <a:srgbClr val="FF0000"/>
                          </a:solidFill>
                          <a:latin typeface="Times New Roman" pitchFamily="18" charset="0"/>
                          <a:cs typeface="Times New Roman" pitchFamily="18" charset="0"/>
                        </a:rPr>
                        <a:t>Tác</a:t>
                      </a:r>
                      <a:r>
                        <a:rPr lang="en-US" sz="2400" baseline="0">
                          <a:solidFill>
                            <a:srgbClr val="FF0000"/>
                          </a:solidFill>
                          <a:latin typeface="Times New Roman" pitchFamily="18" charset="0"/>
                          <a:cs typeface="Times New Roman" pitchFamily="18" charset="0"/>
                        </a:rPr>
                        <a:t> dụng của từng biển báo, biểu tượng</a:t>
                      </a:r>
                      <a:endParaRPr lang="vi-VN" sz="2400">
                        <a:solidFill>
                          <a:srgbClr val="FF0000"/>
                        </a:solidFill>
                        <a:latin typeface="Times New Roman" pitchFamily="18" charset="0"/>
                        <a:cs typeface="Times New Roman" pitchFamily="18" charset="0"/>
                      </a:endParaRPr>
                    </a:p>
                  </a:txBody>
                  <a:tcPr>
                    <a:solidFill>
                      <a:srgbClr val="A1AAFD"/>
                    </a:solidFill>
                  </a:tcPr>
                </a:tc>
                <a:tc>
                  <a:txBody>
                    <a:bodyPr/>
                    <a:lstStyle/>
                    <a:p>
                      <a:pPr algn="ctr"/>
                      <a:r>
                        <a:rPr lang="en-US" sz="2400">
                          <a:solidFill>
                            <a:srgbClr val="FF0000"/>
                          </a:solidFill>
                          <a:latin typeface="Times New Roman" pitchFamily="18" charset="0"/>
                          <a:cs typeface="Times New Roman" pitchFamily="18" charset="0"/>
                        </a:rPr>
                        <a:t>Nơi</a:t>
                      </a:r>
                      <a:r>
                        <a:rPr lang="en-US" sz="2400" baseline="0">
                          <a:solidFill>
                            <a:srgbClr val="FF0000"/>
                          </a:solidFill>
                          <a:latin typeface="Times New Roman" pitchFamily="18" charset="0"/>
                          <a:cs typeface="Times New Roman" pitchFamily="18" charset="0"/>
                        </a:rPr>
                        <a:t> đặt</a:t>
                      </a:r>
                      <a:endParaRPr lang="vi-VN" sz="2400">
                        <a:solidFill>
                          <a:srgbClr val="FF0000"/>
                        </a:solidFill>
                        <a:latin typeface="Times New Roman" pitchFamily="18" charset="0"/>
                        <a:cs typeface="Times New Roman" pitchFamily="18" charset="0"/>
                      </a:endParaRPr>
                    </a:p>
                  </a:txBody>
                  <a:tcPr>
                    <a:solidFill>
                      <a:srgbClr val="A1AAFD"/>
                    </a:solidFill>
                  </a:tcPr>
                </a:tc>
                <a:extLst>
                  <a:ext uri="{0D108BD9-81ED-4DB2-BD59-A6C34878D82A}">
                    <a16:rowId xmlns:a16="http://schemas.microsoft.com/office/drawing/2014/main" val="10000"/>
                  </a:ext>
                </a:extLst>
              </a:tr>
              <a:tr h="1036320">
                <a:tc>
                  <a:txBody>
                    <a:bodyPr/>
                    <a:lstStyle/>
                    <a:p>
                      <a:pPr algn="just"/>
                      <a:r>
                        <a:rPr lang="en-US" sz="2400" b="1">
                          <a:solidFill>
                            <a:schemeClr val="tx1"/>
                          </a:solidFill>
                          <a:latin typeface="Times New Roman" pitchFamily="18" charset="0"/>
                          <a:cs typeface="Times New Roman" pitchFamily="18" charset="0"/>
                        </a:rPr>
                        <a:t>a) </a:t>
                      </a:r>
                      <a:r>
                        <a:rPr lang="vi-VN" sz="2400" b="1">
                          <a:solidFill>
                            <a:schemeClr val="tx1"/>
                          </a:solidFill>
                          <a:latin typeface="Times New Roman" pitchFamily="18" charset="0"/>
                          <a:cs typeface="Times New Roman" pitchFamily="18" charset="0"/>
                        </a:rPr>
                        <a:t>Biển báo giao thông chỉ dẫn phía trước có bệnh viện, trạm xá, bệnh xá v.v…</a:t>
                      </a:r>
                    </a:p>
                  </a:txBody>
                  <a:tcPr>
                    <a:solidFill>
                      <a:srgbClr val="A1AAFD"/>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a:solidFill>
                            <a:schemeClr val="tx1"/>
                          </a:solidFill>
                          <a:latin typeface="Times New Roman" pitchFamily="18" charset="0"/>
                          <a:cs typeface="Times New Roman" pitchFamily="18" charset="0"/>
                        </a:rPr>
                        <a:t>-</a:t>
                      </a:r>
                      <a:r>
                        <a:rPr lang="vi-VN" sz="2400" b="1" baseline="0">
                          <a:solidFill>
                            <a:schemeClr val="tx1"/>
                          </a:solidFill>
                          <a:latin typeface="Times New Roman" pitchFamily="18" charset="0"/>
                          <a:cs typeface="Times New Roman" pitchFamily="18" charset="0"/>
                        </a:rPr>
                        <a:t> T</a:t>
                      </a:r>
                      <a:r>
                        <a:rPr lang="vi-VN" sz="2400" b="1">
                          <a:solidFill>
                            <a:schemeClr val="tx1"/>
                          </a:solidFill>
                          <a:latin typeface="Times New Roman" pitchFamily="18" charset="0"/>
                          <a:cs typeface="Times New Roman" pitchFamily="18" charset="0"/>
                        </a:rPr>
                        <a:t>hường gặp trên đường bộ.</a:t>
                      </a:r>
                    </a:p>
                    <a:p>
                      <a:pPr algn="just"/>
                      <a:endParaRPr lang="vi-VN" sz="2400" b="1">
                        <a:solidFill>
                          <a:schemeClr val="tx1"/>
                        </a:solidFill>
                        <a:latin typeface="Times New Roman" pitchFamily="18" charset="0"/>
                        <a:cs typeface="Times New Roman" pitchFamily="18" charset="0"/>
                      </a:endParaRPr>
                    </a:p>
                  </a:txBody>
                  <a:tcPr>
                    <a:solidFill>
                      <a:srgbClr val="A1AAFD"/>
                    </a:solidFill>
                  </a:tcPr>
                </a:tc>
                <a:extLst>
                  <a:ext uri="{0D108BD9-81ED-4DB2-BD59-A6C34878D82A}">
                    <a16:rowId xmlns:a16="http://schemas.microsoft.com/office/drawing/2014/main" val="10001"/>
                  </a:ext>
                </a:extLst>
              </a:tr>
              <a:tr h="1066800">
                <a:tc>
                  <a:txBody>
                    <a:bodyPr/>
                    <a:lstStyle/>
                    <a:p>
                      <a:pPr algn="just"/>
                      <a:r>
                        <a:rPr lang="vi-VN" sz="2400" b="1">
                          <a:solidFill>
                            <a:schemeClr val="tx1"/>
                          </a:solidFill>
                          <a:latin typeface="Times New Roman" pitchFamily="18" charset="0"/>
                          <a:cs typeface="Times New Roman" pitchFamily="18" charset="0"/>
                        </a:rPr>
                        <a:t>b) Biểu tượng thông báo đây là thùng bỏ rác</a:t>
                      </a:r>
                    </a:p>
                  </a:txBody>
                  <a:tcPr>
                    <a:solidFill>
                      <a:srgbClr val="A1AAFD"/>
                    </a:solidFill>
                  </a:tcPr>
                </a:tc>
                <a:tc>
                  <a:txBody>
                    <a:bodyPr/>
                    <a:lstStyle/>
                    <a:p>
                      <a:pPr algn="just"/>
                      <a:r>
                        <a:rPr lang="vi-VN" sz="2400" b="1">
                          <a:solidFill>
                            <a:schemeClr val="tx1"/>
                          </a:solidFill>
                          <a:latin typeface="Times New Roman" pitchFamily="18" charset="0"/>
                          <a:cs typeface="Times New Roman" pitchFamily="18" charset="0"/>
                        </a:rPr>
                        <a:t>-</a:t>
                      </a:r>
                      <a:r>
                        <a:rPr lang="vi-VN" sz="2400" b="1" baseline="0">
                          <a:solidFill>
                            <a:schemeClr val="tx1"/>
                          </a:solidFill>
                          <a:latin typeface="Times New Roman" pitchFamily="18" charset="0"/>
                          <a:cs typeface="Times New Roman" pitchFamily="18" charset="0"/>
                        </a:rPr>
                        <a:t> </a:t>
                      </a:r>
                      <a:r>
                        <a:rPr lang="vi-VN" sz="2400" b="1">
                          <a:solidFill>
                            <a:schemeClr val="tx1"/>
                          </a:solidFill>
                          <a:latin typeface="Times New Roman" pitchFamily="18" charset="0"/>
                          <a:cs typeface="Times New Roman" pitchFamily="18" charset="0"/>
                        </a:rPr>
                        <a:t>Thường gặp ở trường học, công viên, chung cư, bệnh viện v.v…</a:t>
                      </a:r>
                    </a:p>
                  </a:txBody>
                  <a:tcPr>
                    <a:solidFill>
                      <a:srgbClr val="A1AAFD"/>
                    </a:solidFill>
                  </a:tcPr>
                </a:tc>
                <a:extLst>
                  <a:ext uri="{0D108BD9-81ED-4DB2-BD59-A6C34878D82A}">
                    <a16:rowId xmlns:a16="http://schemas.microsoft.com/office/drawing/2014/main" val="10002"/>
                  </a:ext>
                </a:extLst>
              </a:tr>
              <a:tr h="1539240">
                <a:tc>
                  <a:txBody>
                    <a:bodyPr/>
                    <a:lstStyle/>
                    <a:p>
                      <a:pPr algn="just"/>
                      <a:r>
                        <a:rPr lang="vi-VN" sz="2400" b="1">
                          <a:solidFill>
                            <a:schemeClr val="tx1"/>
                          </a:solidFill>
                          <a:latin typeface="Times New Roman" pitchFamily="18" charset="0"/>
                          <a:cs typeface="Times New Roman" pitchFamily="18" charset="0"/>
                        </a:rPr>
                        <a:t>c) Hình ảnh thông báo nơi đây có sóng WIFI để kết nối Internet</a:t>
                      </a:r>
                    </a:p>
                  </a:txBody>
                  <a:tcPr>
                    <a:solidFill>
                      <a:srgbClr val="A1AAFD"/>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a:solidFill>
                            <a:schemeClr val="tx1"/>
                          </a:solidFill>
                          <a:latin typeface="Times New Roman" pitchFamily="18" charset="0"/>
                          <a:cs typeface="Times New Roman" pitchFamily="18" charset="0"/>
                        </a:rPr>
                        <a:t>-</a:t>
                      </a:r>
                      <a:r>
                        <a:rPr lang="vi-VN" sz="2400" b="1" baseline="0">
                          <a:solidFill>
                            <a:schemeClr val="tx1"/>
                          </a:solidFill>
                          <a:latin typeface="Times New Roman" pitchFamily="18" charset="0"/>
                          <a:cs typeface="Times New Roman" pitchFamily="18" charset="0"/>
                        </a:rPr>
                        <a:t> T</a:t>
                      </a:r>
                      <a:r>
                        <a:rPr lang="vi-VN" sz="2400" b="1">
                          <a:solidFill>
                            <a:schemeClr val="tx1"/>
                          </a:solidFill>
                          <a:latin typeface="Times New Roman" pitchFamily="18" charset="0"/>
                          <a:cs typeface="Times New Roman" pitchFamily="18" charset="0"/>
                        </a:rPr>
                        <a:t>hường gặp ở nơi tập trung đông người như trường học, quán cà phê, rạp chiếu phim, siêu thị v.v… </a:t>
                      </a:r>
                    </a:p>
                    <a:p>
                      <a:pPr algn="just"/>
                      <a:endParaRPr lang="vi-VN" sz="2400" b="1">
                        <a:solidFill>
                          <a:schemeClr val="tx1"/>
                        </a:solidFill>
                        <a:latin typeface="Times New Roman" pitchFamily="18" charset="0"/>
                        <a:cs typeface="Times New Roman" pitchFamily="18" charset="0"/>
                      </a:endParaRPr>
                    </a:p>
                  </a:txBody>
                  <a:tcPr>
                    <a:solidFill>
                      <a:srgbClr val="A1AAF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277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460" y="792168"/>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a:latin typeface="Times New Roman" pitchFamily="18" charset="0"/>
                <a:cs typeface="Times New Roman" pitchFamily="18" charset="0"/>
              </a:rPr>
              <a:t>1. Học bài cũ và làm bài tập tự kiểm tra</a:t>
            </a:r>
          </a:p>
        </p:txBody>
      </p:sp>
      <p:sp>
        <p:nvSpPr>
          <p:cNvPr id="5" name="Rectangle 4"/>
          <p:cNvSpPr>
            <a:spLocks noChangeArrowheads="1"/>
          </p:cNvSpPr>
          <p:nvPr/>
        </p:nvSpPr>
        <p:spPr bwMode="auto">
          <a:xfrm>
            <a:off x="82628" y="1261051"/>
            <a:ext cx="92694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400" dirty="0">
                <a:latin typeface="Times New Roman" pitchFamily="18" charset="0"/>
                <a:cs typeface="Times New Roman" pitchFamily="18" charset="0"/>
              </a:rPr>
              <a:t>2. Xét tình huống “Em nhìn tờ giấy khen và thấy nó rất đẹp”. Trong các câu sau, câu nào cho nhận xét đúng về tình huống đó?</a:t>
            </a:r>
          </a:p>
          <a:p>
            <a:r>
              <a:rPr lang="vi-VN" sz="2400" dirty="0">
                <a:latin typeface="Times New Roman" pitchFamily="18" charset="0"/>
                <a:cs typeface="Times New Roman" pitchFamily="18" charset="0"/>
              </a:rPr>
              <a:t>a. Đó là thu nhận thông tin qua vật mang tin.</a:t>
            </a:r>
          </a:p>
          <a:p>
            <a:r>
              <a:rPr lang="vi-VN" sz="2400" dirty="0">
                <a:latin typeface="Times New Roman" pitchFamily="18" charset="0"/>
                <a:cs typeface="Times New Roman" pitchFamily="18" charset="0"/>
              </a:rPr>
              <a:t>b. Đó là thu nhận trực tiếp thông tin.</a:t>
            </a:r>
          </a:p>
        </p:txBody>
      </p:sp>
      <p:pic>
        <p:nvPicPr>
          <p:cNvPr id="6" name="Picture 2" descr="Xét tình huống Em nhìn tờ giấy khen và thấy nó rất đẹp. Trong các câu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17837"/>
            <a:ext cx="4724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17475" y="5808672"/>
            <a:ext cx="7414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2 SGK/7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1,2,3,4 /</a:t>
            </a:r>
            <a:r>
              <a:rPr lang="en-US" sz="2400" dirty="0" err="1">
                <a:latin typeface="Times New Roman" pitchFamily="18" charset="0"/>
                <a:cs typeface="Times New Roman" pitchFamily="18" charset="0"/>
              </a:rPr>
              <a:t>trang</a:t>
            </a:r>
            <a:r>
              <a:rPr lang="en-US" sz="2400" dirty="0">
                <a:latin typeface="Times New Roman" pitchFamily="18" charset="0"/>
                <a:cs typeface="Times New Roman" pitchFamily="18" charset="0"/>
              </a:rPr>
              <a:t> 4,5 SBT.</a:t>
            </a:r>
          </a:p>
          <a:p>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a:t>
            </a:r>
          </a:p>
        </p:txBody>
      </p:sp>
      <p:sp>
        <p:nvSpPr>
          <p:cNvPr id="8" name="Rectangle 7"/>
          <p:cNvSpPr>
            <a:spLocks noChangeArrowheads="1"/>
          </p:cNvSpPr>
          <p:nvPr/>
        </p:nvSpPr>
        <p:spPr bwMode="auto">
          <a:xfrm>
            <a:off x="41282" y="100155"/>
            <a:ext cx="9102725" cy="523220"/>
          </a:xfrm>
          <a:prstGeom prst="rect">
            <a:avLst/>
          </a:prstGeom>
          <a:blipFill>
            <a:blip r:embed="rId3"/>
            <a:tile tx="0" ty="0" sx="100000" sy="100000" flip="none" algn="tl"/>
          </a:blipFill>
          <a:ln>
            <a:noFill/>
          </a:ln>
        </p:spPr>
        <p:txBody>
          <a:bodyPr wrap="square">
            <a:spAutoFit/>
          </a:bodyPr>
          <a:lstStyle/>
          <a:p>
            <a:pPr algn="ctr"/>
            <a:r>
              <a:rPr lang="en-US" sz="2800" b="1">
                <a:solidFill>
                  <a:srgbClr val="FF0000"/>
                </a:solidFill>
              </a:rPr>
              <a:t>HƯỚNG DẪN VỀ NHÀ</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mic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610100"/>
            <a:ext cx="1905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WordArt 5"/>
          <p:cNvSpPr>
            <a:spLocks noChangeArrowheads="1" noChangeShapeType="1" noTextEdit="1"/>
          </p:cNvSpPr>
          <p:nvPr/>
        </p:nvSpPr>
        <p:spPr bwMode="auto">
          <a:xfrm>
            <a:off x="914400" y="457200"/>
            <a:ext cx="7696200" cy="3556000"/>
          </a:xfrm>
          <a:prstGeom prst="rect">
            <a:avLst/>
          </a:prstGeom>
        </p:spPr>
        <p:txBody>
          <a:bodyPr wrap="none" fromWordArt="1">
            <a:prstTxWarp prst="textPlain">
              <a:avLst>
                <a:gd name="adj" fmla="val 50000"/>
              </a:avLst>
            </a:prstTxWarp>
          </a:bodyPr>
          <a:lstStyle/>
          <a:p>
            <a:pPr algn="ct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a:cs typeface="Times New Roman"/>
              </a:rPr>
              <a:t>Tiết học đến đây là kết thúc</a:t>
            </a:r>
          </a:p>
          <a:p>
            <a:pPr algn="ct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a:cs typeface="Times New Roman"/>
              </a:rPr>
              <a:t>Chúc các em học tốt</a:t>
            </a:r>
          </a:p>
        </p:txBody>
      </p:sp>
      <p:pic>
        <p:nvPicPr>
          <p:cNvPr id="21508" name="图片 4" descr="2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25987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chum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79528">
            <a:off x="7129463" y="4767263"/>
            <a:ext cx="2247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92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098"/>
            <a:ext cx="9236366" cy="6896100"/>
          </a:xfrm>
          <a:prstGeom prst="rect">
            <a:avLst/>
          </a:prstGeom>
        </p:spPr>
      </p:pic>
      <p:pic>
        <p:nvPicPr>
          <p:cNvPr id="11" name="Picture 12" descr="Picture1"/>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flipH="1">
            <a:off x="6172206" y="209128"/>
            <a:ext cx="2819399" cy="2981536"/>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80999" y="185545"/>
            <a:ext cx="4800601" cy="2305471"/>
          </a:xfrm>
          <a:prstGeom prst="cloudCallout">
            <a:avLst>
              <a:gd name="adj1" fmla="val 75952"/>
              <a:gd name="adj2" fmla="val 67249"/>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r>
              <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Trò chơi:</a:t>
            </a:r>
          </a:p>
          <a:p>
            <a:pPr algn="ctr"/>
            <a:r>
              <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“Đội nào nhanh hơn”</a:t>
            </a:r>
            <a:endParaRPr lang="vi-VN"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endParaRPr>
          </a:p>
          <a:p>
            <a:pPr algn="ctr"/>
            <a:endParaRPr lang="vi-VN" sz="4000"/>
          </a:p>
        </p:txBody>
      </p:sp>
      <p:sp>
        <p:nvSpPr>
          <p:cNvPr id="2" name="Rectangle 1"/>
          <p:cNvSpPr/>
          <p:nvPr/>
        </p:nvSpPr>
        <p:spPr>
          <a:xfrm>
            <a:off x="4479639" y="2967335"/>
            <a:ext cx="184731" cy="923330"/>
          </a:xfrm>
          <a:prstGeom prst="rect">
            <a:avLst/>
          </a:prstGeom>
          <a:noFill/>
        </p:spPr>
        <p:txBody>
          <a:bodyPr wrap="none" lIns="91440" tIns="45720" rIns="91440" bIns="45720">
            <a:spAutoFit/>
          </a:bodyPr>
          <a:lstStyle/>
          <a:p>
            <a:pPr algn="ctr"/>
            <a:endParaRPr lang="vi-VN" sz="5400"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Rounded Rectangle 5"/>
          <p:cNvSpPr/>
          <p:nvPr/>
        </p:nvSpPr>
        <p:spPr>
          <a:xfrm>
            <a:off x="381006" y="2514600"/>
            <a:ext cx="8458201" cy="4191000"/>
          </a:xfrm>
          <a:prstGeom prst="roundRect">
            <a:avLst/>
          </a:prstGeom>
          <a:solidFill>
            <a:srgbClr val="FFFF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Luật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tổ</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một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chỉ</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có</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một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cây</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bút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phụ</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phụ</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chuẩn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bị</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sẵn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các</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bạn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trong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thay</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nhau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cầm</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bút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điền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câu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lời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sao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đúng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yêu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cầu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Các</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bạn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hoàn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thành</a:t>
            </a:r>
            <a:r>
              <a:rPr lang="en-US" sz="3000" b="1" dirty="0">
                <a:solidFill>
                  <a:srgbClr val="0000FF"/>
                </a:solidFill>
                <a:latin typeface="Times New Roman" panose="02020603050405020304" pitchFamily="18" charset="0"/>
                <a:cs typeface="Times New Roman" panose="02020603050405020304" pitchFamily="18" charset="0"/>
              </a:rPr>
              <a:t> 4 </a:t>
            </a:r>
            <a:r>
              <a:rPr lang="en-US" sz="3000" b="1" dirty="0" err="1">
                <a:solidFill>
                  <a:srgbClr val="0000FF"/>
                </a:solidFill>
                <a:latin typeface="Times New Roman" panose="02020603050405020304" pitchFamily="18" charset="0"/>
                <a:cs typeface="Times New Roman" panose="02020603050405020304" pitchFamily="18" charset="0"/>
              </a:rPr>
              <a:t>câu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hỏi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trong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vòng</a:t>
            </a:r>
            <a:r>
              <a:rPr lang="en-US" sz="3000" b="1" dirty="0">
                <a:solidFill>
                  <a:srgbClr val="0000FF"/>
                </a:solidFill>
                <a:latin typeface="Times New Roman" panose="02020603050405020304" pitchFamily="18" charset="0"/>
                <a:cs typeface="Times New Roman" panose="02020603050405020304" pitchFamily="18" charset="0"/>
              </a:rPr>
              <a:t> 3 </a:t>
            </a:r>
            <a:r>
              <a:rPr lang="en-US" sz="3000" b="1" dirty="0" err="1">
                <a:solidFill>
                  <a:srgbClr val="0000FF"/>
                </a:solidFill>
                <a:latin typeface="Times New Roman" panose="02020603050405020304" pitchFamily="18" charset="0"/>
                <a:cs typeface="Times New Roman" panose="02020603050405020304" pitchFamily="18" charset="0"/>
              </a:rPr>
              <a:t>phút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nào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lời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nhanh</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sẽ</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thắng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cuộc</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Phần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thưởng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điểm</a:t>
            </a:r>
            <a:r>
              <a:rPr lang="en-US" sz="3000" b="1" dirty="0">
                <a:solidFill>
                  <a:srgbClr val="0000FF"/>
                </a:solidFill>
                <a:latin typeface="Times New Roman" panose="02020603050405020304" pitchFamily="18" charset="0"/>
                <a:cs typeface="Times New Roman" panose="02020603050405020304" pitchFamily="18" charset="0"/>
              </a:rPr>
              <a:t> 10, 9, 8 </a:t>
            </a:r>
            <a:r>
              <a:rPr lang="en-US" sz="3000" b="1" dirty="0" err="1">
                <a:solidFill>
                  <a:srgbClr val="0000FF"/>
                </a:solidFill>
                <a:latin typeface="Times New Roman" panose="02020603050405020304" pitchFamily="18" charset="0"/>
                <a:cs typeface="Times New Roman" panose="02020603050405020304" pitchFamily="18" charset="0"/>
              </a:rPr>
              <a:t>theo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thứ</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tự</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tổ</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nào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kết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quả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nhanh</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nhất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nhì</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ba</a:t>
            </a:r>
            <a:r>
              <a:rPr lang="en-US" sz="3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79267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Box 590"/>
          <p:cNvSpPr txBox="1"/>
          <p:nvPr/>
        </p:nvSpPr>
        <p:spPr>
          <a:xfrm>
            <a:off x="-24320" y="188428"/>
            <a:ext cx="5535040" cy="2677656"/>
          </a:xfrm>
          <a:prstGeom prst="rect">
            <a:avLst/>
          </a:prstGeom>
          <a:noFill/>
        </p:spPr>
        <p:txBody>
          <a:bodyPr wrap="square">
            <a:spAutoFit/>
          </a:bodyPr>
          <a:lstStyle/>
          <a:p>
            <a:pPr eaLnBrk="1" hangingPunct="1">
              <a:defRPr/>
            </a:pP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a:t>
            </a:r>
          </a:p>
          <a:p>
            <a:pPr eaLnBrk="1" hangingPunct="1">
              <a:defRPr/>
            </a:pPr>
            <a:r>
              <a:rPr lang="en-US" sz="2800" b="1" dirty="0">
                <a:solidFill>
                  <a:schemeClr val="accent1">
                    <a:lumMod val="25000"/>
                  </a:schemeClr>
                </a:solidFill>
                <a:latin typeface="Times New Roman" pitchFamily="18" charset="0"/>
                <a:cs typeface="Times New Roman" pitchFamily="18" charset="0"/>
              </a:rPr>
              <a:t>“</a:t>
            </a:r>
            <a:r>
              <a:rPr lang="en-US" sz="2800" b="1" dirty="0" err="1">
                <a:solidFill>
                  <a:schemeClr val="accent1">
                    <a:lumMod val="25000"/>
                  </a:schemeClr>
                </a:solidFill>
                <a:latin typeface="Times New Roman" pitchFamily="18" charset="0"/>
                <a:cs typeface="Times New Roman" pitchFamily="18" charset="0"/>
              </a:rPr>
              <a:t>Mặt</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trời</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xuống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biển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như</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hòn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lửa</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Sóng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đã</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cài</a:t>
            </a:r>
            <a:r>
              <a:rPr lang="en-US" sz="2800" b="1" dirty="0">
                <a:solidFill>
                  <a:schemeClr val="accent1">
                    <a:lumMod val="25000"/>
                  </a:schemeClr>
                </a:solidFill>
                <a:latin typeface="Times New Roman" pitchFamily="18" charset="0"/>
                <a:cs typeface="Times New Roman" pitchFamily="18" charset="0"/>
              </a:rPr>
              <a:t> then </a:t>
            </a:r>
            <a:r>
              <a:rPr lang="en-US" sz="2800" b="1" dirty="0" err="1">
                <a:solidFill>
                  <a:schemeClr val="accent1">
                    <a:lumMod val="25000"/>
                  </a:schemeClr>
                </a:solidFill>
                <a:latin typeface="Times New Roman" pitchFamily="18" charset="0"/>
                <a:cs typeface="Times New Roman" pitchFamily="18" charset="0"/>
              </a:rPr>
              <a:t>đêm</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sập</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cửa</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Đoàn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thuyền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đánh</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cá</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lại</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ra</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khơi</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Câu</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hát</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căng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buồm</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cùng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gió</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khơi</a:t>
            </a:r>
            <a:r>
              <a:rPr lang="en-US" sz="2800" b="1" dirty="0">
                <a:solidFill>
                  <a:schemeClr val="accent1">
                    <a:lumMod val="25000"/>
                  </a:schemeClr>
                </a:solidFill>
                <a:latin typeface="Times New Roman" pitchFamily="18" charset="0"/>
                <a:cs typeface="Times New Roman" pitchFamily="18" charset="0"/>
              </a:rPr>
              <a:t>”</a:t>
            </a:r>
          </a:p>
          <a:p>
            <a:pPr eaLnBrk="1" hangingPunct="1">
              <a:defRPr/>
            </a:pPr>
            <a:r>
              <a:rPr lang="en-US" sz="2800" b="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Trích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Huy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Cận</a:t>
            </a:r>
            <a:r>
              <a:rPr lang="en-US" sz="2800" b="1" dirty="0">
                <a:latin typeface="Times New Roman" pitchFamily="18" charset="0"/>
                <a:cs typeface="Times New Roman" pitchFamily="18" charset="0"/>
              </a:rPr>
              <a:t>)</a:t>
            </a:r>
          </a:p>
        </p:txBody>
      </p:sp>
      <p:sp>
        <p:nvSpPr>
          <p:cNvPr id="592" name="Rounded Rectangular Callout 591"/>
          <p:cNvSpPr/>
          <p:nvPr/>
        </p:nvSpPr>
        <p:spPr bwMode="auto">
          <a:xfrm>
            <a:off x="2424626" y="3065389"/>
            <a:ext cx="6172201" cy="592211"/>
          </a:xfrm>
          <a:prstGeom prst="wedgeRoundRectCallout">
            <a:avLst>
              <a:gd name="adj1" fmla="val 32462"/>
              <a:gd name="adj2" fmla="val -49522"/>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algn="just" eaLnBrk="1" hangingPunct="1">
              <a:defRPr/>
            </a:pPr>
            <a:r>
              <a:rPr lang="en-US" sz="3000" dirty="0">
                <a:latin typeface="Times New Roman" pitchFamily="18" charset="0"/>
                <a:cs typeface="Times New Roman" pitchFamily="18" charset="0"/>
              </a:rPr>
              <a:t>1.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a:t>
            </a:r>
          </a:p>
        </p:txBody>
      </p:sp>
      <p:sp>
        <p:nvSpPr>
          <p:cNvPr id="593" name="Rounded Rectangular Callout 592"/>
          <p:cNvSpPr/>
          <p:nvPr/>
        </p:nvSpPr>
        <p:spPr bwMode="auto">
          <a:xfrm>
            <a:off x="2424620" y="3727022"/>
            <a:ext cx="6172200" cy="612934"/>
          </a:xfrm>
          <a:prstGeom prst="wedgeRoundRectCallout">
            <a:avLst>
              <a:gd name="adj1" fmla="val 36863"/>
              <a:gd name="adj2" fmla="val -46951"/>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eaLnBrk="1" hangingPunct="1">
              <a:defRPr/>
            </a:pPr>
            <a:r>
              <a:rPr lang="en-US" sz="3000">
                <a:latin typeface="Times New Roman" pitchFamily="18" charset="0"/>
                <a:cs typeface="Times New Roman" pitchFamily="18" charset="0"/>
              </a:rPr>
              <a:t>2. Đoàn </a:t>
            </a:r>
            <a:r>
              <a:rPr lang="en-US" sz="3000" dirty="0" err="1">
                <a:latin typeface="Times New Roman" pitchFamily="18" charset="0"/>
                <a:cs typeface="Times New Roman" pitchFamily="18" charset="0"/>
              </a:rPr>
              <a:t>thuyền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đâu</a:t>
            </a:r>
            <a:r>
              <a:rPr lang="en-US" sz="3000" dirty="0">
                <a:latin typeface="Times New Roman" pitchFamily="18" charset="0"/>
                <a:cs typeface="Times New Roman" pitchFamily="18" charset="0"/>
              </a:rPr>
              <a:t>?</a:t>
            </a:r>
          </a:p>
        </p:txBody>
      </p:sp>
      <p:sp>
        <p:nvSpPr>
          <p:cNvPr id="594" name="Rounded Rectangular Callout 593"/>
          <p:cNvSpPr/>
          <p:nvPr/>
        </p:nvSpPr>
        <p:spPr bwMode="auto">
          <a:xfrm>
            <a:off x="2445404" y="4475015"/>
            <a:ext cx="6151419" cy="1123712"/>
          </a:xfrm>
          <a:prstGeom prst="wedgeRoundRectCallout">
            <a:avLst>
              <a:gd name="adj1" fmla="val 41973"/>
              <a:gd name="adj2" fmla="val 49795"/>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eaLnBrk="1" hangingPunct="1">
              <a:defRPr/>
            </a:pPr>
            <a:r>
              <a:rPr lang="en-US" sz="3000">
                <a:latin typeface="Times New Roman" pitchFamily="18" charset="0"/>
                <a:cs typeface="Times New Roman" pitchFamily="18" charset="0"/>
              </a:rPr>
              <a:t>3. Đây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err="1">
                <a:latin typeface="Times New Roman" pitchFamily="18" charset="0"/>
                <a:cs typeface="Times New Roman" pitchFamily="18" charset="0"/>
              </a:rPr>
              <a:t>như</a:t>
            </a:r>
            <a:r>
              <a:rPr lang="en-US" sz="3000">
                <a:latin typeface="Times New Roman" pitchFamily="18" charset="0"/>
                <a:cs typeface="Times New Roman" pitchFamily="18" charset="0"/>
              </a:rPr>
              <a:t> vậy không</a:t>
            </a:r>
            <a:r>
              <a:rPr lang="en-US" sz="3000" dirty="0">
                <a:latin typeface="Times New Roman" pitchFamily="18" charset="0"/>
                <a:cs typeface="Times New Roman" pitchFamily="18" charset="0"/>
              </a:rPr>
              <a:t>?</a:t>
            </a:r>
          </a:p>
        </p:txBody>
      </p:sp>
      <p:sp>
        <p:nvSpPr>
          <p:cNvPr id="595" name="Rounded Rectangular Callout 594"/>
          <p:cNvSpPr/>
          <p:nvPr/>
        </p:nvSpPr>
        <p:spPr bwMode="auto">
          <a:xfrm>
            <a:off x="2435012" y="5631016"/>
            <a:ext cx="6172201" cy="1055608"/>
          </a:xfrm>
          <a:prstGeom prst="wedgeRoundRectCallout">
            <a:avLst>
              <a:gd name="adj1" fmla="val 40316"/>
              <a:gd name="adj2" fmla="val 48998"/>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eaLnBrk="1" hangingPunct="1">
              <a:defRPr/>
            </a:pPr>
            <a:r>
              <a:rPr lang="en-US" sz="2800">
                <a:latin typeface="Times New Roman" pitchFamily="18" charset="0"/>
                <a:cs typeface="Times New Roman" pitchFamily="18" charset="0"/>
              </a:rPr>
              <a:t>4. Khung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đâu</a:t>
            </a:r>
            <a:r>
              <a:rPr lang="en-US" sz="2800">
                <a:latin typeface="Times New Roman" pitchFamily="18" charset="0"/>
                <a:cs typeface="Times New Roman" pitchFamily="18" charset="0"/>
              </a:rPr>
              <a:t>, </a:t>
            </a:r>
          </a:p>
          <a:p>
            <a:pPr eaLnBrk="1" hangingPunct="1">
              <a:defRPr/>
            </a:pPr>
            <a:r>
              <a:rPr lang="en-US" sz="2800">
                <a:latin typeface="Times New Roman" pitchFamily="18" charset="0"/>
                <a:cs typeface="Times New Roman" pitchFamily="18" charset="0"/>
              </a:rPr>
              <a:t>trong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
        <p:nvSpPr>
          <p:cNvPr id="597" name="Rounded Rectangle 596"/>
          <p:cNvSpPr/>
          <p:nvPr/>
        </p:nvSpPr>
        <p:spPr>
          <a:xfrm>
            <a:off x="533400" y="2974528"/>
            <a:ext cx="914400" cy="335008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itchFamily="18" charset="0"/>
                <a:cs typeface="Times New Roman" pitchFamily="18" charset="0"/>
              </a:rPr>
              <a:t>Trả lời các câu hỏi:</a:t>
            </a:r>
          </a:p>
          <a:p>
            <a:pPr algn="ctr"/>
            <a:endParaRPr lang="vi-VN" sz="2800" b="1">
              <a:solidFill>
                <a:schemeClr val="tx1"/>
              </a:solidFill>
            </a:endParaRPr>
          </a:p>
        </p:txBody>
      </p:sp>
      <p:cxnSp>
        <p:nvCxnSpPr>
          <p:cNvPr id="598" name="Straight Arrow Connector 597"/>
          <p:cNvCxnSpPr/>
          <p:nvPr/>
        </p:nvCxnSpPr>
        <p:spPr>
          <a:xfrm flipV="1">
            <a:off x="1447800" y="3285295"/>
            <a:ext cx="914400" cy="11897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9" name="Straight Arrow Connector 598"/>
          <p:cNvCxnSpPr>
            <a:endCxn id="595" idx="1"/>
          </p:cNvCxnSpPr>
          <p:nvPr/>
        </p:nvCxnSpPr>
        <p:spPr>
          <a:xfrm>
            <a:off x="1458188" y="4475016"/>
            <a:ext cx="976821" cy="16838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0" name="Straight Arrow Connector 599"/>
          <p:cNvCxnSpPr>
            <a:endCxn id="593" idx="1"/>
          </p:cNvCxnSpPr>
          <p:nvPr/>
        </p:nvCxnSpPr>
        <p:spPr>
          <a:xfrm flipV="1">
            <a:off x="1447801" y="4033495"/>
            <a:ext cx="976820" cy="4415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1" name="Straight Arrow Connector 600"/>
          <p:cNvCxnSpPr>
            <a:endCxn id="594" idx="1"/>
          </p:cNvCxnSpPr>
          <p:nvPr/>
        </p:nvCxnSpPr>
        <p:spPr>
          <a:xfrm>
            <a:off x="1447805" y="4475022"/>
            <a:ext cx="997599" cy="5618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955868" y="2491874"/>
            <a:ext cx="3035732" cy="556126"/>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STOP</a:t>
            </a:r>
          </a:p>
        </p:txBody>
      </p:sp>
      <p:sp>
        <p:nvSpPr>
          <p:cNvPr id="14" name="Oval 1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03:00</a:t>
            </a:r>
            <a:endParaRPr lang="en-US" sz="8000" dirty="0">
              <a:solidFill>
                <a:srgbClr val="FF0000"/>
              </a:solidFill>
            </a:endParaRPr>
          </a:p>
        </p:txBody>
      </p:sp>
      <p:sp>
        <p:nvSpPr>
          <p:cNvPr id="15" name="Oval 1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02:59</a:t>
            </a:r>
            <a:endParaRPr lang="en-US" sz="8000" dirty="0">
              <a:solidFill>
                <a:srgbClr val="FF0000"/>
              </a:solidFill>
            </a:endParaRPr>
          </a:p>
        </p:txBody>
      </p:sp>
      <p:sp>
        <p:nvSpPr>
          <p:cNvPr id="16" name="Oval 1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02:58</a:t>
            </a:r>
            <a:endParaRPr lang="en-US" sz="8000" dirty="0">
              <a:solidFill>
                <a:srgbClr val="FF0000"/>
              </a:solidFill>
            </a:endParaRPr>
          </a:p>
        </p:txBody>
      </p:sp>
      <p:sp>
        <p:nvSpPr>
          <p:cNvPr id="17" name="Oval 1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02:57</a:t>
            </a:r>
            <a:endParaRPr lang="en-US" sz="8000" dirty="0">
              <a:solidFill>
                <a:srgbClr val="FF0000"/>
              </a:solidFill>
            </a:endParaRPr>
          </a:p>
        </p:txBody>
      </p:sp>
      <p:sp>
        <p:nvSpPr>
          <p:cNvPr id="18" name="Oval 1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02:56</a:t>
            </a:r>
            <a:endParaRPr lang="en-US" sz="8000" dirty="0">
              <a:solidFill>
                <a:srgbClr val="FF0000"/>
              </a:solidFill>
            </a:endParaRPr>
          </a:p>
        </p:txBody>
      </p:sp>
      <p:sp>
        <p:nvSpPr>
          <p:cNvPr id="19" name="Oval 1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02:55</a:t>
            </a:r>
            <a:endParaRPr lang="en-US" sz="8000" dirty="0">
              <a:solidFill>
                <a:srgbClr val="FF0000"/>
              </a:solidFill>
            </a:endParaRPr>
          </a:p>
        </p:txBody>
      </p:sp>
      <p:sp>
        <p:nvSpPr>
          <p:cNvPr id="20" name="Oval 1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02:54</a:t>
            </a:r>
            <a:endParaRPr lang="en-US" sz="8000" dirty="0">
              <a:solidFill>
                <a:srgbClr val="FF0000"/>
              </a:solidFill>
            </a:endParaRPr>
          </a:p>
        </p:txBody>
      </p:sp>
      <p:sp>
        <p:nvSpPr>
          <p:cNvPr id="21" name="Oval 2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02:53</a:t>
            </a:r>
            <a:endParaRPr lang="en-US" sz="8000" dirty="0">
              <a:solidFill>
                <a:srgbClr val="FF0000"/>
              </a:solidFill>
            </a:endParaRPr>
          </a:p>
        </p:txBody>
      </p:sp>
      <p:sp>
        <p:nvSpPr>
          <p:cNvPr id="22" name="Oval 2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02:52</a:t>
            </a:r>
            <a:endParaRPr lang="en-US" sz="8000" dirty="0">
              <a:solidFill>
                <a:srgbClr val="FF0000"/>
              </a:solidFill>
            </a:endParaRPr>
          </a:p>
        </p:txBody>
      </p:sp>
      <p:sp>
        <p:nvSpPr>
          <p:cNvPr id="23" name="Oval 2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02:51</a:t>
            </a:r>
            <a:endParaRPr lang="en-US" sz="8000" dirty="0">
              <a:solidFill>
                <a:srgbClr val="FF0000"/>
              </a:solidFill>
            </a:endParaRPr>
          </a:p>
        </p:txBody>
      </p:sp>
      <p:sp>
        <p:nvSpPr>
          <p:cNvPr id="24" name="Oval 2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02:50</a:t>
            </a:r>
            <a:endParaRPr lang="en-US" sz="8000" dirty="0">
              <a:solidFill>
                <a:srgbClr val="FF0000"/>
              </a:solidFill>
            </a:endParaRPr>
          </a:p>
        </p:txBody>
      </p:sp>
      <p:sp>
        <p:nvSpPr>
          <p:cNvPr id="25" name="Oval 2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02:49</a:t>
            </a:r>
            <a:endParaRPr lang="en-US" sz="8000" dirty="0">
              <a:solidFill>
                <a:srgbClr val="FF0000"/>
              </a:solidFill>
            </a:endParaRPr>
          </a:p>
        </p:txBody>
      </p:sp>
      <p:sp>
        <p:nvSpPr>
          <p:cNvPr id="26" name="Oval 2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02:48</a:t>
            </a:r>
            <a:endParaRPr lang="en-US" sz="8000" dirty="0">
              <a:solidFill>
                <a:srgbClr val="FF0000"/>
              </a:solidFill>
            </a:endParaRPr>
          </a:p>
        </p:txBody>
      </p:sp>
      <p:sp>
        <p:nvSpPr>
          <p:cNvPr id="27" name="Oval 2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02:47</a:t>
            </a:r>
            <a:endParaRPr lang="en-US" sz="8000" dirty="0">
              <a:solidFill>
                <a:srgbClr val="FF0000"/>
              </a:solidFill>
            </a:endParaRPr>
          </a:p>
        </p:txBody>
      </p:sp>
      <p:sp>
        <p:nvSpPr>
          <p:cNvPr id="28" name="Oval 2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02:46</a:t>
            </a:r>
            <a:endParaRPr lang="en-US" sz="8000" dirty="0">
              <a:solidFill>
                <a:srgbClr val="FF0000"/>
              </a:solidFill>
            </a:endParaRPr>
          </a:p>
        </p:txBody>
      </p:sp>
      <p:sp>
        <p:nvSpPr>
          <p:cNvPr id="29" name="Oval 2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02:45</a:t>
            </a:r>
            <a:endParaRPr lang="en-US" sz="8000" dirty="0">
              <a:solidFill>
                <a:srgbClr val="FF0000"/>
              </a:solidFill>
            </a:endParaRPr>
          </a:p>
        </p:txBody>
      </p:sp>
      <p:sp>
        <p:nvSpPr>
          <p:cNvPr id="30" name="Oval 2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02:44</a:t>
            </a:r>
            <a:endParaRPr lang="en-US" sz="8000" dirty="0">
              <a:solidFill>
                <a:srgbClr val="FF0000"/>
              </a:solidFill>
            </a:endParaRPr>
          </a:p>
        </p:txBody>
      </p:sp>
      <p:sp>
        <p:nvSpPr>
          <p:cNvPr id="31" name="Oval 3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02:43</a:t>
            </a:r>
            <a:endParaRPr lang="en-US" sz="8000" dirty="0">
              <a:solidFill>
                <a:srgbClr val="FF0000"/>
              </a:solidFill>
            </a:endParaRPr>
          </a:p>
        </p:txBody>
      </p:sp>
      <p:sp>
        <p:nvSpPr>
          <p:cNvPr id="32" name="Oval 3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02:42</a:t>
            </a:r>
            <a:endParaRPr lang="en-US" sz="8000" dirty="0">
              <a:solidFill>
                <a:srgbClr val="FF0000"/>
              </a:solidFill>
            </a:endParaRPr>
          </a:p>
        </p:txBody>
      </p:sp>
      <p:sp>
        <p:nvSpPr>
          <p:cNvPr id="33" name="Oval 3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02:41</a:t>
            </a:r>
            <a:endParaRPr lang="en-US" sz="8000" dirty="0">
              <a:solidFill>
                <a:srgbClr val="FF0000"/>
              </a:solidFill>
            </a:endParaRPr>
          </a:p>
        </p:txBody>
      </p:sp>
      <p:sp>
        <p:nvSpPr>
          <p:cNvPr id="34" name="Oval 3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02:40</a:t>
            </a:r>
            <a:endParaRPr lang="en-US" sz="8000" dirty="0">
              <a:solidFill>
                <a:srgbClr val="FF0000"/>
              </a:solidFill>
            </a:endParaRPr>
          </a:p>
        </p:txBody>
      </p:sp>
      <p:sp>
        <p:nvSpPr>
          <p:cNvPr id="35" name="Oval 3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02:39</a:t>
            </a:r>
            <a:endParaRPr lang="en-US" sz="8000" dirty="0">
              <a:solidFill>
                <a:srgbClr val="FF0000"/>
              </a:solidFill>
            </a:endParaRPr>
          </a:p>
        </p:txBody>
      </p:sp>
      <p:sp>
        <p:nvSpPr>
          <p:cNvPr id="36" name="Oval 3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02:38</a:t>
            </a:r>
            <a:endParaRPr lang="en-US" sz="8000" dirty="0">
              <a:solidFill>
                <a:srgbClr val="FF0000"/>
              </a:solidFill>
            </a:endParaRPr>
          </a:p>
        </p:txBody>
      </p:sp>
      <p:sp>
        <p:nvSpPr>
          <p:cNvPr id="37" name="Oval 3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02:37</a:t>
            </a:r>
            <a:endParaRPr lang="en-US" sz="8000" dirty="0">
              <a:solidFill>
                <a:srgbClr val="FF0000"/>
              </a:solidFill>
            </a:endParaRPr>
          </a:p>
        </p:txBody>
      </p:sp>
      <p:sp>
        <p:nvSpPr>
          <p:cNvPr id="38" name="Oval 3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02:36</a:t>
            </a:r>
            <a:endParaRPr lang="en-US" sz="8000" dirty="0">
              <a:solidFill>
                <a:srgbClr val="FF0000"/>
              </a:solidFill>
            </a:endParaRPr>
          </a:p>
        </p:txBody>
      </p:sp>
      <p:sp>
        <p:nvSpPr>
          <p:cNvPr id="39" name="Oval 3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02:35</a:t>
            </a:r>
            <a:endParaRPr lang="en-US" sz="8000" dirty="0">
              <a:solidFill>
                <a:srgbClr val="FF0000"/>
              </a:solidFill>
            </a:endParaRPr>
          </a:p>
        </p:txBody>
      </p:sp>
      <p:sp>
        <p:nvSpPr>
          <p:cNvPr id="40" name="Oval 3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02:34</a:t>
            </a:r>
            <a:endParaRPr lang="en-US" sz="8000" dirty="0">
              <a:solidFill>
                <a:srgbClr val="FF0000"/>
              </a:solidFill>
            </a:endParaRPr>
          </a:p>
        </p:txBody>
      </p:sp>
      <p:sp>
        <p:nvSpPr>
          <p:cNvPr id="41" name="Oval 4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02:33</a:t>
            </a:r>
            <a:endParaRPr lang="en-US" sz="8000" dirty="0">
              <a:solidFill>
                <a:srgbClr val="FF0000"/>
              </a:solidFill>
            </a:endParaRPr>
          </a:p>
        </p:txBody>
      </p:sp>
      <p:sp>
        <p:nvSpPr>
          <p:cNvPr id="42" name="Oval 4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02:32</a:t>
            </a:r>
            <a:endParaRPr lang="en-US" sz="8000" dirty="0">
              <a:solidFill>
                <a:srgbClr val="FF0000"/>
              </a:solidFill>
            </a:endParaRPr>
          </a:p>
        </p:txBody>
      </p:sp>
      <p:sp>
        <p:nvSpPr>
          <p:cNvPr id="43" name="Oval 4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02:31</a:t>
            </a:r>
            <a:endParaRPr lang="en-US" sz="8000" dirty="0">
              <a:solidFill>
                <a:srgbClr val="FF0000"/>
              </a:solidFill>
            </a:endParaRPr>
          </a:p>
        </p:txBody>
      </p:sp>
      <p:sp>
        <p:nvSpPr>
          <p:cNvPr id="44" name="Oval 4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02:30</a:t>
            </a:r>
            <a:endParaRPr lang="en-US" sz="8000" dirty="0">
              <a:solidFill>
                <a:srgbClr val="FF0000"/>
              </a:solidFill>
            </a:endParaRPr>
          </a:p>
        </p:txBody>
      </p:sp>
      <p:sp>
        <p:nvSpPr>
          <p:cNvPr id="45" name="Oval 4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02:29</a:t>
            </a:r>
            <a:endParaRPr lang="en-US" sz="8000" dirty="0">
              <a:solidFill>
                <a:srgbClr val="FF0000"/>
              </a:solidFill>
            </a:endParaRPr>
          </a:p>
        </p:txBody>
      </p:sp>
      <p:sp>
        <p:nvSpPr>
          <p:cNvPr id="46" name="Oval 4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02:28</a:t>
            </a:r>
            <a:endParaRPr lang="en-US" sz="8000" dirty="0">
              <a:solidFill>
                <a:srgbClr val="FF0000"/>
              </a:solidFill>
            </a:endParaRPr>
          </a:p>
        </p:txBody>
      </p:sp>
      <p:sp>
        <p:nvSpPr>
          <p:cNvPr id="47" name="Oval 4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02:27</a:t>
            </a:r>
            <a:endParaRPr lang="en-US" sz="8000" dirty="0">
              <a:solidFill>
                <a:srgbClr val="FF0000"/>
              </a:solidFill>
            </a:endParaRPr>
          </a:p>
        </p:txBody>
      </p:sp>
      <p:sp>
        <p:nvSpPr>
          <p:cNvPr id="48" name="Oval 4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02:26</a:t>
            </a:r>
            <a:endParaRPr lang="en-US" sz="8000" dirty="0">
              <a:solidFill>
                <a:srgbClr val="FF0000"/>
              </a:solidFill>
            </a:endParaRPr>
          </a:p>
        </p:txBody>
      </p:sp>
      <p:sp>
        <p:nvSpPr>
          <p:cNvPr id="49" name="Oval 4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02:25</a:t>
            </a:r>
            <a:endParaRPr lang="en-US" sz="8000" dirty="0">
              <a:solidFill>
                <a:srgbClr val="FF0000"/>
              </a:solidFill>
            </a:endParaRPr>
          </a:p>
        </p:txBody>
      </p:sp>
      <p:sp>
        <p:nvSpPr>
          <p:cNvPr id="50" name="Oval 4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02:24</a:t>
            </a:r>
            <a:endParaRPr lang="en-US" sz="8000" dirty="0">
              <a:solidFill>
                <a:srgbClr val="FF0000"/>
              </a:solidFill>
            </a:endParaRPr>
          </a:p>
        </p:txBody>
      </p:sp>
      <p:sp>
        <p:nvSpPr>
          <p:cNvPr id="51" name="Oval 5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02:23</a:t>
            </a:r>
            <a:endParaRPr lang="en-US" sz="8000" dirty="0">
              <a:solidFill>
                <a:srgbClr val="FF0000"/>
              </a:solidFill>
            </a:endParaRPr>
          </a:p>
        </p:txBody>
      </p:sp>
      <p:sp>
        <p:nvSpPr>
          <p:cNvPr id="52" name="Oval 5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02:22</a:t>
            </a:r>
            <a:endParaRPr lang="en-US" sz="8000" dirty="0">
              <a:solidFill>
                <a:srgbClr val="FF0000"/>
              </a:solidFill>
            </a:endParaRPr>
          </a:p>
        </p:txBody>
      </p:sp>
      <p:sp>
        <p:nvSpPr>
          <p:cNvPr id="53" name="Oval 5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02:21</a:t>
            </a:r>
            <a:endParaRPr lang="en-US" sz="8000" dirty="0">
              <a:solidFill>
                <a:srgbClr val="FF0000"/>
              </a:solidFill>
            </a:endParaRPr>
          </a:p>
        </p:txBody>
      </p:sp>
      <p:sp>
        <p:nvSpPr>
          <p:cNvPr id="54" name="Oval 5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02:20</a:t>
            </a:r>
            <a:endParaRPr lang="en-US" sz="8000" dirty="0">
              <a:solidFill>
                <a:srgbClr val="FF0000"/>
              </a:solidFill>
            </a:endParaRPr>
          </a:p>
        </p:txBody>
      </p:sp>
      <p:sp>
        <p:nvSpPr>
          <p:cNvPr id="55" name="Oval 5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02:19</a:t>
            </a:r>
            <a:endParaRPr lang="en-US" sz="8000" dirty="0">
              <a:solidFill>
                <a:srgbClr val="FF0000"/>
              </a:solidFill>
            </a:endParaRPr>
          </a:p>
        </p:txBody>
      </p:sp>
      <p:sp>
        <p:nvSpPr>
          <p:cNvPr id="56" name="Oval 5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02:18</a:t>
            </a:r>
            <a:endParaRPr lang="en-US" sz="8000" dirty="0">
              <a:solidFill>
                <a:srgbClr val="FF0000"/>
              </a:solidFill>
            </a:endParaRPr>
          </a:p>
        </p:txBody>
      </p:sp>
      <p:sp>
        <p:nvSpPr>
          <p:cNvPr id="57" name="Oval 5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02:17</a:t>
            </a:r>
            <a:endParaRPr lang="en-US" sz="8000" dirty="0">
              <a:solidFill>
                <a:srgbClr val="FF0000"/>
              </a:solidFill>
            </a:endParaRPr>
          </a:p>
        </p:txBody>
      </p:sp>
      <p:sp>
        <p:nvSpPr>
          <p:cNvPr id="58" name="Oval 5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02:16</a:t>
            </a:r>
            <a:endParaRPr lang="en-US" sz="8000" dirty="0">
              <a:solidFill>
                <a:srgbClr val="FF0000"/>
              </a:solidFill>
            </a:endParaRPr>
          </a:p>
        </p:txBody>
      </p:sp>
      <p:sp>
        <p:nvSpPr>
          <p:cNvPr id="59" name="Oval 5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02:15</a:t>
            </a:r>
            <a:endParaRPr lang="en-US" sz="8000" dirty="0">
              <a:solidFill>
                <a:srgbClr val="FF0000"/>
              </a:solidFill>
            </a:endParaRPr>
          </a:p>
        </p:txBody>
      </p:sp>
      <p:sp>
        <p:nvSpPr>
          <p:cNvPr id="60" name="Oval 5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02:14</a:t>
            </a:r>
            <a:endParaRPr lang="en-US" sz="8000" dirty="0">
              <a:solidFill>
                <a:srgbClr val="FF0000"/>
              </a:solidFill>
            </a:endParaRPr>
          </a:p>
        </p:txBody>
      </p:sp>
      <p:sp>
        <p:nvSpPr>
          <p:cNvPr id="61" name="Oval 6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02:13</a:t>
            </a:r>
            <a:endParaRPr lang="en-US" sz="8000" dirty="0">
              <a:solidFill>
                <a:srgbClr val="FF0000"/>
              </a:solidFill>
            </a:endParaRPr>
          </a:p>
        </p:txBody>
      </p:sp>
      <p:sp>
        <p:nvSpPr>
          <p:cNvPr id="62" name="Oval 6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02:12</a:t>
            </a:r>
            <a:endParaRPr lang="en-US" sz="8000" dirty="0">
              <a:solidFill>
                <a:srgbClr val="FF0000"/>
              </a:solidFill>
            </a:endParaRPr>
          </a:p>
        </p:txBody>
      </p:sp>
      <p:sp>
        <p:nvSpPr>
          <p:cNvPr id="63" name="Oval 6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02:11</a:t>
            </a:r>
            <a:endParaRPr lang="en-US" sz="8000" dirty="0">
              <a:solidFill>
                <a:srgbClr val="FF0000"/>
              </a:solidFill>
            </a:endParaRPr>
          </a:p>
        </p:txBody>
      </p:sp>
      <p:sp>
        <p:nvSpPr>
          <p:cNvPr id="64" name="Oval 6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02:10</a:t>
            </a:r>
            <a:endParaRPr lang="en-US" sz="8000" dirty="0">
              <a:solidFill>
                <a:srgbClr val="FF0000"/>
              </a:solidFill>
            </a:endParaRPr>
          </a:p>
        </p:txBody>
      </p:sp>
      <p:sp>
        <p:nvSpPr>
          <p:cNvPr id="65" name="Oval 6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02:09</a:t>
            </a:r>
            <a:endParaRPr lang="en-US" sz="8000" dirty="0">
              <a:solidFill>
                <a:srgbClr val="FF0000"/>
              </a:solidFill>
            </a:endParaRPr>
          </a:p>
        </p:txBody>
      </p:sp>
      <p:sp>
        <p:nvSpPr>
          <p:cNvPr id="66" name="Oval 6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02:08</a:t>
            </a:r>
            <a:endParaRPr lang="en-US" sz="8000" dirty="0">
              <a:solidFill>
                <a:srgbClr val="FF0000"/>
              </a:solidFill>
            </a:endParaRPr>
          </a:p>
        </p:txBody>
      </p:sp>
      <p:sp>
        <p:nvSpPr>
          <p:cNvPr id="67" name="Oval 6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02:07</a:t>
            </a:r>
            <a:endParaRPr lang="en-US" sz="8000" dirty="0">
              <a:solidFill>
                <a:srgbClr val="FF0000"/>
              </a:solidFill>
            </a:endParaRPr>
          </a:p>
        </p:txBody>
      </p:sp>
      <p:sp>
        <p:nvSpPr>
          <p:cNvPr id="68" name="Oval 6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02:06</a:t>
            </a:r>
            <a:endParaRPr lang="en-US" sz="8000" dirty="0">
              <a:solidFill>
                <a:srgbClr val="FF0000"/>
              </a:solidFill>
            </a:endParaRPr>
          </a:p>
        </p:txBody>
      </p:sp>
      <p:sp>
        <p:nvSpPr>
          <p:cNvPr id="69" name="Oval 6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02:05</a:t>
            </a:r>
            <a:endParaRPr lang="en-US" sz="8000" dirty="0">
              <a:solidFill>
                <a:srgbClr val="FF0000"/>
              </a:solidFill>
            </a:endParaRPr>
          </a:p>
        </p:txBody>
      </p:sp>
      <p:sp>
        <p:nvSpPr>
          <p:cNvPr id="70" name="Oval 6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02:04</a:t>
            </a:r>
            <a:endParaRPr lang="en-US" sz="8000" dirty="0">
              <a:solidFill>
                <a:srgbClr val="FF0000"/>
              </a:solidFill>
            </a:endParaRPr>
          </a:p>
        </p:txBody>
      </p:sp>
      <p:sp>
        <p:nvSpPr>
          <p:cNvPr id="71" name="Oval 7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02:03</a:t>
            </a:r>
            <a:endParaRPr lang="en-US" sz="8000" dirty="0">
              <a:solidFill>
                <a:srgbClr val="FF0000"/>
              </a:solidFill>
            </a:endParaRPr>
          </a:p>
        </p:txBody>
      </p:sp>
      <p:sp>
        <p:nvSpPr>
          <p:cNvPr id="72" name="Oval 7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02:02</a:t>
            </a:r>
            <a:endParaRPr lang="en-US" sz="8000" dirty="0">
              <a:solidFill>
                <a:srgbClr val="FF0000"/>
              </a:solidFill>
            </a:endParaRPr>
          </a:p>
        </p:txBody>
      </p:sp>
      <p:sp>
        <p:nvSpPr>
          <p:cNvPr id="73" name="Oval 7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02:01</a:t>
            </a:r>
            <a:endParaRPr lang="en-US" sz="8000" dirty="0">
              <a:solidFill>
                <a:srgbClr val="FF0000"/>
              </a:solidFill>
            </a:endParaRPr>
          </a:p>
        </p:txBody>
      </p:sp>
      <p:sp>
        <p:nvSpPr>
          <p:cNvPr id="74" name="Oval 7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02:00</a:t>
            </a:r>
            <a:endParaRPr lang="en-US" sz="8000" dirty="0">
              <a:solidFill>
                <a:srgbClr val="FF0000"/>
              </a:solidFill>
            </a:endParaRPr>
          </a:p>
        </p:txBody>
      </p:sp>
      <p:sp>
        <p:nvSpPr>
          <p:cNvPr id="75" name="Oval 7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01:59</a:t>
            </a:r>
            <a:endParaRPr lang="en-US" sz="8000" dirty="0">
              <a:solidFill>
                <a:srgbClr val="FF0000"/>
              </a:solidFill>
            </a:endParaRPr>
          </a:p>
        </p:txBody>
      </p:sp>
      <p:sp>
        <p:nvSpPr>
          <p:cNvPr id="76" name="Oval 7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01:58</a:t>
            </a:r>
            <a:endParaRPr lang="en-US" sz="8000" dirty="0">
              <a:solidFill>
                <a:srgbClr val="FF0000"/>
              </a:solidFill>
            </a:endParaRPr>
          </a:p>
        </p:txBody>
      </p:sp>
      <p:sp>
        <p:nvSpPr>
          <p:cNvPr id="77" name="Oval 7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01:57</a:t>
            </a:r>
            <a:endParaRPr lang="en-US" sz="8000" dirty="0">
              <a:solidFill>
                <a:srgbClr val="FF0000"/>
              </a:solidFill>
            </a:endParaRPr>
          </a:p>
        </p:txBody>
      </p:sp>
      <p:sp>
        <p:nvSpPr>
          <p:cNvPr id="78" name="Oval 7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01:56</a:t>
            </a:r>
            <a:endParaRPr lang="en-US" sz="8000" dirty="0">
              <a:solidFill>
                <a:srgbClr val="FF0000"/>
              </a:solidFill>
            </a:endParaRPr>
          </a:p>
        </p:txBody>
      </p:sp>
      <p:sp>
        <p:nvSpPr>
          <p:cNvPr id="79" name="Oval 7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01:55</a:t>
            </a:r>
            <a:endParaRPr lang="en-US" sz="8000" dirty="0">
              <a:solidFill>
                <a:srgbClr val="FF0000"/>
              </a:solidFill>
            </a:endParaRPr>
          </a:p>
        </p:txBody>
      </p:sp>
      <p:sp>
        <p:nvSpPr>
          <p:cNvPr id="80" name="Oval 7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01:54</a:t>
            </a:r>
            <a:endParaRPr lang="en-US" sz="8000" dirty="0">
              <a:solidFill>
                <a:srgbClr val="FF0000"/>
              </a:solidFill>
            </a:endParaRPr>
          </a:p>
        </p:txBody>
      </p:sp>
      <p:sp>
        <p:nvSpPr>
          <p:cNvPr id="81" name="Oval 8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01:53</a:t>
            </a:r>
            <a:endParaRPr lang="en-US" sz="8000" dirty="0">
              <a:solidFill>
                <a:srgbClr val="FF0000"/>
              </a:solidFill>
            </a:endParaRPr>
          </a:p>
        </p:txBody>
      </p:sp>
      <p:sp>
        <p:nvSpPr>
          <p:cNvPr id="82" name="Oval 8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01:52</a:t>
            </a:r>
            <a:endParaRPr lang="en-US" sz="8000" dirty="0">
              <a:solidFill>
                <a:srgbClr val="FF0000"/>
              </a:solidFill>
            </a:endParaRPr>
          </a:p>
        </p:txBody>
      </p:sp>
      <p:sp>
        <p:nvSpPr>
          <p:cNvPr id="83" name="Oval 8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01:51</a:t>
            </a:r>
            <a:endParaRPr lang="en-US" sz="8000" dirty="0">
              <a:solidFill>
                <a:srgbClr val="FF0000"/>
              </a:solidFill>
            </a:endParaRPr>
          </a:p>
        </p:txBody>
      </p:sp>
      <p:sp>
        <p:nvSpPr>
          <p:cNvPr id="84" name="Oval 8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01:50</a:t>
            </a:r>
            <a:endParaRPr lang="en-US" sz="8000" dirty="0">
              <a:solidFill>
                <a:srgbClr val="FF0000"/>
              </a:solidFill>
            </a:endParaRPr>
          </a:p>
        </p:txBody>
      </p:sp>
      <p:sp>
        <p:nvSpPr>
          <p:cNvPr id="85" name="Oval 8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01:49</a:t>
            </a:r>
            <a:endParaRPr lang="en-US" sz="8000" dirty="0">
              <a:solidFill>
                <a:srgbClr val="FF0000"/>
              </a:solidFill>
            </a:endParaRPr>
          </a:p>
        </p:txBody>
      </p:sp>
      <p:sp>
        <p:nvSpPr>
          <p:cNvPr id="86" name="Oval 8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01:48</a:t>
            </a:r>
            <a:endParaRPr lang="en-US" sz="8000" dirty="0">
              <a:solidFill>
                <a:srgbClr val="FF0000"/>
              </a:solidFill>
            </a:endParaRPr>
          </a:p>
        </p:txBody>
      </p:sp>
      <p:sp>
        <p:nvSpPr>
          <p:cNvPr id="87" name="Oval 8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01:47</a:t>
            </a:r>
            <a:endParaRPr lang="en-US" sz="8000" dirty="0">
              <a:solidFill>
                <a:srgbClr val="FF0000"/>
              </a:solidFill>
            </a:endParaRPr>
          </a:p>
        </p:txBody>
      </p:sp>
      <p:sp>
        <p:nvSpPr>
          <p:cNvPr id="88" name="Oval 8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01:46</a:t>
            </a:r>
            <a:endParaRPr lang="en-US" sz="8000" dirty="0">
              <a:solidFill>
                <a:srgbClr val="FF0000"/>
              </a:solidFill>
            </a:endParaRPr>
          </a:p>
        </p:txBody>
      </p:sp>
      <p:sp>
        <p:nvSpPr>
          <p:cNvPr id="89" name="Oval 8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01:45</a:t>
            </a:r>
            <a:endParaRPr lang="en-US" sz="8000" dirty="0">
              <a:solidFill>
                <a:srgbClr val="FF0000"/>
              </a:solidFill>
            </a:endParaRPr>
          </a:p>
        </p:txBody>
      </p:sp>
      <p:sp>
        <p:nvSpPr>
          <p:cNvPr id="90" name="Oval 8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01:44</a:t>
            </a:r>
            <a:endParaRPr lang="en-US" sz="8000" dirty="0">
              <a:solidFill>
                <a:srgbClr val="FF0000"/>
              </a:solidFill>
            </a:endParaRPr>
          </a:p>
        </p:txBody>
      </p:sp>
      <p:sp>
        <p:nvSpPr>
          <p:cNvPr id="91" name="Oval 9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01:43</a:t>
            </a:r>
            <a:endParaRPr lang="en-US" sz="8000" dirty="0">
              <a:solidFill>
                <a:srgbClr val="FF0000"/>
              </a:solidFill>
            </a:endParaRPr>
          </a:p>
        </p:txBody>
      </p:sp>
      <p:sp>
        <p:nvSpPr>
          <p:cNvPr id="92" name="Oval 9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01:42</a:t>
            </a:r>
            <a:endParaRPr lang="en-US" sz="8000" dirty="0">
              <a:solidFill>
                <a:srgbClr val="FF0000"/>
              </a:solidFill>
            </a:endParaRPr>
          </a:p>
        </p:txBody>
      </p:sp>
      <p:sp>
        <p:nvSpPr>
          <p:cNvPr id="93" name="Oval 9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01:41</a:t>
            </a:r>
            <a:endParaRPr lang="en-US" sz="8000" dirty="0">
              <a:solidFill>
                <a:srgbClr val="FF0000"/>
              </a:solidFill>
            </a:endParaRPr>
          </a:p>
        </p:txBody>
      </p:sp>
      <p:sp>
        <p:nvSpPr>
          <p:cNvPr id="94" name="Oval 9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01:40</a:t>
            </a:r>
            <a:endParaRPr lang="en-US" sz="8000" dirty="0">
              <a:solidFill>
                <a:srgbClr val="FF0000"/>
              </a:solidFill>
            </a:endParaRPr>
          </a:p>
        </p:txBody>
      </p:sp>
      <p:sp>
        <p:nvSpPr>
          <p:cNvPr id="95" name="Oval 9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01:39</a:t>
            </a:r>
            <a:endParaRPr lang="en-US" sz="8000" dirty="0">
              <a:solidFill>
                <a:srgbClr val="FF0000"/>
              </a:solidFill>
            </a:endParaRPr>
          </a:p>
        </p:txBody>
      </p:sp>
      <p:sp>
        <p:nvSpPr>
          <p:cNvPr id="96" name="Oval 9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01:38</a:t>
            </a:r>
            <a:endParaRPr lang="en-US" sz="8000" dirty="0">
              <a:solidFill>
                <a:srgbClr val="FF0000"/>
              </a:solidFill>
            </a:endParaRPr>
          </a:p>
        </p:txBody>
      </p:sp>
      <p:sp>
        <p:nvSpPr>
          <p:cNvPr id="97" name="Oval 9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01:37</a:t>
            </a:r>
            <a:endParaRPr lang="en-US" sz="8000" dirty="0">
              <a:solidFill>
                <a:srgbClr val="FF0000"/>
              </a:solidFill>
            </a:endParaRPr>
          </a:p>
        </p:txBody>
      </p:sp>
      <p:sp>
        <p:nvSpPr>
          <p:cNvPr id="98" name="Oval 9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01:36</a:t>
            </a:r>
            <a:endParaRPr lang="en-US" sz="8000" dirty="0">
              <a:solidFill>
                <a:srgbClr val="FF0000"/>
              </a:solidFill>
            </a:endParaRPr>
          </a:p>
        </p:txBody>
      </p:sp>
      <p:sp>
        <p:nvSpPr>
          <p:cNvPr id="99" name="Oval 9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01:35</a:t>
            </a:r>
            <a:endParaRPr lang="en-US" sz="8000" dirty="0">
              <a:solidFill>
                <a:srgbClr val="FF0000"/>
              </a:solidFill>
            </a:endParaRPr>
          </a:p>
        </p:txBody>
      </p:sp>
      <p:sp>
        <p:nvSpPr>
          <p:cNvPr id="100" name="Oval 9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01:34</a:t>
            </a:r>
            <a:endParaRPr lang="en-US" sz="8000" dirty="0">
              <a:solidFill>
                <a:srgbClr val="FF0000"/>
              </a:solidFill>
            </a:endParaRPr>
          </a:p>
        </p:txBody>
      </p:sp>
      <p:sp>
        <p:nvSpPr>
          <p:cNvPr id="101" name="Oval 10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01:33</a:t>
            </a:r>
            <a:endParaRPr lang="en-US" sz="8000" dirty="0">
              <a:solidFill>
                <a:srgbClr val="FF0000"/>
              </a:solidFill>
            </a:endParaRPr>
          </a:p>
        </p:txBody>
      </p:sp>
      <p:sp>
        <p:nvSpPr>
          <p:cNvPr id="102" name="Oval 10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01:32</a:t>
            </a:r>
            <a:endParaRPr lang="en-US" sz="8000" dirty="0">
              <a:solidFill>
                <a:srgbClr val="FF0000"/>
              </a:solidFill>
            </a:endParaRPr>
          </a:p>
        </p:txBody>
      </p:sp>
      <p:sp>
        <p:nvSpPr>
          <p:cNvPr id="103" name="Oval 10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01:31</a:t>
            </a:r>
            <a:endParaRPr lang="en-US" sz="8000" dirty="0">
              <a:solidFill>
                <a:srgbClr val="FF0000"/>
              </a:solidFill>
            </a:endParaRPr>
          </a:p>
        </p:txBody>
      </p:sp>
      <p:sp>
        <p:nvSpPr>
          <p:cNvPr id="104" name="Oval 10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01:30</a:t>
            </a:r>
            <a:endParaRPr lang="en-US" sz="8000" dirty="0">
              <a:solidFill>
                <a:srgbClr val="FF0000"/>
              </a:solidFill>
            </a:endParaRPr>
          </a:p>
        </p:txBody>
      </p:sp>
      <p:sp>
        <p:nvSpPr>
          <p:cNvPr id="105" name="Oval 10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01:29</a:t>
            </a:r>
            <a:endParaRPr lang="en-US" sz="8000" dirty="0">
              <a:solidFill>
                <a:srgbClr val="FF0000"/>
              </a:solidFill>
            </a:endParaRPr>
          </a:p>
        </p:txBody>
      </p:sp>
      <p:sp>
        <p:nvSpPr>
          <p:cNvPr id="106" name="Oval 10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01:28</a:t>
            </a:r>
            <a:endParaRPr lang="en-US" sz="8000" dirty="0">
              <a:solidFill>
                <a:srgbClr val="FF0000"/>
              </a:solidFill>
            </a:endParaRPr>
          </a:p>
        </p:txBody>
      </p:sp>
      <p:sp>
        <p:nvSpPr>
          <p:cNvPr id="107" name="Oval 10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01:27</a:t>
            </a:r>
            <a:endParaRPr lang="en-US" sz="8000" dirty="0">
              <a:solidFill>
                <a:srgbClr val="FF0000"/>
              </a:solidFill>
            </a:endParaRPr>
          </a:p>
        </p:txBody>
      </p:sp>
      <p:sp>
        <p:nvSpPr>
          <p:cNvPr id="108" name="Oval 10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01:26</a:t>
            </a:r>
            <a:endParaRPr lang="en-US" sz="8000" dirty="0">
              <a:solidFill>
                <a:srgbClr val="FF0000"/>
              </a:solidFill>
            </a:endParaRPr>
          </a:p>
        </p:txBody>
      </p:sp>
      <p:sp>
        <p:nvSpPr>
          <p:cNvPr id="109" name="Oval 10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01:25</a:t>
            </a:r>
            <a:endParaRPr lang="en-US" sz="8000" dirty="0">
              <a:solidFill>
                <a:srgbClr val="FF0000"/>
              </a:solidFill>
            </a:endParaRPr>
          </a:p>
        </p:txBody>
      </p:sp>
      <p:sp>
        <p:nvSpPr>
          <p:cNvPr id="110" name="Oval 10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01:24</a:t>
            </a:r>
            <a:endParaRPr lang="en-US" sz="8000" dirty="0">
              <a:solidFill>
                <a:srgbClr val="FF0000"/>
              </a:solidFill>
            </a:endParaRPr>
          </a:p>
        </p:txBody>
      </p:sp>
      <p:sp>
        <p:nvSpPr>
          <p:cNvPr id="111" name="Oval 11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01:23</a:t>
            </a:r>
            <a:endParaRPr lang="en-US" sz="8000" dirty="0">
              <a:solidFill>
                <a:srgbClr val="FF0000"/>
              </a:solidFill>
            </a:endParaRPr>
          </a:p>
        </p:txBody>
      </p:sp>
      <p:sp>
        <p:nvSpPr>
          <p:cNvPr id="112" name="Oval 11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01:22</a:t>
            </a:r>
            <a:endParaRPr lang="en-US" sz="8000" dirty="0">
              <a:solidFill>
                <a:srgbClr val="FF0000"/>
              </a:solidFill>
            </a:endParaRPr>
          </a:p>
        </p:txBody>
      </p:sp>
      <p:sp>
        <p:nvSpPr>
          <p:cNvPr id="113" name="Oval 11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01:21</a:t>
            </a:r>
            <a:endParaRPr lang="en-US" sz="8000" dirty="0">
              <a:solidFill>
                <a:srgbClr val="FF0000"/>
              </a:solidFill>
            </a:endParaRPr>
          </a:p>
        </p:txBody>
      </p:sp>
      <p:sp>
        <p:nvSpPr>
          <p:cNvPr id="114" name="Oval 11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01:20</a:t>
            </a:r>
            <a:endParaRPr lang="en-US" sz="8000" dirty="0">
              <a:solidFill>
                <a:srgbClr val="FF0000"/>
              </a:solidFill>
            </a:endParaRPr>
          </a:p>
        </p:txBody>
      </p:sp>
      <p:sp>
        <p:nvSpPr>
          <p:cNvPr id="115" name="Oval 11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01:19</a:t>
            </a:r>
            <a:endParaRPr lang="en-US" sz="8000" dirty="0">
              <a:solidFill>
                <a:srgbClr val="FF0000"/>
              </a:solidFill>
            </a:endParaRPr>
          </a:p>
        </p:txBody>
      </p:sp>
      <p:sp>
        <p:nvSpPr>
          <p:cNvPr id="116" name="Oval 11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01:18</a:t>
            </a:r>
            <a:endParaRPr lang="en-US" sz="8000" dirty="0">
              <a:solidFill>
                <a:srgbClr val="FF0000"/>
              </a:solidFill>
            </a:endParaRPr>
          </a:p>
        </p:txBody>
      </p:sp>
      <p:sp>
        <p:nvSpPr>
          <p:cNvPr id="117" name="Oval 11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01:17</a:t>
            </a:r>
            <a:endParaRPr lang="en-US" sz="8000" dirty="0">
              <a:solidFill>
                <a:srgbClr val="FF0000"/>
              </a:solidFill>
            </a:endParaRPr>
          </a:p>
        </p:txBody>
      </p:sp>
      <p:sp>
        <p:nvSpPr>
          <p:cNvPr id="118" name="Oval 11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01:16</a:t>
            </a:r>
            <a:endParaRPr lang="en-US" sz="8000" dirty="0">
              <a:solidFill>
                <a:srgbClr val="FF0000"/>
              </a:solidFill>
            </a:endParaRPr>
          </a:p>
        </p:txBody>
      </p:sp>
      <p:sp>
        <p:nvSpPr>
          <p:cNvPr id="119" name="Oval 11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01:15</a:t>
            </a:r>
            <a:endParaRPr lang="en-US" sz="8000" dirty="0">
              <a:solidFill>
                <a:srgbClr val="FF0000"/>
              </a:solidFill>
            </a:endParaRPr>
          </a:p>
        </p:txBody>
      </p:sp>
      <p:sp>
        <p:nvSpPr>
          <p:cNvPr id="120" name="Oval 11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01:14</a:t>
            </a:r>
            <a:endParaRPr lang="en-US" sz="8000" dirty="0">
              <a:solidFill>
                <a:srgbClr val="FF0000"/>
              </a:solidFill>
            </a:endParaRPr>
          </a:p>
        </p:txBody>
      </p:sp>
      <p:sp>
        <p:nvSpPr>
          <p:cNvPr id="121" name="Oval 12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01:13</a:t>
            </a:r>
            <a:endParaRPr lang="en-US" sz="8000" dirty="0">
              <a:solidFill>
                <a:srgbClr val="FF0000"/>
              </a:solidFill>
            </a:endParaRPr>
          </a:p>
        </p:txBody>
      </p:sp>
      <p:sp>
        <p:nvSpPr>
          <p:cNvPr id="122" name="Oval 12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01:12</a:t>
            </a:r>
            <a:endParaRPr lang="en-US" sz="8000" dirty="0">
              <a:solidFill>
                <a:srgbClr val="FF0000"/>
              </a:solidFill>
            </a:endParaRPr>
          </a:p>
        </p:txBody>
      </p:sp>
      <p:sp>
        <p:nvSpPr>
          <p:cNvPr id="123" name="Oval 12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01:11</a:t>
            </a:r>
            <a:endParaRPr lang="en-US" sz="8000" dirty="0">
              <a:solidFill>
                <a:srgbClr val="FF0000"/>
              </a:solidFill>
            </a:endParaRPr>
          </a:p>
        </p:txBody>
      </p:sp>
      <p:sp>
        <p:nvSpPr>
          <p:cNvPr id="124" name="Oval 12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01:10</a:t>
            </a:r>
            <a:endParaRPr lang="en-US" sz="8000" dirty="0">
              <a:solidFill>
                <a:srgbClr val="FF0000"/>
              </a:solidFill>
            </a:endParaRPr>
          </a:p>
        </p:txBody>
      </p:sp>
      <p:sp>
        <p:nvSpPr>
          <p:cNvPr id="125" name="Oval 12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01:09</a:t>
            </a:r>
            <a:endParaRPr lang="en-US" sz="8000" dirty="0">
              <a:solidFill>
                <a:srgbClr val="FF0000"/>
              </a:solidFill>
            </a:endParaRPr>
          </a:p>
        </p:txBody>
      </p:sp>
      <p:sp>
        <p:nvSpPr>
          <p:cNvPr id="126" name="Oval 12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01:08</a:t>
            </a:r>
            <a:endParaRPr lang="en-US" sz="8000" dirty="0">
              <a:solidFill>
                <a:srgbClr val="FF0000"/>
              </a:solidFill>
            </a:endParaRPr>
          </a:p>
        </p:txBody>
      </p:sp>
      <p:sp>
        <p:nvSpPr>
          <p:cNvPr id="127" name="Oval 12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01:07</a:t>
            </a:r>
            <a:endParaRPr lang="en-US" sz="8000" dirty="0">
              <a:solidFill>
                <a:srgbClr val="FF0000"/>
              </a:solidFill>
            </a:endParaRPr>
          </a:p>
        </p:txBody>
      </p:sp>
      <p:sp>
        <p:nvSpPr>
          <p:cNvPr id="128" name="Oval 12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01:06</a:t>
            </a:r>
            <a:endParaRPr lang="en-US" sz="8000" dirty="0">
              <a:solidFill>
                <a:srgbClr val="FF0000"/>
              </a:solidFill>
            </a:endParaRPr>
          </a:p>
        </p:txBody>
      </p:sp>
      <p:sp>
        <p:nvSpPr>
          <p:cNvPr id="129" name="Oval 12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01:05</a:t>
            </a:r>
            <a:endParaRPr lang="en-US" sz="8000" dirty="0">
              <a:solidFill>
                <a:srgbClr val="FF0000"/>
              </a:solidFill>
            </a:endParaRPr>
          </a:p>
        </p:txBody>
      </p:sp>
      <p:sp>
        <p:nvSpPr>
          <p:cNvPr id="130" name="Oval 12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01:04</a:t>
            </a:r>
            <a:endParaRPr lang="en-US" sz="8000" dirty="0">
              <a:solidFill>
                <a:srgbClr val="FF0000"/>
              </a:solidFill>
            </a:endParaRPr>
          </a:p>
        </p:txBody>
      </p:sp>
      <p:sp>
        <p:nvSpPr>
          <p:cNvPr id="131" name="Oval 13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01:03</a:t>
            </a:r>
            <a:endParaRPr lang="en-US" sz="8000" dirty="0">
              <a:solidFill>
                <a:srgbClr val="FF0000"/>
              </a:solidFill>
            </a:endParaRPr>
          </a:p>
        </p:txBody>
      </p:sp>
      <p:sp>
        <p:nvSpPr>
          <p:cNvPr id="132" name="Oval 13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01:02</a:t>
            </a:r>
            <a:endParaRPr lang="en-US" sz="8000" dirty="0">
              <a:solidFill>
                <a:srgbClr val="FF0000"/>
              </a:solidFill>
            </a:endParaRPr>
          </a:p>
        </p:txBody>
      </p:sp>
      <p:sp>
        <p:nvSpPr>
          <p:cNvPr id="133" name="Oval 13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01:01</a:t>
            </a:r>
            <a:endParaRPr lang="en-US" sz="8000" dirty="0">
              <a:solidFill>
                <a:srgbClr val="FF0000"/>
              </a:solidFill>
            </a:endParaRPr>
          </a:p>
        </p:txBody>
      </p:sp>
      <p:sp>
        <p:nvSpPr>
          <p:cNvPr id="134" name="Oval 13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01:00</a:t>
            </a:r>
            <a:endParaRPr lang="en-US" sz="8000" dirty="0">
              <a:solidFill>
                <a:srgbClr val="FF0000"/>
              </a:solidFill>
            </a:endParaRPr>
          </a:p>
        </p:txBody>
      </p:sp>
      <p:sp>
        <p:nvSpPr>
          <p:cNvPr id="135" name="Oval 13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00:59</a:t>
            </a:r>
            <a:endParaRPr lang="en-US" sz="8000" dirty="0">
              <a:solidFill>
                <a:srgbClr val="FF0000"/>
              </a:solidFill>
            </a:endParaRPr>
          </a:p>
        </p:txBody>
      </p:sp>
      <p:sp>
        <p:nvSpPr>
          <p:cNvPr id="136" name="Oval 13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00:58</a:t>
            </a:r>
            <a:endParaRPr lang="en-US" sz="8000" dirty="0">
              <a:solidFill>
                <a:srgbClr val="FF0000"/>
              </a:solidFill>
            </a:endParaRPr>
          </a:p>
        </p:txBody>
      </p:sp>
      <p:sp>
        <p:nvSpPr>
          <p:cNvPr id="137" name="Oval 13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00:57</a:t>
            </a:r>
            <a:endParaRPr lang="en-US" sz="8000" dirty="0">
              <a:solidFill>
                <a:srgbClr val="FF0000"/>
              </a:solidFill>
            </a:endParaRPr>
          </a:p>
        </p:txBody>
      </p:sp>
      <p:sp>
        <p:nvSpPr>
          <p:cNvPr id="138" name="Oval 13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00:56</a:t>
            </a:r>
            <a:endParaRPr lang="en-US" sz="8000" dirty="0">
              <a:solidFill>
                <a:srgbClr val="FF0000"/>
              </a:solidFill>
            </a:endParaRPr>
          </a:p>
        </p:txBody>
      </p:sp>
      <p:sp>
        <p:nvSpPr>
          <p:cNvPr id="139" name="Oval 13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00:55</a:t>
            </a:r>
            <a:endParaRPr lang="en-US" sz="8000" dirty="0">
              <a:solidFill>
                <a:srgbClr val="FF0000"/>
              </a:solidFill>
            </a:endParaRPr>
          </a:p>
        </p:txBody>
      </p:sp>
      <p:sp>
        <p:nvSpPr>
          <p:cNvPr id="140" name="Oval 13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00:54</a:t>
            </a:r>
            <a:endParaRPr lang="en-US" sz="8000" dirty="0">
              <a:solidFill>
                <a:srgbClr val="FF0000"/>
              </a:solidFill>
            </a:endParaRPr>
          </a:p>
        </p:txBody>
      </p:sp>
      <p:sp>
        <p:nvSpPr>
          <p:cNvPr id="141" name="Oval 14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00:53</a:t>
            </a:r>
            <a:endParaRPr lang="en-US" sz="8000" dirty="0">
              <a:solidFill>
                <a:srgbClr val="FF0000"/>
              </a:solidFill>
            </a:endParaRPr>
          </a:p>
        </p:txBody>
      </p:sp>
      <p:sp>
        <p:nvSpPr>
          <p:cNvPr id="142" name="Oval 14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00:52</a:t>
            </a:r>
            <a:endParaRPr lang="en-US" sz="8000" dirty="0">
              <a:solidFill>
                <a:srgbClr val="FF0000"/>
              </a:solidFill>
            </a:endParaRPr>
          </a:p>
        </p:txBody>
      </p:sp>
      <p:sp>
        <p:nvSpPr>
          <p:cNvPr id="143" name="Oval 14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00:51</a:t>
            </a:r>
            <a:endParaRPr lang="en-US" sz="8000" dirty="0">
              <a:solidFill>
                <a:srgbClr val="FF0000"/>
              </a:solidFill>
            </a:endParaRPr>
          </a:p>
        </p:txBody>
      </p:sp>
      <p:sp>
        <p:nvSpPr>
          <p:cNvPr id="144" name="Oval 14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00:50</a:t>
            </a:r>
            <a:endParaRPr lang="en-US" sz="8000" dirty="0">
              <a:solidFill>
                <a:srgbClr val="FF0000"/>
              </a:solidFill>
            </a:endParaRPr>
          </a:p>
        </p:txBody>
      </p:sp>
      <p:sp>
        <p:nvSpPr>
          <p:cNvPr id="145" name="Oval 14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00:49</a:t>
            </a:r>
            <a:endParaRPr lang="en-US" sz="8000" dirty="0">
              <a:solidFill>
                <a:srgbClr val="FF0000"/>
              </a:solidFill>
            </a:endParaRPr>
          </a:p>
        </p:txBody>
      </p:sp>
      <p:sp>
        <p:nvSpPr>
          <p:cNvPr id="146" name="Oval 14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00:48</a:t>
            </a:r>
            <a:endParaRPr lang="en-US" sz="8000" dirty="0">
              <a:solidFill>
                <a:srgbClr val="FF0000"/>
              </a:solidFill>
            </a:endParaRPr>
          </a:p>
        </p:txBody>
      </p:sp>
      <p:sp>
        <p:nvSpPr>
          <p:cNvPr id="147" name="Oval 14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00:47</a:t>
            </a:r>
            <a:endParaRPr lang="en-US" sz="8000" dirty="0">
              <a:solidFill>
                <a:srgbClr val="FF0000"/>
              </a:solidFill>
            </a:endParaRPr>
          </a:p>
        </p:txBody>
      </p:sp>
      <p:sp>
        <p:nvSpPr>
          <p:cNvPr id="148" name="Oval 14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00:46</a:t>
            </a:r>
            <a:endParaRPr lang="en-US" sz="8000" dirty="0">
              <a:solidFill>
                <a:srgbClr val="FF0000"/>
              </a:solidFill>
            </a:endParaRPr>
          </a:p>
        </p:txBody>
      </p:sp>
      <p:sp>
        <p:nvSpPr>
          <p:cNvPr id="149" name="Oval 14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00:45</a:t>
            </a:r>
            <a:endParaRPr lang="en-US" sz="8000" dirty="0">
              <a:solidFill>
                <a:srgbClr val="FF0000"/>
              </a:solidFill>
            </a:endParaRPr>
          </a:p>
        </p:txBody>
      </p:sp>
      <p:sp>
        <p:nvSpPr>
          <p:cNvPr id="150" name="Oval 14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00:44</a:t>
            </a:r>
            <a:endParaRPr lang="en-US" sz="8000" dirty="0">
              <a:solidFill>
                <a:srgbClr val="FF0000"/>
              </a:solidFill>
            </a:endParaRPr>
          </a:p>
        </p:txBody>
      </p:sp>
      <p:sp>
        <p:nvSpPr>
          <p:cNvPr id="151" name="Oval 15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00:43</a:t>
            </a:r>
            <a:endParaRPr lang="en-US" sz="8000" dirty="0">
              <a:solidFill>
                <a:srgbClr val="FF0000"/>
              </a:solidFill>
            </a:endParaRPr>
          </a:p>
        </p:txBody>
      </p:sp>
      <p:sp>
        <p:nvSpPr>
          <p:cNvPr id="152" name="Oval 15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00:42</a:t>
            </a:r>
            <a:endParaRPr lang="en-US" sz="8000" dirty="0">
              <a:solidFill>
                <a:srgbClr val="FF0000"/>
              </a:solidFill>
            </a:endParaRPr>
          </a:p>
        </p:txBody>
      </p:sp>
      <p:sp>
        <p:nvSpPr>
          <p:cNvPr id="153" name="Oval 15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00:41</a:t>
            </a:r>
            <a:endParaRPr lang="en-US" sz="8000" dirty="0">
              <a:solidFill>
                <a:srgbClr val="FF0000"/>
              </a:solidFill>
            </a:endParaRPr>
          </a:p>
        </p:txBody>
      </p:sp>
      <p:sp>
        <p:nvSpPr>
          <p:cNvPr id="154" name="Oval 15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00:40</a:t>
            </a:r>
            <a:endParaRPr lang="en-US" sz="8000" dirty="0">
              <a:solidFill>
                <a:srgbClr val="FF0000"/>
              </a:solidFill>
            </a:endParaRPr>
          </a:p>
        </p:txBody>
      </p:sp>
      <p:sp>
        <p:nvSpPr>
          <p:cNvPr id="155" name="Oval 15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00:39</a:t>
            </a:r>
            <a:endParaRPr lang="en-US" sz="8000" dirty="0">
              <a:solidFill>
                <a:srgbClr val="FF0000"/>
              </a:solidFill>
            </a:endParaRPr>
          </a:p>
        </p:txBody>
      </p:sp>
      <p:sp>
        <p:nvSpPr>
          <p:cNvPr id="156" name="Oval 15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00:38</a:t>
            </a:r>
            <a:endParaRPr lang="en-US" sz="8000" dirty="0">
              <a:solidFill>
                <a:srgbClr val="FF0000"/>
              </a:solidFill>
            </a:endParaRPr>
          </a:p>
        </p:txBody>
      </p:sp>
      <p:sp>
        <p:nvSpPr>
          <p:cNvPr id="157" name="Oval 15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00:37</a:t>
            </a:r>
            <a:endParaRPr lang="en-US" sz="8000" dirty="0">
              <a:solidFill>
                <a:srgbClr val="FF0000"/>
              </a:solidFill>
            </a:endParaRPr>
          </a:p>
        </p:txBody>
      </p:sp>
      <p:sp>
        <p:nvSpPr>
          <p:cNvPr id="158" name="Oval 15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00:36</a:t>
            </a:r>
            <a:endParaRPr lang="en-US" sz="8000" dirty="0">
              <a:solidFill>
                <a:srgbClr val="FF0000"/>
              </a:solidFill>
            </a:endParaRPr>
          </a:p>
        </p:txBody>
      </p:sp>
      <p:sp>
        <p:nvSpPr>
          <p:cNvPr id="159" name="Oval 15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00:35</a:t>
            </a:r>
            <a:endParaRPr lang="en-US" sz="8000" dirty="0">
              <a:solidFill>
                <a:srgbClr val="FF0000"/>
              </a:solidFill>
            </a:endParaRPr>
          </a:p>
        </p:txBody>
      </p:sp>
      <p:sp>
        <p:nvSpPr>
          <p:cNvPr id="160" name="Oval 15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00:34</a:t>
            </a:r>
            <a:endParaRPr lang="en-US" sz="8000" dirty="0">
              <a:solidFill>
                <a:srgbClr val="FF0000"/>
              </a:solidFill>
            </a:endParaRPr>
          </a:p>
        </p:txBody>
      </p:sp>
      <p:sp>
        <p:nvSpPr>
          <p:cNvPr id="161" name="Oval 16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00:33</a:t>
            </a:r>
            <a:endParaRPr lang="en-US" sz="8000" dirty="0">
              <a:solidFill>
                <a:srgbClr val="FF0000"/>
              </a:solidFill>
            </a:endParaRPr>
          </a:p>
        </p:txBody>
      </p:sp>
      <p:sp>
        <p:nvSpPr>
          <p:cNvPr id="162" name="Oval 16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00:32</a:t>
            </a:r>
            <a:endParaRPr lang="en-US" sz="8000" dirty="0">
              <a:solidFill>
                <a:srgbClr val="FF0000"/>
              </a:solidFill>
            </a:endParaRPr>
          </a:p>
        </p:txBody>
      </p:sp>
      <p:sp>
        <p:nvSpPr>
          <p:cNvPr id="163" name="Oval 16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00:31</a:t>
            </a:r>
            <a:endParaRPr lang="en-US" sz="8000" dirty="0">
              <a:solidFill>
                <a:srgbClr val="FF0000"/>
              </a:solidFill>
            </a:endParaRPr>
          </a:p>
        </p:txBody>
      </p:sp>
      <p:sp>
        <p:nvSpPr>
          <p:cNvPr id="164" name="Oval 16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00:30</a:t>
            </a:r>
            <a:endParaRPr lang="en-US" sz="8000" dirty="0">
              <a:solidFill>
                <a:srgbClr val="FF0000"/>
              </a:solidFill>
            </a:endParaRPr>
          </a:p>
        </p:txBody>
      </p:sp>
      <p:sp>
        <p:nvSpPr>
          <p:cNvPr id="165" name="Oval 16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00:29</a:t>
            </a:r>
            <a:endParaRPr lang="en-US" sz="8000" dirty="0">
              <a:solidFill>
                <a:srgbClr val="FF0000"/>
              </a:solidFill>
            </a:endParaRPr>
          </a:p>
        </p:txBody>
      </p:sp>
      <p:sp>
        <p:nvSpPr>
          <p:cNvPr id="166" name="Oval 16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00:28</a:t>
            </a:r>
            <a:endParaRPr lang="en-US" sz="8000" dirty="0">
              <a:solidFill>
                <a:srgbClr val="FF0000"/>
              </a:solidFill>
            </a:endParaRPr>
          </a:p>
        </p:txBody>
      </p:sp>
      <p:sp>
        <p:nvSpPr>
          <p:cNvPr id="167" name="Oval 16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00:27</a:t>
            </a:r>
            <a:endParaRPr lang="en-US" sz="8000" dirty="0">
              <a:solidFill>
                <a:srgbClr val="FF0000"/>
              </a:solidFill>
            </a:endParaRPr>
          </a:p>
        </p:txBody>
      </p:sp>
      <p:sp>
        <p:nvSpPr>
          <p:cNvPr id="168" name="Oval 16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00:26</a:t>
            </a:r>
            <a:endParaRPr lang="en-US" sz="8000" dirty="0">
              <a:solidFill>
                <a:srgbClr val="FF0000"/>
              </a:solidFill>
            </a:endParaRPr>
          </a:p>
        </p:txBody>
      </p:sp>
      <p:sp>
        <p:nvSpPr>
          <p:cNvPr id="169" name="Oval 16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00:25</a:t>
            </a:r>
            <a:endParaRPr lang="en-US" sz="8000" dirty="0">
              <a:solidFill>
                <a:srgbClr val="FF0000"/>
              </a:solidFill>
            </a:endParaRPr>
          </a:p>
        </p:txBody>
      </p:sp>
      <p:sp>
        <p:nvSpPr>
          <p:cNvPr id="170" name="Oval 16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00:24</a:t>
            </a:r>
            <a:endParaRPr lang="en-US" sz="8000" dirty="0">
              <a:solidFill>
                <a:srgbClr val="FF0000"/>
              </a:solidFill>
            </a:endParaRPr>
          </a:p>
        </p:txBody>
      </p:sp>
      <p:sp>
        <p:nvSpPr>
          <p:cNvPr id="171" name="Oval 17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00:23</a:t>
            </a:r>
            <a:endParaRPr lang="en-US" sz="8000" dirty="0">
              <a:solidFill>
                <a:srgbClr val="FF0000"/>
              </a:solidFill>
            </a:endParaRPr>
          </a:p>
        </p:txBody>
      </p:sp>
      <p:sp>
        <p:nvSpPr>
          <p:cNvPr id="172" name="Oval 17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00:22</a:t>
            </a:r>
            <a:endParaRPr lang="en-US" sz="8000" dirty="0">
              <a:solidFill>
                <a:srgbClr val="FF0000"/>
              </a:solidFill>
            </a:endParaRPr>
          </a:p>
        </p:txBody>
      </p:sp>
      <p:sp>
        <p:nvSpPr>
          <p:cNvPr id="173" name="Oval 17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00:21</a:t>
            </a:r>
            <a:endParaRPr lang="en-US" sz="8000" dirty="0">
              <a:solidFill>
                <a:srgbClr val="FF0000"/>
              </a:solidFill>
            </a:endParaRPr>
          </a:p>
        </p:txBody>
      </p:sp>
      <p:sp>
        <p:nvSpPr>
          <p:cNvPr id="174" name="Oval 17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00:20</a:t>
            </a:r>
            <a:endParaRPr lang="en-US" sz="8000" dirty="0">
              <a:solidFill>
                <a:srgbClr val="FF0000"/>
              </a:solidFill>
            </a:endParaRPr>
          </a:p>
        </p:txBody>
      </p:sp>
      <p:sp>
        <p:nvSpPr>
          <p:cNvPr id="175" name="Oval 17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00:19</a:t>
            </a:r>
            <a:endParaRPr lang="en-US" sz="8000" dirty="0">
              <a:solidFill>
                <a:srgbClr val="FF0000"/>
              </a:solidFill>
            </a:endParaRPr>
          </a:p>
        </p:txBody>
      </p:sp>
      <p:sp>
        <p:nvSpPr>
          <p:cNvPr id="176" name="Oval 17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00:18</a:t>
            </a:r>
            <a:endParaRPr lang="en-US" sz="8000" dirty="0">
              <a:solidFill>
                <a:srgbClr val="FF0000"/>
              </a:solidFill>
            </a:endParaRPr>
          </a:p>
        </p:txBody>
      </p:sp>
      <p:sp>
        <p:nvSpPr>
          <p:cNvPr id="177" name="Oval 17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00:17</a:t>
            </a:r>
            <a:endParaRPr lang="en-US" sz="8000" dirty="0">
              <a:solidFill>
                <a:srgbClr val="FF0000"/>
              </a:solidFill>
            </a:endParaRPr>
          </a:p>
        </p:txBody>
      </p:sp>
      <p:sp>
        <p:nvSpPr>
          <p:cNvPr id="178" name="Oval 17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00:16</a:t>
            </a:r>
            <a:endParaRPr lang="en-US" sz="8000" dirty="0">
              <a:solidFill>
                <a:srgbClr val="FF0000"/>
              </a:solidFill>
            </a:endParaRPr>
          </a:p>
        </p:txBody>
      </p:sp>
      <p:sp>
        <p:nvSpPr>
          <p:cNvPr id="179" name="Oval 17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00:15</a:t>
            </a:r>
            <a:endParaRPr lang="en-US" sz="8000" dirty="0">
              <a:solidFill>
                <a:srgbClr val="FF0000"/>
              </a:solidFill>
            </a:endParaRPr>
          </a:p>
        </p:txBody>
      </p:sp>
      <p:sp>
        <p:nvSpPr>
          <p:cNvPr id="180" name="Oval 17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00:14</a:t>
            </a:r>
            <a:endParaRPr lang="en-US" sz="8000" dirty="0">
              <a:solidFill>
                <a:srgbClr val="FF0000"/>
              </a:solidFill>
            </a:endParaRPr>
          </a:p>
        </p:txBody>
      </p:sp>
      <p:sp>
        <p:nvSpPr>
          <p:cNvPr id="181" name="Oval 18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00:13</a:t>
            </a:r>
            <a:endParaRPr lang="en-US" sz="8000" dirty="0">
              <a:solidFill>
                <a:srgbClr val="FF0000"/>
              </a:solidFill>
            </a:endParaRPr>
          </a:p>
        </p:txBody>
      </p:sp>
      <p:sp>
        <p:nvSpPr>
          <p:cNvPr id="182" name="Oval 18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00:12</a:t>
            </a:r>
            <a:endParaRPr lang="en-US" sz="8000" dirty="0">
              <a:solidFill>
                <a:srgbClr val="FF0000"/>
              </a:solidFill>
            </a:endParaRPr>
          </a:p>
        </p:txBody>
      </p:sp>
      <p:sp>
        <p:nvSpPr>
          <p:cNvPr id="183" name="Oval 18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00:11</a:t>
            </a:r>
            <a:endParaRPr lang="en-US" sz="8000" dirty="0">
              <a:solidFill>
                <a:srgbClr val="FF0000"/>
              </a:solidFill>
            </a:endParaRPr>
          </a:p>
        </p:txBody>
      </p:sp>
      <p:sp>
        <p:nvSpPr>
          <p:cNvPr id="184" name="Oval 18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00:10</a:t>
            </a:r>
            <a:endParaRPr lang="en-US" sz="8000" dirty="0">
              <a:solidFill>
                <a:srgbClr val="FF0000"/>
              </a:solidFill>
            </a:endParaRPr>
          </a:p>
        </p:txBody>
      </p:sp>
      <p:sp>
        <p:nvSpPr>
          <p:cNvPr id="185" name="Oval 18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00:09</a:t>
            </a:r>
            <a:endParaRPr lang="en-US" sz="8000" dirty="0">
              <a:solidFill>
                <a:srgbClr val="FF0000"/>
              </a:solidFill>
            </a:endParaRPr>
          </a:p>
        </p:txBody>
      </p:sp>
      <p:sp>
        <p:nvSpPr>
          <p:cNvPr id="186" name="Oval 18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00:08</a:t>
            </a:r>
            <a:endParaRPr lang="en-US" sz="8000" dirty="0">
              <a:solidFill>
                <a:srgbClr val="FF0000"/>
              </a:solidFill>
            </a:endParaRPr>
          </a:p>
        </p:txBody>
      </p:sp>
      <p:sp>
        <p:nvSpPr>
          <p:cNvPr id="187" name="Oval 18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00:07</a:t>
            </a:r>
            <a:endParaRPr lang="en-US" sz="8000" dirty="0">
              <a:solidFill>
                <a:srgbClr val="FF0000"/>
              </a:solidFill>
            </a:endParaRPr>
          </a:p>
        </p:txBody>
      </p:sp>
      <p:sp>
        <p:nvSpPr>
          <p:cNvPr id="188" name="Oval 18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00:06</a:t>
            </a:r>
            <a:endParaRPr lang="en-US" sz="8000" dirty="0">
              <a:solidFill>
                <a:srgbClr val="FF0000"/>
              </a:solidFill>
            </a:endParaRPr>
          </a:p>
        </p:txBody>
      </p:sp>
      <p:sp>
        <p:nvSpPr>
          <p:cNvPr id="189" name="Oval 18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00:05</a:t>
            </a:r>
            <a:endParaRPr lang="en-US" sz="8000" dirty="0">
              <a:solidFill>
                <a:srgbClr val="FF0000"/>
              </a:solidFill>
            </a:endParaRPr>
          </a:p>
        </p:txBody>
      </p:sp>
      <p:sp>
        <p:nvSpPr>
          <p:cNvPr id="190" name="Oval 18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00:04</a:t>
            </a:r>
            <a:endParaRPr lang="en-US" sz="8000" dirty="0">
              <a:solidFill>
                <a:srgbClr val="FF0000"/>
              </a:solidFill>
            </a:endParaRPr>
          </a:p>
        </p:txBody>
      </p:sp>
      <p:sp>
        <p:nvSpPr>
          <p:cNvPr id="191" name="Oval 19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00:03</a:t>
            </a:r>
            <a:endParaRPr lang="en-US" sz="8000" dirty="0">
              <a:solidFill>
                <a:srgbClr val="FF0000"/>
              </a:solidFill>
            </a:endParaRPr>
          </a:p>
        </p:txBody>
      </p:sp>
      <p:sp>
        <p:nvSpPr>
          <p:cNvPr id="192" name="Oval 19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00:02</a:t>
            </a:r>
            <a:endParaRPr lang="en-US" sz="8000" dirty="0">
              <a:solidFill>
                <a:srgbClr val="FF0000"/>
              </a:solidFill>
            </a:endParaRPr>
          </a:p>
        </p:txBody>
      </p:sp>
      <p:sp>
        <p:nvSpPr>
          <p:cNvPr id="193" name="Oval 19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00:01</a:t>
            </a:r>
            <a:endParaRPr lang="en-US" sz="8000" dirty="0">
              <a:solidFill>
                <a:srgbClr val="FF0000"/>
              </a:solidFill>
            </a:endParaRPr>
          </a:p>
        </p:txBody>
      </p:sp>
      <p:sp>
        <p:nvSpPr>
          <p:cNvPr id="194" name="Oval 19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a:solidFill>
                  <a:srgbClr val="FF0000"/>
                </a:solidFill>
              </a:rPr>
              <a:t>00:00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wheel(1)">
                                      <p:cBhvr>
                                        <p:cTn id="7" dur="2000"/>
                                        <p:tgtEl>
                                          <p:spTgt spid="597"/>
                                        </p:tgtEl>
                                      </p:cBhvr>
                                    </p:animEffect>
                                  </p:childTnLst>
                                </p:cTn>
                              </p:par>
                              <p:par>
                                <p:cTn id="8" presetID="21" presetClass="entr" presetSubtype="1" fill="hold" nodeType="withEffect">
                                  <p:stCondLst>
                                    <p:cond delay="0"/>
                                  </p:stCondLst>
                                  <p:childTnLst>
                                    <p:set>
                                      <p:cBhvr>
                                        <p:cTn id="9" dur="1" fill="hold">
                                          <p:stCondLst>
                                            <p:cond delay="0"/>
                                          </p:stCondLst>
                                        </p:cTn>
                                        <p:tgtEl>
                                          <p:spTgt spid="598"/>
                                        </p:tgtEl>
                                        <p:attrNameLst>
                                          <p:attrName>style.visibility</p:attrName>
                                        </p:attrNameLst>
                                      </p:cBhvr>
                                      <p:to>
                                        <p:strVal val="visible"/>
                                      </p:to>
                                    </p:set>
                                    <p:animEffect transition="in" filter="wheel(1)">
                                      <p:cBhvr>
                                        <p:cTn id="10" dur="2000"/>
                                        <p:tgtEl>
                                          <p:spTgt spid="598"/>
                                        </p:tgtEl>
                                      </p:cBhvr>
                                    </p:animEffect>
                                  </p:childTnLst>
                                </p:cTn>
                              </p:par>
                              <p:par>
                                <p:cTn id="11" presetID="21" presetClass="entr" presetSubtype="1" fill="hold" nodeType="withEffect">
                                  <p:stCondLst>
                                    <p:cond delay="0"/>
                                  </p:stCondLst>
                                  <p:childTnLst>
                                    <p:set>
                                      <p:cBhvr>
                                        <p:cTn id="12" dur="1" fill="hold">
                                          <p:stCondLst>
                                            <p:cond delay="0"/>
                                          </p:stCondLst>
                                        </p:cTn>
                                        <p:tgtEl>
                                          <p:spTgt spid="600"/>
                                        </p:tgtEl>
                                        <p:attrNameLst>
                                          <p:attrName>style.visibility</p:attrName>
                                        </p:attrNameLst>
                                      </p:cBhvr>
                                      <p:to>
                                        <p:strVal val="visible"/>
                                      </p:to>
                                    </p:set>
                                    <p:animEffect transition="in" filter="wheel(1)">
                                      <p:cBhvr>
                                        <p:cTn id="13" dur="2000"/>
                                        <p:tgtEl>
                                          <p:spTgt spid="600"/>
                                        </p:tgtEl>
                                      </p:cBhvr>
                                    </p:animEffect>
                                  </p:childTnLst>
                                </p:cTn>
                              </p:par>
                              <p:par>
                                <p:cTn id="14" presetID="21" presetClass="entr" presetSubtype="1" fill="hold" nodeType="withEffect">
                                  <p:stCondLst>
                                    <p:cond delay="0"/>
                                  </p:stCondLst>
                                  <p:childTnLst>
                                    <p:set>
                                      <p:cBhvr>
                                        <p:cTn id="15" dur="1" fill="hold">
                                          <p:stCondLst>
                                            <p:cond delay="0"/>
                                          </p:stCondLst>
                                        </p:cTn>
                                        <p:tgtEl>
                                          <p:spTgt spid="601"/>
                                        </p:tgtEl>
                                        <p:attrNameLst>
                                          <p:attrName>style.visibility</p:attrName>
                                        </p:attrNameLst>
                                      </p:cBhvr>
                                      <p:to>
                                        <p:strVal val="visible"/>
                                      </p:to>
                                    </p:set>
                                    <p:animEffect transition="in" filter="wheel(1)">
                                      <p:cBhvr>
                                        <p:cTn id="16" dur="2000"/>
                                        <p:tgtEl>
                                          <p:spTgt spid="601"/>
                                        </p:tgtEl>
                                      </p:cBhvr>
                                    </p:animEffect>
                                  </p:childTnLst>
                                </p:cTn>
                              </p:par>
                              <p:par>
                                <p:cTn id="17" presetID="21" presetClass="entr" presetSubtype="1" fill="hold" nodeType="withEffect">
                                  <p:stCondLst>
                                    <p:cond delay="0"/>
                                  </p:stCondLst>
                                  <p:childTnLst>
                                    <p:set>
                                      <p:cBhvr>
                                        <p:cTn id="18" dur="1" fill="hold">
                                          <p:stCondLst>
                                            <p:cond delay="0"/>
                                          </p:stCondLst>
                                        </p:cTn>
                                        <p:tgtEl>
                                          <p:spTgt spid="599"/>
                                        </p:tgtEl>
                                        <p:attrNameLst>
                                          <p:attrName>style.visibility</p:attrName>
                                        </p:attrNameLst>
                                      </p:cBhvr>
                                      <p:to>
                                        <p:strVal val="visible"/>
                                      </p:to>
                                    </p:set>
                                    <p:animEffect transition="in" filter="wheel(1)">
                                      <p:cBhvr>
                                        <p:cTn id="19" dur="2000"/>
                                        <p:tgtEl>
                                          <p:spTgt spid="59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92"/>
                                        </p:tgtEl>
                                        <p:attrNameLst>
                                          <p:attrName>style.visibility</p:attrName>
                                        </p:attrNameLst>
                                      </p:cBhvr>
                                      <p:to>
                                        <p:strVal val="visible"/>
                                      </p:to>
                                    </p:set>
                                    <p:animEffect transition="in" filter="wheel(1)">
                                      <p:cBhvr>
                                        <p:cTn id="24" dur="2000"/>
                                        <p:tgtEl>
                                          <p:spTgt spid="592"/>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93"/>
                                        </p:tgtEl>
                                        <p:attrNameLst>
                                          <p:attrName>style.visibility</p:attrName>
                                        </p:attrNameLst>
                                      </p:cBhvr>
                                      <p:to>
                                        <p:strVal val="visible"/>
                                      </p:to>
                                    </p:set>
                                    <p:animEffect transition="in" filter="wheel(1)">
                                      <p:cBhvr>
                                        <p:cTn id="27" dur="2000"/>
                                        <p:tgtEl>
                                          <p:spTgt spid="59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594"/>
                                        </p:tgtEl>
                                        <p:attrNameLst>
                                          <p:attrName>style.visibility</p:attrName>
                                        </p:attrNameLst>
                                      </p:cBhvr>
                                      <p:to>
                                        <p:strVal val="visible"/>
                                      </p:to>
                                    </p:set>
                                    <p:animEffect transition="in" filter="wheel(1)">
                                      <p:cBhvr>
                                        <p:cTn id="30" dur="2000"/>
                                        <p:tgtEl>
                                          <p:spTgt spid="594"/>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95"/>
                                        </p:tgtEl>
                                        <p:attrNameLst>
                                          <p:attrName>style.visibility</p:attrName>
                                        </p:attrNameLst>
                                      </p:cBhvr>
                                      <p:to>
                                        <p:strVal val="visible"/>
                                      </p:to>
                                    </p:set>
                                    <p:animEffect transition="in" filter="wheel(1)">
                                      <p:cBhvr>
                                        <p:cTn id="33" dur="2000"/>
                                        <p:tgtEl>
                                          <p:spTgt spid="595"/>
                                        </p:tgtEl>
                                      </p:cBhvr>
                                    </p:animEffec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Đăng Khôi – Thiên Đường Vắng Em (online-audio-converter.com).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cashreg.wav"/>
                                        </p:tgtEl>
                                      </p:cMediaNode>
                                    </p:audio>
                                  </p:sub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ashreg.wav"/>
                                        </p:tgtEl>
                                      </p:cMediaNode>
                                    </p:audio>
                                  </p:sub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ashreg.wav"/>
                                        </p:tgtEl>
                                      </p:cMediaNode>
                                    </p:audio>
                                  </p:sub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ashreg.wav"/>
                                        </p:tgtEl>
                                      </p:cMediaNode>
                                    </p:audio>
                                  </p:sub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cashreg.wav"/>
                                        </p:tgtEl>
                                      </p:cMediaNode>
                                    </p:audio>
                                  </p:sub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cashreg.wav"/>
                                        </p:tgtEl>
                                      </p:cMediaNode>
                                    </p:audio>
                                  </p:sub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cashreg.wav"/>
                                        </p:tgtEl>
                                      </p:cMediaNode>
                                    </p:audio>
                                  </p:sub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cashreg.wav"/>
                                        </p:tgtEl>
                                      </p:cMediaNode>
                                    </p:audio>
                                  </p:sub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cashreg.wav"/>
                                        </p:tgtEl>
                                      </p:cMediaNode>
                                    </p:audio>
                                  </p:sub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cashreg.wav"/>
                                        </p:tgtEl>
                                      </p:cMediaNode>
                                    </p:audio>
                                  </p:sub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cashreg.wav"/>
                                        </p:tgtEl>
                                      </p:cMediaNode>
                                    </p:audio>
                                  </p:subTnLst>
                                </p:cTn>
                              </p:par>
                            </p:childTnLst>
                          </p:cTn>
                        </p:par>
                        <p:par>
                          <p:cTn id="91" fill="hold">
                            <p:stCondLst>
                              <p:cond delay="21000"/>
                            </p:stCondLst>
                            <p:childTnLst>
                              <p:par>
                                <p:cTn id="92" presetID="11" presetClass="entr" presetSubtype="0" fill="hold" grpId="0" nodeType="afterEffect">
                                  <p:stCondLst>
                                    <p:cond delay="0"/>
                                  </p:stCondLst>
                                  <p:childTnLst>
                                    <p:set>
                                      <p:cBhvr>
                                        <p:cTn id="93"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cashreg.wav"/>
                                        </p:tgtEl>
                                      </p:cMediaNode>
                                    </p:audio>
                                  </p:subTnLst>
                                </p:cTn>
                              </p:par>
                            </p:childTnLst>
                          </p:cTn>
                        </p:par>
                        <p:par>
                          <p:cTn id="94" fill="hold">
                            <p:stCondLst>
                              <p:cond delay="22000"/>
                            </p:stCondLst>
                            <p:childTnLst>
                              <p:par>
                                <p:cTn id="95" presetID="11" presetClass="entr" presetSubtype="0" fill="hold" grpId="0" nodeType="afterEffect">
                                  <p:stCondLst>
                                    <p:cond delay="0"/>
                                  </p:stCondLst>
                                  <p:childTnLst>
                                    <p:set>
                                      <p:cBhvr>
                                        <p:cTn id="96"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ashreg.wav"/>
                                        </p:tgtEl>
                                      </p:cMediaNode>
                                    </p:audio>
                                  </p:subTnLst>
                                </p:cTn>
                              </p:par>
                            </p:childTnLst>
                          </p:cTn>
                        </p:par>
                        <p:par>
                          <p:cTn id="97" fill="hold">
                            <p:stCondLst>
                              <p:cond delay="23000"/>
                            </p:stCondLst>
                            <p:childTnLst>
                              <p:par>
                                <p:cTn id="98" presetID="11" presetClass="entr" presetSubtype="0" fill="hold" grpId="0" nodeType="afterEffect">
                                  <p:stCondLst>
                                    <p:cond delay="0"/>
                                  </p:stCondLst>
                                  <p:childTnLst>
                                    <p:set>
                                      <p:cBhvr>
                                        <p:cTn id="99"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cashreg.wav"/>
                                        </p:tgtEl>
                                      </p:cMediaNode>
                                    </p:audio>
                                  </p:subTnLst>
                                </p:cTn>
                              </p:par>
                            </p:childTnLst>
                          </p:cTn>
                        </p:par>
                        <p:par>
                          <p:cTn id="100" fill="hold">
                            <p:stCondLst>
                              <p:cond delay="24000"/>
                            </p:stCondLst>
                            <p:childTnLst>
                              <p:par>
                                <p:cTn id="101" presetID="11" presetClass="entr" presetSubtype="0" fill="hold" grpId="0" nodeType="afterEffect">
                                  <p:stCondLst>
                                    <p:cond delay="0"/>
                                  </p:stCondLst>
                                  <p:childTnLst>
                                    <p:set>
                                      <p:cBhvr>
                                        <p:cTn id="102"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cashreg.wav"/>
                                        </p:tgtEl>
                                      </p:cMediaNode>
                                    </p:audio>
                                  </p:subTnLst>
                                </p:cTn>
                              </p:par>
                            </p:childTnLst>
                          </p:cTn>
                        </p:par>
                        <p:par>
                          <p:cTn id="103" fill="hold">
                            <p:stCondLst>
                              <p:cond delay="25000"/>
                            </p:stCondLst>
                            <p:childTnLst>
                              <p:par>
                                <p:cTn id="104" presetID="11" presetClass="entr" presetSubtype="0" fill="hold" grpId="0" nodeType="afterEffect">
                                  <p:stCondLst>
                                    <p:cond delay="0"/>
                                  </p:stCondLst>
                                  <p:childTnLst>
                                    <p:set>
                                      <p:cBhvr>
                                        <p:cTn id="105"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cashreg.wav"/>
                                        </p:tgtEl>
                                      </p:cMediaNode>
                                    </p:audio>
                                  </p:subTnLst>
                                </p:cTn>
                              </p:par>
                            </p:childTnLst>
                          </p:cTn>
                        </p:par>
                        <p:par>
                          <p:cTn id="106" fill="hold">
                            <p:stCondLst>
                              <p:cond delay="26000"/>
                            </p:stCondLst>
                            <p:childTnLst>
                              <p:par>
                                <p:cTn id="107" presetID="11" presetClass="entr" presetSubtype="0" fill="hold" grpId="0" nodeType="afterEffect">
                                  <p:stCondLst>
                                    <p:cond delay="0"/>
                                  </p:stCondLst>
                                  <p:childTnLst>
                                    <p:set>
                                      <p:cBhvr>
                                        <p:cTn id="108"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cashreg.wav"/>
                                        </p:tgtEl>
                                      </p:cMediaNode>
                                    </p:audio>
                                  </p:subTnLst>
                                </p:cTn>
                              </p:par>
                            </p:childTnLst>
                          </p:cTn>
                        </p:par>
                        <p:par>
                          <p:cTn id="109" fill="hold">
                            <p:stCondLst>
                              <p:cond delay="27000"/>
                            </p:stCondLst>
                            <p:childTnLst>
                              <p:par>
                                <p:cTn id="110" presetID="11" presetClass="entr" presetSubtype="0" fill="hold" grpId="0" nodeType="afterEffect">
                                  <p:stCondLst>
                                    <p:cond delay="0"/>
                                  </p:stCondLst>
                                  <p:childTnLst>
                                    <p:set>
                                      <p:cBhvr>
                                        <p:cTn id="11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cashreg.wav"/>
                                        </p:tgtEl>
                                      </p:cMediaNode>
                                    </p:audio>
                                  </p:subTnLst>
                                </p:cTn>
                              </p:par>
                            </p:childTnLst>
                          </p:cTn>
                        </p:par>
                        <p:par>
                          <p:cTn id="112" fill="hold">
                            <p:stCondLst>
                              <p:cond delay="28000"/>
                            </p:stCondLst>
                            <p:childTnLst>
                              <p:par>
                                <p:cTn id="113" presetID="11" presetClass="entr" presetSubtype="0" fill="hold" grpId="0" nodeType="afterEffect">
                                  <p:stCondLst>
                                    <p:cond delay="0"/>
                                  </p:stCondLst>
                                  <p:childTnLst>
                                    <p:set>
                                      <p:cBhvr>
                                        <p:cTn id="11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cashreg.wav"/>
                                        </p:tgtEl>
                                      </p:cMediaNode>
                                    </p:audio>
                                  </p:subTnLst>
                                </p:cTn>
                              </p:par>
                            </p:childTnLst>
                          </p:cTn>
                        </p:par>
                        <p:par>
                          <p:cTn id="115" fill="hold">
                            <p:stCondLst>
                              <p:cond delay="29000"/>
                            </p:stCondLst>
                            <p:childTnLst>
                              <p:par>
                                <p:cTn id="116" presetID="11" presetClass="entr" presetSubtype="0" fill="hold" grpId="0" nodeType="afterEffect">
                                  <p:stCondLst>
                                    <p:cond delay="0"/>
                                  </p:stCondLst>
                                  <p:childTnLst>
                                    <p:set>
                                      <p:cBhvr>
                                        <p:cTn id="11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3" name="cashreg.wav"/>
                                        </p:tgtEl>
                                      </p:cMediaNode>
                                    </p:audio>
                                  </p:subTnLst>
                                </p:cTn>
                              </p:par>
                            </p:childTnLst>
                          </p:cTn>
                        </p:par>
                        <p:par>
                          <p:cTn id="118" fill="hold">
                            <p:stCondLst>
                              <p:cond delay="30000"/>
                            </p:stCondLst>
                            <p:childTnLst>
                              <p:par>
                                <p:cTn id="119" presetID="11" presetClass="entr" presetSubtype="0" fill="hold" grpId="0" nodeType="afterEffect">
                                  <p:stCondLst>
                                    <p:cond delay="0"/>
                                  </p:stCondLst>
                                  <p:childTnLst>
                                    <p:set>
                                      <p:cBhvr>
                                        <p:cTn id="120"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childTnLst>
                          </p:cTn>
                        </p:par>
                        <p:par>
                          <p:cTn id="121" fill="hold">
                            <p:stCondLst>
                              <p:cond delay="31000"/>
                            </p:stCondLst>
                            <p:childTnLst>
                              <p:par>
                                <p:cTn id="122" presetID="11" presetClass="entr" presetSubtype="0" fill="hold" grpId="0" nodeType="afterEffect">
                                  <p:stCondLst>
                                    <p:cond delay="0"/>
                                  </p:stCondLst>
                                  <p:childTnLst>
                                    <p:set>
                                      <p:cBhvr>
                                        <p:cTn id="123"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cashreg.wav"/>
                                        </p:tgtEl>
                                      </p:cMediaNode>
                                    </p:audio>
                                  </p:subTnLst>
                                </p:cTn>
                              </p:par>
                            </p:childTnLst>
                          </p:cTn>
                        </p:par>
                        <p:par>
                          <p:cTn id="124" fill="hold">
                            <p:stCondLst>
                              <p:cond delay="32000"/>
                            </p:stCondLst>
                            <p:childTnLst>
                              <p:par>
                                <p:cTn id="125" presetID="11" presetClass="entr" presetSubtype="0" fill="hold" grpId="0" nodeType="afterEffect">
                                  <p:stCondLst>
                                    <p:cond delay="0"/>
                                  </p:stCondLst>
                                  <p:childTnLst>
                                    <p:set>
                                      <p:cBhvr>
                                        <p:cTn id="126"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ashreg.wav"/>
                                        </p:tgtEl>
                                      </p:cMediaNode>
                                    </p:audio>
                                  </p:subTnLst>
                                </p:cTn>
                              </p:par>
                            </p:childTnLst>
                          </p:cTn>
                        </p:par>
                        <p:par>
                          <p:cTn id="127" fill="hold">
                            <p:stCondLst>
                              <p:cond delay="33000"/>
                            </p:stCondLst>
                            <p:childTnLst>
                              <p:par>
                                <p:cTn id="128" presetID="11" presetClass="entr" presetSubtype="0" fill="hold" grpId="0" nodeType="afterEffect">
                                  <p:stCondLst>
                                    <p:cond delay="0"/>
                                  </p:stCondLst>
                                  <p:childTnLst>
                                    <p:set>
                                      <p:cBhvr>
                                        <p:cTn id="129"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cashreg.wav"/>
                                        </p:tgtEl>
                                      </p:cMediaNode>
                                    </p:audio>
                                  </p:subTnLst>
                                </p:cTn>
                              </p:par>
                            </p:childTnLst>
                          </p:cTn>
                        </p:par>
                        <p:par>
                          <p:cTn id="130" fill="hold">
                            <p:stCondLst>
                              <p:cond delay="34000"/>
                            </p:stCondLst>
                            <p:childTnLst>
                              <p:par>
                                <p:cTn id="131" presetID="11" presetClass="entr" presetSubtype="0" fill="hold" grpId="0" nodeType="afterEffect">
                                  <p:stCondLst>
                                    <p:cond delay="0"/>
                                  </p:stCondLst>
                                  <p:childTnLst>
                                    <p:set>
                                      <p:cBhvr>
                                        <p:cTn id="13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cashreg.wav"/>
                                        </p:tgtEl>
                                      </p:cMediaNode>
                                    </p:audio>
                                  </p:subTnLst>
                                </p:cTn>
                              </p:par>
                            </p:childTnLst>
                          </p:cTn>
                        </p:par>
                        <p:par>
                          <p:cTn id="133" fill="hold">
                            <p:stCondLst>
                              <p:cond delay="35000"/>
                            </p:stCondLst>
                            <p:childTnLst>
                              <p:par>
                                <p:cTn id="134" presetID="11" presetClass="entr" presetSubtype="0" fill="hold" grpId="0" nodeType="afterEffect">
                                  <p:stCondLst>
                                    <p:cond delay="0"/>
                                  </p:stCondLst>
                                  <p:childTnLst>
                                    <p:set>
                                      <p:cBhvr>
                                        <p:cTn id="135"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cashreg.wav"/>
                                        </p:tgtEl>
                                      </p:cMediaNode>
                                    </p:audio>
                                  </p:subTnLst>
                                </p:cTn>
                              </p:par>
                            </p:childTnLst>
                          </p:cTn>
                        </p:par>
                        <p:par>
                          <p:cTn id="136" fill="hold">
                            <p:stCondLst>
                              <p:cond delay="36000"/>
                            </p:stCondLst>
                            <p:childTnLst>
                              <p:par>
                                <p:cTn id="137" presetID="11" presetClass="entr" presetSubtype="0" fill="hold" grpId="0" nodeType="afterEffect">
                                  <p:stCondLst>
                                    <p:cond delay="0"/>
                                  </p:stCondLst>
                                  <p:childTnLst>
                                    <p:set>
                                      <p:cBhvr>
                                        <p:cTn id="138"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ashreg.wav"/>
                                        </p:tgtEl>
                                      </p:cMediaNode>
                                    </p:audio>
                                  </p:subTnLst>
                                </p:cTn>
                              </p:par>
                            </p:childTnLst>
                          </p:cTn>
                        </p:par>
                        <p:par>
                          <p:cTn id="139" fill="hold">
                            <p:stCondLst>
                              <p:cond delay="37000"/>
                            </p:stCondLst>
                            <p:childTnLst>
                              <p:par>
                                <p:cTn id="140" presetID="11" presetClass="entr" presetSubtype="0" fill="hold" grpId="0" nodeType="afterEffect">
                                  <p:stCondLst>
                                    <p:cond delay="0"/>
                                  </p:stCondLst>
                                  <p:childTnLst>
                                    <p:set>
                                      <p:cBhvr>
                                        <p:cTn id="141"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3" name="cashreg.wav"/>
                                        </p:tgtEl>
                                      </p:cMediaNode>
                                    </p:audio>
                                  </p:subTnLst>
                                </p:cTn>
                              </p:par>
                            </p:childTnLst>
                          </p:cTn>
                        </p:par>
                        <p:par>
                          <p:cTn id="142" fill="hold">
                            <p:stCondLst>
                              <p:cond delay="38000"/>
                            </p:stCondLst>
                            <p:childTnLst>
                              <p:par>
                                <p:cTn id="143" presetID="11" presetClass="entr" presetSubtype="0" fill="hold" grpId="0" nodeType="afterEffect">
                                  <p:stCondLst>
                                    <p:cond delay="0"/>
                                  </p:stCondLst>
                                  <p:childTnLst>
                                    <p:set>
                                      <p:cBhvr>
                                        <p:cTn id="144"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ashreg.wav"/>
                                        </p:tgtEl>
                                      </p:cMediaNode>
                                    </p:audio>
                                  </p:subTnLst>
                                </p:cTn>
                              </p:par>
                            </p:childTnLst>
                          </p:cTn>
                        </p:par>
                        <p:par>
                          <p:cTn id="145" fill="hold">
                            <p:stCondLst>
                              <p:cond delay="39000"/>
                            </p:stCondLst>
                            <p:childTnLst>
                              <p:par>
                                <p:cTn id="146" presetID="11" presetClass="entr" presetSubtype="0" fill="hold" grpId="0" nodeType="afterEffect">
                                  <p:stCondLst>
                                    <p:cond delay="0"/>
                                  </p:stCondLst>
                                  <p:childTnLst>
                                    <p:set>
                                      <p:cBhvr>
                                        <p:cTn id="147"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3" name="cashreg.wav"/>
                                        </p:tgtEl>
                                      </p:cMediaNode>
                                    </p:audio>
                                  </p:subTnLst>
                                </p:cTn>
                              </p:par>
                            </p:childTnLst>
                          </p:cTn>
                        </p:par>
                        <p:par>
                          <p:cTn id="148" fill="hold">
                            <p:stCondLst>
                              <p:cond delay="40000"/>
                            </p:stCondLst>
                            <p:childTnLst>
                              <p:par>
                                <p:cTn id="149" presetID="11" presetClass="entr" presetSubtype="0" fill="hold" grpId="0" nodeType="afterEffect">
                                  <p:stCondLst>
                                    <p:cond delay="0"/>
                                  </p:stCondLst>
                                  <p:childTnLst>
                                    <p:set>
                                      <p:cBhvr>
                                        <p:cTn id="150"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3" name="cashreg.wav"/>
                                        </p:tgtEl>
                                      </p:cMediaNode>
                                    </p:audio>
                                  </p:subTnLst>
                                </p:cTn>
                              </p:par>
                            </p:childTnLst>
                          </p:cTn>
                        </p:par>
                        <p:par>
                          <p:cTn id="151" fill="hold">
                            <p:stCondLst>
                              <p:cond delay="41000"/>
                            </p:stCondLst>
                            <p:childTnLst>
                              <p:par>
                                <p:cTn id="152" presetID="11" presetClass="entr" presetSubtype="0" fill="hold" grpId="0" nodeType="afterEffect">
                                  <p:stCondLst>
                                    <p:cond delay="0"/>
                                  </p:stCondLst>
                                  <p:childTnLst>
                                    <p:set>
                                      <p:cBhvr>
                                        <p:cTn id="153"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3" name="cashreg.wav"/>
                                        </p:tgtEl>
                                      </p:cMediaNode>
                                    </p:audio>
                                  </p:subTnLst>
                                </p:cTn>
                              </p:par>
                            </p:childTnLst>
                          </p:cTn>
                        </p:par>
                        <p:par>
                          <p:cTn id="154" fill="hold">
                            <p:stCondLst>
                              <p:cond delay="42000"/>
                            </p:stCondLst>
                            <p:childTnLst>
                              <p:par>
                                <p:cTn id="155" presetID="11" presetClass="entr" presetSubtype="0" fill="hold" grpId="0" nodeType="afterEffect">
                                  <p:stCondLst>
                                    <p:cond delay="0"/>
                                  </p:stCondLst>
                                  <p:childTnLst>
                                    <p:set>
                                      <p:cBhvr>
                                        <p:cTn id="156"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cashreg.wav"/>
                                        </p:tgtEl>
                                      </p:cMediaNode>
                                    </p:audio>
                                  </p:subTnLst>
                                </p:cTn>
                              </p:par>
                            </p:childTnLst>
                          </p:cTn>
                        </p:par>
                        <p:par>
                          <p:cTn id="157" fill="hold">
                            <p:stCondLst>
                              <p:cond delay="43000"/>
                            </p:stCondLst>
                            <p:childTnLst>
                              <p:par>
                                <p:cTn id="158" presetID="11" presetClass="entr" presetSubtype="0" fill="hold" grpId="0" nodeType="afterEffect">
                                  <p:stCondLst>
                                    <p:cond delay="0"/>
                                  </p:stCondLst>
                                  <p:childTnLst>
                                    <p:set>
                                      <p:cBhvr>
                                        <p:cTn id="159"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3" name="cashreg.wav"/>
                                        </p:tgtEl>
                                      </p:cMediaNode>
                                    </p:audio>
                                  </p:subTnLst>
                                </p:cTn>
                              </p:par>
                            </p:childTnLst>
                          </p:cTn>
                        </p:par>
                        <p:par>
                          <p:cTn id="160" fill="hold">
                            <p:stCondLst>
                              <p:cond delay="44000"/>
                            </p:stCondLst>
                            <p:childTnLst>
                              <p:par>
                                <p:cTn id="161" presetID="11" presetClass="entr" presetSubtype="0" fill="hold" grpId="0" nodeType="afterEffect">
                                  <p:stCondLst>
                                    <p:cond delay="0"/>
                                  </p:stCondLst>
                                  <p:childTnLst>
                                    <p:set>
                                      <p:cBhvr>
                                        <p:cTn id="162"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3" name="cashreg.wav"/>
                                        </p:tgtEl>
                                      </p:cMediaNode>
                                    </p:audio>
                                  </p:subTnLst>
                                </p:cTn>
                              </p:par>
                            </p:childTnLst>
                          </p:cTn>
                        </p:par>
                        <p:par>
                          <p:cTn id="163" fill="hold">
                            <p:stCondLst>
                              <p:cond delay="45000"/>
                            </p:stCondLst>
                            <p:childTnLst>
                              <p:par>
                                <p:cTn id="164" presetID="11" presetClass="entr" presetSubtype="0" fill="hold" grpId="0" nodeType="afterEffect">
                                  <p:stCondLst>
                                    <p:cond delay="0"/>
                                  </p:stCondLst>
                                  <p:childTnLst>
                                    <p:set>
                                      <p:cBhvr>
                                        <p:cTn id="165"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cashreg.wav"/>
                                        </p:tgtEl>
                                      </p:cMediaNode>
                                    </p:audio>
                                  </p:subTnLst>
                                </p:cTn>
                              </p:par>
                            </p:childTnLst>
                          </p:cTn>
                        </p:par>
                        <p:par>
                          <p:cTn id="166" fill="hold">
                            <p:stCondLst>
                              <p:cond delay="46000"/>
                            </p:stCondLst>
                            <p:childTnLst>
                              <p:par>
                                <p:cTn id="167" presetID="11" presetClass="entr" presetSubtype="0" fill="hold" grpId="0" nodeType="afterEffect">
                                  <p:stCondLst>
                                    <p:cond delay="0"/>
                                  </p:stCondLst>
                                  <p:childTnLst>
                                    <p:set>
                                      <p:cBhvr>
                                        <p:cTn id="168"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3" name="cashreg.wav"/>
                                        </p:tgtEl>
                                      </p:cMediaNode>
                                    </p:audio>
                                  </p:subTnLst>
                                </p:cTn>
                              </p:par>
                            </p:childTnLst>
                          </p:cTn>
                        </p:par>
                        <p:par>
                          <p:cTn id="169" fill="hold">
                            <p:stCondLst>
                              <p:cond delay="47000"/>
                            </p:stCondLst>
                            <p:childTnLst>
                              <p:par>
                                <p:cTn id="170" presetID="11" presetClass="entr" presetSubtype="0" fill="hold" grpId="0" nodeType="afterEffect">
                                  <p:stCondLst>
                                    <p:cond delay="0"/>
                                  </p:stCondLst>
                                  <p:childTnLst>
                                    <p:set>
                                      <p:cBhvr>
                                        <p:cTn id="171"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3" name="cashreg.wav"/>
                                        </p:tgtEl>
                                      </p:cMediaNode>
                                    </p:audio>
                                  </p:subTnLst>
                                </p:cTn>
                              </p:par>
                            </p:childTnLst>
                          </p:cTn>
                        </p:par>
                        <p:par>
                          <p:cTn id="172" fill="hold">
                            <p:stCondLst>
                              <p:cond delay="48000"/>
                            </p:stCondLst>
                            <p:childTnLst>
                              <p:par>
                                <p:cTn id="173" presetID="11" presetClass="entr" presetSubtype="0" fill="hold" grpId="0" nodeType="afterEffect">
                                  <p:stCondLst>
                                    <p:cond delay="0"/>
                                  </p:stCondLst>
                                  <p:childTnLst>
                                    <p:set>
                                      <p:cBhvr>
                                        <p:cTn id="174"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cashreg.wav"/>
                                        </p:tgtEl>
                                      </p:cMediaNode>
                                    </p:audio>
                                  </p:subTnLst>
                                </p:cTn>
                              </p:par>
                            </p:childTnLst>
                          </p:cTn>
                        </p:par>
                        <p:par>
                          <p:cTn id="175" fill="hold">
                            <p:stCondLst>
                              <p:cond delay="49000"/>
                            </p:stCondLst>
                            <p:childTnLst>
                              <p:par>
                                <p:cTn id="176" presetID="11" presetClass="entr" presetSubtype="0" fill="hold" grpId="0" nodeType="afterEffect">
                                  <p:stCondLst>
                                    <p:cond delay="0"/>
                                  </p:stCondLst>
                                  <p:childTnLst>
                                    <p:set>
                                      <p:cBhvr>
                                        <p:cTn id="177"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cashreg.wav"/>
                                        </p:tgtEl>
                                      </p:cMediaNode>
                                    </p:audio>
                                  </p:subTnLst>
                                </p:cTn>
                              </p:par>
                            </p:childTnLst>
                          </p:cTn>
                        </p:par>
                        <p:par>
                          <p:cTn id="178" fill="hold">
                            <p:stCondLst>
                              <p:cond delay="50000"/>
                            </p:stCondLst>
                            <p:childTnLst>
                              <p:par>
                                <p:cTn id="179" presetID="11" presetClass="entr" presetSubtype="0" fill="hold" grpId="0" nodeType="afterEffect">
                                  <p:stCondLst>
                                    <p:cond delay="0"/>
                                  </p:stCondLst>
                                  <p:childTnLst>
                                    <p:set>
                                      <p:cBhvr>
                                        <p:cTn id="18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cashreg.wav"/>
                                        </p:tgtEl>
                                      </p:cMediaNode>
                                    </p:audio>
                                  </p:subTnLst>
                                </p:cTn>
                              </p:par>
                            </p:childTnLst>
                          </p:cTn>
                        </p:par>
                        <p:par>
                          <p:cTn id="181" fill="hold">
                            <p:stCondLst>
                              <p:cond delay="51000"/>
                            </p:stCondLst>
                            <p:childTnLst>
                              <p:par>
                                <p:cTn id="182" presetID="11" presetClass="entr" presetSubtype="0" fill="hold" grpId="0" nodeType="afterEffect">
                                  <p:stCondLst>
                                    <p:cond delay="0"/>
                                  </p:stCondLst>
                                  <p:childTnLst>
                                    <p:set>
                                      <p:cBhvr>
                                        <p:cTn id="183"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par>
                          <p:cTn id="184" fill="hold">
                            <p:stCondLst>
                              <p:cond delay="52000"/>
                            </p:stCondLst>
                            <p:childTnLst>
                              <p:par>
                                <p:cTn id="185" presetID="11" presetClass="entr" presetSubtype="0" fill="hold" grpId="0" nodeType="afterEffect">
                                  <p:stCondLst>
                                    <p:cond delay="0"/>
                                  </p:stCondLst>
                                  <p:childTnLst>
                                    <p:set>
                                      <p:cBhvr>
                                        <p:cTn id="186"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cashreg.wav"/>
                                        </p:tgtEl>
                                      </p:cMediaNode>
                                    </p:audio>
                                  </p:subTnLst>
                                </p:cTn>
                              </p:par>
                            </p:childTnLst>
                          </p:cTn>
                        </p:par>
                        <p:par>
                          <p:cTn id="187" fill="hold">
                            <p:stCondLst>
                              <p:cond delay="53000"/>
                            </p:stCondLst>
                            <p:childTnLst>
                              <p:par>
                                <p:cTn id="188" presetID="11" presetClass="entr" presetSubtype="0" fill="hold" grpId="0" nodeType="afterEffect">
                                  <p:stCondLst>
                                    <p:cond delay="0"/>
                                  </p:stCondLst>
                                  <p:childTnLst>
                                    <p:set>
                                      <p:cBhvr>
                                        <p:cTn id="189"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cashreg.wav"/>
                                        </p:tgtEl>
                                      </p:cMediaNode>
                                    </p:audio>
                                  </p:subTnLst>
                                </p:cTn>
                              </p:par>
                            </p:childTnLst>
                          </p:cTn>
                        </p:par>
                        <p:par>
                          <p:cTn id="190" fill="hold">
                            <p:stCondLst>
                              <p:cond delay="54000"/>
                            </p:stCondLst>
                            <p:childTnLst>
                              <p:par>
                                <p:cTn id="191" presetID="11" presetClass="entr" presetSubtype="0" fill="hold" grpId="0" nodeType="afterEffect">
                                  <p:stCondLst>
                                    <p:cond delay="0"/>
                                  </p:stCondLst>
                                  <p:childTnLst>
                                    <p:set>
                                      <p:cBhvr>
                                        <p:cTn id="192"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3" name="cashreg.wav"/>
                                        </p:tgtEl>
                                      </p:cMediaNode>
                                    </p:audio>
                                  </p:subTnLst>
                                </p:cTn>
                              </p:par>
                            </p:childTnLst>
                          </p:cTn>
                        </p:par>
                        <p:par>
                          <p:cTn id="193" fill="hold">
                            <p:stCondLst>
                              <p:cond delay="55000"/>
                            </p:stCondLst>
                            <p:childTnLst>
                              <p:par>
                                <p:cTn id="194" presetID="11" presetClass="entr" presetSubtype="0" fill="hold" grpId="0" nodeType="afterEffect">
                                  <p:stCondLst>
                                    <p:cond delay="0"/>
                                  </p:stCondLst>
                                  <p:childTnLst>
                                    <p:set>
                                      <p:cBhvr>
                                        <p:cTn id="195"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3" name="cashreg.wav"/>
                                        </p:tgtEl>
                                      </p:cMediaNode>
                                    </p:audio>
                                  </p:subTnLst>
                                </p:cTn>
                              </p:par>
                            </p:childTnLst>
                          </p:cTn>
                        </p:par>
                        <p:par>
                          <p:cTn id="196" fill="hold">
                            <p:stCondLst>
                              <p:cond delay="56000"/>
                            </p:stCondLst>
                            <p:childTnLst>
                              <p:par>
                                <p:cTn id="197" presetID="11" presetClass="entr" presetSubtype="0" fill="hold" grpId="0" nodeType="afterEffect">
                                  <p:stCondLst>
                                    <p:cond delay="0"/>
                                  </p:stCondLst>
                                  <p:childTnLst>
                                    <p:set>
                                      <p:cBhvr>
                                        <p:cTn id="198"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3" name="cashreg.wav"/>
                                        </p:tgtEl>
                                      </p:cMediaNode>
                                    </p:audio>
                                  </p:subTnLst>
                                </p:cTn>
                              </p:par>
                            </p:childTnLst>
                          </p:cTn>
                        </p:par>
                        <p:par>
                          <p:cTn id="199" fill="hold">
                            <p:stCondLst>
                              <p:cond delay="57000"/>
                            </p:stCondLst>
                            <p:childTnLst>
                              <p:par>
                                <p:cTn id="200" presetID="11" presetClass="entr" presetSubtype="0" fill="hold" grpId="0" nodeType="afterEffect">
                                  <p:stCondLst>
                                    <p:cond delay="0"/>
                                  </p:stCondLst>
                                  <p:childTnLst>
                                    <p:set>
                                      <p:cBhvr>
                                        <p:cTn id="201"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3" name="cashreg.wav"/>
                                        </p:tgtEl>
                                      </p:cMediaNode>
                                    </p:audio>
                                  </p:subTnLst>
                                </p:cTn>
                              </p:par>
                            </p:childTnLst>
                          </p:cTn>
                        </p:par>
                        <p:par>
                          <p:cTn id="202" fill="hold">
                            <p:stCondLst>
                              <p:cond delay="58000"/>
                            </p:stCondLst>
                            <p:childTnLst>
                              <p:par>
                                <p:cTn id="203" presetID="11" presetClass="entr" presetSubtype="0" fill="hold" grpId="0" nodeType="afterEffect">
                                  <p:stCondLst>
                                    <p:cond delay="0"/>
                                  </p:stCondLst>
                                  <p:childTnLst>
                                    <p:set>
                                      <p:cBhvr>
                                        <p:cTn id="20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3" name="cashreg.wav"/>
                                        </p:tgtEl>
                                      </p:cMediaNode>
                                    </p:audio>
                                  </p:subTnLst>
                                </p:cTn>
                              </p:par>
                            </p:childTnLst>
                          </p:cTn>
                        </p:par>
                        <p:par>
                          <p:cTn id="205" fill="hold">
                            <p:stCondLst>
                              <p:cond delay="59000"/>
                            </p:stCondLst>
                            <p:childTnLst>
                              <p:par>
                                <p:cTn id="206" presetID="11" presetClass="entr" presetSubtype="0" fill="hold" grpId="0" nodeType="afterEffect">
                                  <p:stCondLst>
                                    <p:cond delay="0"/>
                                  </p:stCondLst>
                                  <p:childTnLst>
                                    <p:set>
                                      <p:cBhvr>
                                        <p:cTn id="207"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3" name="cashreg.wav"/>
                                        </p:tgtEl>
                                      </p:cMediaNode>
                                    </p:audio>
                                  </p:subTnLst>
                                </p:cTn>
                              </p:par>
                            </p:childTnLst>
                          </p:cTn>
                        </p:par>
                        <p:par>
                          <p:cTn id="208" fill="hold">
                            <p:stCondLst>
                              <p:cond delay="60000"/>
                            </p:stCondLst>
                            <p:childTnLst>
                              <p:par>
                                <p:cTn id="209" presetID="11" presetClass="entr" presetSubtype="0" fill="hold" grpId="0" nodeType="afterEffect">
                                  <p:stCondLst>
                                    <p:cond delay="0"/>
                                  </p:stCondLst>
                                  <p:childTnLst>
                                    <p:set>
                                      <p:cBhvr>
                                        <p:cTn id="210"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3" name="cashreg.wav"/>
                                        </p:tgtEl>
                                      </p:cMediaNode>
                                    </p:audio>
                                  </p:subTnLst>
                                </p:cTn>
                              </p:par>
                            </p:childTnLst>
                          </p:cTn>
                        </p:par>
                        <p:par>
                          <p:cTn id="211" fill="hold">
                            <p:stCondLst>
                              <p:cond delay="61000"/>
                            </p:stCondLst>
                            <p:childTnLst>
                              <p:par>
                                <p:cTn id="212" presetID="11" presetClass="entr" presetSubtype="0" fill="hold" grpId="0" nodeType="afterEffect">
                                  <p:stCondLst>
                                    <p:cond delay="0"/>
                                  </p:stCondLst>
                                  <p:childTnLst>
                                    <p:set>
                                      <p:cBhvr>
                                        <p:cTn id="213"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par>
                          <p:cTn id="214" fill="hold">
                            <p:stCondLst>
                              <p:cond delay="62000"/>
                            </p:stCondLst>
                            <p:childTnLst>
                              <p:par>
                                <p:cTn id="215" presetID="11" presetClass="entr" presetSubtype="0" fill="hold" grpId="0" nodeType="afterEffect">
                                  <p:stCondLst>
                                    <p:cond delay="0"/>
                                  </p:stCondLst>
                                  <p:childTnLst>
                                    <p:set>
                                      <p:cBhvr>
                                        <p:cTn id="216"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3" name="cashreg.wav"/>
                                        </p:tgtEl>
                                      </p:cMediaNode>
                                    </p:audio>
                                  </p:subTnLst>
                                </p:cTn>
                              </p:par>
                            </p:childTnLst>
                          </p:cTn>
                        </p:par>
                        <p:par>
                          <p:cTn id="217" fill="hold">
                            <p:stCondLst>
                              <p:cond delay="63000"/>
                            </p:stCondLst>
                            <p:childTnLst>
                              <p:par>
                                <p:cTn id="218" presetID="11" presetClass="entr" presetSubtype="0" fill="hold" grpId="0" nodeType="afterEffect">
                                  <p:stCondLst>
                                    <p:cond delay="0"/>
                                  </p:stCondLst>
                                  <p:childTnLst>
                                    <p:set>
                                      <p:cBhvr>
                                        <p:cTn id="219"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par>
                          <p:cTn id="220" fill="hold">
                            <p:stCondLst>
                              <p:cond delay="64000"/>
                            </p:stCondLst>
                            <p:childTnLst>
                              <p:par>
                                <p:cTn id="221" presetID="11" presetClass="entr" presetSubtype="0" fill="hold" grpId="0" nodeType="afterEffect">
                                  <p:stCondLst>
                                    <p:cond delay="0"/>
                                  </p:stCondLst>
                                  <p:childTnLst>
                                    <p:set>
                                      <p:cBhvr>
                                        <p:cTn id="222"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3" name="cashreg.wav"/>
                                        </p:tgtEl>
                                      </p:cMediaNode>
                                    </p:audio>
                                  </p:subTnLst>
                                </p:cTn>
                              </p:par>
                            </p:childTnLst>
                          </p:cTn>
                        </p:par>
                        <p:par>
                          <p:cTn id="223" fill="hold">
                            <p:stCondLst>
                              <p:cond delay="65000"/>
                            </p:stCondLst>
                            <p:childTnLst>
                              <p:par>
                                <p:cTn id="224" presetID="11" presetClass="entr" presetSubtype="0" fill="hold" grpId="0" nodeType="afterEffect">
                                  <p:stCondLst>
                                    <p:cond delay="0"/>
                                  </p:stCondLst>
                                  <p:childTnLst>
                                    <p:set>
                                      <p:cBhvr>
                                        <p:cTn id="225"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par>
                          <p:cTn id="226" fill="hold">
                            <p:stCondLst>
                              <p:cond delay="66000"/>
                            </p:stCondLst>
                            <p:childTnLst>
                              <p:par>
                                <p:cTn id="227" presetID="11" presetClass="entr" presetSubtype="0" fill="hold" grpId="0" nodeType="afterEffect">
                                  <p:stCondLst>
                                    <p:cond delay="0"/>
                                  </p:stCondLst>
                                  <p:childTnLst>
                                    <p:set>
                                      <p:cBhvr>
                                        <p:cTn id="22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3" name="cashreg.wav"/>
                                        </p:tgtEl>
                                      </p:cMediaNode>
                                    </p:audio>
                                  </p:subTnLst>
                                </p:cTn>
                              </p:par>
                            </p:childTnLst>
                          </p:cTn>
                        </p:par>
                        <p:par>
                          <p:cTn id="229" fill="hold">
                            <p:stCondLst>
                              <p:cond delay="67000"/>
                            </p:stCondLst>
                            <p:childTnLst>
                              <p:par>
                                <p:cTn id="230" presetID="11" presetClass="entr" presetSubtype="0" fill="hold" grpId="0" nodeType="afterEffect">
                                  <p:stCondLst>
                                    <p:cond delay="0"/>
                                  </p:stCondLst>
                                  <p:childTnLst>
                                    <p:set>
                                      <p:cBhvr>
                                        <p:cTn id="231"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par>
                          <p:cTn id="232" fill="hold">
                            <p:stCondLst>
                              <p:cond delay="68000"/>
                            </p:stCondLst>
                            <p:childTnLst>
                              <p:par>
                                <p:cTn id="233" presetID="11" presetClass="entr" presetSubtype="0" fill="hold" grpId="0" nodeType="afterEffect">
                                  <p:stCondLst>
                                    <p:cond delay="0"/>
                                  </p:stCondLst>
                                  <p:childTnLst>
                                    <p:set>
                                      <p:cBhvr>
                                        <p:cTn id="234"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3" name="cashreg.wav"/>
                                        </p:tgtEl>
                                      </p:cMediaNode>
                                    </p:audio>
                                  </p:subTnLst>
                                </p:cTn>
                              </p:par>
                            </p:childTnLst>
                          </p:cTn>
                        </p:par>
                        <p:par>
                          <p:cTn id="235" fill="hold">
                            <p:stCondLst>
                              <p:cond delay="69000"/>
                            </p:stCondLst>
                            <p:childTnLst>
                              <p:par>
                                <p:cTn id="236" presetID="11" presetClass="entr" presetSubtype="0" fill="hold" grpId="0" nodeType="afterEffect">
                                  <p:stCondLst>
                                    <p:cond delay="0"/>
                                  </p:stCondLst>
                                  <p:childTnLst>
                                    <p:set>
                                      <p:cBhvr>
                                        <p:cTn id="237"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par>
                          <p:cTn id="238" fill="hold">
                            <p:stCondLst>
                              <p:cond delay="70000"/>
                            </p:stCondLst>
                            <p:childTnLst>
                              <p:par>
                                <p:cTn id="239" presetID="11" presetClass="entr" presetSubtype="0" fill="hold" grpId="0" nodeType="afterEffect">
                                  <p:stCondLst>
                                    <p:cond delay="0"/>
                                  </p:stCondLst>
                                  <p:childTnLst>
                                    <p:set>
                                      <p:cBhvr>
                                        <p:cTn id="240"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3" name="cashreg.wav"/>
                                        </p:tgtEl>
                                      </p:cMediaNode>
                                    </p:audio>
                                  </p:subTnLst>
                                </p:cTn>
                              </p:par>
                            </p:childTnLst>
                          </p:cTn>
                        </p:par>
                        <p:par>
                          <p:cTn id="241" fill="hold">
                            <p:stCondLst>
                              <p:cond delay="71000"/>
                            </p:stCondLst>
                            <p:childTnLst>
                              <p:par>
                                <p:cTn id="242" presetID="11" presetClass="entr" presetSubtype="0" fill="hold" grpId="0" nodeType="afterEffect">
                                  <p:stCondLst>
                                    <p:cond delay="0"/>
                                  </p:stCondLst>
                                  <p:childTnLst>
                                    <p:set>
                                      <p:cBhvr>
                                        <p:cTn id="243"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par>
                          <p:cTn id="244" fill="hold">
                            <p:stCondLst>
                              <p:cond delay="72000"/>
                            </p:stCondLst>
                            <p:childTnLst>
                              <p:par>
                                <p:cTn id="245" presetID="11" presetClass="entr" presetSubtype="0" fill="hold" grpId="0" nodeType="afterEffect">
                                  <p:stCondLst>
                                    <p:cond delay="0"/>
                                  </p:stCondLst>
                                  <p:childTnLst>
                                    <p:set>
                                      <p:cBhvr>
                                        <p:cTn id="246"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cashreg.wav"/>
                                        </p:tgtEl>
                                      </p:cMediaNode>
                                    </p:audio>
                                  </p:subTnLst>
                                </p:cTn>
                              </p:par>
                            </p:childTnLst>
                          </p:cTn>
                        </p:par>
                        <p:par>
                          <p:cTn id="247" fill="hold">
                            <p:stCondLst>
                              <p:cond delay="73000"/>
                            </p:stCondLst>
                            <p:childTnLst>
                              <p:par>
                                <p:cTn id="248" presetID="11" presetClass="entr" presetSubtype="0" fill="hold" grpId="0" nodeType="afterEffect">
                                  <p:stCondLst>
                                    <p:cond delay="0"/>
                                  </p:stCondLst>
                                  <p:childTnLst>
                                    <p:set>
                                      <p:cBhvr>
                                        <p:cTn id="249"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par>
                          <p:cTn id="250" fill="hold">
                            <p:stCondLst>
                              <p:cond delay="74000"/>
                            </p:stCondLst>
                            <p:childTnLst>
                              <p:par>
                                <p:cTn id="251" presetID="11" presetClass="entr" presetSubtype="0" fill="hold" grpId="0" nodeType="afterEffect">
                                  <p:stCondLst>
                                    <p:cond delay="0"/>
                                  </p:stCondLst>
                                  <p:childTnLst>
                                    <p:set>
                                      <p:cBhvr>
                                        <p:cTn id="252"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cashreg.wav"/>
                                        </p:tgtEl>
                                      </p:cMediaNode>
                                    </p:audio>
                                  </p:subTnLst>
                                </p:cTn>
                              </p:par>
                            </p:childTnLst>
                          </p:cTn>
                        </p:par>
                        <p:par>
                          <p:cTn id="253" fill="hold">
                            <p:stCondLst>
                              <p:cond delay="75000"/>
                            </p:stCondLst>
                            <p:childTnLst>
                              <p:par>
                                <p:cTn id="254" presetID="11" presetClass="entr" presetSubtype="0" fill="hold" grpId="0" nodeType="afterEffect">
                                  <p:stCondLst>
                                    <p:cond delay="0"/>
                                  </p:stCondLst>
                                  <p:childTnLst>
                                    <p:set>
                                      <p:cBhvr>
                                        <p:cTn id="255"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par>
                          <p:cTn id="256" fill="hold">
                            <p:stCondLst>
                              <p:cond delay="76000"/>
                            </p:stCondLst>
                            <p:childTnLst>
                              <p:par>
                                <p:cTn id="257" presetID="11" presetClass="entr" presetSubtype="0" fill="hold" grpId="0" nodeType="afterEffect">
                                  <p:stCondLst>
                                    <p:cond delay="0"/>
                                  </p:stCondLst>
                                  <p:childTnLst>
                                    <p:set>
                                      <p:cBhvr>
                                        <p:cTn id="258"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3" name="cashreg.wav"/>
                                        </p:tgtEl>
                                      </p:cMediaNode>
                                    </p:audio>
                                  </p:subTnLst>
                                </p:cTn>
                              </p:par>
                            </p:childTnLst>
                          </p:cTn>
                        </p:par>
                        <p:par>
                          <p:cTn id="259" fill="hold">
                            <p:stCondLst>
                              <p:cond delay="77000"/>
                            </p:stCondLst>
                            <p:childTnLst>
                              <p:par>
                                <p:cTn id="260" presetID="11" presetClass="entr" presetSubtype="0" fill="hold" grpId="0" nodeType="afterEffect">
                                  <p:stCondLst>
                                    <p:cond delay="0"/>
                                  </p:stCondLst>
                                  <p:childTnLst>
                                    <p:set>
                                      <p:cBhvr>
                                        <p:cTn id="261"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par>
                          <p:cTn id="262" fill="hold">
                            <p:stCondLst>
                              <p:cond delay="78000"/>
                            </p:stCondLst>
                            <p:childTnLst>
                              <p:par>
                                <p:cTn id="263" presetID="11" presetClass="entr" presetSubtype="0" fill="hold" grpId="0" nodeType="afterEffect">
                                  <p:stCondLst>
                                    <p:cond delay="0"/>
                                  </p:stCondLst>
                                  <p:childTnLst>
                                    <p:set>
                                      <p:cBhvr>
                                        <p:cTn id="264"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3" name="cashreg.wav"/>
                                        </p:tgtEl>
                                      </p:cMediaNode>
                                    </p:audio>
                                  </p:subTnLst>
                                </p:cTn>
                              </p:par>
                            </p:childTnLst>
                          </p:cTn>
                        </p:par>
                        <p:par>
                          <p:cTn id="265" fill="hold">
                            <p:stCondLst>
                              <p:cond delay="79000"/>
                            </p:stCondLst>
                            <p:childTnLst>
                              <p:par>
                                <p:cTn id="266" presetID="11" presetClass="entr" presetSubtype="0" fill="hold" grpId="0" nodeType="afterEffect">
                                  <p:stCondLst>
                                    <p:cond delay="0"/>
                                  </p:stCondLst>
                                  <p:childTnLst>
                                    <p:set>
                                      <p:cBhvr>
                                        <p:cTn id="267"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3" name="cashreg.wav"/>
                                        </p:tgtEl>
                                      </p:cMediaNode>
                                    </p:audio>
                                  </p:subTnLst>
                                </p:cTn>
                              </p:par>
                            </p:childTnLst>
                          </p:cTn>
                        </p:par>
                        <p:par>
                          <p:cTn id="268" fill="hold">
                            <p:stCondLst>
                              <p:cond delay="80000"/>
                            </p:stCondLst>
                            <p:childTnLst>
                              <p:par>
                                <p:cTn id="269" presetID="11" presetClass="entr" presetSubtype="0" fill="hold" grpId="0" nodeType="afterEffect">
                                  <p:stCondLst>
                                    <p:cond delay="0"/>
                                  </p:stCondLst>
                                  <p:childTnLst>
                                    <p:set>
                                      <p:cBhvr>
                                        <p:cTn id="270"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3" name="cashreg.wav"/>
                                        </p:tgtEl>
                                      </p:cMediaNode>
                                    </p:audio>
                                  </p:subTnLst>
                                </p:cTn>
                              </p:par>
                            </p:childTnLst>
                          </p:cTn>
                        </p:par>
                        <p:par>
                          <p:cTn id="271" fill="hold">
                            <p:stCondLst>
                              <p:cond delay="81000"/>
                            </p:stCondLst>
                            <p:childTnLst>
                              <p:par>
                                <p:cTn id="272" presetID="11" presetClass="entr" presetSubtype="0" fill="hold" grpId="0" nodeType="afterEffect">
                                  <p:stCondLst>
                                    <p:cond delay="0"/>
                                  </p:stCondLst>
                                  <p:childTnLst>
                                    <p:set>
                                      <p:cBhvr>
                                        <p:cTn id="273"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3" name="cashreg.wav"/>
                                        </p:tgtEl>
                                      </p:cMediaNode>
                                    </p:audio>
                                  </p:subTnLst>
                                </p:cTn>
                              </p:par>
                            </p:childTnLst>
                          </p:cTn>
                        </p:par>
                        <p:par>
                          <p:cTn id="274" fill="hold">
                            <p:stCondLst>
                              <p:cond delay="82000"/>
                            </p:stCondLst>
                            <p:childTnLst>
                              <p:par>
                                <p:cTn id="275" presetID="11" presetClass="entr" presetSubtype="0" fill="hold" grpId="0" nodeType="afterEffect">
                                  <p:stCondLst>
                                    <p:cond delay="0"/>
                                  </p:stCondLst>
                                  <p:childTnLst>
                                    <p:set>
                                      <p:cBhvr>
                                        <p:cTn id="276"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3" name="cashreg.wav"/>
                                        </p:tgtEl>
                                      </p:cMediaNode>
                                    </p:audio>
                                  </p:subTnLst>
                                </p:cTn>
                              </p:par>
                            </p:childTnLst>
                          </p:cTn>
                        </p:par>
                        <p:par>
                          <p:cTn id="277" fill="hold">
                            <p:stCondLst>
                              <p:cond delay="83000"/>
                            </p:stCondLst>
                            <p:childTnLst>
                              <p:par>
                                <p:cTn id="278" presetID="11" presetClass="entr" presetSubtype="0" fill="hold" grpId="0" nodeType="afterEffect">
                                  <p:stCondLst>
                                    <p:cond delay="0"/>
                                  </p:stCondLst>
                                  <p:childTnLst>
                                    <p:set>
                                      <p:cBhvr>
                                        <p:cTn id="279"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3" name="cashreg.wav"/>
                                        </p:tgtEl>
                                      </p:cMediaNode>
                                    </p:audio>
                                  </p:subTnLst>
                                </p:cTn>
                              </p:par>
                            </p:childTnLst>
                          </p:cTn>
                        </p:par>
                        <p:par>
                          <p:cTn id="280" fill="hold">
                            <p:stCondLst>
                              <p:cond delay="84000"/>
                            </p:stCondLst>
                            <p:childTnLst>
                              <p:par>
                                <p:cTn id="281" presetID="11" presetClass="entr" presetSubtype="0" fill="hold" grpId="0" nodeType="afterEffect">
                                  <p:stCondLst>
                                    <p:cond delay="0"/>
                                  </p:stCondLst>
                                  <p:childTnLst>
                                    <p:set>
                                      <p:cBhvr>
                                        <p:cTn id="282"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3" name="cashreg.wav"/>
                                        </p:tgtEl>
                                      </p:cMediaNode>
                                    </p:audio>
                                  </p:subTnLst>
                                </p:cTn>
                              </p:par>
                            </p:childTnLst>
                          </p:cTn>
                        </p:par>
                        <p:par>
                          <p:cTn id="283" fill="hold">
                            <p:stCondLst>
                              <p:cond delay="85000"/>
                            </p:stCondLst>
                            <p:childTnLst>
                              <p:par>
                                <p:cTn id="284" presetID="11" presetClass="entr" presetSubtype="0" fill="hold" grpId="0" nodeType="afterEffect">
                                  <p:stCondLst>
                                    <p:cond delay="0"/>
                                  </p:stCondLst>
                                  <p:childTnLst>
                                    <p:set>
                                      <p:cBhvr>
                                        <p:cTn id="285"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3" name="cashreg.wav"/>
                                        </p:tgtEl>
                                      </p:cMediaNode>
                                    </p:audio>
                                  </p:subTnLst>
                                </p:cTn>
                              </p:par>
                            </p:childTnLst>
                          </p:cTn>
                        </p:par>
                        <p:par>
                          <p:cTn id="286" fill="hold">
                            <p:stCondLst>
                              <p:cond delay="86000"/>
                            </p:stCondLst>
                            <p:childTnLst>
                              <p:par>
                                <p:cTn id="287" presetID="11" presetClass="entr" presetSubtype="0" fill="hold" grpId="0" nodeType="afterEffect">
                                  <p:stCondLst>
                                    <p:cond delay="0"/>
                                  </p:stCondLst>
                                  <p:childTnLst>
                                    <p:set>
                                      <p:cBhvr>
                                        <p:cTn id="288"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3" name="cashreg.wav"/>
                                        </p:tgtEl>
                                      </p:cMediaNode>
                                    </p:audio>
                                  </p:subTnLst>
                                </p:cTn>
                              </p:par>
                            </p:childTnLst>
                          </p:cTn>
                        </p:par>
                        <p:par>
                          <p:cTn id="289" fill="hold">
                            <p:stCondLst>
                              <p:cond delay="87000"/>
                            </p:stCondLst>
                            <p:childTnLst>
                              <p:par>
                                <p:cTn id="290" presetID="11" presetClass="entr" presetSubtype="0" fill="hold" grpId="0" nodeType="afterEffect">
                                  <p:stCondLst>
                                    <p:cond delay="0"/>
                                  </p:stCondLst>
                                  <p:childTnLst>
                                    <p:set>
                                      <p:cBhvr>
                                        <p:cTn id="291"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3" name="cashreg.wav"/>
                                        </p:tgtEl>
                                      </p:cMediaNode>
                                    </p:audio>
                                  </p:subTnLst>
                                </p:cTn>
                              </p:par>
                            </p:childTnLst>
                          </p:cTn>
                        </p:par>
                        <p:par>
                          <p:cTn id="292" fill="hold">
                            <p:stCondLst>
                              <p:cond delay="88000"/>
                            </p:stCondLst>
                            <p:childTnLst>
                              <p:par>
                                <p:cTn id="293" presetID="11" presetClass="entr" presetSubtype="0" fill="hold" grpId="0" nodeType="afterEffect">
                                  <p:stCondLst>
                                    <p:cond delay="0"/>
                                  </p:stCondLst>
                                  <p:childTnLst>
                                    <p:set>
                                      <p:cBhvr>
                                        <p:cTn id="294"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3" name="cashreg.wav"/>
                                        </p:tgtEl>
                                      </p:cMediaNode>
                                    </p:audio>
                                  </p:subTnLst>
                                </p:cTn>
                              </p:par>
                            </p:childTnLst>
                          </p:cTn>
                        </p:par>
                        <p:par>
                          <p:cTn id="295" fill="hold">
                            <p:stCondLst>
                              <p:cond delay="89000"/>
                            </p:stCondLst>
                            <p:childTnLst>
                              <p:par>
                                <p:cTn id="296" presetID="11" presetClass="entr" presetSubtype="0" fill="hold" grpId="0" nodeType="afterEffect">
                                  <p:stCondLst>
                                    <p:cond delay="0"/>
                                  </p:stCondLst>
                                  <p:childTnLst>
                                    <p:set>
                                      <p:cBhvr>
                                        <p:cTn id="297"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3" name="cashreg.wav"/>
                                        </p:tgtEl>
                                      </p:cMediaNode>
                                    </p:audio>
                                  </p:subTnLst>
                                </p:cTn>
                              </p:par>
                            </p:childTnLst>
                          </p:cTn>
                        </p:par>
                        <p:par>
                          <p:cTn id="298" fill="hold">
                            <p:stCondLst>
                              <p:cond delay="90000"/>
                            </p:stCondLst>
                            <p:childTnLst>
                              <p:par>
                                <p:cTn id="299" presetID="11" presetClass="entr" presetSubtype="0" fill="hold" grpId="0" nodeType="afterEffect">
                                  <p:stCondLst>
                                    <p:cond delay="0"/>
                                  </p:stCondLst>
                                  <p:childTnLst>
                                    <p:set>
                                      <p:cBhvr>
                                        <p:cTn id="300"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3" name="cashreg.wav"/>
                                        </p:tgtEl>
                                      </p:cMediaNode>
                                    </p:audio>
                                  </p:subTnLst>
                                </p:cTn>
                              </p:par>
                            </p:childTnLst>
                          </p:cTn>
                        </p:par>
                        <p:par>
                          <p:cTn id="301" fill="hold">
                            <p:stCondLst>
                              <p:cond delay="91000"/>
                            </p:stCondLst>
                            <p:childTnLst>
                              <p:par>
                                <p:cTn id="302" presetID="11" presetClass="entr" presetSubtype="0" fill="hold" grpId="0" nodeType="afterEffect">
                                  <p:stCondLst>
                                    <p:cond delay="0"/>
                                  </p:stCondLst>
                                  <p:childTnLst>
                                    <p:set>
                                      <p:cBhvr>
                                        <p:cTn id="303"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3" name="cashreg.wav"/>
                                        </p:tgtEl>
                                      </p:cMediaNode>
                                    </p:audio>
                                  </p:subTnLst>
                                </p:cTn>
                              </p:par>
                            </p:childTnLst>
                          </p:cTn>
                        </p:par>
                        <p:par>
                          <p:cTn id="304" fill="hold">
                            <p:stCondLst>
                              <p:cond delay="92000"/>
                            </p:stCondLst>
                            <p:childTnLst>
                              <p:par>
                                <p:cTn id="305" presetID="11" presetClass="entr" presetSubtype="0" fill="hold" grpId="0" nodeType="afterEffect">
                                  <p:stCondLst>
                                    <p:cond delay="0"/>
                                  </p:stCondLst>
                                  <p:childTnLst>
                                    <p:set>
                                      <p:cBhvr>
                                        <p:cTn id="306"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3" name="cashreg.wav"/>
                                        </p:tgtEl>
                                      </p:cMediaNode>
                                    </p:audio>
                                  </p:subTnLst>
                                </p:cTn>
                              </p:par>
                            </p:childTnLst>
                          </p:cTn>
                        </p:par>
                        <p:par>
                          <p:cTn id="307" fill="hold">
                            <p:stCondLst>
                              <p:cond delay="93000"/>
                            </p:stCondLst>
                            <p:childTnLst>
                              <p:par>
                                <p:cTn id="308" presetID="11" presetClass="entr" presetSubtype="0" fill="hold" grpId="0" nodeType="afterEffect">
                                  <p:stCondLst>
                                    <p:cond delay="0"/>
                                  </p:stCondLst>
                                  <p:childTnLst>
                                    <p:set>
                                      <p:cBhvr>
                                        <p:cTn id="309"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3" name="cashreg.wav"/>
                                        </p:tgtEl>
                                      </p:cMediaNode>
                                    </p:audio>
                                  </p:subTnLst>
                                </p:cTn>
                              </p:par>
                            </p:childTnLst>
                          </p:cTn>
                        </p:par>
                        <p:par>
                          <p:cTn id="310" fill="hold">
                            <p:stCondLst>
                              <p:cond delay="94000"/>
                            </p:stCondLst>
                            <p:childTnLst>
                              <p:par>
                                <p:cTn id="311" presetID="11" presetClass="entr" presetSubtype="0" fill="hold" grpId="0" nodeType="afterEffect">
                                  <p:stCondLst>
                                    <p:cond delay="0"/>
                                  </p:stCondLst>
                                  <p:childTnLst>
                                    <p:set>
                                      <p:cBhvr>
                                        <p:cTn id="312"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3" name="cashreg.wav"/>
                                        </p:tgtEl>
                                      </p:cMediaNode>
                                    </p:audio>
                                  </p:subTnLst>
                                </p:cTn>
                              </p:par>
                            </p:childTnLst>
                          </p:cTn>
                        </p:par>
                        <p:par>
                          <p:cTn id="313" fill="hold">
                            <p:stCondLst>
                              <p:cond delay="95000"/>
                            </p:stCondLst>
                            <p:childTnLst>
                              <p:par>
                                <p:cTn id="314" presetID="11" presetClass="entr" presetSubtype="0" fill="hold" grpId="0" nodeType="afterEffect">
                                  <p:stCondLst>
                                    <p:cond delay="0"/>
                                  </p:stCondLst>
                                  <p:childTnLst>
                                    <p:set>
                                      <p:cBhvr>
                                        <p:cTn id="315"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3" name="cashreg.wav"/>
                                        </p:tgtEl>
                                      </p:cMediaNode>
                                    </p:audio>
                                  </p:subTnLst>
                                </p:cTn>
                              </p:par>
                            </p:childTnLst>
                          </p:cTn>
                        </p:par>
                        <p:par>
                          <p:cTn id="316" fill="hold">
                            <p:stCondLst>
                              <p:cond delay="96000"/>
                            </p:stCondLst>
                            <p:childTnLst>
                              <p:par>
                                <p:cTn id="317" presetID="11" presetClass="entr" presetSubtype="0" fill="hold" grpId="0" nodeType="afterEffect">
                                  <p:stCondLst>
                                    <p:cond delay="0"/>
                                  </p:stCondLst>
                                  <p:childTnLst>
                                    <p:set>
                                      <p:cBhvr>
                                        <p:cTn id="318"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3" name="cashreg.wav"/>
                                        </p:tgtEl>
                                      </p:cMediaNode>
                                    </p:audio>
                                  </p:subTnLst>
                                </p:cTn>
                              </p:par>
                            </p:childTnLst>
                          </p:cTn>
                        </p:par>
                        <p:par>
                          <p:cTn id="319" fill="hold">
                            <p:stCondLst>
                              <p:cond delay="97000"/>
                            </p:stCondLst>
                            <p:childTnLst>
                              <p:par>
                                <p:cTn id="320" presetID="11" presetClass="entr" presetSubtype="0" fill="hold" grpId="0" nodeType="afterEffect">
                                  <p:stCondLst>
                                    <p:cond delay="0"/>
                                  </p:stCondLst>
                                  <p:childTnLst>
                                    <p:set>
                                      <p:cBhvr>
                                        <p:cTn id="321"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3" name="cashreg.wav"/>
                                        </p:tgtEl>
                                      </p:cMediaNode>
                                    </p:audio>
                                  </p:subTnLst>
                                </p:cTn>
                              </p:par>
                            </p:childTnLst>
                          </p:cTn>
                        </p:par>
                        <p:par>
                          <p:cTn id="322" fill="hold">
                            <p:stCondLst>
                              <p:cond delay="98000"/>
                            </p:stCondLst>
                            <p:childTnLst>
                              <p:par>
                                <p:cTn id="323" presetID="11" presetClass="entr" presetSubtype="0" fill="hold" grpId="0" nodeType="afterEffect">
                                  <p:stCondLst>
                                    <p:cond delay="0"/>
                                  </p:stCondLst>
                                  <p:childTnLst>
                                    <p:set>
                                      <p:cBhvr>
                                        <p:cTn id="324"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3" name="cashreg.wav"/>
                                        </p:tgtEl>
                                      </p:cMediaNode>
                                    </p:audio>
                                  </p:subTnLst>
                                </p:cTn>
                              </p:par>
                            </p:childTnLst>
                          </p:cTn>
                        </p:par>
                        <p:par>
                          <p:cTn id="325" fill="hold">
                            <p:stCondLst>
                              <p:cond delay="99000"/>
                            </p:stCondLst>
                            <p:childTnLst>
                              <p:par>
                                <p:cTn id="326" presetID="11" presetClass="entr" presetSubtype="0" fill="hold" grpId="0" nodeType="afterEffect">
                                  <p:stCondLst>
                                    <p:cond delay="0"/>
                                  </p:stCondLst>
                                  <p:childTnLst>
                                    <p:set>
                                      <p:cBhvr>
                                        <p:cTn id="327"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3" name="cashreg.wav"/>
                                        </p:tgtEl>
                                      </p:cMediaNode>
                                    </p:audio>
                                  </p:subTnLst>
                                </p:cTn>
                              </p:par>
                            </p:childTnLst>
                          </p:cTn>
                        </p:par>
                        <p:par>
                          <p:cTn id="328" fill="hold">
                            <p:stCondLst>
                              <p:cond delay="100000"/>
                            </p:stCondLst>
                            <p:childTnLst>
                              <p:par>
                                <p:cTn id="329" presetID="11" presetClass="entr" presetSubtype="0" fill="hold" grpId="0" nodeType="afterEffect">
                                  <p:stCondLst>
                                    <p:cond delay="0"/>
                                  </p:stCondLst>
                                  <p:childTnLst>
                                    <p:set>
                                      <p:cBhvr>
                                        <p:cTn id="330"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3" name="cashreg.wav"/>
                                        </p:tgtEl>
                                      </p:cMediaNode>
                                    </p:audio>
                                  </p:subTnLst>
                                </p:cTn>
                              </p:par>
                            </p:childTnLst>
                          </p:cTn>
                        </p:par>
                        <p:par>
                          <p:cTn id="331" fill="hold">
                            <p:stCondLst>
                              <p:cond delay="101000"/>
                            </p:stCondLst>
                            <p:childTnLst>
                              <p:par>
                                <p:cTn id="332" presetID="11" presetClass="entr" presetSubtype="0" fill="hold" grpId="0" nodeType="afterEffect">
                                  <p:stCondLst>
                                    <p:cond delay="0"/>
                                  </p:stCondLst>
                                  <p:childTnLst>
                                    <p:set>
                                      <p:cBhvr>
                                        <p:cTn id="333"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3" name="cashreg.wav"/>
                                        </p:tgtEl>
                                      </p:cMediaNode>
                                    </p:audio>
                                  </p:subTnLst>
                                </p:cTn>
                              </p:par>
                            </p:childTnLst>
                          </p:cTn>
                        </p:par>
                        <p:par>
                          <p:cTn id="334" fill="hold">
                            <p:stCondLst>
                              <p:cond delay="102000"/>
                            </p:stCondLst>
                            <p:childTnLst>
                              <p:par>
                                <p:cTn id="335" presetID="11" presetClass="entr" presetSubtype="0" fill="hold" grpId="0" nodeType="afterEffect">
                                  <p:stCondLst>
                                    <p:cond delay="0"/>
                                  </p:stCondLst>
                                  <p:childTnLst>
                                    <p:set>
                                      <p:cBhvr>
                                        <p:cTn id="336"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3" name="cashreg.wav"/>
                                        </p:tgtEl>
                                      </p:cMediaNode>
                                    </p:audio>
                                  </p:subTnLst>
                                </p:cTn>
                              </p:par>
                            </p:childTnLst>
                          </p:cTn>
                        </p:par>
                        <p:par>
                          <p:cTn id="337" fill="hold">
                            <p:stCondLst>
                              <p:cond delay="103000"/>
                            </p:stCondLst>
                            <p:childTnLst>
                              <p:par>
                                <p:cTn id="338" presetID="11" presetClass="entr" presetSubtype="0" fill="hold" grpId="0" nodeType="afterEffect">
                                  <p:stCondLst>
                                    <p:cond delay="0"/>
                                  </p:stCondLst>
                                  <p:childTnLst>
                                    <p:set>
                                      <p:cBhvr>
                                        <p:cTn id="339"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3" name="cashreg.wav"/>
                                        </p:tgtEl>
                                      </p:cMediaNode>
                                    </p:audio>
                                  </p:subTnLst>
                                </p:cTn>
                              </p:par>
                            </p:childTnLst>
                          </p:cTn>
                        </p:par>
                        <p:par>
                          <p:cTn id="340" fill="hold">
                            <p:stCondLst>
                              <p:cond delay="104000"/>
                            </p:stCondLst>
                            <p:childTnLst>
                              <p:par>
                                <p:cTn id="341" presetID="11" presetClass="entr" presetSubtype="0" fill="hold" grpId="0" nodeType="afterEffect">
                                  <p:stCondLst>
                                    <p:cond delay="0"/>
                                  </p:stCondLst>
                                  <p:childTnLst>
                                    <p:set>
                                      <p:cBhvr>
                                        <p:cTn id="342"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3" name="cashreg.wav"/>
                                        </p:tgtEl>
                                      </p:cMediaNode>
                                    </p:audio>
                                  </p:subTnLst>
                                </p:cTn>
                              </p:par>
                            </p:childTnLst>
                          </p:cTn>
                        </p:par>
                        <p:par>
                          <p:cTn id="343" fill="hold">
                            <p:stCondLst>
                              <p:cond delay="105000"/>
                            </p:stCondLst>
                            <p:childTnLst>
                              <p:par>
                                <p:cTn id="344" presetID="11" presetClass="entr" presetSubtype="0" fill="hold" grpId="0" nodeType="afterEffect">
                                  <p:stCondLst>
                                    <p:cond delay="0"/>
                                  </p:stCondLst>
                                  <p:childTnLst>
                                    <p:set>
                                      <p:cBhvr>
                                        <p:cTn id="345"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3" name="cashreg.wav"/>
                                        </p:tgtEl>
                                      </p:cMediaNode>
                                    </p:audio>
                                  </p:subTnLst>
                                </p:cTn>
                              </p:par>
                            </p:childTnLst>
                          </p:cTn>
                        </p:par>
                        <p:par>
                          <p:cTn id="346" fill="hold">
                            <p:stCondLst>
                              <p:cond delay="106000"/>
                            </p:stCondLst>
                            <p:childTnLst>
                              <p:par>
                                <p:cTn id="347" presetID="11" presetClass="entr" presetSubtype="0" fill="hold" grpId="0" nodeType="afterEffect">
                                  <p:stCondLst>
                                    <p:cond delay="0"/>
                                  </p:stCondLst>
                                  <p:childTnLst>
                                    <p:set>
                                      <p:cBhvr>
                                        <p:cTn id="348"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3" name="cashreg.wav"/>
                                        </p:tgtEl>
                                      </p:cMediaNode>
                                    </p:audio>
                                  </p:subTnLst>
                                </p:cTn>
                              </p:par>
                            </p:childTnLst>
                          </p:cTn>
                        </p:par>
                        <p:par>
                          <p:cTn id="349" fill="hold">
                            <p:stCondLst>
                              <p:cond delay="107000"/>
                            </p:stCondLst>
                            <p:childTnLst>
                              <p:par>
                                <p:cTn id="350" presetID="11" presetClass="entr" presetSubtype="0" fill="hold" grpId="0" nodeType="afterEffect">
                                  <p:stCondLst>
                                    <p:cond delay="0"/>
                                  </p:stCondLst>
                                  <p:childTnLst>
                                    <p:set>
                                      <p:cBhvr>
                                        <p:cTn id="351"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3" name="cashreg.wav"/>
                                        </p:tgtEl>
                                      </p:cMediaNode>
                                    </p:audio>
                                  </p:subTnLst>
                                </p:cTn>
                              </p:par>
                            </p:childTnLst>
                          </p:cTn>
                        </p:par>
                        <p:par>
                          <p:cTn id="352" fill="hold">
                            <p:stCondLst>
                              <p:cond delay="108000"/>
                            </p:stCondLst>
                            <p:childTnLst>
                              <p:par>
                                <p:cTn id="353" presetID="11" presetClass="entr" presetSubtype="0" fill="hold" grpId="0" nodeType="afterEffect">
                                  <p:stCondLst>
                                    <p:cond delay="0"/>
                                  </p:stCondLst>
                                  <p:childTnLst>
                                    <p:set>
                                      <p:cBhvr>
                                        <p:cTn id="354"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3" name="cashreg.wav"/>
                                        </p:tgtEl>
                                      </p:cMediaNode>
                                    </p:audio>
                                  </p:subTnLst>
                                </p:cTn>
                              </p:par>
                            </p:childTnLst>
                          </p:cTn>
                        </p:par>
                        <p:par>
                          <p:cTn id="355" fill="hold">
                            <p:stCondLst>
                              <p:cond delay="109000"/>
                            </p:stCondLst>
                            <p:childTnLst>
                              <p:par>
                                <p:cTn id="356" presetID="11" presetClass="entr" presetSubtype="0" fill="hold" grpId="0" nodeType="afterEffect">
                                  <p:stCondLst>
                                    <p:cond delay="0"/>
                                  </p:stCondLst>
                                  <p:childTnLst>
                                    <p:set>
                                      <p:cBhvr>
                                        <p:cTn id="357"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3" name="cashreg.wav"/>
                                        </p:tgtEl>
                                      </p:cMediaNode>
                                    </p:audio>
                                  </p:subTnLst>
                                </p:cTn>
                              </p:par>
                            </p:childTnLst>
                          </p:cTn>
                        </p:par>
                        <p:par>
                          <p:cTn id="358" fill="hold">
                            <p:stCondLst>
                              <p:cond delay="110000"/>
                            </p:stCondLst>
                            <p:childTnLst>
                              <p:par>
                                <p:cTn id="359" presetID="11" presetClass="entr" presetSubtype="0" fill="hold" grpId="0" nodeType="afterEffect">
                                  <p:stCondLst>
                                    <p:cond delay="0"/>
                                  </p:stCondLst>
                                  <p:childTnLst>
                                    <p:set>
                                      <p:cBhvr>
                                        <p:cTn id="360"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3" name="cashreg.wav"/>
                                        </p:tgtEl>
                                      </p:cMediaNode>
                                    </p:audio>
                                  </p:subTnLst>
                                </p:cTn>
                              </p:par>
                            </p:childTnLst>
                          </p:cTn>
                        </p:par>
                        <p:par>
                          <p:cTn id="361" fill="hold">
                            <p:stCondLst>
                              <p:cond delay="111000"/>
                            </p:stCondLst>
                            <p:childTnLst>
                              <p:par>
                                <p:cTn id="362" presetID="11" presetClass="entr" presetSubtype="0" fill="hold" grpId="0" nodeType="afterEffect">
                                  <p:stCondLst>
                                    <p:cond delay="0"/>
                                  </p:stCondLst>
                                  <p:childTnLst>
                                    <p:set>
                                      <p:cBhvr>
                                        <p:cTn id="36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3" name="cashreg.wav"/>
                                        </p:tgtEl>
                                      </p:cMediaNode>
                                    </p:audio>
                                  </p:subTnLst>
                                </p:cTn>
                              </p:par>
                            </p:childTnLst>
                          </p:cTn>
                        </p:par>
                        <p:par>
                          <p:cTn id="364" fill="hold">
                            <p:stCondLst>
                              <p:cond delay="112000"/>
                            </p:stCondLst>
                            <p:childTnLst>
                              <p:par>
                                <p:cTn id="365" presetID="11" presetClass="entr" presetSubtype="0" fill="hold" grpId="0" nodeType="afterEffect">
                                  <p:stCondLst>
                                    <p:cond delay="0"/>
                                  </p:stCondLst>
                                  <p:childTnLst>
                                    <p:set>
                                      <p:cBhvr>
                                        <p:cTn id="366"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3" name="cashreg.wav"/>
                                        </p:tgtEl>
                                      </p:cMediaNode>
                                    </p:audio>
                                  </p:subTnLst>
                                </p:cTn>
                              </p:par>
                            </p:childTnLst>
                          </p:cTn>
                        </p:par>
                        <p:par>
                          <p:cTn id="367" fill="hold">
                            <p:stCondLst>
                              <p:cond delay="113000"/>
                            </p:stCondLst>
                            <p:childTnLst>
                              <p:par>
                                <p:cTn id="368" presetID="11" presetClass="entr" presetSubtype="0" fill="hold" grpId="0" nodeType="afterEffect">
                                  <p:stCondLst>
                                    <p:cond delay="0"/>
                                  </p:stCondLst>
                                  <p:childTnLst>
                                    <p:set>
                                      <p:cBhvr>
                                        <p:cTn id="369"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3" name="cashreg.wav"/>
                                        </p:tgtEl>
                                      </p:cMediaNode>
                                    </p:audio>
                                  </p:subTnLst>
                                </p:cTn>
                              </p:par>
                            </p:childTnLst>
                          </p:cTn>
                        </p:par>
                        <p:par>
                          <p:cTn id="370" fill="hold">
                            <p:stCondLst>
                              <p:cond delay="114000"/>
                            </p:stCondLst>
                            <p:childTnLst>
                              <p:par>
                                <p:cTn id="371" presetID="11" presetClass="entr" presetSubtype="0" fill="hold" grpId="0" nodeType="afterEffect">
                                  <p:stCondLst>
                                    <p:cond delay="0"/>
                                  </p:stCondLst>
                                  <p:childTnLst>
                                    <p:set>
                                      <p:cBhvr>
                                        <p:cTn id="372"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cashreg.wav"/>
                                        </p:tgtEl>
                                      </p:cMediaNode>
                                    </p:audio>
                                  </p:subTnLst>
                                </p:cTn>
                              </p:par>
                            </p:childTnLst>
                          </p:cTn>
                        </p:par>
                        <p:par>
                          <p:cTn id="373" fill="hold">
                            <p:stCondLst>
                              <p:cond delay="115000"/>
                            </p:stCondLst>
                            <p:childTnLst>
                              <p:par>
                                <p:cTn id="374" presetID="11" presetClass="entr" presetSubtype="0" fill="hold" grpId="0" nodeType="afterEffect">
                                  <p:stCondLst>
                                    <p:cond delay="0"/>
                                  </p:stCondLst>
                                  <p:childTnLst>
                                    <p:set>
                                      <p:cBhvr>
                                        <p:cTn id="375"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3" name="cashreg.wav"/>
                                        </p:tgtEl>
                                      </p:cMediaNode>
                                    </p:audio>
                                  </p:subTnLst>
                                </p:cTn>
                              </p:par>
                            </p:childTnLst>
                          </p:cTn>
                        </p:par>
                        <p:par>
                          <p:cTn id="376" fill="hold">
                            <p:stCondLst>
                              <p:cond delay="116000"/>
                            </p:stCondLst>
                            <p:childTnLst>
                              <p:par>
                                <p:cTn id="377" presetID="11" presetClass="entr" presetSubtype="0" fill="hold" grpId="0" nodeType="afterEffect">
                                  <p:stCondLst>
                                    <p:cond delay="0"/>
                                  </p:stCondLst>
                                  <p:childTnLst>
                                    <p:set>
                                      <p:cBhvr>
                                        <p:cTn id="378"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3" name="cashreg.wav"/>
                                        </p:tgtEl>
                                      </p:cMediaNode>
                                    </p:audio>
                                  </p:subTnLst>
                                </p:cTn>
                              </p:par>
                            </p:childTnLst>
                          </p:cTn>
                        </p:par>
                        <p:par>
                          <p:cTn id="379" fill="hold">
                            <p:stCondLst>
                              <p:cond delay="117000"/>
                            </p:stCondLst>
                            <p:childTnLst>
                              <p:par>
                                <p:cTn id="380" presetID="11" presetClass="entr" presetSubtype="0" fill="hold" grpId="0" nodeType="afterEffect">
                                  <p:stCondLst>
                                    <p:cond delay="0"/>
                                  </p:stCondLst>
                                  <p:childTnLst>
                                    <p:set>
                                      <p:cBhvr>
                                        <p:cTn id="381"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3" name="cashreg.wav"/>
                                        </p:tgtEl>
                                      </p:cMediaNode>
                                    </p:audio>
                                  </p:subTnLst>
                                </p:cTn>
                              </p:par>
                            </p:childTnLst>
                          </p:cTn>
                        </p:par>
                        <p:par>
                          <p:cTn id="382" fill="hold">
                            <p:stCondLst>
                              <p:cond delay="118000"/>
                            </p:stCondLst>
                            <p:childTnLst>
                              <p:par>
                                <p:cTn id="383" presetID="11" presetClass="entr" presetSubtype="0" fill="hold" grpId="0" nodeType="afterEffect">
                                  <p:stCondLst>
                                    <p:cond delay="0"/>
                                  </p:stCondLst>
                                  <p:childTnLst>
                                    <p:set>
                                      <p:cBhvr>
                                        <p:cTn id="384"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3" name="cashreg.wav"/>
                                        </p:tgtEl>
                                      </p:cMediaNode>
                                    </p:audio>
                                  </p:subTnLst>
                                </p:cTn>
                              </p:par>
                            </p:childTnLst>
                          </p:cTn>
                        </p:par>
                        <p:par>
                          <p:cTn id="385" fill="hold">
                            <p:stCondLst>
                              <p:cond delay="119000"/>
                            </p:stCondLst>
                            <p:childTnLst>
                              <p:par>
                                <p:cTn id="386" presetID="11" presetClass="entr" presetSubtype="0" fill="hold" grpId="0" nodeType="afterEffect">
                                  <p:stCondLst>
                                    <p:cond delay="0"/>
                                  </p:stCondLst>
                                  <p:childTnLst>
                                    <p:set>
                                      <p:cBhvr>
                                        <p:cTn id="387"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3" name="cashreg.wav"/>
                                        </p:tgtEl>
                                      </p:cMediaNode>
                                    </p:audio>
                                  </p:subTnLst>
                                </p:cTn>
                              </p:par>
                            </p:childTnLst>
                          </p:cTn>
                        </p:par>
                        <p:par>
                          <p:cTn id="388" fill="hold">
                            <p:stCondLst>
                              <p:cond delay="120000"/>
                            </p:stCondLst>
                            <p:childTnLst>
                              <p:par>
                                <p:cTn id="389" presetID="11" presetClass="entr" presetSubtype="0" fill="hold" grpId="0" nodeType="afterEffect">
                                  <p:stCondLst>
                                    <p:cond delay="0"/>
                                  </p:stCondLst>
                                  <p:childTnLst>
                                    <p:set>
                                      <p:cBhvr>
                                        <p:cTn id="390"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3" name="cashreg.wav"/>
                                        </p:tgtEl>
                                      </p:cMediaNode>
                                    </p:audio>
                                  </p:subTnLst>
                                </p:cTn>
                              </p:par>
                            </p:childTnLst>
                          </p:cTn>
                        </p:par>
                        <p:par>
                          <p:cTn id="391" fill="hold">
                            <p:stCondLst>
                              <p:cond delay="121000"/>
                            </p:stCondLst>
                            <p:childTnLst>
                              <p:par>
                                <p:cTn id="392" presetID="11" presetClass="entr" presetSubtype="0" fill="hold" grpId="0" nodeType="afterEffect">
                                  <p:stCondLst>
                                    <p:cond delay="0"/>
                                  </p:stCondLst>
                                  <p:childTnLst>
                                    <p:set>
                                      <p:cBhvr>
                                        <p:cTn id="393"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3" name="cashreg.wav"/>
                                        </p:tgtEl>
                                      </p:cMediaNode>
                                    </p:audio>
                                  </p:subTnLst>
                                </p:cTn>
                              </p:par>
                            </p:childTnLst>
                          </p:cTn>
                        </p:par>
                        <p:par>
                          <p:cTn id="394" fill="hold">
                            <p:stCondLst>
                              <p:cond delay="122000"/>
                            </p:stCondLst>
                            <p:childTnLst>
                              <p:par>
                                <p:cTn id="395" presetID="11" presetClass="entr" presetSubtype="0" fill="hold" grpId="0" nodeType="afterEffect">
                                  <p:stCondLst>
                                    <p:cond delay="0"/>
                                  </p:stCondLst>
                                  <p:childTnLst>
                                    <p:set>
                                      <p:cBhvr>
                                        <p:cTn id="396"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3" name="cashreg.wav"/>
                                        </p:tgtEl>
                                      </p:cMediaNode>
                                    </p:audio>
                                  </p:subTnLst>
                                </p:cTn>
                              </p:par>
                            </p:childTnLst>
                          </p:cTn>
                        </p:par>
                        <p:par>
                          <p:cTn id="397" fill="hold">
                            <p:stCondLst>
                              <p:cond delay="123000"/>
                            </p:stCondLst>
                            <p:childTnLst>
                              <p:par>
                                <p:cTn id="398" presetID="11" presetClass="entr" presetSubtype="0" fill="hold" grpId="0" nodeType="afterEffect">
                                  <p:stCondLst>
                                    <p:cond delay="0"/>
                                  </p:stCondLst>
                                  <p:childTnLst>
                                    <p:set>
                                      <p:cBhvr>
                                        <p:cTn id="399"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3" name="cashreg.wav"/>
                                        </p:tgtEl>
                                      </p:cMediaNode>
                                    </p:audio>
                                  </p:subTnLst>
                                </p:cTn>
                              </p:par>
                            </p:childTnLst>
                          </p:cTn>
                        </p:par>
                        <p:par>
                          <p:cTn id="400" fill="hold">
                            <p:stCondLst>
                              <p:cond delay="124000"/>
                            </p:stCondLst>
                            <p:childTnLst>
                              <p:par>
                                <p:cTn id="401" presetID="11" presetClass="entr" presetSubtype="0" fill="hold" grpId="0" nodeType="afterEffect">
                                  <p:stCondLst>
                                    <p:cond delay="0"/>
                                  </p:stCondLst>
                                  <p:childTnLst>
                                    <p:set>
                                      <p:cBhvr>
                                        <p:cTn id="402"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3" name="cashreg.wav"/>
                                        </p:tgtEl>
                                      </p:cMediaNode>
                                    </p:audio>
                                  </p:subTnLst>
                                </p:cTn>
                              </p:par>
                            </p:childTnLst>
                          </p:cTn>
                        </p:par>
                        <p:par>
                          <p:cTn id="403" fill="hold">
                            <p:stCondLst>
                              <p:cond delay="125000"/>
                            </p:stCondLst>
                            <p:childTnLst>
                              <p:par>
                                <p:cTn id="404" presetID="11" presetClass="entr" presetSubtype="0" fill="hold" grpId="0" nodeType="afterEffect">
                                  <p:stCondLst>
                                    <p:cond delay="0"/>
                                  </p:stCondLst>
                                  <p:childTnLst>
                                    <p:set>
                                      <p:cBhvr>
                                        <p:cTn id="405"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3" name="cashreg.wav"/>
                                        </p:tgtEl>
                                      </p:cMediaNode>
                                    </p:audio>
                                  </p:subTnLst>
                                </p:cTn>
                              </p:par>
                            </p:childTnLst>
                          </p:cTn>
                        </p:par>
                        <p:par>
                          <p:cTn id="406" fill="hold">
                            <p:stCondLst>
                              <p:cond delay="126000"/>
                            </p:stCondLst>
                            <p:childTnLst>
                              <p:par>
                                <p:cTn id="407" presetID="11" presetClass="entr" presetSubtype="0" fill="hold" grpId="0" nodeType="afterEffect">
                                  <p:stCondLst>
                                    <p:cond delay="0"/>
                                  </p:stCondLst>
                                  <p:childTnLst>
                                    <p:set>
                                      <p:cBhvr>
                                        <p:cTn id="408"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407"/>
                                            </p:cond>
                                          </p:stCondLst>
                                          <p:endCondLst>
                                            <p:cond evt="onStopAudio" delay="0">
                                              <p:tgtEl>
                                                <p:sldTgt/>
                                              </p:tgtEl>
                                            </p:cond>
                                          </p:endCondLst>
                                        </p:cTn>
                                        <p:tgtEl>
                                          <p:sndTgt r:embed="rId3" name="cashreg.wav"/>
                                        </p:tgtEl>
                                      </p:cMediaNode>
                                    </p:audio>
                                  </p:subTnLst>
                                </p:cTn>
                              </p:par>
                            </p:childTnLst>
                          </p:cTn>
                        </p:par>
                        <p:par>
                          <p:cTn id="409" fill="hold">
                            <p:stCondLst>
                              <p:cond delay="127000"/>
                            </p:stCondLst>
                            <p:childTnLst>
                              <p:par>
                                <p:cTn id="410" presetID="11" presetClass="entr" presetSubtype="0" fill="hold" grpId="0" nodeType="afterEffect">
                                  <p:stCondLst>
                                    <p:cond delay="0"/>
                                  </p:stCondLst>
                                  <p:childTnLst>
                                    <p:set>
                                      <p:cBhvr>
                                        <p:cTn id="411"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3" name="cashreg.wav"/>
                                        </p:tgtEl>
                                      </p:cMediaNode>
                                    </p:audio>
                                  </p:subTnLst>
                                </p:cTn>
                              </p:par>
                            </p:childTnLst>
                          </p:cTn>
                        </p:par>
                        <p:par>
                          <p:cTn id="412" fill="hold">
                            <p:stCondLst>
                              <p:cond delay="128000"/>
                            </p:stCondLst>
                            <p:childTnLst>
                              <p:par>
                                <p:cTn id="413" presetID="11" presetClass="entr" presetSubtype="0" fill="hold" grpId="0" nodeType="afterEffect">
                                  <p:stCondLst>
                                    <p:cond delay="0"/>
                                  </p:stCondLst>
                                  <p:childTnLst>
                                    <p:set>
                                      <p:cBhvr>
                                        <p:cTn id="414"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3" name="cashreg.wav"/>
                                        </p:tgtEl>
                                      </p:cMediaNode>
                                    </p:audio>
                                  </p:subTnLst>
                                </p:cTn>
                              </p:par>
                            </p:childTnLst>
                          </p:cTn>
                        </p:par>
                        <p:par>
                          <p:cTn id="415" fill="hold">
                            <p:stCondLst>
                              <p:cond delay="129000"/>
                            </p:stCondLst>
                            <p:childTnLst>
                              <p:par>
                                <p:cTn id="416" presetID="11" presetClass="entr" presetSubtype="0" fill="hold" grpId="0" nodeType="afterEffect">
                                  <p:stCondLst>
                                    <p:cond delay="0"/>
                                  </p:stCondLst>
                                  <p:childTnLst>
                                    <p:set>
                                      <p:cBhvr>
                                        <p:cTn id="417"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3" name="cashreg.wav"/>
                                        </p:tgtEl>
                                      </p:cMediaNode>
                                    </p:audio>
                                  </p:subTnLst>
                                </p:cTn>
                              </p:par>
                            </p:childTnLst>
                          </p:cTn>
                        </p:par>
                        <p:par>
                          <p:cTn id="418" fill="hold">
                            <p:stCondLst>
                              <p:cond delay="130000"/>
                            </p:stCondLst>
                            <p:childTnLst>
                              <p:par>
                                <p:cTn id="419" presetID="11" presetClass="entr" presetSubtype="0" fill="hold" grpId="0" nodeType="afterEffect">
                                  <p:stCondLst>
                                    <p:cond delay="0"/>
                                  </p:stCondLst>
                                  <p:childTnLst>
                                    <p:set>
                                      <p:cBhvr>
                                        <p:cTn id="420"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3" name="cashreg.wav"/>
                                        </p:tgtEl>
                                      </p:cMediaNode>
                                    </p:audio>
                                  </p:subTnLst>
                                </p:cTn>
                              </p:par>
                            </p:childTnLst>
                          </p:cTn>
                        </p:par>
                        <p:par>
                          <p:cTn id="421" fill="hold">
                            <p:stCondLst>
                              <p:cond delay="131000"/>
                            </p:stCondLst>
                            <p:childTnLst>
                              <p:par>
                                <p:cTn id="422" presetID="11" presetClass="entr" presetSubtype="0" fill="hold" grpId="0" nodeType="afterEffect">
                                  <p:stCondLst>
                                    <p:cond delay="0"/>
                                  </p:stCondLst>
                                  <p:childTnLst>
                                    <p:set>
                                      <p:cBhvr>
                                        <p:cTn id="423"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3" name="cashreg.wav"/>
                                        </p:tgtEl>
                                      </p:cMediaNode>
                                    </p:audio>
                                  </p:subTnLst>
                                </p:cTn>
                              </p:par>
                            </p:childTnLst>
                          </p:cTn>
                        </p:par>
                        <p:par>
                          <p:cTn id="424" fill="hold">
                            <p:stCondLst>
                              <p:cond delay="132000"/>
                            </p:stCondLst>
                            <p:childTnLst>
                              <p:par>
                                <p:cTn id="425" presetID="11" presetClass="entr" presetSubtype="0" fill="hold" grpId="0" nodeType="afterEffect">
                                  <p:stCondLst>
                                    <p:cond delay="0"/>
                                  </p:stCondLst>
                                  <p:childTnLst>
                                    <p:set>
                                      <p:cBhvr>
                                        <p:cTn id="426"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3" name="cashreg.wav"/>
                                        </p:tgtEl>
                                      </p:cMediaNode>
                                    </p:audio>
                                  </p:subTnLst>
                                </p:cTn>
                              </p:par>
                            </p:childTnLst>
                          </p:cTn>
                        </p:par>
                        <p:par>
                          <p:cTn id="427" fill="hold">
                            <p:stCondLst>
                              <p:cond delay="133000"/>
                            </p:stCondLst>
                            <p:childTnLst>
                              <p:par>
                                <p:cTn id="428" presetID="11" presetClass="entr" presetSubtype="0" fill="hold" grpId="0" nodeType="afterEffect">
                                  <p:stCondLst>
                                    <p:cond delay="0"/>
                                  </p:stCondLst>
                                  <p:childTnLst>
                                    <p:set>
                                      <p:cBhvr>
                                        <p:cTn id="429"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3" name="cashreg.wav"/>
                                        </p:tgtEl>
                                      </p:cMediaNode>
                                    </p:audio>
                                  </p:subTnLst>
                                </p:cTn>
                              </p:par>
                            </p:childTnLst>
                          </p:cTn>
                        </p:par>
                        <p:par>
                          <p:cTn id="430" fill="hold">
                            <p:stCondLst>
                              <p:cond delay="134000"/>
                            </p:stCondLst>
                            <p:childTnLst>
                              <p:par>
                                <p:cTn id="431" presetID="11" presetClass="entr" presetSubtype="0" fill="hold" grpId="0" nodeType="afterEffect">
                                  <p:stCondLst>
                                    <p:cond delay="0"/>
                                  </p:stCondLst>
                                  <p:childTnLst>
                                    <p:set>
                                      <p:cBhvr>
                                        <p:cTn id="432"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3" name="cashreg.wav"/>
                                        </p:tgtEl>
                                      </p:cMediaNode>
                                    </p:audio>
                                  </p:subTnLst>
                                </p:cTn>
                              </p:par>
                            </p:childTnLst>
                          </p:cTn>
                        </p:par>
                        <p:par>
                          <p:cTn id="433" fill="hold">
                            <p:stCondLst>
                              <p:cond delay="135000"/>
                            </p:stCondLst>
                            <p:childTnLst>
                              <p:par>
                                <p:cTn id="434" presetID="11" presetClass="entr" presetSubtype="0" fill="hold" grpId="0" nodeType="afterEffect">
                                  <p:stCondLst>
                                    <p:cond delay="0"/>
                                  </p:stCondLst>
                                  <p:childTnLst>
                                    <p:set>
                                      <p:cBhvr>
                                        <p:cTn id="435"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3" name="cashreg.wav"/>
                                        </p:tgtEl>
                                      </p:cMediaNode>
                                    </p:audio>
                                  </p:subTnLst>
                                </p:cTn>
                              </p:par>
                            </p:childTnLst>
                          </p:cTn>
                        </p:par>
                        <p:par>
                          <p:cTn id="436" fill="hold">
                            <p:stCondLst>
                              <p:cond delay="136000"/>
                            </p:stCondLst>
                            <p:childTnLst>
                              <p:par>
                                <p:cTn id="437" presetID="11" presetClass="entr" presetSubtype="0" fill="hold" grpId="0" nodeType="afterEffect">
                                  <p:stCondLst>
                                    <p:cond delay="0"/>
                                  </p:stCondLst>
                                  <p:childTnLst>
                                    <p:set>
                                      <p:cBhvr>
                                        <p:cTn id="438"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3" name="cashreg.wav"/>
                                        </p:tgtEl>
                                      </p:cMediaNode>
                                    </p:audio>
                                  </p:subTnLst>
                                </p:cTn>
                              </p:par>
                            </p:childTnLst>
                          </p:cTn>
                        </p:par>
                        <p:par>
                          <p:cTn id="439" fill="hold">
                            <p:stCondLst>
                              <p:cond delay="137000"/>
                            </p:stCondLst>
                            <p:childTnLst>
                              <p:par>
                                <p:cTn id="440" presetID="11" presetClass="entr" presetSubtype="0" fill="hold" grpId="0" nodeType="afterEffect">
                                  <p:stCondLst>
                                    <p:cond delay="0"/>
                                  </p:stCondLst>
                                  <p:childTnLst>
                                    <p:set>
                                      <p:cBhvr>
                                        <p:cTn id="441"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3" name="cashreg.wav"/>
                                        </p:tgtEl>
                                      </p:cMediaNode>
                                    </p:audio>
                                  </p:subTnLst>
                                </p:cTn>
                              </p:par>
                            </p:childTnLst>
                          </p:cTn>
                        </p:par>
                        <p:par>
                          <p:cTn id="442" fill="hold">
                            <p:stCondLst>
                              <p:cond delay="138000"/>
                            </p:stCondLst>
                            <p:childTnLst>
                              <p:par>
                                <p:cTn id="443" presetID="11" presetClass="entr" presetSubtype="0" fill="hold" grpId="0" nodeType="afterEffect">
                                  <p:stCondLst>
                                    <p:cond delay="0"/>
                                  </p:stCondLst>
                                  <p:childTnLst>
                                    <p:set>
                                      <p:cBhvr>
                                        <p:cTn id="444"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443"/>
                                            </p:cond>
                                          </p:stCondLst>
                                          <p:endCondLst>
                                            <p:cond evt="onStopAudio" delay="0">
                                              <p:tgtEl>
                                                <p:sldTgt/>
                                              </p:tgtEl>
                                            </p:cond>
                                          </p:endCondLst>
                                        </p:cTn>
                                        <p:tgtEl>
                                          <p:sndTgt r:embed="rId3" name="cashreg.wav"/>
                                        </p:tgtEl>
                                      </p:cMediaNode>
                                    </p:audio>
                                  </p:subTnLst>
                                </p:cTn>
                              </p:par>
                            </p:childTnLst>
                          </p:cTn>
                        </p:par>
                        <p:par>
                          <p:cTn id="445" fill="hold">
                            <p:stCondLst>
                              <p:cond delay="139000"/>
                            </p:stCondLst>
                            <p:childTnLst>
                              <p:par>
                                <p:cTn id="446" presetID="11" presetClass="entr" presetSubtype="0" fill="hold" grpId="0" nodeType="afterEffect">
                                  <p:stCondLst>
                                    <p:cond delay="0"/>
                                  </p:stCondLst>
                                  <p:childTnLst>
                                    <p:set>
                                      <p:cBhvr>
                                        <p:cTn id="447"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446"/>
                                            </p:cond>
                                          </p:stCondLst>
                                          <p:endCondLst>
                                            <p:cond evt="onStopAudio" delay="0">
                                              <p:tgtEl>
                                                <p:sldTgt/>
                                              </p:tgtEl>
                                            </p:cond>
                                          </p:endCondLst>
                                        </p:cTn>
                                        <p:tgtEl>
                                          <p:sndTgt r:embed="rId3" name="cashreg.wav"/>
                                        </p:tgtEl>
                                      </p:cMediaNode>
                                    </p:audio>
                                  </p:subTnLst>
                                </p:cTn>
                              </p:par>
                            </p:childTnLst>
                          </p:cTn>
                        </p:par>
                        <p:par>
                          <p:cTn id="448" fill="hold">
                            <p:stCondLst>
                              <p:cond delay="140000"/>
                            </p:stCondLst>
                            <p:childTnLst>
                              <p:par>
                                <p:cTn id="449" presetID="11" presetClass="entr" presetSubtype="0" fill="hold" grpId="0" nodeType="afterEffect">
                                  <p:stCondLst>
                                    <p:cond delay="0"/>
                                  </p:stCondLst>
                                  <p:childTnLst>
                                    <p:set>
                                      <p:cBhvr>
                                        <p:cTn id="450"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3" name="cashreg.wav"/>
                                        </p:tgtEl>
                                      </p:cMediaNode>
                                    </p:audio>
                                  </p:subTnLst>
                                </p:cTn>
                              </p:par>
                            </p:childTnLst>
                          </p:cTn>
                        </p:par>
                        <p:par>
                          <p:cTn id="451" fill="hold">
                            <p:stCondLst>
                              <p:cond delay="141000"/>
                            </p:stCondLst>
                            <p:childTnLst>
                              <p:par>
                                <p:cTn id="452" presetID="11" presetClass="entr" presetSubtype="0" fill="hold" grpId="0" nodeType="afterEffect">
                                  <p:stCondLst>
                                    <p:cond delay="0"/>
                                  </p:stCondLst>
                                  <p:childTnLst>
                                    <p:set>
                                      <p:cBhvr>
                                        <p:cTn id="453"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3" name="cashreg.wav"/>
                                        </p:tgtEl>
                                      </p:cMediaNode>
                                    </p:audio>
                                  </p:subTnLst>
                                </p:cTn>
                              </p:par>
                            </p:childTnLst>
                          </p:cTn>
                        </p:par>
                        <p:par>
                          <p:cTn id="454" fill="hold">
                            <p:stCondLst>
                              <p:cond delay="142000"/>
                            </p:stCondLst>
                            <p:childTnLst>
                              <p:par>
                                <p:cTn id="455" presetID="11" presetClass="entr" presetSubtype="0" fill="hold" grpId="0" nodeType="afterEffect">
                                  <p:stCondLst>
                                    <p:cond delay="0"/>
                                  </p:stCondLst>
                                  <p:childTnLst>
                                    <p:set>
                                      <p:cBhvr>
                                        <p:cTn id="456"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3" name="cashreg.wav"/>
                                        </p:tgtEl>
                                      </p:cMediaNode>
                                    </p:audio>
                                  </p:subTnLst>
                                </p:cTn>
                              </p:par>
                            </p:childTnLst>
                          </p:cTn>
                        </p:par>
                        <p:par>
                          <p:cTn id="457" fill="hold">
                            <p:stCondLst>
                              <p:cond delay="143000"/>
                            </p:stCondLst>
                            <p:childTnLst>
                              <p:par>
                                <p:cTn id="458" presetID="11" presetClass="entr" presetSubtype="0" fill="hold" grpId="0" nodeType="afterEffect">
                                  <p:stCondLst>
                                    <p:cond delay="0"/>
                                  </p:stCondLst>
                                  <p:childTnLst>
                                    <p:set>
                                      <p:cBhvr>
                                        <p:cTn id="459"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3" name="cashreg.wav"/>
                                        </p:tgtEl>
                                      </p:cMediaNode>
                                    </p:audio>
                                  </p:subTnLst>
                                </p:cTn>
                              </p:par>
                            </p:childTnLst>
                          </p:cTn>
                        </p:par>
                        <p:par>
                          <p:cTn id="460" fill="hold">
                            <p:stCondLst>
                              <p:cond delay="144000"/>
                            </p:stCondLst>
                            <p:childTnLst>
                              <p:par>
                                <p:cTn id="461" presetID="11" presetClass="entr" presetSubtype="0" fill="hold" grpId="0" nodeType="afterEffect">
                                  <p:stCondLst>
                                    <p:cond delay="0"/>
                                  </p:stCondLst>
                                  <p:childTnLst>
                                    <p:set>
                                      <p:cBhvr>
                                        <p:cTn id="462"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3" name="cashreg.wav"/>
                                        </p:tgtEl>
                                      </p:cMediaNode>
                                    </p:audio>
                                  </p:subTnLst>
                                </p:cTn>
                              </p:par>
                            </p:childTnLst>
                          </p:cTn>
                        </p:par>
                        <p:par>
                          <p:cTn id="463" fill="hold">
                            <p:stCondLst>
                              <p:cond delay="145000"/>
                            </p:stCondLst>
                            <p:childTnLst>
                              <p:par>
                                <p:cTn id="464" presetID="11" presetClass="entr" presetSubtype="0" fill="hold" grpId="0" nodeType="afterEffect">
                                  <p:stCondLst>
                                    <p:cond delay="0"/>
                                  </p:stCondLst>
                                  <p:childTnLst>
                                    <p:set>
                                      <p:cBhvr>
                                        <p:cTn id="465"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3" name="cashreg.wav"/>
                                        </p:tgtEl>
                                      </p:cMediaNode>
                                    </p:audio>
                                  </p:subTnLst>
                                </p:cTn>
                              </p:par>
                            </p:childTnLst>
                          </p:cTn>
                        </p:par>
                        <p:par>
                          <p:cTn id="466" fill="hold">
                            <p:stCondLst>
                              <p:cond delay="146000"/>
                            </p:stCondLst>
                            <p:childTnLst>
                              <p:par>
                                <p:cTn id="467" presetID="11" presetClass="entr" presetSubtype="0" fill="hold" grpId="0" nodeType="afterEffect">
                                  <p:stCondLst>
                                    <p:cond delay="0"/>
                                  </p:stCondLst>
                                  <p:childTnLst>
                                    <p:set>
                                      <p:cBhvr>
                                        <p:cTn id="468"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3" name="cashreg.wav"/>
                                        </p:tgtEl>
                                      </p:cMediaNode>
                                    </p:audio>
                                  </p:subTnLst>
                                </p:cTn>
                              </p:par>
                            </p:childTnLst>
                          </p:cTn>
                        </p:par>
                        <p:par>
                          <p:cTn id="469" fill="hold">
                            <p:stCondLst>
                              <p:cond delay="147000"/>
                            </p:stCondLst>
                            <p:childTnLst>
                              <p:par>
                                <p:cTn id="470" presetID="11" presetClass="entr" presetSubtype="0" fill="hold" grpId="0" nodeType="afterEffect">
                                  <p:stCondLst>
                                    <p:cond delay="0"/>
                                  </p:stCondLst>
                                  <p:childTnLst>
                                    <p:set>
                                      <p:cBhvr>
                                        <p:cTn id="471"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3" name="cashreg.wav"/>
                                        </p:tgtEl>
                                      </p:cMediaNode>
                                    </p:audio>
                                  </p:subTnLst>
                                </p:cTn>
                              </p:par>
                            </p:childTnLst>
                          </p:cTn>
                        </p:par>
                        <p:par>
                          <p:cTn id="472" fill="hold">
                            <p:stCondLst>
                              <p:cond delay="148000"/>
                            </p:stCondLst>
                            <p:childTnLst>
                              <p:par>
                                <p:cTn id="473" presetID="11" presetClass="entr" presetSubtype="0" fill="hold" grpId="0" nodeType="afterEffect">
                                  <p:stCondLst>
                                    <p:cond delay="0"/>
                                  </p:stCondLst>
                                  <p:childTnLst>
                                    <p:set>
                                      <p:cBhvr>
                                        <p:cTn id="474"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3" name="cashreg.wav"/>
                                        </p:tgtEl>
                                      </p:cMediaNode>
                                    </p:audio>
                                  </p:subTnLst>
                                </p:cTn>
                              </p:par>
                            </p:childTnLst>
                          </p:cTn>
                        </p:par>
                        <p:par>
                          <p:cTn id="475" fill="hold">
                            <p:stCondLst>
                              <p:cond delay="149000"/>
                            </p:stCondLst>
                            <p:childTnLst>
                              <p:par>
                                <p:cTn id="476" presetID="11" presetClass="entr" presetSubtype="0" fill="hold" grpId="0" nodeType="afterEffect">
                                  <p:stCondLst>
                                    <p:cond delay="0"/>
                                  </p:stCondLst>
                                  <p:childTnLst>
                                    <p:set>
                                      <p:cBhvr>
                                        <p:cTn id="477"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3" name="cashreg.wav"/>
                                        </p:tgtEl>
                                      </p:cMediaNode>
                                    </p:audio>
                                  </p:subTnLst>
                                </p:cTn>
                              </p:par>
                            </p:childTnLst>
                          </p:cTn>
                        </p:par>
                        <p:par>
                          <p:cTn id="478" fill="hold">
                            <p:stCondLst>
                              <p:cond delay="150000"/>
                            </p:stCondLst>
                            <p:childTnLst>
                              <p:par>
                                <p:cTn id="479" presetID="11" presetClass="entr" presetSubtype="0" fill="hold" grpId="0" nodeType="afterEffect">
                                  <p:stCondLst>
                                    <p:cond delay="0"/>
                                  </p:stCondLst>
                                  <p:childTnLst>
                                    <p:set>
                                      <p:cBhvr>
                                        <p:cTn id="480"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3" name="cashreg.wav"/>
                                        </p:tgtEl>
                                      </p:cMediaNode>
                                    </p:audio>
                                  </p:subTnLst>
                                </p:cTn>
                              </p:par>
                            </p:childTnLst>
                          </p:cTn>
                        </p:par>
                        <p:par>
                          <p:cTn id="481" fill="hold">
                            <p:stCondLst>
                              <p:cond delay="151000"/>
                            </p:stCondLst>
                            <p:childTnLst>
                              <p:par>
                                <p:cTn id="482" presetID="11" presetClass="entr" presetSubtype="0" fill="hold" grpId="0" nodeType="afterEffect">
                                  <p:stCondLst>
                                    <p:cond delay="0"/>
                                  </p:stCondLst>
                                  <p:childTnLst>
                                    <p:set>
                                      <p:cBhvr>
                                        <p:cTn id="483"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3" name="cashreg.wav"/>
                                        </p:tgtEl>
                                      </p:cMediaNode>
                                    </p:audio>
                                  </p:subTnLst>
                                </p:cTn>
                              </p:par>
                            </p:childTnLst>
                          </p:cTn>
                        </p:par>
                        <p:par>
                          <p:cTn id="484" fill="hold">
                            <p:stCondLst>
                              <p:cond delay="152000"/>
                            </p:stCondLst>
                            <p:childTnLst>
                              <p:par>
                                <p:cTn id="485" presetID="11" presetClass="entr" presetSubtype="0" fill="hold" grpId="0" nodeType="afterEffect">
                                  <p:stCondLst>
                                    <p:cond delay="0"/>
                                  </p:stCondLst>
                                  <p:childTnLst>
                                    <p:set>
                                      <p:cBhvr>
                                        <p:cTn id="486"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3" name="cashreg.wav"/>
                                        </p:tgtEl>
                                      </p:cMediaNode>
                                    </p:audio>
                                  </p:subTnLst>
                                </p:cTn>
                              </p:par>
                            </p:childTnLst>
                          </p:cTn>
                        </p:par>
                        <p:par>
                          <p:cTn id="487" fill="hold">
                            <p:stCondLst>
                              <p:cond delay="153000"/>
                            </p:stCondLst>
                            <p:childTnLst>
                              <p:par>
                                <p:cTn id="488" presetID="11" presetClass="entr" presetSubtype="0" fill="hold" grpId="0" nodeType="afterEffect">
                                  <p:stCondLst>
                                    <p:cond delay="0"/>
                                  </p:stCondLst>
                                  <p:childTnLst>
                                    <p:set>
                                      <p:cBhvr>
                                        <p:cTn id="489"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3" name="cashreg.wav"/>
                                        </p:tgtEl>
                                      </p:cMediaNode>
                                    </p:audio>
                                  </p:subTnLst>
                                </p:cTn>
                              </p:par>
                            </p:childTnLst>
                          </p:cTn>
                        </p:par>
                        <p:par>
                          <p:cTn id="490" fill="hold">
                            <p:stCondLst>
                              <p:cond delay="154000"/>
                            </p:stCondLst>
                            <p:childTnLst>
                              <p:par>
                                <p:cTn id="491" presetID="11" presetClass="entr" presetSubtype="0" fill="hold" grpId="0" nodeType="afterEffect">
                                  <p:stCondLst>
                                    <p:cond delay="0"/>
                                  </p:stCondLst>
                                  <p:childTnLst>
                                    <p:set>
                                      <p:cBhvr>
                                        <p:cTn id="492"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3" name="cashreg.wav"/>
                                        </p:tgtEl>
                                      </p:cMediaNode>
                                    </p:audio>
                                  </p:subTnLst>
                                </p:cTn>
                              </p:par>
                            </p:childTnLst>
                          </p:cTn>
                        </p:par>
                        <p:par>
                          <p:cTn id="493" fill="hold">
                            <p:stCondLst>
                              <p:cond delay="155000"/>
                            </p:stCondLst>
                            <p:childTnLst>
                              <p:par>
                                <p:cTn id="494" presetID="11" presetClass="entr" presetSubtype="0" fill="hold" grpId="0" nodeType="afterEffect">
                                  <p:stCondLst>
                                    <p:cond delay="0"/>
                                  </p:stCondLst>
                                  <p:childTnLst>
                                    <p:set>
                                      <p:cBhvr>
                                        <p:cTn id="495"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3" name="cashreg.wav"/>
                                        </p:tgtEl>
                                      </p:cMediaNode>
                                    </p:audio>
                                  </p:subTnLst>
                                </p:cTn>
                              </p:par>
                            </p:childTnLst>
                          </p:cTn>
                        </p:par>
                        <p:par>
                          <p:cTn id="496" fill="hold">
                            <p:stCondLst>
                              <p:cond delay="156000"/>
                            </p:stCondLst>
                            <p:childTnLst>
                              <p:par>
                                <p:cTn id="497" presetID="11" presetClass="entr" presetSubtype="0" fill="hold" grpId="0" nodeType="afterEffect">
                                  <p:stCondLst>
                                    <p:cond delay="0"/>
                                  </p:stCondLst>
                                  <p:childTnLst>
                                    <p:set>
                                      <p:cBhvr>
                                        <p:cTn id="498"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3" name="cashreg.wav"/>
                                        </p:tgtEl>
                                      </p:cMediaNode>
                                    </p:audio>
                                  </p:subTnLst>
                                </p:cTn>
                              </p:par>
                            </p:childTnLst>
                          </p:cTn>
                        </p:par>
                        <p:par>
                          <p:cTn id="499" fill="hold">
                            <p:stCondLst>
                              <p:cond delay="157000"/>
                            </p:stCondLst>
                            <p:childTnLst>
                              <p:par>
                                <p:cTn id="500" presetID="11" presetClass="entr" presetSubtype="0" fill="hold" grpId="0" nodeType="afterEffect">
                                  <p:stCondLst>
                                    <p:cond delay="0"/>
                                  </p:stCondLst>
                                  <p:childTnLst>
                                    <p:set>
                                      <p:cBhvr>
                                        <p:cTn id="501"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3" name="cashreg.wav"/>
                                        </p:tgtEl>
                                      </p:cMediaNode>
                                    </p:audio>
                                  </p:subTnLst>
                                </p:cTn>
                              </p:par>
                            </p:childTnLst>
                          </p:cTn>
                        </p:par>
                        <p:par>
                          <p:cTn id="502" fill="hold">
                            <p:stCondLst>
                              <p:cond delay="158000"/>
                            </p:stCondLst>
                            <p:childTnLst>
                              <p:par>
                                <p:cTn id="503" presetID="11" presetClass="entr" presetSubtype="0" fill="hold" grpId="0" nodeType="afterEffect">
                                  <p:stCondLst>
                                    <p:cond delay="0"/>
                                  </p:stCondLst>
                                  <p:childTnLst>
                                    <p:set>
                                      <p:cBhvr>
                                        <p:cTn id="504"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3" name="cashreg.wav"/>
                                        </p:tgtEl>
                                      </p:cMediaNode>
                                    </p:audio>
                                  </p:subTnLst>
                                </p:cTn>
                              </p:par>
                            </p:childTnLst>
                          </p:cTn>
                        </p:par>
                        <p:par>
                          <p:cTn id="505" fill="hold">
                            <p:stCondLst>
                              <p:cond delay="159000"/>
                            </p:stCondLst>
                            <p:childTnLst>
                              <p:par>
                                <p:cTn id="506" presetID="11" presetClass="entr" presetSubtype="0" fill="hold" grpId="0" nodeType="afterEffect">
                                  <p:stCondLst>
                                    <p:cond delay="0"/>
                                  </p:stCondLst>
                                  <p:childTnLst>
                                    <p:set>
                                      <p:cBhvr>
                                        <p:cTn id="507"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3" name="cashreg.wav"/>
                                        </p:tgtEl>
                                      </p:cMediaNode>
                                    </p:audio>
                                  </p:subTnLst>
                                </p:cTn>
                              </p:par>
                            </p:childTnLst>
                          </p:cTn>
                        </p:par>
                        <p:par>
                          <p:cTn id="508" fill="hold">
                            <p:stCondLst>
                              <p:cond delay="160000"/>
                            </p:stCondLst>
                            <p:childTnLst>
                              <p:par>
                                <p:cTn id="509" presetID="11" presetClass="entr" presetSubtype="0" fill="hold" grpId="0" nodeType="afterEffect">
                                  <p:stCondLst>
                                    <p:cond delay="0"/>
                                  </p:stCondLst>
                                  <p:childTnLst>
                                    <p:set>
                                      <p:cBhvr>
                                        <p:cTn id="510"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3" name="cashreg.wav"/>
                                        </p:tgtEl>
                                      </p:cMediaNode>
                                    </p:audio>
                                  </p:subTnLst>
                                </p:cTn>
                              </p:par>
                            </p:childTnLst>
                          </p:cTn>
                        </p:par>
                        <p:par>
                          <p:cTn id="511" fill="hold">
                            <p:stCondLst>
                              <p:cond delay="161000"/>
                            </p:stCondLst>
                            <p:childTnLst>
                              <p:par>
                                <p:cTn id="512" presetID="11" presetClass="entr" presetSubtype="0" fill="hold" grpId="0" nodeType="afterEffect">
                                  <p:stCondLst>
                                    <p:cond delay="0"/>
                                  </p:stCondLst>
                                  <p:childTnLst>
                                    <p:set>
                                      <p:cBhvr>
                                        <p:cTn id="513"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3" name="cashreg.wav"/>
                                        </p:tgtEl>
                                      </p:cMediaNode>
                                    </p:audio>
                                  </p:subTnLst>
                                </p:cTn>
                              </p:par>
                            </p:childTnLst>
                          </p:cTn>
                        </p:par>
                        <p:par>
                          <p:cTn id="514" fill="hold">
                            <p:stCondLst>
                              <p:cond delay="162000"/>
                            </p:stCondLst>
                            <p:childTnLst>
                              <p:par>
                                <p:cTn id="515" presetID="11" presetClass="entr" presetSubtype="0" fill="hold" grpId="0" nodeType="afterEffect">
                                  <p:stCondLst>
                                    <p:cond delay="0"/>
                                  </p:stCondLst>
                                  <p:childTnLst>
                                    <p:set>
                                      <p:cBhvr>
                                        <p:cTn id="516"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3" name="cashreg.wav"/>
                                        </p:tgtEl>
                                      </p:cMediaNode>
                                    </p:audio>
                                  </p:subTnLst>
                                </p:cTn>
                              </p:par>
                            </p:childTnLst>
                          </p:cTn>
                        </p:par>
                        <p:par>
                          <p:cTn id="517" fill="hold">
                            <p:stCondLst>
                              <p:cond delay="163000"/>
                            </p:stCondLst>
                            <p:childTnLst>
                              <p:par>
                                <p:cTn id="518" presetID="11" presetClass="entr" presetSubtype="0" fill="hold" grpId="0" nodeType="afterEffect">
                                  <p:stCondLst>
                                    <p:cond delay="0"/>
                                  </p:stCondLst>
                                  <p:childTnLst>
                                    <p:set>
                                      <p:cBhvr>
                                        <p:cTn id="519"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3" name="cashreg.wav"/>
                                        </p:tgtEl>
                                      </p:cMediaNode>
                                    </p:audio>
                                  </p:subTnLst>
                                </p:cTn>
                              </p:par>
                            </p:childTnLst>
                          </p:cTn>
                        </p:par>
                        <p:par>
                          <p:cTn id="520" fill="hold">
                            <p:stCondLst>
                              <p:cond delay="164000"/>
                            </p:stCondLst>
                            <p:childTnLst>
                              <p:par>
                                <p:cTn id="521" presetID="11" presetClass="entr" presetSubtype="0" fill="hold" grpId="0" nodeType="afterEffect">
                                  <p:stCondLst>
                                    <p:cond delay="0"/>
                                  </p:stCondLst>
                                  <p:childTnLst>
                                    <p:set>
                                      <p:cBhvr>
                                        <p:cTn id="522"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3" name="cashreg.wav"/>
                                        </p:tgtEl>
                                      </p:cMediaNode>
                                    </p:audio>
                                  </p:subTnLst>
                                </p:cTn>
                              </p:par>
                            </p:childTnLst>
                          </p:cTn>
                        </p:par>
                        <p:par>
                          <p:cTn id="523" fill="hold">
                            <p:stCondLst>
                              <p:cond delay="165000"/>
                            </p:stCondLst>
                            <p:childTnLst>
                              <p:par>
                                <p:cTn id="524" presetID="11" presetClass="entr" presetSubtype="0" fill="hold" grpId="0" nodeType="afterEffect">
                                  <p:stCondLst>
                                    <p:cond delay="0"/>
                                  </p:stCondLst>
                                  <p:childTnLst>
                                    <p:set>
                                      <p:cBhvr>
                                        <p:cTn id="525"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3" name="cashreg.wav"/>
                                        </p:tgtEl>
                                      </p:cMediaNode>
                                    </p:audio>
                                  </p:subTnLst>
                                </p:cTn>
                              </p:par>
                            </p:childTnLst>
                          </p:cTn>
                        </p:par>
                        <p:par>
                          <p:cTn id="526" fill="hold">
                            <p:stCondLst>
                              <p:cond delay="166000"/>
                            </p:stCondLst>
                            <p:childTnLst>
                              <p:par>
                                <p:cTn id="527" presetID="11" presetClass="entr" presetSubtype="0" fill="hold" grpId="0" nodeType="afterEffect">
                                  <p:stCondLst>
                                    <p:cond delay="0"/>
                                  </p:stCondLst>
                                  <p:childTnLst>
                                    <p:set>
                                      <p:cBhvr>
                                        <p:cTn id="528"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3" name="cashreg.wav"/>
                                        </p:tgtEl>
                                      </p:cMediaNode>
                                    </p:audio>
                                  </p:subTnLst>
                                </p:cTn>
                              </p:par>
                            </p:childTnLst>
                          </p:cTn>
                        </p:par>
                        <p:par>
                          <p:cTn id="529" fill="hold">
                            <p:stCondLst>
                              <p:cond delay="167000"/>
                            </p:stCondLst>
                            <p:childTnLst>
                              <p:par>
                                <p:cTn id="530" presetID="11" presetClass="entr" presetSubtype="0" fill="hold" grpId="0" nodeType="afterEffect">
                                  <p:stCondLst>
                                    <p:cond delay="0"/>
                                  </p:stCondLst>
                                  <p:childTnLst>
                                    <p:set>
                                      <p:cBhvr>
                                        <p:cTn id="531"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3" name="cashreg.wav"/>
                                        </p:tgtEl>
                                      </p:cMediaNode>
                                    </p:audio>
                                  </p:subTnLst>
                                </p:cTn>
                              </p:par>
                            </p:childTnLst>
                          </p:cTn>
                        </p:par>
                        <p:par>
                          <p:cTn id="532" fill="hold">
                            <p:stCondLst>
                              <p:cond delay="168000"/>
                            </p:stCondLst>
                            <p:childTnLst>
                              <p:par>
                                <p:cTn id="533" presetID="11" presetClass="entr" presetSubtype="0" fill="hold" grpId="0" nodeType="afterEffect">
                                  <p:stCondLst>
                                    <p:cond delay="0"/>
                                  </p:stCondLst>
                                  <p:childTnLst>
                                    <p:set>
                                      <p:cBhvr>
                                        <p:cTn id="534"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3" name="cashreg.wav"/>
                                        </p:tgtEl>
                                      </p:cMediaNode>
                                    </p:audio>
                                  </p:subTnLst>
                                </p:cTn>
                              </p:par>
                            </p:childTnLst>
                          </p:cTn>
                        </p:par>
                        <p:par>
                          <p:cTn id="535" fill="hold">
                            <p:stCondLst>
                              <p:cond delay="169000"/>
                            </p:stCondLst>
                            <p:childTnLst>
                              <p:par>
                                <p:cTn id="536" presetID="11" presetClass="entr" presetSubtype="0" fill="hold" grpId="0" nodeType="afterEffect">
                                  <p:stCondLst>
                                    <p:cond delay="0"/>
                                  </p:stCondLst>
                                  <p:childTnLst>
                                    <p:set>
                                      <p:cBhvr>
                                        <p:cTn id="537"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3" name="cashreg.wav"/>
                                        </p:tgtEl>
                                      </p:cMediaNode>
                                    </p:audio>
                                  </p:subTnLst>
                                </p:cTn>
                              </p:par>
                            </p:childTnLst>
                          </p:cTn>
                        </p:par>
                        <p:par>
                          <p:cTn id="538" fill="hold">
                            <p:stCondLst>
                              <p:cond delay="170000"/>
                            </p:stCondLst>
                            <p:childTnLst>
                              <p:par>
                                <p:cTn id="539" presetID="11" presetClass="entr" presetSubtype="0" fill="hold" grpId="0" nodeType="afterEffect">
                                  <p:stCondLst>
                                    <p:cond delay="0"/>
                                  </p:stCondLst>
                                  <p:childTnLst>
                                    <p:set>
                                      <p:cBhvr>
                                        <p:cTn id="540"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3" name="cashreg.wav"/>
                                        </p:tgtEl>
                                      </p:cMediaNode>
                                    </p:audio>
                                  </p:subTnLst>
                                </p:cTn>
                              </p:par>
                            </p:childTnLst>
                          </p:cTn>
                        </p:par>
                        <p:par>
                          <p:cTn id="541" fill="hold">
                            <p:stCondLst>
                              <p:cond delay="171000"/>
                            </p:stCondLst>
                            <p:childTnLst>
                              <p:par>
                                <p:cTn id="542" presetID="11" presetClass="entr" presetSubtype="0" fill="hold" grpId="0" nodeType="afterEffect">
                                  <p:stCondLst>
                                    <p:cond delay="0"/>
                                  </p:stCondLst>
                                  <p:childTnLst>
                                    <p:set>
                                      <p:cBhvr>
                                        <p:cTn id="543"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3" name="cashreg.wav"/>
                                        </p:tgtEl>
                                      </p:cMediaNode>
                                    </p:audio>
                                  </p:subTnLst>
                                </p:cTn>
                              </p:par>
                            </p:childTnLst>
                          </p:cTn>
                        </p:par>
                        <p:par>
                          <p:cTn id="544" fill="hold">
                            <p:stCondLst>
                              <p:cond delay="172000"/>
                            </p:stCondLst>
                            <p:childTnLst>
                              <p:par>
                                <p:cTn id="545" presetID="11" presetClass="entr" presetSubtype="0" fill="hold" grpId="0" nodeType="afterEffect">
                                  <p:stCondLst>
                                    <p:cond delay="0"/>
                                  </p:stCondLst>
                                  <p:childTnLst>
                                    <p:set>
                                      <p:cBhvr>
                                        <p:cTn id="546"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3" name="cashreg.wav"/>
                                        </p:tgtEl>
                                      </p:cMediaNode>
                                    </p:audio>
                                  </p:subTnLst>
                                </p:cTn>
                              </p:par>
                            </p:childTnLst>
                          </p:cTn>
                        </p:par>
                        <p:par>
                          <p:cTn id="547" fill="hold">
                            <p:stCondLst>
                              <p:cond delay="173000"/>
                            </p:stCondLst>
                            <p:childTnLst>
                              <p:par>
                                <p:cTn id="548" presetID="11" presetClass="entr" presetSubtype="0" fill="hold" grpId="0" nodeType="afterEffect">
                                  <p:stCondLst>
                                    <p:cond delay="0"/>
                                  </p:stCondLst>
                                  <p:childTnLst>
                                    <p:set>
                                      <p:cBhvr>
                                        <p:cTn id="549"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548"/>
                                            </p:cond>
                                          </p:stCondLst>
                                          <p:endCondLst>
                                            <p:cond evt="onStopAudio" delay="0">
                                              <p:tgtEl>
                                                <p:sldTgt/>
                                              </p:tgtEl>
                                            </p:cond>
                                          </p:endCondLst>
                                        </p:cTn>
                                        <p:tgtEl>
                                          <p:sndTgt r:embed="rId3" name="cashreg.wav"/>
                                        </p:tgtEl>
                                      </p:cMediaNode>
                                    </p:audio>
                                  </p:subTnLst>
                                </p:cTn>
                              </p:par>
                            </p:childTnLst>
                          </p:cTn>
                        </p:par>
                        <p:par>
                          <p:cTn id="550" fill="hold">
                            <p:stCondLst>
                              <p:cond delay="174000"/>
                            </p:stCondLst>
                            <p:childTnLst>
                              <p:par>
                                <p:cTn id="551" presetID="11" presetClass="entr" presetSubtype="0" fill="hold" grpId="0" nodeType="afterEffect">
                                  <p:stCondLst>
                                    <p:cond delay="0"/>
                                  </p:stCondLst>
                                  <p:childTnLst>
                                    <p:set>
                                      <p:cBhvr>
                                        <p:cTn id="552"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3" name="cashreg.wav"/>
                                        </p:tgtEl>
                                      </p:cMediaNode>
                                    </p:audio>
                                  </p:subTnLst>
                                </p:cTn>
                              </p:par>
                            </p:childTnLst>
                          </p:cTn>
                        </p:par>
                        <p:par>
                          <p:cTn id="553" fill="hold">
                            <p:stCondLst>
                              <p:cond delay="175000"/>
                            </p:stCondLst>
                            <p:childTnLst>
                              <p:par>
                                <p:cTn id="554" presetID="11" presetClass="entr" presetSubtype="0" fill="hold" grpId="0" nodeType="afterEffect">
                                  <p:stCondLst>
                                    <p:cond delay="0"/>
                                  </p:stCondLst>
                                  <p:childTnLst>
                                    <p:set>
                                      <p:cBhvr>
                                        <p:cTn id="555" dur="1000">
                                          <p:stCondLst>
                                            <p:cond delay="0"/>
                                          </p:stCondLst>
                                        </p:cTn>
                                        <p:tgtEl>
                                          <p:spTgt spid="187"/>
                                        </p:tgtEl>
                                        <p:attrNameLst>
                                          <p:attrName>style.visibility</p:attrName>
                                        </p:attrNameLst>
                                      </p:cBhvr>
                                      <p:to>
                                        <p:strVal val="visible"/>
                                      </p:to>
                                    </p:set>
                                  </p:childTnLst>
                                  <p:subTnLst>
                                    <p:audio>
                                      <p:cMediaNode>
                                        <p:cTn display="0" masterRel="sameClick">
                                          <p:stCondLst>
                                            <p:cond evt="begin" delay="0">
                                              <p:tn val="554"/>
                                            </p:cond>
                                          </p:stCondLst>
                                          <p:endCondLst>
                                            <p:cond evt="onStopAudio" delay="0">
                                              <p:tgtEl>
                                                <p:sldTgt/>
                                              </p:tgtEl>
                                            </p:cond>
                                          </p:endCondLst>
                                        </p:cTn>
                                        <p:tgtEl>
                                          <p:sndTgt r:embed="rId3" name="cashreg.wav"/>
                                        </p:tgtEl>
                                      </p:cMediaNode>
                                    </p:audio>
                                  </p:subTnLst>
                                </p:cTn>
                              </p:par>
                            </p:childTnLst>
                          </p:cTn>
                        </p:par>
                        <p:par>
                          <p:cTn id="556" fill="hold">
                            <p:stCondLst>
                              <p:cond delay="176000"/>
                            </p:stCondLst>
                            <p:childTnLst>
                              <p:par>
                                <p:cTn id="557" presetID="11" presetClass="entr" presetSubtype="0" fill="hold" grpId="0" nodeType="afterEffect">
                                  <p:stCondLst>
                                    <p:cond delay="0"/>
                                  </p:stCondLst>
                                  <p:childTnLst>
                                    <p:set>
                                      <p:cBhvr>
                                        <p:cTn id="558" dur="1000">
                                          <p:stCondLst>
                                            <p:cond delay="0"/>
                                          </p:stCondLst>
                                        </p:cTn>
                                        <p:tgtEl>
                                          <p:spTgt spid="188"/>
                                        </p:tgtEl>
                                        <p:attrNameLst>
                                          <p:attrName>style.visibility</p:attrName>
                                        </p:attrNameLst>
                                      </p:cBhvr>
                                      <p:to>
                                        <p:strVal val="visible"/>
                                      </p:to>
                                    </p:set>
                                  </p:childTnLst>
                                  <p:subTnLst>
                                    <p:audio>
                                      <p:cMediaNode>
                                        <p:cTn display="0" masterRel="sameClick">
                                          <p:stCondLst>
                                            <p:cond evt="begin" delay="0">
                                              <p:tn val="557"/>
                                            </p:cond>
                                          </p:stCondLst>
                                          <p:endCondLst>
                                            <p:cond evt="onStopAudio" delay="0">
                                              <p:tgtEl>
                                                <p:sldTgt/>
                                              </p:tgtEl>
                                            </p:cond>
                                          </p:endCondLst>
                                        </p:cTn>
                                        <p:tgtEl>
                                          <p:sndTgt r:embed="rId3" name="cashreg.wav"/>
                                        </p:tgtEl>
                                      </p:cMediaNode>
                                    </p:audio>
                                  </p:subTnLst>
                                </p:cTn>
                              </p:par>
                            </p:childTnLst>
                          </p:cTn>
                        </p:par>
                        <p:par>
                          <p:cTn id="559" fill="hold">
                            <p:stCondLst>
                              <p:cond delay="177000"/>
                            </p:stCondLst>
                            <p:childTnLst>
                              <p:par>
                                <p:cTn id="560" presetID="11" presetClass="entr" presetSubtype="0" fill="hold" grpId="0" nodeType="afterEffect">
                                  <p:stCondLst>
                                    <p:cond delay="0"/>
                                  </p:stCondLst>
                                  <p:childTnLst>
                                    <p:set>
                                      <p:cBhvr>
                                        <p:cTn id="561" dur="1000">
                                          <p:stCondLst>
                                            <p:cond delay="0"/>
                                          </p:stCondLst>
                                        </p:cTn>
                                        <p:tgtEl>
                                          <p:spTgt spid="189"/>
                                        </p:tgtEl>
                                        <p:attrNameLst>
                                          <p:attrName>style.visibility</p:attrName>
                                        </p:attrNameLst>
                                      </p:cBhvr>
                                      <p:to>
                                        <p:strVal val="visible"/>
                                      </p:to>
                                    </p:set>
                                  </p:childTnLst>
                                  <p:subTnLst>
                                    <p:audio>
                                      <p:cMediaNode>
                                        <p:cTn display="0" masterRel="sameClick">
                                          <p:stCondLst>
                                            <p:cond evt="begin" delay="0">
                                              <p:tn val="560"/>
                                            </p:cond>
                                          </p:stCondLst>
                                          <p:endCondLst>
                                            <p:cond evt="onStopAudio" delay="0">
                                              <p:tgtEl>
                                                <p:sldTgt/>
                                              </p:tgtEl>
                                            </p:cond>
                                          </p:endCondLst>
                                        </p:cTn>
                                        <p:tgtEl>
                                          <p:sndTgt r:embed="rId3" name="cashreg.wav"/>
                                        </p:tgtEl>
                                      </p:cMediaNode>
                                    </p:audio>
                                  </p:subTnLst>
                                </p:cTn>
                              </p:par>
                            </p:childTnLst>
                          </p:cTn>
                        </p:par>
                        <p:par>
                          <p:cTn id="562" fill="hold">
                            <p:stCondLst>
                              <p:cond delay="178000"/>
                            </p:stCondLst>
                            <p:childTnLst>
                              <p:par>
                                <p:cTn id="563" presetID="11" presetClass="entr" presetSubtype="0" fill="hold" grpId="0" nodeType="afterEffect">
                                  <p:stCondLst>
                                    <p:cond delay="0"/>
                                  </p:stCondLst>
                                  <p:childTnLst>
                                    <p:set>
                                      <p:cBhvr>
                                        <p:cTn id="564" dur="1000">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563"/>
                                            </p:cond>
                                          </p:stCondLst>
                                          <p:endCondLst>
                                            <p:cond evt="onStopAudio" delay="0">
                                              <p:tgtEl>
                                                <p:sldTgt/>
                                              </p:tgtEl>
                                            </p:cond>
                                          </p:endCondLst>
                                        </p:cTn>
                                        <p:tgtEl>
                                          <p:sndTgt r:embed="rId3" name="cashreg.wav"/>
                                        </p:tgtEl>
                                      </p:cMediaNode>
                                    </p:audio>
                                  </p:subTnLst>
                                </p:cTn>
                              </p:par>
                            </p:childTnLst>
                          </p:cTn>
                        </p:par>
                        <p:par>
                          <p:cTn id="565" fill="hold">
                            <p:stCondLst>
                              <p:cond delay="179000"/>
                            </p:stCondLst>
                            <p:childTnLst>
                              <p:par>
                                <p:cTn id="566" presetID="11" presetClass="entr" presetSubtype="0" fill="hold" grpId="0" nodeType="afterEffect">
                                  <p:stCondLst>
                                    <p:cond delay="0"/>
                                  </p:stCondLst>
                                  <p:childTnLst>
                                    <p:set>
                                      <p:cBhvr>
                                        <p:cTn id="567" dur="1000">
                                          <p:stCondLst>
                                            <p:cond delay="0"/>
                                          </p:stCondLst>
                                        </p:cTn>
                                        <p:tgtEl>
                                          <p:spTgt spid="191"/>
                                        </p:tgtEl>
                                        <p:attrNameLst>
                                          <p:attrName>style.visibility</p:attrName>
                                        </p:attrNameLst>
                                      </p:cBhvr>
                                      <p:to>
                                        <p:strVal val="visible"/>
                                      </p:to>
                                    </p:set>
                                  </p:childTnLst>
                                  <p:subTnLst>
                                    <p:audio>
                                      <p:cMediaNode>
                                        <p:cTn display="0" masterRel="sameClick">
                                          <p:stCondLst>
                                            <p:cond evt="begin" delay="0">
                                              <p:tn val="566"/>
                                            </p:cond>
                                          </p:stCondLst>
                                          <p:endCondLst>
                                            <p:cond evt="onStopAudio" delay="0">
                                              <p:tgtEl>
                                                <p:sldTgt/>
                                              </p:tgtEl>
                                            </p:cond>
                                          </p:endCondLst>
                                        </p:cTn>
                                        <p:tgtEl>
                                          <p:sndTgt r:embed="rId3" name="cashreg.wav"/>
                                        </p:tgtEl>
                                      </p:cMediaNode>
                                    </p:audio>
                                  </p:subTnLst>
                                </p:cTn>
                              </p:par>
                            </p:childTnLst>
                          </p:cTn>
                        </p:par>
                        <p:par>
                          <p:cTn id="568" fill="hold">
                            <p:stCondLst>
                              <p:cond delay="180000"/>
                            </p:stCondLst>
                            <p:childTnLst>
                              <p:par>
                                <p:cTn id="569" presetID="11" presetClass="entr" presetSubtype="0" fill="hold" grpId="0" nodeType="afterEffect">
                                  <p:stCondLst>
                                    <p:cond delay="0"/>
                                  </p:stCondLst>
                                  <p:childTnLst>
                                    <p:set>
                                      <p:cBhvr>
                                        <p:cTn id="570" dur="1000">
                                          <p:stCondLst>
                                            <p:cond delay="0"/>
                                          </p:stCondLst>
                                        </p:cTn>
                                        <p:tgtEl>
                                          <p:spTgt spid="192"/>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3" name="cashreg.wav"/>
                                        </p:tgtEl>
                                      </p:cMediaNode>
                                    </p:audio>
                                  </p:subTnLst>
                                </p:cTn>
                              </p:par>
                            </p:childTnLst>
                          </p:cTn>
                        </p:par>
                        <p:par>
                          <p:cTn id="571" fill="hold">
                            <p:stCondLst>
                              <p:cond delay="181000"/>
                            </p:stCondLst>
                            <p:childTnLst>
                              <p:par>
                                <p:cTn id="572" presetID="11" presetClass="entr" presetSubtype="0" fill="hold" grpId="0" nodeType="afterEffect">
                                  <p:stCondLst>
                                    <p:cond delay="0"/>
                                  </p:stCondLst>
                                  <p:childTnLst>
                                    <p:set>
                                      <p:cBhvr>
                                        <p:cTn id="573" dur="1000">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572"/>
                                            </p:cond>
                                          </p:stCondLst>
                                          <p:endCondLst>
                                            <p:cond evt="onStopAudio" delay="0">
                                              <p:tgtEl>
                                                <p:sldTgt/>
                                              </p:tgtEl>
                                            </p:cond>
                                          </p:endCondLst>
                                        </p:cTn>
                                        <p:tgtEl>
                                          <p:sndTgt r:embed="rId3" name="cashreg.wav"/>
                                        </p:tgtEl>
                                      </p:cMediaNode>
                                    </p:audio>
                                  </p:subTnLst>
                                </p:cTn>
                              </p:par>
                            </p:childTnLst>
                          </p:cTn>
                        </p:par>
                        <p:par>
                          <p:cTn id="574" fill="hold">
                            <p:stCondLst>
                              <p:cond delay="182000"/>
                            </p:stCondLst>
                            <p:childTnLst>
                              <p:par>
                                <p:cTn id="575" presetID="11" presetClass="entr" presetSubtype="0" fill="hold" grpId="0" nodeType="afterEffect">
                                  <p:stCondLst>
                                    <p:cond delay="0"/>
                                  </p:stCondLst>
                                  <p:childTnLst>
                                    <p:set>
                                      <p:cBhvr>
                                        <p:cTn id="576" dur="1000">
                                          <p:stCondLst>
                                            <p:cond delay="0"/>
                                          </p:stCondLst>
                                        </p:cTn>
                                        <p:tgtEl>
                                          <p:spTgt spid="194"/>
                                        </p:tgtEl>
                                        <p:attrNameLst>
                                          <p:attrName>style.visibility</p:attrName>
                                        </p:attrNameLst>
                                      </p:cBhvr>
                                      <p:to>
                                        <p:strVal val="visible"/>
                                      </p:to>
                                    </p:set>
                                  </p:childTnLst>
                                  <p:subTnLst>
                                    <p:audio>
                                      <p:cMediaNode>
                                        <p:cTn display="0" masterRel="sameClick">
                                          <p:stCondLst>
                                            <p:cond evt="begin" delay="0">
                                              <p:tn val="57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0" animBg="1"/>
      <p:bldP spid="593" grpId="0" animBg="1"/>
      <p:bldP spid="594" grpId="0" animBg="1"/>
      <p:bldP spid="595" grpId="0" animBg="1"/>
      <p:bldP spid="597"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hocba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3" y="1784350"/>
            <a:ext cx="12192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Dog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3" y="2014538"/>
            <a:ext cx="15240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9"/>
          <p:cNvSpPr>
            <a:spLocks noChangeArrowheads="1"/>
          </p:cNvSpPr>
          <p:nvPr/>
        </p:nvSpPr>
        <p:spPr bwMode="auto">
          <a:xfrm>
            <a:off x="5029200" y="939800"/>
            <a:ext cx="3429000" cy="1782763"/>
          </a:xfrm>
          <a:prstGeom prst="cloudCallout">
            <a:avLst>
              <a:gd name="adj1" fmla="val -95787"/>
              <a:gd name="adj2" fmla="val 27176"/>
            </a:avLst>
          </a:prstGeom>
          <a:solidFill>
            <a:schemeClr val="tx2"/>
          </a:solidFill>
          <a:ln w="9525">
            <a:solidFill>
              <a:srgbClr val="00CCFF"/>
            </a:solidFill>
            <a:round/>
            <a:headEnd/>
            <a:tailEnd/>
          </a:ln>
        </p:spPr>
        <p:txBody>
          <a:bodyPr anchor="ctr">
            <a:spAutoFit/>
          </a:bodyPr>
          <a:lstStyle/>
          <a:p>
            <a:pPr algn="ctr"/>
            <a:r>
              <a:rPr lang="en-US" altLang="en-US" sz="2400" b="1">
                <a:solidFill>
                  <a:srgbClr val="FFFFFF"/>
                </a:solidFill>
                <a:latin typeface="Times New Roman" pitchFamily="18" charset="0"/>
              </a:rPr>
              <a:t>Hai bạn nhỏ và </a:t>
            </a:r>
            <a:br>
              <a:rPr lang="en-US" altLang="en-US" sz="2400" b="1">
                <a:solidFill>
                  <a:srgbClr val="FFFFFF"/>
                </a:solidFill>
                <a:latin typeface="Times New Roman" pitchFamily="18" charset="0"/>
              </a:rPr>
            </a:br>
            <a:r>
              <a:rPr lang="en-US" altLang="en-US" sz="2400" b="1">
                <a:solidFill>
                  <a:srgbClr val="FFFFFF"/>
                </a:solidFill>
                <a:latin typeface="Times New Roman" pitchFamily="18" charset="0"/>
              </a:rPr>
              <a:t>chú chó</a:t>
            </a:r>
          </a:p>
          <a:p>
            <a:pPr algn="ctr"/>
            <a:r>
              <a:rPr lang="en-US" altLang="en-US" sz="2400" b="1">
                <a:solidFill>
                  <a:srgbClr val="FFFFFF"/>
                </a:solidFill>
                <a:latin typeface="Times New Roman" pitchFamily="18" charset="0"/>
              </a:rPr>
              <a:t>đang làm gì?</a:t>
            </a:r>
          </a:p>
        </p:txBody>
      </p:sp>
      <p:sp>
        <p:nvSpPr>
          <p:cNvPr id="5" name="Text Box 20"/>
          <p:cNvSpPr txBox="1">
            <a:spLocks noChangeArrowheads="1"/>
          </p:cNvSpPr>
          <p:nvPr/>
        </p:nvSpPr>
        <p:spPr bwMode="auto">
          <a:xfrm>
            <a:off x="3471863" y="2103438"/>
            <a:ext cx="134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Đọc sách</a:t>
            </a:r>
          </a:p>
        </p:txBody>
      </p:sp>
      <p:pic>
        <p:nvPicPr>
          <p:cNvPr id="6" name="Picture 22" descr="xemt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137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4"/>
          <p:cNvSpPr>
            <a:spLocks noChangeArrowheads="1"/>
          </p:cNvSpPr>
          <p:nvPr/>
        </p:nvSpPr>
        <p:spPr bwMode="auto">
          <a:xfrm>
            <a:off x="4876800" y="2667000"/>
            <a:ext cx="2971800" cy="1222375"/>
          </a:xfrm>
          <a:prstGeom prst="cloudCallout">
            <a:avLst>
              <a:gd name="adj1" fmla="val -139421"/>
              <a:gd name="adj2" fmla="val 21819"/>
            </a:avLst>
          </a:prstGeom>
          <a:solidFill>
            <a:schemeClr val="tx2"/>
          </a:solidFill>
          <a:ln w="9525">
            <a:solidFill>
              <a:srgbClr val="00CCFF"/>
            </a:solidFill>
            <a:round/>
            <a:headEnd/>
            <a:tailEnd/>
          </a:ln>
        </p:spPr>
        <p:txBody>
          <a:bodyPr anchor="ctr">
            <a:spAutoFit/>
          </a:bodyPr>
          <a:lstStyle/>
          <a:p>
            <a:pPr algn="ctr"/>
            <a:r>
              <a:rPr lang="en-US" altLang="en-US" sz="2400" b="1">
                <a:solidFill>
                  <a:srgbClr val="FFFFFF"/>
                </a:solidFill>
                <a:latin typeface="Times New Roman" pitchFamily="18" charset="0"/>
              </a:rPr>
              <a:t>Cô bé </a:t>
            </a:r>
          </a:p>
          <a:p>
            <a:pPr algn="ctr"/>
            <a:r>
              <a:rPr lang="en-US" altLang="en-US" sz="2400" b="1">
                <a:solidFill>
                  <a:srgbClr val="FFFFFF"/>
                </a:solidFill>
                <a:latin typeface="Times New Roman" pitchFamily="18" charset="0"/>
              </a:rPr>
              <a:t>đang làm gì?</a:t>
            </a:r>
          </a:p>
        </p:txBody>
      </p:sp>
      <p:sp>
        <p:nvSpPr>
          <p:cNvPr id="8" name="Text Box 25"/>
          <p:cNvSpPr txBox="1">
            <a:spLocks noChangeArrowheads="1"/>
          </p:cNvSpPr>
          <p:nvPr/>
        </p:nvSpPr>
        <p:spPr bwMode="auto">
          <a:xfrm>
            <a:off x="3552825" y="324643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Xem ti vi</a:t>
            </a:r>
          </a:p>
        </p:txBody>
      </p:sp>
      <p:pic>
        <p:nvPicPr>
          <p:cNvPr id="9" name="Picture 26" descr="tinht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4667250"/>
            <a:ext cx="15287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lamt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213225"/>
            <a:ext cx="1214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28"/>
          <p:cNvSpPr>
            <a:spLocks noChangeArrowheads="1"/>
          </p:cNvSpPr>
          <p:nvPr/>
        </p:nvSpPr>
        <p:spPr bwMode="auto">
          <a:xfrm>
            <a:off x="5105400" y="4276725"/>
            <a:ext cx="3352800" cy="1222375"/>
          </a:xfrm>
          <a:prstGeom prst="cloudCallout">
            <a:avLst>
              <a:gd name="adj1" fmla="val -90815"/>
              <a:gd name="adj2" fmla="val 18699"/>
            </a:avLst>
          </a:prstGeom>
          <a:solidFill>
            <a:schemeClr val="tx2"/>
          </a:solidFill>
          <a:ln w="9525">
            <a:solidFill>
              <a:srgbClr val="3366FF"/>
            </a:solidFill>
            <a:round/>
            <a:headEnd/>
            <a:tailEnd/>
          </a:ln>
        </p:spPr>
        <p:txBody>
          <a:bodyPr anchor="ctr">
            <a:spAutoFit/>
          </a:bodyPr>
          <a:lstStyle/>
          <a:p>
            <a:pPr algn="ctr"/>
            <a:r>
              <a:rPr lang="en-US" altLang="en-US" sz="2400" b="1">
                <a:solidFill>
                  <a:srgbClr val="FFFFFF"/>
                </a:solidFill>
                <a:latin typeface="Times New Roman" pitchFamily="18" charset="0"/>
              </a:rPr>
              <a:t>Cậu bé</a:t>
            </a:r>
          </a:p>
          <a:p>
            <a:pPr algn="ctr"/>
            <a:r>
              <a:rPr lang="en-US" altLang="en-US" sz="2400" b="1">
                <a:solidFill>
                  <a:srgbClr val="FFFFFF"/>
                </a:solidFill>
                <a:latin typeface="Times New Roman" pitchFamily="18" charset="0"/>
              </a:rPr>
              <a:t>đang làm gì?</a:t>
            </a:r>
          </a:p>
        </p:txBody>
      </p:sp>
      <p:sp>
        <p:nvSpPr>
          <p:cNvPr id="12" name="Text Box 29"/>
          <p:cNvSpPr txBox="1">
            <a:spLocks noChangeArrowheads="1"/>
          </p:cNvSpPr>
          <p:nvPr/>
        </p:nvSpPr>
        <p:spPr bwMode="auto">
          <a:xfrm>
            <a:off x="3490913" y="4783138"/>
            <a:ext cx="146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Tính toán</a:t>
            </a:r>
          </a:p>
        </p:txBody>
      </p:sp>
      <p:sp>
        <p:nvSpPr>
          <p:cNvPr id="13" name="AutoShape 30"/>
          <p:cNvSpPr>
            <a:spLocks noChangeArrowheads="1"/>
          </p:cNvSpPr>
          <p:nvPr/>
        </p:nvSpPr>
        <p:spPr bwMode="auto">
          <a:xfrm>
            <a:off x="3276600" y="381000"/>
            <a:ext cx="5486400" cy="1905000"/>
          </a:xfrm>
          <a:prstGeom prst="cloudCallout">
            <a:avLst>
              <a:gd name="adj1" fmla="val 31741"/>
              <a:gd name="adj2" fmla="val 88250"/>
            </a:avLst>
          </a:prstGeom>
          <a:solidFill>
            <a:srgbClr val="FF99CC"/>
          </a:solidFill>
          <a:ln w="9525">
            <a:solidFill>
              <a:srgbClr val="3366FF"/>
            </a:solidFill>
            <a:round/>
            <a:headEnd/>
            <a:tailEnd/>
          </a:ln>
        </p:spPr>
        <p:txBody>
          <a:bodyPr wrap="none" anchor="ctr"/>
          <a:lstStyle/>
          <a:p>
            <a:pPr algn="ctr"/>
            <a:r>
              <a:rPr lang="en-US" altLang="en-US" sz="2400" b="1">
                <a:latin typeface="Times New Roman" pitchFamily="18" charset="0"/>
              </a:rPr>
              <a:t>       Tất cả những hành động trên </a:t>
            </a:r>
          </a:p>
          <a:p>
            <a:pPr algn="ctr"/>
            <a:r>
              <a:rPr lang="en-US" altLang="en-US" sz="2400" b="1">
                <a:latin typeface="Times New Roman" pitchFamily="18" charset="0"/>
              </a:rPr>
              <a:t>giúp họ biết được điều gì?</a:t>
            </a:r>
          </a:p>
        </p:txBody>
      </p:sp>
      <p:sp>
        <p:nvSpPr>
          <p:cNvPr id="14" name="Text Box 31"/>
          <p:cNvSpPr txBox="1">
            <a:spLocks noChangeArrowheads="1"/>
          </p:cNvSpPr>
          <p:nvPr/>
        </p:nvSpPr>
        <p:spPr bwMode="auto">
          <a:xfrm>
            <a:off x="4929188" y="2105025"/>
            <a:ext cx="227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kiến thức</a:t>
            </a:r>
          </a:p>
        </p:txBody>
      </p:sp>
      <p:sp>
        <p:nvSpPr>
          <p:cNvPr id="15" name="Text Box 32"/>
          <p:cNvSpPr txBox="1">
            <a:spLocks noChangeArrowheads="1"/>
          </p:cNvSpPr>
          <p:nvPr/>
        </p:nvSpPr>
        <p:spPr bwMode="auto">
          <a:xfrm>
            <a:off x="4929188" y="327501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tin tức</a:t>
            </a:r>
          </a:p>
        </p:txBody>
      </p:sp>
      <p:sp>
        <p:nvSpPr>
          <p:cNvPr id="16" name="Text Box 33"/>
          <p:cNvSpPr txBox="1">
            <a:spLocks noChangeArrowheads="1"/>
          </p:cNvSpPr>
          <p:nvPr/>
        </p:nvSpPr>
        <p:spPr bwMode="auto">
          <a:xfrm>
            <a:off x="4938713" y="47847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kết quả</a:t>
            </a:r>
          </a:p>
        </p:txBody>
      </p:sp>
    </p:spTree>
    <p:extLst>
      <p:ext uri="{BB962C8B-B14F-4D97-AF65-F5344CB8AC3E}">
        <p14:creationId xmlns:p14="http://schemas.microsoft.com/office/powerpoint/2010/main" val="13039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16" presetClass="entr" presetSubtype="2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45">
                                          <p:stCondLst>
                                            <p:cond delay="0"/>
                                          </p:stCondLst>
                                        </p:cTn>
                                        <p:tgtEl>
                                          <p:spTgt spid="4"/>
                                        </p:tgtEl>
                                      </p:cBhvr>
                                    </p:animEffect>
                                    <p:anim calcmode="lin" valueType="num">
                                      <p:cBhvr>
                                        <p:cTn id="16"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1" dur="7">
                                          <p:stCondLst>
                                            <p:cond delay="162"/>
                                          </p:stCondLst>
                                        </p:cTn>
                                        <p:tgtEl>
                                          <p:spTgt spid="4"/>
                                        </p:tgtEl>
                                      </p:cBhvr>
                                      <p:to x="100000" y="60000"/>
                                    </p:animScale>
                                    <p:animScale>
                                      <p:cBhvr>
                                        <p:cTn id="22" dur="41" decel="50000">
                                          <p:stCondLst>
                                            <p:cond delay="169"/>
                                          </p:stCondLst>
                                        </p:cTn>
                                        <p:tgtEl>
                                          <p:spTgt spid="4"/>
                                        </p:tgtEl>
                                      </p:cBhvr>
                                      <p:to x="100000" y="100000"/>
                                    </p:animScale>
                                    <p:animScale>
                                      <p:cBhvr>
                                        <p:cTn id="23" dur="7">
                                          <p:stCondLst>
                                            <p:cond delay="328"/>
                                          </p:stCondLst>
                                        </p:cTn>
                                        <p:tgtEl>
                                          <p:spTgt spid="4"/>
                                        </p:tgtEl>
                                      </p:cBhvr>
                                      <p:to x="100000" y="80000"/>
                                    </p:animScale>
                                    <p:animScale>
                                      <p:cBhvr>
                                        <p:cTn id="24" dur="41" decel="50000">
                                          <p:stCondLst>
                                            <p:cond delay="335"/>
                                          </p:stCondLst>
                                        </p:cTn>
                                        <p:tgtEl>
                                          <p:spTgt spid="4"/>
                                        </p:tgtEl>
                                      </p:cBhvr>
                                      <p:to x="100000" y="100000"/>
                                    </p:animScale>
                                    <p:animScale>
                                      <p:cBhvr>
                                        <p:cTn id="25" dur="7">
                                          <p:stCondLst>
                                            <p:cond delay="410"/>
                                          </p:stCondLst>
                                        </p:cTn>
                                        <p:tgtEl>
                                          <p:spTgt spid="4"/>
                                        </p:tgtEl>
                                      </p:cBhvr>
                                      <p:to x="100000" y="90000"/>
                                    </p:animScale>
                                    <p:animScale>
                                      <p:cBhvr>
                                        <p:cTn id="26" dur="41" decel="50000">
                                          <p:stCondLst>
                                            <p:cond delay="417"/>
                                          </p:stCondLst>
                                        </p:cTn>
                                        <p:tgtEl>
                                          <p:spTgt spid="4"/>
                                        </p:tgtEl>
                                      </p:cBhvr>
                                      <p:to x="100000" y="100000"/>
                                    </p:animScale>
                                    <p:animScale>
                                      <p:cBhvr>
                                        <p:cTn id="27" dur="7">
                                          <p:stCondLst>
                                            <p:cond delay="452"/>
                                          </p:stCondLst>
                                        </p:cTn>
                                        <p:tgtEl>
                                          <p:spTgt spid="4"/>
                                        </p:tgtEl>
                                      </p:cBhvr>
                                      <p:to x="100000" y="95000"/>
                                    </p:animScale>
                                    <p:animScale>
                                      <p:cBhvr>
                                        <p:cTn id="28" dur="41" decel="50000">
                                          <p:stCondLst>
                                            <p:cond delay="458"/>
                                          </p:stCondLst>
                                        </p:cTn>
                                        <p:tgtEl>
                                          <p:spTgt spid="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7"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edg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145">
                                          <p:stCondLst>
                                            <p:cond delay="0"/>
                                          </p:stCondLst>
                                        </p:cTn>
                                        <p:tgtEl>
                                          <p:spTgt spid="7"/>
                                        </p:tgtEl>
                                      </p:cBhvr>
                                    </p:animEffect>
                                    <p:anim calcmode="lin" valueType="num">
                                      <p:cBhvr>
                                        <p:cTn id="4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53" dur="7">
                                          <p:stCondLst>
                                            <p:cond delay="162"/>
                                          </p:stCondLst>
                                        </p:cTn>
                                        <p:tgtEl>
                                          <p:spTgt spid="7"/>
                                        </p:tgtEl>
                                      </p:cBhvr>
                                      <p:to x="100000" y="60000"/>
                                    </p:animScale>
                                    <p:animScale>
                                      <p:cBhvr>
                                        <p:cTn id="54" dur="41" decel="50000">
                                          <p:stCondLst>
                                            <p:cond delay="169"/>
                                          </p:stCondLst>
                                        </p:cTn>
                                        <p:tgtEl>
                                          <p:spTgt spid="7"/>
                                        </p:tgtEl>
                                      </p:cBhvr>
                                      <p:to x="100000" y="100000"/>
                                    </p:animScale>
                                    <p:animScale>
                                      <p:cBhvr>
                                        <p:cTn id="55" dur="7">
                                          <p:stCondLst>
                                            <p:cond delay="328"/>
                                          </p:stCondLst>
                                        </p:cTn>
                                        <p:tgtEl>
                                          <p:spTgt spid="7"/>
                                        </p:tgtEl>
                                      </p:cBhvr>
                                      <p:to x="100000" y="80000"/>
                                    </p:animScale>
                                    <p:animScale>
                                      <p:cBhvr>
                                        <p:cTn id="56" dur="41" decel="50000">
                                          <p:stCondLst>
                                            <p:cond delay="335"/>
                                          </p:stCondLst>
                                        </p:cTn>
                                        <p:tgtEl>
                                          <p:spTgt spid="7"/>
                                        </p:tgtEl>
                                      </p:cBhvr>
                                      <p:to x="100000" y="100000"/>
                                    </p:animScale>
                                    <p:animScale>
                                      <p:cBhvr>
                                        <p:cTn id="57" dur="7">
                                          <p:stCondLst>
                                            <p:cond delay="410"/>
                                          </p:stCondLst>
                                        </p:cTn>
                                        <p:tgtEl>
                                          <p:spTgt spid="7"/>
                                        </p:tgtEl>
                                      </p:cBhvr>
                                      <p:to x="100000" y="90000"/>
                                    </p:animScale>
                                    <p:animScale>
                                      <p:cBhvr>
                                        <p:cTn id="58" dur="41" decel="50000">
                                          <p:stCondLst>
                                            <p:cond delay="417"/>
                                          </p:stCondLst>
                                        </p:cTn>
                                        <p:tgtEl>
                                          <p:spTgt spid="7"/>
                                        </p:tgtEl>
                                      </p:cBhvr>
                                      <p:to x="100000" y="100000"/>
                                    </p:animScale>
                                    <p:animScale>
                                      <p:cBhvr>
                                        <p:cTn id="59" dur="7">
                                          <p:stCondLst>
                                            <p:cond delay="452"/>
                                          </p:stCondLst>
                                        </p:cTn>
                                        <p:tgtEl>
                                          <p:spTgt spid="7"/>
                                        </p:tgtEl>
                                      </p:cBhvr>
                                      <p:to x="100000" y="95000"/>
                                    </p:animScale>
                                    <p:animScale>
                                      <p:cBhvr>
                                        <p:cTn id="60" dur="41" decel="50000">
                                          <p:stCondLst>
                                            <p:cond delay="458"/>
                                          </p:stCondLst>
                                        </p:cTn>
                                        <p:tgtEl>
                                          <p:spTgt spid="7"/>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grpId="1" nodeType="clickEffect">
                                  <p:stCondLst>
                                    <p:cond delay="0"/>
                                  </p:stCondLst>
                                  <p:childTnLst>
                                    <p:animEffect transition="out" filter="checkerboard(across)">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7" presetClass="entr" presetSubtype="1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iterate type="lt">
                                    <p:tmPct val="0"/>
                                  </p:iterate>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strVal val="#ppt_w*0.70"/>
                                          </p:val>
                                        </p:tav>
                                        <p:tav tm="100000">
                                          <p:val>
                                            <p:strVal val="#ppt_w"/>
                                          </p:val>
                                        </p:tav>
                                      </p:tavLst>
                                    </p:anim>
                                    <p:anim calcmode="lin" valueType="num">
                                      <p:cBhvr>
                                        <p:cTn id="75" dur="500" fill="hold"/>
                                        <p:tgtEl>
                                          <p:spTgt spid="9"/>
                                        </p:tgtEl>
                                        <p:attrNameLst>
                                          <p:attrName>ppt_h</p:attrName>
                                        </p:attrNameLst>
                                      </p:cBhvr>
                                      <p:tavLst>
                                        <p:tav tm="0">
                                          <p:val>
                                            <p:strVal val="#ppt_h"/>
                                          </p:val>
                                        </p:tav>
                                        <p:tav tm="100000">
                                          <p:val>
                                            <p:strVal val="#ppt_h"/>
                                          </p:val>
                                        </p:tav>
                                      </p:tavLst>
                                    </p:anim>
                                    <p:animEffect transition="in" filter="fade">
                                      <p:cBhvr>
                                        <p:cTn id="76" dur="500"/>
                                        <p:tgtEl>
                                          <p:spTgt spid="9"/>
                                        </p:tgtEl>
                                      </p:cBhvr>
                                    </p:animEffect>
                                  </p:childTnLst>
                                </p:cTn>
                              </p:par>
                              <p:par>
                                <p:cTn id="77" presetID="55"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strVal val="#ppt_w*0.70"/>
                                          </p:val>
                                        </p:tav>
                                        <p:tav tm="100000">
                                          <p:val>
                                            <p:strVal val="#ppt_w"/>
                                          </p:val>
                                        </p:tav>
                                      </p:tavLst>
                                    </p:anim>
                                    <p:anim calcmode="lin" valueType="num">
                                      <p:cBhvr>
                                        <p:cTn id="80" dur="500" fill="hold"/>
                                        <p:tgtEl>
                                          <p:spTgt spid="10"/>
                                        </p:tgtEl>
                                        <p:attrNameLst>
                                          <p:attrName>ppt_h</p:attrName>
                                        </p:attrNameLst>
                                      </p:cBhvr>
                                      <p:tavLst>
                                        <p:tav tm="0">
                                          <p:val>
                                            <p:strVal val="#ppt_h"/>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down)">
                                      <p:cBhvr>
                                        <p:cTn id="86" dur="145">
                                          <p:stCondLst>
                                            <p:cond delay="0"/>
                                          </p:stCondLst>
                                        </p:cTn>
                                        <p:tgtEl>
                                          <p:spTgt spid="11"/>
                                        </p:tgtEl>
                                      </p:cBhvr>
                                    </p:animEffect>
                                    <p:anim calcmode="lin" valueType="num">
                                      <p:cBhvr>
                                        <p:cTn id="87"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8"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9"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0"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1"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2" dur="7">
                                          <p:stCondLst>
                                            <p:cond delay="162"/>
                                          </p:stCondLst>
                                        </p:cTn>
                                        <p:tgtEl>
                                          <p:spTgt spid="11"/>
                                        </p:tgtEl>
                                      </p:cBhvr>
                                      <p:to x="100000" y="60000"/>
                                    </p:animScale>
                                    <p:animScale>
                                      <p:cBhvr>
                                        <p:cTn id="93" dur="41" decel="50000">
                                          <p:stCondLst>
                                            <p:cond delay="169"/>
                                          </p:stCondLst>
                                        </p:cTn>
                                        <p:tgtEl>
                                          <p:spTgt spid="11"/>
                                        </p:tgtEl>
                                      </p:cBhvr>
                                      <p:to x="100000" y="100000"/>
                                    </p:animScale>
                                    <p:animScale>
                                      <p:cBhvr>
                                        <p:cTn id="94" dur="7">
                                          <p:stCondLst>
                                            <p:cond delay="328"/>
                                          </p:stCondLst>
                                        </p:cTn>
                                        <p:tgtEl>
                                          <p:spTgt spid="11"/>
                                        </p:tgtEl>
                                      </p:cBhvr>
                                      <p:to x="100000" y="80000"/>
                                    </p:animScale>
                                    <p:animScale>
                                      <p:cBhvr>
                                        <p:cTn id="95" dur="41" decel="50000">
                                          <p:stCondLst>
                                            <p:cond delay="335"/>
                                          </p:stCondLst>
                                        </p:cTn>
                                        <p:tgtEl>
                                          <p:spTgt spid="11"/>
                                        </p:tgtEl>
                                      </p:cBhvr>
                                      <p:to x="100000" y="100000"/>
                                    </p:animScale>
                                    <p:animScale>
                                      <p:cBhvr>
                                        <p:cTn id="96" dur="7">
                                          <p:stCondLst>
                                            <p:cond delay="410"/>
                                          </p:stCondLst>
                                        </p:cTn>
                                        <p:tgtEl>
                                          <p:spTgt spid="11"/>
                                        </p:tgtEl>
                                      </p:cBhvr>
                                      <p:to x="100000" y="90000"/>
                                    </p:animScale>
                                    <p:animScale>
                                      <p:cBhvr>
                                        <p:cTn id="97" dur="41" decel="50000">
                                          <p:stCondLst>
                                            <p:cond delay="417"/>
                                          </p:stCondLst>
                                        </p:cTn>
                                        <p:tgtEl>
                                          <p:spTgt spid="11"/>
                                        </p:tgtEl>
                                      </p:cBhvr>
                                      <p:to x="100000" y="100000"/>
                                    </p:animScale>
                                    <p:animScale>
                                      <p:cBhvr>
                                        <p:cTn id="98" dur="7">
                                          <p:stCondLst>
                                            <p:cond delay="452"/>
                                          </p:stCondLst>
                                        </p:cTn>
                                        <p:tgtEl>
                                          <p:spTgt spid="11"/>
                                        </p:tgtEl>
                                      </p:cBhvr>
                                      <p:to x="100000" y="95000"/>
                                    </p:animScale>
                                    <p:animScale>
                                      <p:cBhvr>
                                        <p:cTn id="99" dur="41" decel="50000">
                                          <p:stCondLst>
                                            <p:cond delay="458"/>
                                          </p:stCondLst>
                                        </p:cTn>
                                        <p:tgtEl>
                                          <p:spTgt spid="11"/>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5" presetClass="exit" presetSubtype="10" fill="hold" grpId="1" nodeType="clickEffect">
                                  <p:stCondLst>
                                    <p:cond delay="0"/>
                                  </p:stCondLst>
                                  <p:childTnLst>
                                    <p:animEffect transition="out" filter="checkerboard(across)">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7" presetClass="entr" presetSubtype="1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1" presetClass="entr" presetSubtype="4"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heel(4)">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 presetClass="exit" presetSubtype="16" fill="hold" grpId="1" nodeType="clickEffect">
                                  <p:stCondLst>
                                    <p:cond delay="0"/>
                                  </p:stCondLst>
                                  <p:childTnLst>
                                    <p:animEffect transition="out" filter="box(in)">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2" presetClass="entr" presetSubtype="8"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additive="base">
                                        <p:cTn id="121" dur="500" fill="hold"/>
                                        <p:tgtEl>
                                          <p:spTgt spid="14"/>
                                        </p:tgtEl>
                                        <p:attrNameLst>
                                          <p:attrName>ppt_x</p:attrName>
                                        </p:attrNameLst>
                                      </p:cBhvr>
                                      <p:tavLst>
                                        <p:tav tm="0">
                                          <p:val>
                                            <p:strVal val="0-#ppt_w/2"/>
                                          </p:val>
                                        </p:tav>
                                        <p:tav tm="100000">
                                          <p:val>
                                            <p:strVal val="#ppt_x"/>
                                          </p:val>
                                        </p:tav>
                                      </p:tavLst>
                                    </p:anim>
                                    <p:anim calcmode="lin" valueType="num">
                                      <p:cBhvr additive="base">
                                        <p:cTn id="1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0-#ppt_w/2"/>
                                          </p:val>
                                        </p:tav>
                                        <p:tav tm="100000">
                                          <p:val>
                                            <p:strVal val="#ppt_x"/>
                                          </p:val>
                                        </p:tav>
                                      </p:tavLst>
                                    </p:anim>
                                    <p:anim calcmode="lin" valueType="num">
                                      <p:cBhvr additive="base">
                                        <p:cTn id="1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12"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additive="base">
                                        <p:cTn id="133" dur="500" fill="hold"/>
                                        <p:tgtEl>
                                          <p:spTgt spid="16"/>
                                        </p:tgtEl>
                                        <p:attrNameLst>
                                          <p:attrName>ppt_x</p:attrName>
                                        </p:attrNameLst>
                                      </p:cBhvr>
                                      <p:tavLst>
                                        <p:tav tm="0">
                                          <p:val>
                                            <p:strVal val="0-#ppt_w/2"/>
                                          </p:val>
                                        </p:tav>
                                        <p:tav tm="100000">
                                          <p:val>
                                            <p:strVal val="#ppt_x"/>
                                          </p:val>
                                        </p:tav>
                                      </p:tavLst>
                                    </p:anim>
                                    <p:anim calcmode="lin" valueType="num">
                                      <p:cBhvr additive="base">
                                        <p:cTn id="1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8" grpId="0"/>
      <p:bldP spid="11" grpId="0" animBg="1"/>
      <p:bldP spid="11" grpId="1" animBg="1"/>
      <p:bldP spid="12" grpId="0"/>
      <p:bldP spid="13" grpId="0" animBg="1"/>
      <p:bldP spid="13" grpId="1"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46FAC-9A3C-42E3-BE6B-05B648BE43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071" y="838200"/>
            <a:ext cx="41580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B7F3D01-8F56-47E2-A8CD-B37F13D0B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11880"/>
            <a:ext cx="3598601" cy="229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A3F4ABB-4209-498A-83A2-A04C06F5B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71" y="3581400"/>
            <a:ext cx="4112370" cy="2324100"/>
          </a:xfrm>
          <a:prstGeom prst="rect">
            <a:avLst/>
          </a:prstGeom>
        </p:spPr>
      </p:pic>
      <p:sp>
        <p:nvSpPr>
          <p:cNvPr id="5" name="Thought Bubble: Cloud 8">
            <a:extLst>
              <a:ext uri="{FF2B5EF4-FFF2-40B4-BE49-F238E27FC236}">
                <a16:creationId xmlns:a16="http://schemas.microsoft.com/office/drawing/2014/main" id="{8F89643B-C74A-4C95-918F-DFE5DF6981A0}"/>
              </a:ext>
            </a:extLst>
          </p:cNvPr>
          <p:cNvSpPr/>
          <p:nvPr/>
        </p:nvSpPr>
        <p:spPr>
          <a:xfrm>
            <a:off x="5318340" y="838200"/>
            <a:ext cx="3329354" cy="2324100"/>
          </a:xfrm>
          <a:prstGeom prst="cloud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trên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a:t>
            </a:r>
            <a:r>
              <a:rPr lang="en-US" sz="2400" b="1" dirty="0">
                <a:solidFill>
                  <a:schemeClr val="bg1"/>
                </a:solidFill>
                <a:latin typeface="Arial" panose="020B0604020202020204" pitchFamily="34" charset="0"/>
                <a:cs typeface="Arial" panose="020B0604020202020204" pitchFamily="34" charset="0"/>
              </a:rPr>
              <a:t> vi, </a:t>
            </a:r>
            <a:r>
              <a:rPr lang="en-US" sz="2400" b="1" dirty="0" err="1">
                <a:solidFill>
                  <a:schemeClr val="bg1"/>
                </a:solidFill>
                <a:latin typeface="Arial" panose="020B0604020202020204" pitchFamily="34" charset="0"/>
                <a:cs typeface="Arial" panose="020B0604020202020204" pitchFamily="34" charset="0"/>
              </a:rPr>
              <a:t>loa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phát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gì</a:t>
            </a:r>
            <a:r>
              <a:rPr lang="en-US" sz="24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2629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D0A589A1-0264-4033-920F-A14CBE568035}"/>
              </a:ext>
            </a:extLst>
          </p:cNvPr>
          <p:cNvGrpSpPr>
            <a:grpSpLocks/>
          </p:cNvGrpSpPr>
          <p:nvPr/>
        </p:nvGrpSpPr>
        <p:grpSpPr bwMode="auto">
          <a:xfrm>
            <a:off x="4800600" y="381001"/>
            <a:ext cx="4114800" cy="3889771"/>
            <a:chOff x="3936" y="288"/>
            <a:chExt cx="1536" cy="1452"/>
          </a:xfrm>
        </p:grpSpPr>
        <p:sp>
          <p:nvSpPr>
            <p:cNvPr id="3" name="Rectangle 6">
              <a:extLst>
                <a:ext uri="{FF2B5EF4-FFF2-40B4-BE49-F238E27FC236}">
                  <a16:creationId xmlns:a16="http://schemas.microsoft.com/office/drawing/2014/main" id="{15ED3CA7-A6D2-40A7-8A8F-8C5317A6D927}"/>
                </a:ext>
              </a:extLst>
            </p:cNvPr>
            <p:cNvSpPr>
              <a:spLocks noChangeArrowheads="1"/>
            </p:cNvSpPr>
            <p:nvPr/>
          </p:nvSpPr>
          <p:spPr bwMode="auto">
            <a:xfrm>
              <a:off x="4128" y="1452"/>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Trống</a:t>
              </a:r>
              <a:r>
                <a:rPr lang="en-US" altLang="en-US" sz="2800" dirty="0"/>
                <a:t> </a:t>
              </a:r>
              <a:r>
                <a:rPr lang="en-US" altLang="en-US" sz="2800" dirty="0" err="1"/>
                <a:t>trường</a:t>
              </a:r>
              <a:endParaRPr lang="en-US" altLang="en-US" sz="2800" dirty="0"/>
            </a:p>
          </p:txBody>
        </p:sp>
        <p:pic>
          <p:nvPicPr>
            <p:cNvPr id="4" name="Picture 11" descr="trong">
              <a:extLst>
                <a:ext uri="{FF2B5EF4-FFF2-40B4-BE49-F238E27FC236}">
                  <a16:creationId xmlns:a16="http://schemas.microsoft.com/office/drawing/2014/main" id="{A40911BE-BDA3-47A8-8612-E2475C99D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 y="288"/>
              <a:ext cx="1536"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5" name="Group 23">
            <a:extLst>
              <a:ext uri="{FF2B5EF4-FFF2-40B4-BE49-F238E27FC236}">
                <a16:creationId xmlns:a16="http://schemas.microsoft.com/office/drawing/2014/main" id="{D28A292D-9F22-43A9-BA7A-C5AEAFA35A70}"/>
              </a:ext>
            </a:extLst>
          </p:cNvPr>
          <p:cNvGrpSpPr>
            <a:grpSpLocks/>
          </p:cNvGrpSpPr>
          <p:nvPr/>
        </p:nvGrpSpPr>
        <p:grpSpPr bwMode="auto">
          <a:xfrm>
            <a:off x="228600" y="381001"/>
            <a:ext cx="4395787" cy="3852864"/>
            <a:chOff x="3984" y="384"/>
            <a:chExt cx="1440" cy="1824"/>
          </a:xfrm>
        </p:grpSpPr>
        <p:pic>
          <p:nvPicPr>
            <p:cNvPr id="6" name="Picture 5" descr="B1DenGT">
              <a:extLst>
                <a:ext uri="{FF2B5EF4-FFF2-40B4-BE49-F238E27FC236}">
                  <a16:creationId xmlns:a16="http://schemas.microsoft.com/office/drawing/2014/main" id="{A4CEC9C7-06DE-418A-9E4B-2722A5F6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384"/>
              <a:ext cx="139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12">
              <a:extLst>
                <a:ext uri="{FF2B5EF4-FFF2-40B4-BE49-F238E27FC236}">
                  <a16:creationId xmlns:a16="http://schemas.microsoft.com/office/drawing/2014/main" id="{7482006F-A341-40A1-9B0E-C91467C58E48}"/>
                </a:ext>
              </a:extLst>
            </p:cNvPr>
            <p:cNvSpPr>
              <a:spLocks noChangeArrowheads="1"/>
            </p:cNvSpPr>
            <p:nvPr/>
          </p:nvSpPr>
          <p:spPr bwMode="auto">
            <a:xfrm>
              <a:off x="3984" y="1920"/>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Đèn</a:t>
              </a:r>
              <a:r>
                <a:rPr lang="en-US" altLang="en-US" sz="2800" dirty="0"/>
                <a:t> </a:t>
              </a:r>
              <a:r>
                <a:rPr lang="en-US" altLang="en-US" sz="2800" dirty="0" err="1"/>
                <a:t>giao</a:t>
              </a:r>
              <a:r>
                <a:rPr lang="en-US" altLang="en-US" sz="2800" dirty="0"/>
                <a:t> </a:t>
              </a:r>
              <a:r>
                <a:rPr lang="en-US" altLang="en-US" sz="2800" dirty="0" err="1"/>
                <a:t>thông</a:t>
              </a:r>
              <a:endParaRPr lang="en-US" altLang="en-US" sz="2800" dirty="0"/>
            </a:p>
          </p:txBody>
        </p:sp>
      </p:grpSp>
      <p:sp>
        <p:nvSpPr>
          <p:cNvPr id="8" name="Rounded Rectangular Callout 7">
            <a:extLst>
              <a:ext uri="{FF2B5EF4-FFF2-40B4-BE49-F238E27FC236}">
                <a16:creationId xmlns:a16="http://schemas.microsoft.com/office/drawing/2014/main" id="{52A2195D-2D52-4C1A-A32F-B7FBCB7C95FD}"/>
              </a:ext>
            </a:extLst>
          </p:cNvPr>
          <p:cNvSpPr/>
          <p:nvPr/>
        </p:nvSpPr>
        <p:spPr bwMode="auto">
          <a:xfrm>
            <a:off x="1689100" y="4751388"/>
            <a:ext cx="5870575" cy="1192212"/>
          </a:xfrm>
          <a:prstGeom prst="wedgeRoundRectCallout">
            <a:avLst>
              <a:gd name="adj1" fmla="val 25831"/>
              <a:gd name="adj2" fmla="val 52011"/>
              <a:gd name="adj3" fmla="val 16667"/>
            </a:avLst>
          </a:prstGeom>
          <a:solidFill>
            <a:schemeClr val="accent5">
              <a:lumMod val="75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spAutoFit/>
          </a:bodyPr>
          <a:lstStyle/>
          <a:p>
            <a:pPr algn="ctr" eaLnBrk="1" hangingPunct="1">
              <a:defRPr/>
            </a:pP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198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084468" cy="6858000"/>
          </a:xfrm>
          <a:prstGeom prst="rect">
            <a:avLst/>
          </a:prstGeom>
        </p:spPr>
      </p:pic>
      <p:sp>
        <p:nvSpPr>
          <p:cNvPr id="3" name="WordArt 6"/>
          <p:cNvSpPr>
            <a:spLocks noChangeArrowheads="1" noChangeShapeType="1" noTextEdit="1"/>
          </p:cNvSpPr>
          <p:nvPr/>
        </p:nvSpPr>
        <p:spPr bwMode="auto">
          <a:xfrm>
            <a:off x="152400" y="1104900"/>
            <a:ext cx="9067800" cy="1143000"/>
          </a:xfrm>
          <a:prstGeom prst="rect">
            <a:avLst/>
          </a:prstGeom>
        </p:spPr>
        <p:txBody>
          <a:bodyPr wrap="none" fromWordArt="1">
            <a:prstTxWarp prst="textDeflate">
              <a:avLst>
                <a:gd name="adj" fmla="val 1736"/>
              </a:avLst>
            </a:prstTxWarp>
          </a:bodyPr>
          <a:lstStyle/>
          <a:p>
            <a:pPr algn="ctr"/>
            <a:r>
              <a:rPr lang="vi-VN" sz="11500" b="1" kern="10" dirty="0">
                <a:ln w="9525">
                  <a:solidFill>
                    <a:srgbClr val="000000"/>
                  </a:solidFill>
                  <a:round/>
                  <a:headEnd/>
                  <a:tailEnd/>
                </a:ln>
                <a:solidFill>
                  <a:srgbClr val="FF0000"/>
                </a:solidFill>
                <a:latin typeface="Times New Roman"/>
                <a:cs typeface="Times New Roman"/>
              </a:rPr>
              <a:t>Chủ đề A: MÁY TÍNH VÀ CỘNG ĐỒNG</a:t>
            </a:r>
          </a:p>
        </p:txBody>
      </p:sp>
      <p:sp>
        <p:nvSpPr>
          <p:cNvPr id="6" name="WordArt 6"/>
          <p:cNvSpPr>
            <a:spLocks noChangeArrowheads="1" noChangeShapeType="1" noTextEdit="1"/>
          </p:cNvSpPr>
          <p:nvPr/>
        </p:nvSpPr>
        <p:spPr bwMode="auto">
          <a:xfrm>
            <a:off x="855518" y="2476500"/>
            <a:ext cx="7467600" cy="1905000"/>
          </a:xfrm>
          <a:prstGeom prst="rect">
            <a:avLst/>
          </a:prstGeom>
        </p:spPr>
        <p:txBody>
          <a:bodyPr wrap="none" fromWordArt="1">
            <a:prstTxWarp prst="textDeflate">
              <a:avLst>
                <a:gd name="adj" fmla="val 1736"/>
              </a:avLst>
            </a:prstTxWarp>
          </a:bodyPr>
          <a:lstStyle/>
          <a:p>
            <a:pPr algn="ctr"/>
            <a:r>
              <a:rPr lang="en-US" sz="11500" b="1" kern="10" dirty="0">
                <a:ln w="9525">
                  <a:solidFill>
                    <a:srgbClr val="000000"/>
                  </a:solidFill>
                  <a:round/>
                  <a:headEnd/>
                  <a:tailEnd/>
                </a:ln>
                <a:solidFill>
                  <a:srgbClr val="FF0000"/>
                </a:solidFill>
                <a:latin typeface="Times New Roman"/>
                <a:cs typeface="Times New Roman"/>
              </a:rPr>
              <a:t>BÀI 1: </a:t>
            </a:r>
          </a:p>
          <a:p>
            <a:pPr algn="ctr"/>
            <a:r>
              <a:rPr lang="en-US" sz="11500" b="1" kern="10" dirty="0">
                <a:ln w="9525">
                  <a:solidFill>
                    <a:srgbClr val="000000"/>
                  </a:solidFill>
                  <a:round/>
                  <a:headEnd/>
                  <a:tailEnd/>
                </a:ln>
                <a:solidFill>
                  <a:srgbClr val="FF0000"/>
                </a:solidFill>
                <a:latin typeface="Times New Roman"/>
                <a:cs typeface="Times New Roman"/>
              </a:rPr>
              <a:t>THÔNG TIN THU NHẬN VÀ XỬ LÝ THÔNG TIN</a:t>
            </a:r>
            <a:endParaRPr lang="vi-VN" sz="11500" b="1" kern="10" dirty="0">
              <a:ln w="9525">
                <a:solidFill>
                  <a:srgbClr val="000000"/>
                </a:solidFill>
                <a:round/>
                <a:headEnd/>
                <a:tailEnd/>
              </a:ln>
              <a:solidFill>
                <a:srgbClr val="FF0000"/>
              </a:solidFill>
              <a:latin typeface="Times New Roman"/>
              <a:cs typeface="Times New Roman"/>
            </a:endParaRPr>
          </a:p>
        </p:txBody>
      </p:sp>
    </p:spTree>
    <p:extLst>
      <p:ext uri="{BB962C8B-B14F-4D97-AF65-F5344CB8AC3E}">
        <p14:creationId xmlns:p14="http://schemas.microsoft.com/office/powerpoint/2010/main" val="10113665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86FA04-20D7-4D52-9C4B-2F318FBE395D}&quot;/&gt;&lt;isInvalidForFieldText val=&quot;0&quot;/&gt;&lt;Image&gt;&lt;filename val=&quot;C:\Users\ASUS\AppData\Local\Temp\~CaABFC\data\asimages\{9086FA04-20D7-4D52-9C4B-2F318FBE395D}_5.png&quot;/&gt;&lt;left val=&quot;26&quot;/&gt;&lt;top val=&quot;100&quot;/&gt;&lt;width val=&quot;60&quot;/&gt;&lt;height val=&quot;97&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HTML_AUTOSHAPE_INFO" val="&lt;ThreeDShapeInfo&gt;&lt;uuid val=&quot;{CB80AC45-C14A-4C8A-A561-B02726A73CB4}&quot;/&gt;&lt;isInvalidForFieldText val=&quot;0&quot;/&gt;&lt;Image&gt;&lt;filename val=&quot;C:\Users\ASUS\Desktop\btc\data\asimages\{CB80AC45-C14A-4C8A-A561-B02726A73CB4}.png&quot;/&gt;&lt;left val=&quot;10&quot;/&gt;&lt;top val=&quot;13&quot;/&gt;&lt;width val=&quot;92&quot;/&gt;&lt;height val=&quot;96&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7847</TotalTime>
  <Words>2409</Words>
  <Application>Microsoft Office PowerPoint</Application>
  <PresentationFormat>On-screen Show (4:3)</PresentationFormat>
  <Paragraphs>528</Paragraphs>
  <Slides>39</Slides>
  <Notes>3</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39</vt:i4>
      </vt:variant>
    </vt:vector>
  </HeadingPairs>
  <TitlesOfParts>
    <vt:vector size="62" baseType="lpstr">
      <vt:lpstr>.VnArabia</vt:lpstr>
      <vt:lpstr>.VnBlack</vt:lpstr>
      <vt:lpstr>.VnTimeH</vt:lpstr>
      <vt:lpstr>Arial</vt:lpstr>
      <vt:lpstr>Calibri</vt:lpstr>
      <vt:lpstr>Calibri Light</vt:lpstr>
      <vt:lpstr>Georgia</vt:lpstr>
      <vt:lpstr>Times New Roman</vt:lpstr>
      <vt:lpstr>Trebuchet MS</vt:lpstr>
      <vt:lpstr>Verdana</vt:lpstr>
      <vt:lpstr>Wingdings</vt:lpstr>
      <vt:lpstr>Wingdings 2</vt:lpstr>
      <vt:lpstr>Default Design</vt:lpstr>
      <vt:lpstr>Custom Design</vt:lpstr>
      <vt:lpstr>Chủ đề Office</vt:lpstr>
      <vt:lpstr>6_Thiết kế Tùy chỉnh</vt:lpstr>
      <vt:lpstr>2_Custom Design</vt:lpstr>
      <vt:lpstr>Aspect</vt:lpstr>
      <vt:lpstr>1_Custom Design</vt:lpstr>
      <vt:lpstr>Slipstream</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 Lat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XuanTruong</dc:creator>
  <cp:lastModifiedBy>HẰNG NGUYỄN</cp:lastModifiedBy>
  <cp:revision>911</cp:revision>
  <cp:lastPrinted>2020-10-29T05:28:02Z</cp:lastPrinted>
  <dcterms:created xsi:type="dcterms:W3CDTF">2009-10-08T12:30:11Z</dcterms:created>
  <dcterms:modified xsi:type="dcterms:W3CDTF">2021-08-16T13:00:24Z</dcterms:modified>
</cp:coreProperties>
</file>