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96" r:id="rId6"/>
    <p:sldId id="266" r:id="rId7"/>
    <p:sldId id="267" r:id="rId8"/>
    <p:sldId id="268" r:id="rId9"/>
    <p:sldId id="269" r:id="rId10"/>
    <p:sldId id="259" r:id="rId11"/>
    <p:sldId id="262" r:id="rId12"/>
    <p:sldId id="258" r:id="rId13"/>
    <p:sldId id="272" r:id="rId14"/>
    <p:sldId id="264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4" r:id="rId26"/>
    <p:sldId id="283" r:id="rId27"/>
    <p:sldId id="282" r:id="rId28"/>
    <p:sldId id="260" r:id="rId29"/>
    <p:sldId id="284" r:id="rId30"/>
    <p:sldId id="295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6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6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5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9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9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53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8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4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0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8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1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8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376A-8384-43D5-BC86-20ED2AAC31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2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0.gif"/><Relationship Id="rId12" Type="http://schemas.openxmlformats.org/officeDocument/2006/relationships/image" Target="../media/image6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gif"/><Relationship Id="rId11" Type="http://schemas.openxmlformats.org/officeDocument/2006/relationships/image" Target="../media/image64.png"/><Relationship Id="rId5" Type="http://schemas.openxmlformats.org/officeDocument/2006/relationships/image" Target="../media/image58.gif"/><Relationship Id="rId10" Type="http://schemas.openxmlformats.org/officeDocument/2006/relationships/image" Target="../media/image63.png"/><Relationship Id="rId4" Type="http://schemas.openxmlformats.org/officeDocument/2006/relationships/image" Target="../media/image57.gif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71.gif"/><Relationship Id="rId3" Type="http://schemas.openxmlformats.org/officeDocument/2006/relationships/image" Target="../media/image68.gif"/><Relationship Id="rId7" Type="http://schemas.openxmlformats.org/officeDocument/2006/relationships/image" Target="../media/image60.gif"/><Relationship Id="rId12" Type="http://schemas.openxmlformats.org/officeDocument/2006/relationships/slide" Target="slide32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3.xml"/><Relationship Id="rId11" Type="http://schemas.openxmlformats.org/officeDocument/2006/relationships/image" Target="../media/image70.gif"/><Relationship Id="rId5" Type="http://schemas.openxmlformats.org/officeDocument/2006/relationships/image" Target="../media/image69.gif"/><Relationship Id="rId15" Type="http://schemas.openxmlformats.org/officeDocument/2006/relationships/slide" Target="slide37.xml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image" Target="../media/image57.gif"/><Relationship Id="rId1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57.gif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1.gif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60.gif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69.gif"/><Relationship Id="rId4" Type="http://schemas.openxmlformats.org/officeDocument/2006/relationships/image" Target="../media/image7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4.gif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0.xml"/><Relationship Id="rId5" Type="http://schemas.openxmlformats.org/officeDocument/2006/relationships/image" Target="../media/image70.gif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gif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sa de trabalho feminina mínima com teclado, notebook e café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3142" y="474958"/>
            <a:ext cx="9405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TÍNH VÀ CỘNG ĐỒNG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553" y="3077839"/>
            <a:ext cx="104788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4094" y="1821907"/>
            <a:ext cx="112686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nhóm.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nhóm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1649" y="1263988"/>
            <a:ext cx="45977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707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162999"/>
            <a:ext cx="96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của - Đĩa CD trắng MINGSHENG 50 đĩa giá rẻ nhất tháng 07/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6" y="1779339"/>
            <a:ext cx="1672046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ẻ nhớ micro sd Kingston 8G class 4 – F.5. Nyt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41" y="1709875"/>
            <a:ext cx="1677424" cy="16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máy ảnh cho người mới chơi tốt nhất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49" y="1417215"/>
            <a:ext cx="2014754" cy="19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 sản phẩm Ổ cứng di động/ USB Kingston 16GB DT100G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87" y="1741223"/>
            <a:ext cx="2500478" cy="15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Pho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56" y="3680019"/>
            <a:ext cx="19621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ên chọn mua camera giám sát loại nào cho hiệu thuốc và văn phò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07" y="3700436"/>
            <a:ext cx="2851417" cy="21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Ổ cứng Western Digital Caviar Blue 500GB 16MB cach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0" y="4231474"/>
            <a:ext cx="1839618" cy="18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419" y="3442852"/>
            <a:ext cx="15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4616" y="3387299"/>
            <a:ext cx="193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6022" y="3341424"/>
            <a:ext cx="2114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6361" y="3152001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620" y="6022894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6145" y="5964378"/>
            <a:ext cx="2250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8125" y="5794093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7732" y="1109672"/>
            <a:ext cx="895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52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7" grpId="0"/>
      <p:bldP spid="18" grpId="0"/>
      <p:bldP spid="20" grpId="0"/>
      <p:bldP spid="21" grpId="0"/>
      <p:bldP spid="2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969523"/>
              </p:ext>
            </p:extLst>
          </p:nvPr>
        </p:nvGraphicFramePr>
        <p:xfrm>
          <a:off x="1036918" y="1467224"/>
          <a:ext cx="98955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771">
                  <a:extLst>
                    <a:ext uri="{9D8B030D-6E8A-4147-A177-3AD203B41FA5}">
                      <a16:colId xmlns:a16="http://schemas.microsoft.com/office/drawing/2014/main" val="4184615980"/>
                    </a:ext>
                  </a:extLst>
                </a:gridCol>
                <a:gridCol w="4947771">
                  <a:extLst>
                    <a:ext uri="{9D8B030D-6E8A-4147-A177-3AD203B41FA5}">
                      <a16:colId xmlns:a16="http://schemas.microsoft.com/office/drawing/2014/main" val="83895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97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Thu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729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46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ổ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USB,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10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99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046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240784"/>
            <a:ext cx="11362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USB; CD; DVD; ổ cứng: Có thể chứa các thông tin, chương trình, tài liệu, hình ảnh,…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64169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559178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số; máy ảnh số; máy ghi âm số: Dùng để quay phim, chụp ảnh, ghi âm và ghi dữ liệu vào bộ nhớ.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513285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thoại thông minh: Thực hiện các hoạt động thu nhận, lưu trữ, xử lí, truyền thông tin.</a:t>
            </a:r>
          </a:p>
        </p:txBody>
      </p:sp>
    </p:spTree>
    <p:extLst>
      <p:ext uri="{BB962C8B-B14F-4D97-AF65-F5344CB8AC3E}">
        <p14:creationId xmlns:p14="http://schemas.microsoft.com/office/powerpoint/2010/main" val="1312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971799" y="1655442"/>
            <a:ext cx="6414247" cy="3227294"/>
          </a:xfrm>
          <a:prstGeom prst="cloudCallout">
            <a:avLst>
              <a:gd name="adj1" fmla="val -29428"/>
              <a:gd name="adj2" fmla="val 720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Phát triển giáo dục trong thời đại 4.0: Lấy công nghệ thông tin làm &amp;quot;chìa  khóa&amp;quot;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6" y="1761565"/>
            <a:ext cx="5698273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ơ sở giáo dục ngoài công lập không được thu học phí nếu không tổ chức học 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0" y="1770696"/>
            <a:ext cx="5769400" cy="36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916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147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10613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4" name="Picture 2" descr="Hình ảnh yêu xa đẹp, tâm trạng, lãng mạn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637938"/>
            <a:ext cx="5338483" cy="41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ạng xã hội điều khiển cảm xúc người dù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9" y="1927424"/>
            <a:ext cx="5414547" cy="36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5048" y="5806662"/>
            <a:ext cx="1011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70" name="Picture 2" descr="Trẻ hay xem phim hoạt hình bị chậm nói hơn so với những trẻ kh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1485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ách Xác Định Khoảng Cách Xem Tivi An Toàn Cho Mắt | Nguyễn K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9" y="1814851"/>
            <a:ext cx="545847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458" y="5670243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99" y="2716734"/>
            <a:ext cx="2199715" cy="2413402"/>
          </a:xfrm>
          <a:prstGeom prst="rect">
            <a:avLst/>
          </a:prstGeom>
        </p:spPr>
      </p:pic>
      <p:sp>
        <p:nvSpPr>
          <p:cNvPr id="7" name="Flowchart: Off-page Connector 6"/>
          <p:cNvSpPr/>
          <p:nvPr/>
        </p:nvSpPr>
        <p:spPr>
          <a:xfrm rot="16200000">
            <a:off x="5983081" y="-731643"/>
            <a:ext cx="1568664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9"/>
          <p:cNvSpPr/>
          <p:nvPr/>
        </p:nvSpPr>
        <p:spPr>
          <a:xfrm rot="16200000">
            <a:off x="5812672" y="1711319"/>
            <a:ext cx="1909482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4812" y="1880582"/>
            <a:ext cx="544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220" y="4114799"/>
            <a:ext cx="5390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Bent-Up Arrow 12"/>
          <p:cNvSpPr/>
          <p:nvPr/>
        </p:nvSpPr>
        <p:spPr>
          <a:xfrm rot="5400000" flipH="1">
            <a:off x="2296448" y="2756902"/>
            <a:ext cx="1273166" cy="1059899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16200000" flipH="1" flipV="1">
            <a:off x="2296448" y="4030070"/>
            <a:ext cx="1273166" cy="1059896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/>
      <p:bldP spid="11" grpId="0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425388" y="2151529"/>
            <a:ext cx="9628094" cy="2554941"/>
          </a:xfrm>
          <a:prstGeom prst="horizontalScrol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1457" y="2487706"/>
            <a:ext cx="70786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9689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931458" y="1655442"/>
            <a:ext cx="7046259" cy="3617259"/>
          </a:xfrm>
          <a:prstGeom prst="cloudCallout">
            <a:avLst>
              <a:gd name="adj1" fmla="val -30757"/>
              <a:gd name="adj2" fmla="val 71794"/>
            </a:avLst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42" name="Picture 2" descr="PC là gì? Có phải là máy tính để bàn khô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" y="1762124"/>
            <a:ext cx="5684742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í ẩn về tàu vũ trụ tuyệt mật của M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3" y="1762125"/>
            <a:ext cx="5172636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411" y="5735487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18" name="Picture 2" descr="Tham Vọng Về Những Chiếc Ô Tô Không Người Lái Đến Từ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05325"/>
            <a:ext cx="5943601" cy="39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ần đầu tiên ở Việt Nam: Robot làm phục vụ b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1805327"/>
            <a:ext cx="5585247" cy="390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8411" y="5715000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338" name="Picture 2" descr="9 Robot chữa cháy hiện đại nhất thế giới – Trường Đại học Phòng cháy Chữa  ch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6554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ot cứu hộ dưới nước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7" y="1655443"/>
            <a:ext cx="5901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8590" y="5638500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7899" y="1848394"/>
            <a:ext cx="1035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Giới t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933303"/>
            <a:ext cx="1312352" cy="1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412" y="753035"/>
            <a:ext cx="1145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52720"/>
              </p:ext>
            </p:extLst>
          </p:nvPr>
        </p:nvGraphicFramePr>
        <p:xfrm>
          <a:off x="418351" y="1447588"/>
          <a:ext cx="114419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985">
                  <a:extLst>
                    <a:ext uri="{9D8B030D-6E8A-4147-A177-3AD203B41FA5}">
                      <a16:colId xmlns:a16="http://schemas.microsoft.com/office/drawing/2014/main" val="1881035369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1777901534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2784500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54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94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6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21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5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2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7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3558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6888" y="235323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6888" y="2849354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6887" y="3407932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4465" y="38861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24465" y="436874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4804" y="493255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9991" y="54828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499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305" y="1836537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304" y="3088955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2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35 hình nền powerpoint chủ đề động vật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1127" y="2187405"/>
            <a:ext cx="66532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79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69" y="661182"/>
            <a:ext cx="113104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62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CÙNG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55728" y="1295538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2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-1364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7858917" y="4294225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28" y="3302043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790817" y="393788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23" y="2542742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262520" y="838338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65" y="69039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167622" y="3315410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0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39" y="1392433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5061109" y="3256549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5" y="1699524"/>
            <a:ext cx="2091294" cy="1545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001" y="478254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0629" y="4939230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5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0346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bay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flycam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phương án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829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7287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micro).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77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Laptop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2425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05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6613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939" y="1437329"/>
            <a:ext cx="87271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tr.8.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389" y="667888"/>
            <a:ext cx="6030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853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g Phấn Trường Giáo Dục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787" y="900333"/>
            <a:ext cx="11310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056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Thu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24704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28077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6128" y="83593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Phon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96" y="541298"/>
            <a:ext cx="1298924" cy="13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81130" y="724738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4" y="2258212"/>
            <a:ext cx="2729785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Thực hiện các tính toán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256378"/>
            <a:ext cx="2438400" cy="12063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19134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258212"/>
            <a:ext cx="2438400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0348" y="30737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7 20-11 ý tưởng | giáo dục, thiệp, cảm ơn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7620" y="1555394"/>
            <a:ext cx="787792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39791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1784</Words>
  <Application>Microsoft Office PowerPoint</Application>
  <PresentationFormat>Widescreen</PresentationFormat>
  <Paragraphs>192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HẰNG NGUYỄN</cp:lastModifiedBy>
  <cp:revision>67</cp:revision>
  <dcterms:created xsi:type="dcterms:W3CDTF">2021-08-02T01:32:40Z</dcterms:created>
  <dcterms:modified xsi:type="dcterms:W3CDTF">2021-08-16T13:40:15Z</dcterms:modified>
</cp:coreProperties>
</file>