
<file path=[Content_Types].xml><?xml version="1.0" encoding="utf-8"?>
<Types xmlns="http://schemas.openxmlformats.org/package/2006/content-types">
  <Default Extension="jfif" ContentType="image/jpeg"/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0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1125D-C1B1-4C28-ACF1-CF46ABFC0F73}" type="datetimeFigureOut">
              <a:rPr lang="en-US" smtClean="0"/>
              <a:t>12-Dec-21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ABBAE-6B01-48A1-B7C4-791311BB9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8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92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5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0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9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5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3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0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6692-9E4F-4EC1-8F94-621791AF37D6}" type="datetimeFigureOut">
              <a:rPr lang="en-US" smtClean="0"/>
              <a:t>12-Dec-21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56692-9E4F-4EC1-8F94-621791AF37D6}" type="datetimeFigureOut">
              <a:rPr lang="en-US" smtClean="0"/>
              <a:t>12-Dec-21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47EA4-C3E4-492A-A187-000F6625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2360195" y="3305908"/>
            <a:ext cx="7772400" cy="35520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  <a:cs typeface="Arial"/>
              </a:rPr>
              <a:t>CHÀO MỪNG QUÝ THẦY CÔ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  <a:cs typeface="Arial"/>
              </a:rPr>
              <a:t> ĐẾN VỚI TIẾT HỌC HÔM NAY</a:t>
            </a:r>
          </a:p>
        </p:txBody>
      </p:sp>
    </p:spTree>
    <p:extLst>
      <p:ext uri="{BB962C8B-B14F-4D97-AF65-F5344CB8AC3E}">
        <p14:creationId xmlns:p14="http://schemas.microsoft.com/office/powerpoint/2010/main" val="3679561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3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371" y="1738045"/>
            <a:ext cx="913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Chủ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4: 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Nuôi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dưỡng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quan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hệ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gia</a:t>
            </a:r>
            <a:r>
              <a:rPr lang="en-US" altLang="zh-CN" sz="4800" b="1" spc="-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-4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đình</a:t>
            </a:r>
            <a:endParaRPr lang="zh-CN" altLang="en-US" sz="4800" b="1" spc="-4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93" y="509543"/>
            <a:ext cx="1108855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HOẠT ĐỘNG TRẢI NGHIỆM</a:t>
            </a:r>
            <a:endParaRPr lang="zh-CN" altLang="en-US" sz="5867" b="1" dirty="0">
              <a:ln w="31550" cmpd="sng">
                <a:gradFill>
                  <a:gsLst>
                    <a:gs pos="6400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9" name="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1856859" y="3454055"/>
            <a:ext cx="5448300" cy="3479023"/>
          </a:xfrm>
          <a:prstGeom prst="rect">
            <a:avLst/>
          </a:prstGeom>
        </p:spPr>
      </p:pic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13BD3A-9E78-49AD-89FC-AD6A7A16F6C0}"/>
              </a:ext>
            </a:extLst>
          </p:cNvPr>
          <p:cNvSpPr txBox="1"/>
          <p:nvPr/>
        </p:nvSpPr>
        <p:spPr>
          <a:xfrm>
            <a:off x="1803400" y="300029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Nhiệm vụ 8: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8E584D-497C-4403-A020-1DEEC598E004}"/>
              </a:ext>
            </a:extLst>
          </p:cNvPr>
          <p:cNvSpPr txBox="1"/>
          <p:nvPr/>
        </p:nvSpPr>
        <p:spPr>
          <a:xfrm rot="559658">
            <a:off x="2458634" y="4232394"/>
            <a:ext cx="7014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VẼ GIA ĐÌNH </a:t>
            </a:r>
            <a:r>
              <a:rPr lang="vi-VN" sz="36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Ư</a:t>
            </a:r>
            <a:r>
              <a:rPr lang="en-US" sz="36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ỚC MƠ CỦA EM</a:t>
            </a:r>
          </a:p>
        </p:txBody>
      </p:sp>
    </p:spTree>
    <p:extLst>
      <p:ext uri="{BB962C8B-B14F-4D97-AF65-F5344CB8AC3E}">
        <p14:creationId xmlns:p14="http://schemas.microsoft.com/office/powerpoint/2010/main" val="20470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FFDEBC-D723-4428-A130-713D04C845A0}"/>
              </a:ext>
            </a:extLst>
          </p:cNvPr>
          <p:cNvSpPr/>
          <p:nvPr/>
        </p:nvSpPr>
        <p:spPr>
          <a:xfrm>
            <a:off x="491067" y="330200"/>
            <a:ext cx="10922000" cy="5985933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amily background colored cartoon design Free vector in Adobe Illustrator  ai ( .ai ) format, Encapsulated PostScript eps ( .eps ) format format for  free download 2.77MB">
            <a:extLst>
              <a:ext uri="{FF2B5EF4-FFF2-40B4-BE49-F238E27FC236}">
                <a16:creationId xmlns:a16="http://schemas.microsoft.com/office/drawing/2014/main" xmlns="" id="{06492BDD-772F-4967-99A7-2707EE03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66" y="2336800"/>
            <a:ext cx="5715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">
            <a:extLst>
              <a:ext uri="{FF2B5EF4-FFF2-40B4-BE49-F238E27FC236}">
                <a16:creationId xmlns:a16="http://schemas.microsoft.com/office/drawing/2014/main" xmlns="" id="{78458695-8FAC-4550-B59E-3B4019FB1E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2"/>
          <a:stretch/>
        </p:blipFill>
        <p:spPr>
          <a:xfrm rot="10800000">
            <a:off x="-4234" y="-18761"/>
            <a:ext cx="12196234" cy="2965160"/>
          </a:xfrm>
          <a:prstGeom prst="rect">
            <a:avLst/>
          </a:prstGeom>
        </p:spPr>
      </p:pic>
      <p:pic>
        <p:nvPicPr>
          <p:cNvPr id="8" name="5">
            <a:extLst>
              <a:ext uri="{FF2B5EF4-FFF2-40B4-BE49-F238E27FC236}">
                <a16:creationId xmlns:a16="http://schemas.microsoft.com/office/drawing/2014/main" xmlns="" id="{6CF293FC-C809-47B5-A315-25D7259EB4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67734" y="1519475"/>
            <a:ext cx="5630333" cy="4796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221AAB-7869-4436-9CE1-C782A181EB20}"/>
              </a:ext>
            </a:extLst>
          </p:cNvPr>
          <p:cNvSpPr txBox="1"/>
          <p:nvPr/>
        </p:nvSpPr>
        <p:spPr>
          <a:xfrm>
            <a:off x="1223480" y="3429000"/>
            <a:ext cx="360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Vẽ một bức tranh về cảnh sinh hoạt gia đình mà em m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ớc.</a:t>
            </a:r>
          </a:p>
        </p:txBody>
      </p:sp>
    </p:spTree>
    <p:extLst>
      <p:ext uri="{BB962C8B-B14F-4D97-AF65-F5344CB8AC3E}">
        <p14:creationId xmlns:p14="http://schemas.microsoft.com/office/powerpoint/2010/main" val="27879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FFDEBC-D723-4428-A130-713D04C845A0}"/>
              </a:ext>
            </a:extLst>
          </p:cNvPr>
          <p:cNvSpPr/>
          <p:nvPr/>
        </p:nvSpPr>
        <p:spPr>
          <a:xfrm>
            <a:off x="491067" y="330200"/>
            <a:ext cx="10922000" cy="5985933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amily background colored cartoon design Free vector in Adobe Illustrator  ai ( .ai ) format, Encapsulated PostScript eps ( .eps ) format format for  free download 2.77MB">
            <a:extLst>
              <a:ext uri="{FF2B5EF4-FFF2-40B4-BE49-F238E27FC236}">
                <a16:creationId xmlns:a16="http://schemas.microsoft.com/office/drawing/2014/main" xmlns="" id="{06492BDD-772F-4967-99A7-2707EE03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66" y="2336800"/>
            <a:ext cx="5715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">
            <a:extLst>
              <a:ext uri="{FF2B5EF4-FFF2-40B4-BE49-F238E27FC236}">
                <a16:creationId xmlns:a16="http://schemas.microsoft.com/office/drawing/2014/main" xmlns="" id="{78458695-8FAC-4550-B59E-3B4019FB1E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2"/>
          <a:stretch/>
        </p:blipFill>
        <p:spPr>
          <a:xfrm rot="10800000">
            <a:off x="-4234" y="-18761"/>
            <a:ext cx="12196234" cy="2965160"/>
          </a:xfrm>
          <a:prstGeom prst="rect">
            <a:avLst/>
          </a:prstGeom>
        </p:spPr>
      </p:pic>
      <p:pic>
        <p:nvPicPr>
          <p:cNvPr id="8" name="5">
            <a:extLst>
              <a:ext uri="{FF2B5EF4-FFF2-40B4-BE49-F238E27FC236}">
                <a16:creationId xmlns:a16="http://schemas.microsoft.com/office/drawing/2014/main" xmlns="" id="{6CF293FC-C809-47B5-A315-25D7259EB4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67734" y="1519475"/>
            <a:ext cx="5630333" cy="4796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221AAB-7869-4436-9CE1-C782A181EB20}"/>
              </a:ext>
            </a:extLst>
          </p:cNvPr>
          <p:cNvSpPr txBox="1"/>
          <p:nvPr/>
        </p:nvSpPr>
        <p:spPr>
          <a:xfrm>
            <a:off x="1223480" y="3443177"/>
            <a:ext cx="360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Chia sẻ bức tranh của em với thầy cô và các bạn</a:t>
            </a:r>
          </a:p>
        </p:txBody>
      </p:sp>
    </p:spTree>
    <p:extLst>
      <p:ext uri="{BB962C8B-B14F-4D97-AF65-F5344CB8AC3E}">
        <p14:creationId xmlns:p14="http://schemas.microsoft.com/office/powerpoint/2010/main" val="15866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13BD3A-9E78-49AD-89FC-AD6A7A16F6C0}"/>
              </a:ext>
            </a:extLst>
          </p:cNvPr>
          <p:cNvSpPr txBox="1"/>
          <p:nvPr/>
        </p:nvSpPr>
        <p:spPr>
          <a:xfrm>
            <a:off x="1803400" y="300029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ershire Swash" panose="02040603050506020204" pitchFamily="18" charset="0"/>
              </a:rPr>
              <a:t>Nhiệm vụ 9: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8E584D-497C-4403-A020-1DEEC598E004}"/>
              </a:ext>
            </a:extLst>
          </p:cNvPr>
          <p:cNvSpPr txBox="1"/>
          <p:nvPr/>
        </p:nvSpPr>
        <p:spPr>
          <a:xfrm rot="559658">
            <a:off x="2458634" y="4509393"/>
            <a:ext cx="701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rewers KT" panose="02040603050506020204" pitchFamily="18" charset="0"/>
              </a:rPr>
              <a:t>TỰ ĐÁNH GIÁ</a:t>
            </a:r>
          </a:p>
        </p:txBody>
      </p:sp>
    </p:spTree>
    <p:extLst>
      <p:ext uri="{BB962C8B-B14F-4D97-AF65-F5344CB8AC3E}">
        <p14:creationId xmlns:p14="http://schemas.microsoft.com/office/powerpoint/2010/main" val="26799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4890C10-5F56-434A-A369-231897A07001}"/>
              </a:ext>
            </a:extLst>
          </p:cNvPr>
          <p:cNvSpPr/>
          <p:nvPr/>
        </p:nvSpPr>
        <p:spPr>
          <a:xfrm>
            <a:off x="296334" y="436030"/>
            <a:ext cx="10922000" cy="598593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xmlns="" id="{F01B13D4-75D8-4CF2-AD1A-549DAC703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856132" y="1566530"/>
            <a:ext cx="3443807" cy="3724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C81071-68EC-437D-A1D1-4A0BC93543D8}"/>
              </a:ext>
            </a:extLst>
          </p:cNvPr>
          <p:cNvSpPr txBox="1"/>
          <p:nvPr/>
        </p:nvSpPr>
        <p:spPr>
          <a:xfrm>
            <a:off x="448734" y="651933"/>
            <a:ext cx="78316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Chia sẻ những thuận lợi và khó khăn khi thực hiện các hoạt động trong chủ đề này.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6DE7D2C-B670-42A5-A9B4-9395F96596FC}"/>
              </a:ext>
            </a:extLst>
          </p:cNvPr>
          <p:cNvGrpSpPr/>
          <p:nvPr/>
        </p:nvGrpSpPr>
        <p:grpSpPr>
          <a:xfrm>
            <a:off x="2844801" y="2140354"/>
            <a:ext cx="2605604" cy="762000"/>
            <a:chOff x="2844801" y="2140354"/>
            <a:chExt cx="2605604" cy="762000"/>
          </a:xfrm>
        </p:grpSpPr>
        <p:pic>
          <p:nvPicPr>
            <p:cNvPr id="5124" name="Picture 4" descr="Flower PNG, Flower Transparent Background - FreeIconsPNG">
              <a:extLst>
                <a:ext uri="{FF2B5EF4-FFF2-40B4-BE49-F238E27FC236}">
                  <a16:creationId xmlns:a16="http://schemas.microsoft.com/office/drawing/2014/main" xmlns="" id="{33F3E695-3760-4242-8CD4-1F60854BD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801" y="2140354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Flower PNG, Flower Transparent Background - FreeIconsPNG">
              <a:extLst>
                <a:ext uri="{FF2B5EF4-FFF2-40B4-BE49-F238E27FC236}">
                  <a16:creationId xmlns:a16="http://schemas.microsoft.com/office/drawing/2014/main" xmlns="" id="{37DFCFE3-05E9-48FE-830E-E8BBDFED9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603" y="2140354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Flower PNG, Flower Transparent Background - FreeIconsPNG">
              <a:extLst>
                <a:ext uri="{FF2B5EF4-FFF2-40B4-BE49-F238E27FC236}">
                  <a16:creationId xmlns:a16="http://schemas.microsoft.com/office/drawing/2014/main" xmlns="" id="{395E89F1-529F-43F5-8045-F22810405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405" y="2140354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0CC3E5-5D48-435D-AF5F-6F5638FFF640}"/>
              </a:ext>
            </a:extLst>
          </p:cNvPr>
          <p:cNvSpPr txBox="1"/>
          <p:nvPr/>
        </p:nvSpPr>
        <p:spPr>
          <a:xfrm>
            <a:off x="859368" y="3252002"/>
            <a:ext cx="78316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Với mỗi nội dung đánh giá sau đây, hãy chọn một mức độ phù hợp nhất với em.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3339C28-B18C-4611-985A-79A8E0FF32BA}"/>
              </a:ext>
            </a:extLst>
          </p:cNvPr>
          <p:cNvSpPr/>
          <p:nvPr/>
        </p:nvSpPr>
        <p:spPr>
          <a:xfrm>
            <a:off x="1350432" y="4798643"/>
            <a:ext cx="2150534" cy="93364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ờng xuyên thực hiện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66CBFD5-ADFA-477E-B420-96CA89824B3E}"/>
              </a:ext>
            </a:extLst>
          </p:cNvPr>
          <p:cNvSpPr/>
          <p:nvPr/>
        </p:nvSpPr>
        <p:spPr>
          <a:xfrm>
            <a:off x="3945466" y="4798643"/>
            <a:ext cx="2150534" cy="93364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Thỉnh thoảng thực hiện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46A081E-64A5-4682-BB0B-C1C34FAB4C2A}"/>
              </a:ext>
            </a:extLst>
          </p:cNvPr>
          <p:cNvSpPr/>
          <p:nvPr/>
        </p:nvSpPr>
        <p:spPr>
          <a:xfrm>
            <a:off x="6540500" y="4798643"/>
            <a:ext cx="2150534" cy="93364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</a:p>
          <a:p>
            <a:pPr algn="ctr">
              <a:lnSpc>
                <a:spcPct val="114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thực hiện</a:t>
            </a:r>
          </a:p>
        </p:txBody>
      </p:sp>
    </p:spTree>
    <p:extLst>
      <p:ext uri="{BB962C8B-B14F-4D97-AF65-F5344CB8AC3E}">
        <p14:creationId xmlns:p14="http://schemas.microsoft.com/office/powerpoint/2010/main" val="9543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4890C10-5F56-434A-A369-231897A07001}"/>
              </a:ext>
            </a:extLst>
          </p:cNvPr>
          <p:cNvSpPr/>
          <p:nvPr/>
        </p:nvSpPr>
        <p:spPr>
          <a:xfrm>
            <a:off x="296334" y="436030"/>
            <a:ext cx="10922000" cy="598593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xmlns="" id="{F01B13D4-75D8-4CF2-AD1A-549DAC703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856132" y="1566530"/>
            <a:ext cx="3443807" cy="3724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BBCBC80-68BD-48F4-89B1-A985C745C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24" y="659796"/>
            <a:ext cx="7758242" cy="55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080B8F-E125-4D00-94A5-0E5C36C81598}"/>
              </a:ext>
            </a:extLst>
          </p:cNvPr>
          <p:cNvSpPr txBox="1"/>
          <p:nvPr/>
        </p:nvSpPr>
        <p:spPr>
          <a:xfrm>
            <a:off x="3699934" y="936779"/>
            <a:ext cx="53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HƯỚNG DẪN VỀ NHÀ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7">
            <a:extLst>
              <a:ext uri="{FF2B5EF4-FFF2-40B4-BE49-F238E27FC236}">
                <a16:creationId xmlns:a16="http://schemas.microsoft.com/office/drawing/2014/main" xmlns="" id="{D5B34090-DF93-45A6-9036-79F3E22551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134749" y="2905811"/>
            <a:ext cx="2029769" cy="2402887"/>
          </a:xfrm>
          <a:prstGeom prst="rect">
            <a:avLst/>
          </a:prstGeom>
        </p:spPr>
      </p:pic>
      <p:pic>
        <p:nvPicPr>
          <p:cNvPr id="4" name="6">
            <a:extLst>
              <a:ext uri="{FF2B5EF4-FFF2-40B4-BE49-F238E27FC236}">
                <a16:creationId xmlns:a16="http://schemas.microsoft.com/office/drawing/2014/main" xmlns="" id="{0E8D93DF-278C-4F24-BC16-715E72691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5788872" y="4673248"/>
            <a:ext cx="4691755" cy="1976935"/>
          </a:xfrm>
          <a:prstGeom prst="rect">
            <a:avLst/>
          </a:prstGeom>
        </p:spPr>
      </p:pic>
      <p:pic>
        <p:nvPicPr>
          <p:cNvPr id="5" name="5">
            <a:extLst>
              <a:ext uri="{FF2B5EF4-FFF2-40B4-BE49-F238E27FC236}">
                <a16:creationId xmlns:a16="http://schemas.microsoft.com/office/drawing/2014/main" xmlns="" id="{2D352735-50A6-4631-A501-851AE79133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54310" y="4044560"/>
            <a:ext cx="1873172" cy="252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080B8F-E125-4D00-94A5-0E5C36C81598}"/>
              </a:ext>
            </a:extLst>
          </p:cNvPr>
          <p:cNvSpPr txBox="1"/>
          <p:nvPr/>
        </p:nvSpPr>
        <p:spPr>
          <a:xfrm>
            <a:off x="3699934" y="1951704"/>
            <a:ext cx="535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150</Words>
  <Application>Microsoft Office PowerPoint</Application>
  <PresentationFormat>Custom</PresentationFormat>
  <Paragraphs>19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User</cp:lastModifiedBy>
  <cp:revision>22</cp:revision>
  <dcterms:created xsi:type="dcterms:W3CDTF">2021-08-15T04:23:29Z</dcterms:created>
  <dcterms:modified xsi:type="dcterms:W3CDTF">2021-12-12T04:38:23Z</dcterms:modified>
</cp:coreProperties>
</file>