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0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2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7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9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3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AED0-8FAC-4ED3-9B0A-A6192F6A44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FEC7-A764-442B-8FDB-1211A2F8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5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72" y="1635532"/>
            <a:ext cx="4572638" cy="4553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6024" y="211072"/>
            <a:ext cx="784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YOU</a:t>
            </a:r>
            <a:endParaRPr lang="en-US" sz="5400" b="0" i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192670"/>
            <a:ext cx="5649113" cy="6697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4051" y="67235"/>
            <a:ext cx="302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V-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To V_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4250" y="1162594"/>
            <a:ext cx="598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the rules and the examples. Find examples in the text.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27" y="2113563"/>
            <a:ext cx="6337373" cy="465068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140388" y="2877671"/>
            <a:ext cx="1048871" cy="1075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04012" y="2877671"/>
            <a:ext cx="1909482" cy="538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17859" y="3307976"/>
            <a:ext cx="914400" cy="107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653988" y="1578092"/>
            <a:ext cx="6777318" cy="1702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89659" y="3535712"/>
            <a:ext cx="4706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10082" y="3361858"/>
            <a:ext cx="403412" cy="53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906871" y="5620871"/>
            <a:ext cx="833717" cy="1075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653988" y="2226677"/>
            <a:ext cx="6239436" cy="3421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75" y="235132"/>
            <a:ext cx="7303152" cy="4967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1943" y="5512526"/>
            <a:ext cx="379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parties.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994"/>
            <a:ext cx="10515600" cy="1254669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title of the text mean?</a:t>
            </a:r>
            <a:b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start a conversation with someone you don’t know? Read and check 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723162"/>
            <a:ext cx="6338992" cy="4140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3" y="2710988"/>
            <a:ext cx="5634447" cy="4134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18" y="1190587"/>
            <a:ext cx="3277747" cy="1520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143" y="1442955"/>
            <a:ext cx="2688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 say or do something to learn about someone new.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7350" y="1190587"/>
            <a:ext cx="337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 would smile, be positive and be sociable to start a conversation with someone new.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153" y="217208"/>
            <a:ext cx="5670176" cy="737533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 the text and mark sentences 1-&gt; 6, </a:t>
            </a:r>
            <a:r>
              <a:rPr lang="en-US" sz="3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32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5" y="197039"/>
            <a:ext cx="5136314" cy="6660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65" y="1005501"/>
            <a:ext cx="3172090" cy="5580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60" y="1005501"/>
            <a:ext cx="3157569" cy="2626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8201" y="1850706"/>
            <a:ext cx="646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rue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0379" y="2948817"/>
            <a:ext cx="783684" cy="547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9782" y="3908441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2337" y="5247235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695" y="4341263"/>
            <a:ext cx="768163" cy="5364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9073" y="6032755"/>
            <a:ext cx="847417" cy="542591"/>
          </a:xfrm>
          <a:prstGeom prst="rect">
            <a:avLst/>
          </a:prstGeom>
        </p:spPr>
      </p:pic>
      <p:pic>
        <p:nvPicPr>
          <p:cNvPr id="14" name="Track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1729" y="395901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95155" y="3954608"/>
            <a:ext cx="2796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inform the readers and give them advice about how to successfully break the ice with new people.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9345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9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4" y="0"/>
            <a:ext cx="5288252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557247" y="712694"/>
            <a:ext cx="1627094" cy="13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012141" y="981635"/>
            <a:ext cx="1815353" cy="107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67227" y="1089212"/>
            <a:ext cx="3917114" cy="121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67227" y="1559859"/>
            <a:ext cx="4145714" cy="215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82884" y="2043953"/>
            <a:ext cx="2435928" cy="255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72529" y="2259106"/>
            <a:ext cx="3953255" cy="1882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34117" y="2460812"/>
            <a:ext cx="3361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100848" y="2460812"/>
            <a:ext cx="935576" cy="161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866529" y="4719918"/>
            <a:ext cx="1317812" cy="67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904333" y="4064375"/>
            <a:ext cx="2259568" cy="134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340084" y="5311588"/>
            <a:ext cx="2288010" cy="134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007660" y="4894730"/>
            <a:ext cx="2653552" cy="233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3901" y="5930153"/>
            <a:ext cx="4464193" cy="403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318812" y="487396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chance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16287" y="74961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ecome wet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18812" y="981635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red in the face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716948" y="1465729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 closer to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01714" y="1986863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5776" y="1971557"/>
            <a:ext cx="268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espond in a certain way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74750" y="2428965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 someone unhappy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9594" y="3775174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ptimistic, positive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03236" y="4326531"/>
            <a:ext cx="344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 something from something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60288" y="4566927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31585" y="5128342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dominate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67011" y="613185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away from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599" y="176868"/>
            <a:ext cx="2994212" cy="562722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74" y="739591"/>
            <a:ext cx="5559665" cy="5916704"/>
          </a:xfrm>
        </p:spPr>
      </p:pic>
      <p:sp>
        <p:nvSpPr>
          <p:cNvPr id="5" name="TextBox 4"/>
          <p:cNvSpPr txBox="1"/>
          <p:nvPr/>
        </p:nvSpPr>
        <p:spPr>
          <a:xfrm>
            <a:off x="1032837" y="505122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sociable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941" y="1089897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selfish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941" y="1674672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837" y="2259447"/>
            <a:ext cx="172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ensitive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1797" y="284422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stubborn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329" y="3428997"/>
            <a:ext cx="155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342" y="401377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optimistic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0329" y="459854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4498" y="5236419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48529 -0.4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49531 -0.1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6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50612 -0.46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9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47695 -0.270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48372 0.085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51615 0.439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51133 0.454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48893 0.30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0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48007 0.781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7" y="3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566" y="176868"/>
            <a:ext cx="12043955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three people talking about themselves. What is each person like? Choose an adjective that describes each person. 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637" y="797509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sociable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3637" y="1458945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selfish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4037" y="2123006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037" y="2787067"/>
            <a:ext cx="172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ensitive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3637" y="342061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stubborn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3637" y="4078429"/>
            <a:ext cx="155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3637" y="467135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optimistic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3637" y="52642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0543" y="589311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56" y="1058839"/>
            <a:ext cx="1895740" cy="800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61" y="3192480"/>
            <a:ext cx="1638529" cy="8859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61" y="5289431"/>
            <a:ext cx="1638529" cy="896071"/>
          </a:xfrm>
          <a:prstGeom prst="rect">
            <a:avLst/>
          </a:prstGeom>
        </p:spPr>
      </p:pic>
      <p:pic>
        <p:nvPicPr>
          <p:cNvPr id="3" name="Track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6789" y="566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1135 C -0.0056 -0.01389 -0.02474 -0.01598 -0.03164 -0.01598 C -0.07409 -0.01598 -0.11797 0.0206 -0.11797 0.0574 C -0.11797 0.03889 -0.13998 0.0206 -0.16042 0.0206 C -0.18243 0.0206 -0.20287 0.03912 -0.20287 0.0574 C -0.20287 0.04814 -0.21381 0.03889 -0.22487 0.03889 C -0.23581 0.03889 -0.24675 0.04791 -0.24675 0.0574 C -0.24675 0.05254 -0.25235 0.04814 -0.25769 0.04814 C -0.26329 0.04814 -0.26862 0.05277 -0.26862 0.0574 C -0.26862 0.05486 -0.27123 0.05254 -0.27409 0.05254 C -0.27552 0.05254 -0.27969 0.05509 -0.27969 0.0574 C -0.27969 0.05625 -0.28112 0.05486 -0.2823 0.05486 C -0.2823 0.05463 -0.28503 0.05601 -0.28503 0.0574 C -0.28503 0.05671 -0.28503 0.05625 -0.28646 0.05625 C -0.28646 0.05648 -0.28789 0.05671 -0.28789 0.0574 C -0.28789 0.05694 -0.28789 0.05671 -0.28789 0.05648 C -0.28933 0.05648 -0.28933 0.05671 -0.28933 0.05694 C -0.29076 0.05694 -0.29076 0.05671 -0.29076 0.05648 C -0.29206 0.05648 -0.29206 0.05671 -0.29206 0.05694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1551 C -0.0056 -0.01575 -0.02487 -0.01598 -0.0319 -0.01598 C -0.07474 -0.01598 -0.11901 -0.01112 -0.11901 -0.00625 C -0.11901 -0.0088 -0.14114 -0.01112 -0.16185 -0.01112 C -0.18398 -0.01112 -0.20469 -0.0088 -0.20469 -0.00625 C -0.20469 -0.00764 -0.21562 -0.0088 -0.22682 -0.0088 C -0.23776 -0.0088 -0.24896 -0.00764 -0.24896 -0.00625 C -0.24896 -0.00695 -0.25443 -0.00764 -0.25989 -0.00764 C -0.26549 -0.00764 -0.27083 -0.00695 -0.27083 -0.00625 C -0.27083 -0.00672 -0.27357 -0.00695 -0.27643 -0.00695 C -0.27786 -0.00695 -0.28203 -0.00672 -0.28203 -0.00625 C -0.28203 -0.00649 -0.28346 -0.00672 -0.28476 -0.00672 C -0.28476 -0.00672 -0.28737 -0.00649 -0.28737 -0.00625 C -0.28737 -0.00649 -0.28737 -0.00649 -0.2888 -0.00649 C -0.2888 -0.00649 -0.29023 -0.00649 -0.29023 -0.00625 C -0.29023 -0.00649 -0.29023 -0.00649 -0.29023 -0.00649 C -0.29166 -0.00649 -0.29166 -0.00649 -0.29166 -0.00649 C -0.2931 -0.00649 -0.2931 -0.00649 -0.2931 -0.00649 C -0.29453 -0.00649 -0.29453 -0.00649 -0.29453 -0.00649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2223 C -0.00547 0.00278 -0.02422 -0.01597 -0.03112 -0.01597 C -0.07292 -0.01597 -0.11602 0.28287 -0.11602 0.58195 C -0.11602 0.43125 -0.13763 0.28287 -0.15781 0.28287 C -0.17943 0.28287 -0.19961 0.43357 -0.19961 0.58195 C -0.19961 0.50764 -0.21029 0.43125 -0.2211 0.43125 C -0.2319 0.43125 -0.24271 0.50533 -0.24271 0.58195 C -0.24271 0.54352 -0.24818 0.50764 -0.25339 0.50764 C -0.25886 0.50764 -0.26419 0.54584 -0.26419 0.58195 C -0.26419 0.5625 -0.2668 0.54352 -0.26953 0.54352 C -0.27097 0.54352 -0.275 0.56297 -0.275 0.58195 C -0.275 0.57246 -0.27643 0.5625 -0.27761 0.5625 C -0.27761 0.56019 -0.28034 0.57176 -0.28034 0.58195 C -0.28034 0.57686 -0.28034 0.57246 -0.28164 0.57246 C -0.28164 0.57454 -0.28307 0.57732 -0.28307 0.58195 C -0.28307 0.57963 -0.28307 0.57686 -0.28307 0.57454 C -0.28451 0.57454 -0.28451 0.57686 -0.28451 0.57963 C -0.28594 0.57963 -0.28594 0.57732 -0.28594 0.57454 C -0.28724 0.57454 -0.28724 0.57686 -0.28724 0.57963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6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4" y="2028171"/>
            <a:ext cx="6716235" cy="3369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566" y="176868"/>
            <a:ext cx="12043955" cy="562722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table. Find examples in exercise 5. 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637" y="797509"/>
            <a:ext cx="153118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sociable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3637" y="1458945"/>
            <a:ext cx="12570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selfish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4037" y="2123006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037" y="2787067"/>
            <a:ext cx="172515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ensitive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3637" y="342061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stubborn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3637" y="4078429"/>
            <a:ext cx="155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3637" y="4671358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optimistic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3637" y="5264287"/>
            <a:ext cx="141577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0543" y="589311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47839 -0.2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22552 0.179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1237 -0.2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39128 0.458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8516 0.29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993"/>
            <a:ext cx="10879183" cy="758281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adjectives of these words and use them in sentences.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206" y="977763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206" y="1652027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426" y="2326291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cheer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206" y="3000555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667" y="36767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585" y="4339924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courage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570" y="5029196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58" y="5656211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ambition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386" y="6170678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mystery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378" y="969701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imaginative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1020" y="888274"/>
            <a:ext cx="6022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sister is </a:t>
            </a:r>
            <a:r>
              <a:rPr lang="en-US" sz="28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imaginative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She can always tell a good story. 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5458" y="1631327"/>
            <a:ext cx="2120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talented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5458" y="2324339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cheerful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5458" y="2960257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responsible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093378" y="3676771"/>
            <a:ext cx="2514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friendly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7659" y="4347131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courageous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659" y="5063645"/>
            <a:ext cx="2422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interesting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047659" y="5656210"/>
            <a:ext cx="306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ambitious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047659" y="6170677"/>
            <a:ext cx="288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mysterious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4" y="67235"/>
            <a:ext cx="5649113" cy="6697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50" y="2823254"/>
            <a:ext cx="5768264" cy="3768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4051" y="67235"/>
            <a:ext cx="302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To V_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4250" y="1162594"/>
            <a:ext cx="598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rules and the examples. Find examples in the text. 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340788" y="4975412"/>
            <a:ext cx="1317812" cy="40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47365" y="820271"/>
            <a:ext cx="7866529" cy="4182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386047" y="3415553"/>
            <a:ext cx="1882588" cy="268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59106" y="3429000"/>
            <a:ext cx="7086600" cy="1129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04250" y="3805518"/>
            <a:ext cx="478938" cy="268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407024" y="3818965"/>
            <a:ext cx="3797226" cy="349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76565" y="4558553"/>
            <a:ext cx="1277470" cy="1075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020671" y="4558553"/>
            <a:ext cx="3415553" cy="806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386047" y="3953435"/>
            <a:ext cx="6403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20118" y="6441141"/>
            <a:ext cx="537882" cy="268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20118" y="5015753"/>
            <a:ext cx="8740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080376" y="3953435"/>
            <a:ext cx="578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030070" y="3953435"/>
            <a:ext cx="6355977" cy="2514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128247" y="2911288"/>
            <a:ext cx="2191871" cy="2104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7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269</Words>
  <Application>Microsoft Office PowerPoint</Application>
  <PresentationFormat>Widescreen</PresentationFormat>
  <Paragraphs>76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What does the title of the text mean? How would you start a conversation with someone you don’t know? Read and check </vt:lpstr>
      <vt:lpstr>Listen and read the text and mark sentences 1-&gt; 6, True or False</vt:lpstr>
      <vt:lpstr>PowerPoint Presentation</vt:lpstr>
      <vt:lpstr>Fill in the blanks</vt:lpstr>
      <vt:lpstr>Listen to three people talking about themselves. What is each person like? Choose an adjective that describes each person. </vt:lpstr>
      <vt:lpstr>Read the table. Find examples in exercise 5. </vt:lpstr>
      <vt:lpstr>Write down adjectives of these words and use them in sentences.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2021-10-06T15:05:11Z</dcterms:created>
  <dcterms:modified xsi:type="dcterms:W3CDTF">2021-10-15T16:37:32Z</dcterms:modified>
</cp:coreProperties>
</file>