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29" r:id="rId2"/>
    <p:sldMasterId id="2147483741" r:id="rId3"/>
    <p:sldMasterId id="2147483754" r:id="rId4"/>
  </p:sldMasterIdLst>
  <p:notesMasterIdLst>
    <p:notesMasterId r:id="rId27"/>
  </p:notesMasterIdLst>
  <p:sldIdLst>
    <p:sldId id="290" r:id="rId5"/>
    <p:sldId id="305" r:id="rId6"/>
    <p:sldId id="306" r:id="rId7"/>
    <p:sldId id="307" r:id="rId8"/>
    <p:sldId id="308" r:id="rId9"/>
    <p:sldId id="309" r:id="rId10"/>
    <p:sldId id="310" r:id="rId11"/>
    <p:sldId id="261" r:id="rId12"/>
    <p:sldId id="265" r:id="rId13"/>
    <p:sldId id="311" r:id="rId14"/>
    <p:sldId id="295" r:id="rId15"/>
    <p:sldId id="312" r:id="rId16"/>
    <p:sldId id="283" r:id="rId17"/>
    <p:sldId id="323" r:id="rId18"/>
    <p:sldId id="316" r:id="rId19"/>
    <p:sldId id="317" r:id="rId20"/>
    <p:sldId id="320" r:id="rId21"/>
    <p:sldId id="318" r:id="rId22"/>
    <p:sldId id="319" r:id="rId23"/>
    <p:sldId id="321" r:id="rId24"/>
    <p:sldId id="324" r:id="rId25"/>
    <p:sldId id="32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3300"/>
    <a:srgbClr val="66FF33"/>
    <a:srgbClr val="FF33CC"/>
    <a:srgbClr val="3366FF"/>
    <a:srgbClr val="FF0066"/>
    <a:srgbClr val="FFFF00"/>
    <a:srgbClr val="884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253" autoAdjust="0"/>
  </p:normalViewPr>
  <p:slideViewPr>
    <p:cSldViewPr>
      <p:cViewPr varScale="1">
        <p:scale>
          <a:sx n="59" d="100"/>
          <a:sy n="59" d="100"/>
        </p:scale>
        <p:origin x="8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8A6ABA-0FC3-45F7-9CE9-BF430EA6991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4716C905-E4C9-4A87-8319-5D9123800F6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4036" name="Rectangle 4">
            <a:extLst>
              <a:ext uri="{FF2B5EF4-FFF2-40B4-BE49-F238E27FC236}">
                <a16:creationId xmlns:a16="http://schemas.microsoft.com/office/drawing/2014/main" id="{98E006DA-4009-4E9D-A1BB-A711DB0DD90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0E300726-008E-4A41-BE4C-AC022122C96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8BA22BC2-5423-42C1-9321-EC62C2385D7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3495" name="Rectangle 7">
            <a:extLst>
              <a:ext uri="{FF2B5EF4-FFF2-40B4-BE49-F238E27FC236}">
                <a16:creationId xmlns:a16="http://schemas.microsoft.com/office/drawing/2014/main" id="{3E2D785B-CD18-412C-B66B-31A2E316AF7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043E16B-4BA5-4CF1-9553-7EFBE181BFB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C80B9C5-7991-4CD0-920A-DFDD0CA4C7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2DA8065-8BF2-4ECD-8F6B-35B3D61491F5}"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2B24F34F-78EB-4006-A289-752AC6B11C41}"/>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1D9BE8CC-20F8-494E-BD0A-B21244DD5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747B03-40BC-41CC-AEF2-BC817264D711}"/>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EB87CB0-3B4D-4955-9A45-BF656A14CE70}"/>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053B9E6E-8096-40C5-A252-1B69DF0DC5C3}"/>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AA1B5D0-2AD5-4CD7-A353-7EDF0494BB47}"/>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BD59533E-6357-401E-BBBF-9AE693197235}"/>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25">
            <a:extLst>
              <a:ext uri="{FF2B5EF4-FFF2-40B4-BE49-F238E27FC236}">
                <a16:creationId xmlns:a16="http://schemas.microsoft.com/office/drawing/2014/main" id="{DD7114C6-2083-44D8-A8DF-466AF7962107}"/>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26">
            <a:extLst>
              <a:ext uri="{FF2B5EF4-FFF2-40B4-BE49-F238E27FC236}">
                <a16:creationId xmlns:a16="http://schemas.microsoft.com/office/drawing/2014/main" id="{D9DA066B-8AE3-4239-8087-5B95B34EEF2E}"/>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552499C1-BBC8-49FD-8AD1-4BF92797FBF7}"/>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14CD290E-3232-43CD-BE04-DD1DA7684380}"/>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B12B5A16-591F-4B3E-A4BD-1535996DA617}"/>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D5747B48-BD5A-4C93-8B33-9F34C2A99732}"/>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5CBAD45B-A0AB-4AFB-AC88-5787CCAC6886}"/>
              </a:ext>
            </a:extLst>
          </p:cNvPr>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a:extLst>
              <a:ext uri="{FF2B5EF4-FFF2-40B4-BE49-F238E27FC236}">
                <a16:creationId xmlns:a16="http://schemas.microsoft.com/office/drawing/2014/main" id="{77527112-1069-4759-9596-DD48FDD8AF1B}"/>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F27524D9-FED8-4B90-A07B-0B73B3426753}"/>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3D8C07CA-8C41-4902-8239-F4E96F42338E}" type="slidenum">
              <a:rPr lang="en-US" altLang="en-US"/>
              <a:pPr/>
              <a:t>‹#›</a:t>
            </a:fld>
            <a:endParaRPr lang="en-US" altLang="en-US"/>
          </a:p>
        </p:txBody>
      </p:sp>
    </p:spTree>
    <p:extLst>
      <p:ext uri="{BB962C8B-B14F-4D97-AF65-F5344CB8AC3E}">
        <p14:creationId xmlns:p14="http://schemas.microsoft.com/office/powerpoint/2010/main" val="4255096021"/>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7EDC1BB-5243-4D96-A29E-86A31327AAB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0128A91-F59A-4565-871F-5188B7D60B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8FDBFC7-82DC-4D20-94DA-C84273EA91A2}"/>
              </a:ext>
            </a:extLst>
          </p:cNvPr>
          <p:cNvSpPr>
            <a:spLocks noGrp="1"/>
          </p:cNvSpPr>
          <p:nvPr>
            <p:ph type="sldNum" sz="quarter" idx="12"/>
          </p:nvPr>
        </p:nvSpPr>
        <p:spPr/>
        <p:txBody>
          <a:bodyPr/>
          <a:lstStyle>
            <a:lvl1pPr>
              <a:defRPr/>
            </a:lvl1pPr>
          </a:lstStyle>
          <a:p>
            <a:fld id="{9C313D61-54B4-47C1-A616-03337357A44E}" type="slidenum">
              <a:rPr lang="en-US" altLang="en-US"/>
              <a:pPr/>
              <a:t>‹#›</a:t>
            </a:fld>
            <a:endParaRPr lang="en-US" altLang="en-US"/>
          </a:p>
        </p:txBody>
      </p:sp>
    </p:spTree>
    <p:extLst>
      <p:ext uri="{BB962C8B-B14F-4D97-AF65-F5344CB8AC3E}">
        <p14:creationId xmlns:p14="http://schemas.microsoft.com/office/powerpoint/2010/main" val="1563515203"/>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55C15A8-E5FA-44BD-AFE9-F3CDB191F71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BA38F861-136E-4B83-8A85-BF58880996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795E2C6-66D9-4965-B742-574C6EC5D964}"/>
              </a:ext>
            </a:extLst>
          </p:cNvPr>
          <p:cNvSpPr>
            <a:spLocks noGrp="1"/>
          </p:cNvSpPr>
          <p:nvPr>
            <p:ph type="sldNum" sz="quarter" idx="12"/>
          </p:nvPr>
        </p:nvSpPr>
        <p:spPr/>
        <p:txBody>
          <a:bodyPr/>
          <a:lstStyle>
            <a:lvl1pPr>
              <a:defRPr/>
            </a:lvl1pPr>
          </a:lstStyle>
          <a:p>
            <a:fld id="{95E197C2-CCA0-458A-B6FF-6351A3660C74}" type="slidenum">
              <a:rPr lang="en-US" altLang="en-US"/>
              <a:pPr/>
              <a:t>‹#›</a:t>
            </a:fld>
            <a:endParaRPr lang="en-US" altLang="en-US"/>
          </a:p>
        </p:txBody>
      </p:sp>
    </p:spTree>
    <p:extLst>
      <p:ext uri="{BB962C8B-B14F-4D97-AF65-F5344CB8AC3E}">
        <p14:creationId xmlns:p14="http://schemas.microsoft.com/office/powerpoint/2010/main" val="2409176576"/>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625FB-3CD4-4E66-854F-E9235D4856FA}"/>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A725727-1C11-4EA7-909D-416BF663E40E}"/>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F857EBDF-A48F-40AF-9192-169BF3F6DCB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8BADAC92-1CDB-4BC4-87F2-2D86AAA7871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8D2E2E1-A26F-42BF-931B-72CFFD25AB59}"/>
              </a:ext>
            </a:extLst>
          </p:cNvPr>
          <p:cNvSpPr>
            <a:spLocks noGrp="1"/>
          </p:cNvSpPr>
          <p:nvPr>
            <p:ph type="sldNum" sz="quarter" idx="12"/>
          </p:nvPr>
        </p:nvSpPr>
        <p:spPr/>
        <p:txBody>
          <a:bodyPr/>
          <a:lstStyle>
            <a:lvl1pPr>
              <a:defRPr>
                <a:solidFill>
                  <a:srgbClr val="FFFFFF"/>
                </a:solidFill>
              </a:defRPr>
            </a:lvl1pPr>
          </a:lstStyle>
          <a:p>
            <a:fld id="{22E796BA-34CD-4976-8333-82B01E7B2110}" type="slidenum">
              <a:rPr lang="en-US" altLang="en-US"/>
              <a:pPr/>
              <a:t>‹#›</a:t>
            </a:fld>
            <a:endParaRPr lang="en-US" altLang="en-US"/>
          </a:p>
        </p:txBody>
      </p:sp>
    </p:spTree>
    <p:extLst>
      <p:ext uri="{BB962C8B-B14F-4D97-AF65-F5344CB8AC3E}">
        <p14:creationId xmlns:p14="http://schemas.microsoft.com/office/powerpoint/2010/main" val="4125960920"/>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30E9C-7EC2-4DA5-B2E5-C1F71D9647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7C9097-6030-4B2E-B666-2197E928C2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1B9239-E703-4914-BA5E-72F637FE8E13}"/>
              </a:ext>
            </a:extLst>
          </p:cNvPr>
          <p:cNvSpPr>
            <a:spLocks noGrp="1"/>
          </p:cNvSpPr>
          <p:nvPr>
            <p:ph type="sldNum" sz="quarter" idx="12"/>
          </p:nvPr>
        </p:nvSpPr>
        <p:spPr/>
        <p:txBody>
          <a:bodyPr/>
          <a:lstStyle>
            <a:lvl1pPr>
              <a:defRPr/>
            </a:lvl1pPr>
          </a:lstStyle>
          <a:p>
            <a:fld id="{873A0529-6F6F-4EA1-9E6D-1E5D67C82166}" type="slidenum">
              <a:rPr lang="en-US" altLang="en-US"/>
              <a:pPr/>
              <a:t>‹#›</a:t>
            </a:fld>
            <a:endParaRPr lang="en-US" altLang="en-US"/>
          </a:p>
        </p:txBody>
      </p:sp>
    </p:spTree>
    <p:extLst>
      <p:ext uri="{BB962C8B-B14F-4D97-AF65-F5344CB8AC3E}">
        <p14:creationId xmlns:p14="http://schemas.microsoft.com/office/powerpoint/2010/main" val="3071623961"/>
      </p:ext>
    </p:extLst>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C862BA-BADA-43B4-9DD1-E83C24F3BB4B}"/>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A4C8EAB5-95D1-4596-8269-A7606863366D}"/>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74DCC64D-F5EA-4B1F-AB64-C5FBC1E178B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B88FC18B-E028-47C0-BDF3-F783ED97573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C7030C3-4044-44BD-91B1-FD3FC0DABFF1}"/>
              </a:ext>
            </a:extLst>
          </p:cNvPr>
          <p:cNvSpPr>
            <a:spLocks noGrp="1"/>
          </p:cNvSpPr>
          <p:nvPr>
            <p:ph type="sldNum" sz="quarter" idx="12"/>
          </p:nvPr>
        </p:nvSpPr>
        <p:spPr/>
        <p:txBody>
          <a:bodyPr/>
          <a:lstStyle>
            <a:lvl1pPr>
              <a:defRPr>
                <a:solidFill>
                  <a:srgbClr val="FFFFFF"/>
                </a:solidFill>
              </a:defRPr>
            </a:lvl1pPr>
          </a:lstStyle>
          <a:p>
            <a:fld id="{B89A67F3-F5F7-49B3-B32E-2B37373D129C}" type="slidenum">
              <a:rPr lang="en-US" altLang="en-US"/>
              <a:pPr/>
              <a:t>‹#›</a:t>
            </a:fld>
            <a:endParaRPr lang="en-US" altLang="en-US"/>
          </a:p>
        </p:txBody>
      </p:sp>
    </p:spTree>
    <p:extLst>
      <p:ext uri="{BB962C8B-B14F-4D97-AF65-F5344CB8AC3E}">
        <p14:creationId xmlns:p14="http://schemas.microsoft.com/office/powerpoint/2010/main" val="160462164"/>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DE0B07-F588-4991-8224-07FB2C0BCD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750671C-F20E-4944-84BE-B939BF6FF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6DAB70-5EB9-49B9-B406-0AA35BA16ED6}"/>
              </a:ext>
            </a:extLst>
          </p:cNvPr>
          <p:cNvSpPr>
            <a:spLocks noGrp="1"/>
          </p:cNvSpPr>
          <p:nvPr>
            <p:ph type="sldNum" sz="quarter" idx="12"/>
          </p:nvPr>
        </p:nvSpPr>
        <p:spPr/>
        <p:txBody>
          <a:bodyPr/>
          <a:lstStyle>
            <a:lvl1pPr>
              <a:defRPr/>
            </a:lvl1pPr>
          </a:lstStyle>
          <a:p>
            <a:fld id="{5BD10552-9F0B-4A2B-ADAB-E2EE55326498}" type="slidenum">
              <a:rPr lang="en-US" altLang="en-US"/>
              <a:pPr/>
              <a:t>‹#›</a:t>
            </a:fld>
            <a:endParaRPr lang="en-US" altLang="en-US"/>
          </a:p>
        </p:txBody>
      </p:sp>
    </p:spTree>
    <p:extLst>
      <p:ext uri="{BB962C8B-B14F-4D97-AF65-F5344CB8AC3E}">
        <p14:creationId xmlns:p14="http://schemas.microsoft.com/office/powerpoint/2010/main" val="1867784686"/>
      </p:ext>
    </p:extLst>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5B2D53-8449-4B68-97CD-A363509ABD0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D95C847-8732-4915-910A-225E62EC0C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7D3779-6763-407B-A0E9-3F1DD11485C7}"/>
              </a:ext>
            </a:extLst>
          </p:cNvPr>
          <p:cNvSpPr>
            <a:spLocks noGrp="1"/>
          </p:cNvSpPr>
          <p:nvPr>
            <p:ph type="sldNum" sz="quarter" idx="12"/>
          </p:nvPr>
        </p:nvSpPr>
        <p:spPr/>
        <p:txBody>
          <a:bodyPr/>
          <a:lstStyle>
            <a:lvl1pPr>
              <a:defRPr/>
            </a:lvl1pPr>
          </a:lstStyle>
          <a:p>
            <a:fld id="{9A3BA376-138E-45DB-8E62-0BFF5C952CAA}" type="slidenum">
              <a:rPr lang="en-US" altLang="en-US"/>
              <a:pPr/>
              <a:t>‹#›</a:t>
            </a:fld>
            <a:endParaRPr lang="en-US" altLang="en-US"/>
          </a:p>
        </p:txBody>
      </p:sp>
    </p:spTree>
    <p:extLst>
      <p:ext uri="{BB962C8B-B14F-4D97-AF65-F5344CB8AC3E}">
        <p14:creationId xmlns:p14="http://schemas.microsoft.com/office/powerpoint/2010/main" val="2107305409"/>
      </p:ext>
    </p:extLst>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C337440-7F70-4DF8-8EFB-332AEC88997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D273D96-5A3E-4C61-9449-13152ADE91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540351-9901-4E9B-B2AD-1C88C22CB327}"/>
              </a:ext>
            </a:extLst>
          </p:cNvPr>
          <p:cNvSpPr>
            <a:spLocks noGrp="1"/>
          </p:cNvSpPr>
          <p:nvPr>
            <p:ph type="sldNum" sz="quarter" idx="12"/>
          </p:nvPr>
        </p:nvSpPr>
        <p:spPr/>
        <p:txBody>
          <a:bodyPr/>
          <a:lstStyle>
            <a:lvl1pPr>
              <a:defRPr/>
            </a:lvl1pPr>
          </a:lstStyle>
          <a:p>
            <a:fld id="{0D56EACB-87B6-4096-A522-B0CDBCDA71F0}" type="slidenum">
              <a:rPr lang="en-US" altLang="en-US"/>
              <a:pPr/>
              <a:t>‹#›</a:t>
            </a:fld>
            <a:endParaRPr lang="en-US" altLang="en-US"/>
          </a:p>
        </p:txBody>
      </p:sp>
    </p:spTree>
    <p:extLst>
      <p:ext uri="{BB962C8B-B14F-4D97-AF65-F5344CB8AC3E}">
        <p14:creationId xmlns:p14="http://schemas.microsoft.com/office/powerpoint/2010/main" val="3340319311"/>
      </p:ext>
    </p:extLst>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B5777-211C-431B-AB4A-069CAC2B48D9}"/>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7453B89-327A-4E1F-B9CA-008B751CFC8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D18CC82-E0F4-4B46-AB5C-9BA075CA8315}"/>
              </a:ext>
            </a:extLst>
          </p:cNvPr>
          <p:cNvSpPr>
            <a:spLocks noGrp="1"/>
          </p:cNvSpPr>
          <p:nvPr>
            <p:ph type="sldNum" sz="quarter" idx="12"/>
          </p:nvPr>
        </p:nvSpPr>
        <p:spPr/>
        <p:txBody>
          <a:bodyPr/>
          <a:lstStyle>
            <a:lvl1pPr>
              <a:defRPr/>
            </a:lvl1pPr>
          </a:lstStyle>
          <a:p>
            <a:fld id="{C4ECBCBA-394E-40CA-99D5-1CA191728ADE}" type="slidenum">
              <a:rPr lang="en-US" altLang="en-US"/>
              <a:pPr/>
              <a:t>‹#›</a:t>
            </a:fld>
            <a:endParaRPr lang="en-US" altLang="en-US"/>
          </a:p>
        </p:txBody>
      </p:sp>
    </p:spTree>
    <p:extLst>
      <p:ext uri="{BB962C8B-B14F-4D97-AF65-F5344CB8AC3E}">
        <p14:creationId xmlns:p14="http://schemas.microsoft.com/office/powerpoint/2010/main" val="2384160503"/>
      </p:ext>
    </p:extLst>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B9EBC-B5D7-4794-AF63-7048D3F037F2}"/>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E54B715D-B737-42FD-84E9-FBCEC27D62E8}"/>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4B6FB887-B666-4FCE-8AD5-1256474BED71}"/>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DA273133-FDC7-4643-A742-76048A5A70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8576835-D390-4DD3-B2D5-64097BFD8344}"/>
              </a:ext>
            </a:extLst>
          </p:cNvPr>
          <p:cNvSpPr>
            <a:spLocks noGrp="1"/>
          </p:cNvSpPr>
          <p:nvPr>
            <p:ph type="sldNum" sz="quarter" idx="12"/>
          </p:nvPr>
        </p:nvSpPr>
        <p:spPr/>
        <p:txBody>
          <a:bodyPr/>
          <a:lstStyle>
            <a:lvl1pPr>
              <a:defRPr/>
            </a:lvl1pPr>
          </a:lstStyle>
          <a:p>
            <a:fld id="{6492DD03-756B-4C30-AD43-2AF0830F3D8C}" type="slidenum">
              <a:rPr lang="en-US" altLang="en-US"/>
              <a:pPr/>
              <a:t>‹#›</a:t>
            </a:fld>
            <a:endParaRPr lang="en-US" altLang="en-US"/>
          </a:p>
        </p:txBody>
      </p:sp>
    </p:spTree>
    <p:extLst>
      <p:ext uri="{BB962C8B-B14F-4D97-AF65-F5344CB8AC3E}">
        <p14:creationId xmlns:p14="http://schemas.microsoft.com/office/powerpoint/2010/main" val="2093652847"/>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4E9C449-33CD-4C4B-9E44-71FBD9E75FC2}"/>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1BFA5C53-A28B-4DF5-BA2F-EB74461D22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CED70CE-FEBD-4127-B2BD-2CCD08C2D02E}"/>
              </a:ext>
            </a:extLst>
          </p:cNvPr>
          <p:cNvSpPr>
            <a:spLocks noGrp="1"/>
          </p:cNvSpPr>
          <p:nvPr>
            <p:ph type="sldNum" sz="quarter" idx="12"/>
          </p:nvPr>
        </p:nvSpPr>
        <p:spPr/>
        <p:txBody>
          <a:bodyPr/>
          <a:lstStyle>
            <a:lvl1pPr>
              <a:defRPr/>
            </a:lvl1pPr>
          </a:lstStyle>
          <a:p>
            <a:fld id="{17D25900-61AA-4B68-B2EC-7D9DF56449E4}" type="slidenum">
              <a:rPr lang="en-US" altLang="en-US"/>
              <a:pPr/>
              <a:t>‹#›</a:t>
            </a:fld>
            <a:endParaRPr lang="en-US" altLang="en-US"/>
          </a:p>
        </p:txBody>
      </p:sp>
    </p:spTree>
    <p:extLst>
      <p:ext uri="{BB962C8B-B14F-4D97-AF65-F5344CB8AC3E}">
        <p14:creationId xmlns:p14="http://schemas.microsoft.com/office/powerpoint/2010/main" val="1453155443"/>
      </p:ext>
    </p:extLst>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C5FB3F-CCDA-4DEB-8176-0D5AE53862F3}"/>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F13D74A6-198C-4DFA-A22E-40D74A91C33C}"/>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72802EB5-043D-4EFE-B2BD-80C0AF80199F}"/>
              </a:ext>
            </a:extLst>
          </p:cNvPr>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1FDF6273-1B3A-485D-B76B-5C0AB339219E}"/>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35C5266A-2848-4D1C-A683-5C3539A4E36C}"/>
              </a:ext>
            </a:extLst>
          </p:cNvPr>
          <p:cNvSpPr>
            <a:spLocks noGrp="1"/>
          </p:cNvSpPr>
          <p:nvPr>
            <p:ph type="sldNum" sz="quarter" idx="12"/>
          </p:nvPr>
        </p:nvSpPr>
        <p:spPr>
          <a:xfrm>
            <a:off x="8339138" y="1169988"/>
            <a:ext cx="733425" cy="201612"/>
          </a:xfrm>
        </p:spPr>
        <p:txBody>
          <a:bodyPr/>
          <a:lstStyle>
            <a:lvl1pPr>
              <a:defRPr/>
            </a:lvl1pPr>
          </a:lstStyle>
          <a:p>
            <a:fld id="{92F4BC15-51EE-41AB-9208-4BE7D812902F}" type="slidenum">
              <a:rPr lang="en-US" altLang="en-US"/>
              <a:pPr/>
              <a:t>‹#›</a:t>
            </a:fld>
            <a:endParaRPr lang="en-US" altLang="en-US"/>
          </a:p>
        </p:txBody>
      </p:sp>
    </p:spTree>
    <p:extLst>
      <p:ext uri="{BB962C8B-B14F-4D97-AF65-F5344CB8AC3E}">
        <p14:creationId xmlns:p14="http://schemas.microsoft.com/office/powerpoint/2010/main" val="206715181"/>
      </p:ext>
    </p:extLst>
  </p:cSld>
  <p:clrMapOvr>
    <a:overrideClrMapping bg1="lt1" tx1="dk1" bg2="lt2" tx2="dk2" accent1="accent1" accent2="accent2" accent3="accent3" accent4="accent4" accent5="accent5" accent6="accent6" hlink="hlink" folHlink="folHlink"/>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496CF-AFD0-4FDE-A688-2626D2F266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F87657-DCB1-4393-9677-600D9D8F9E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377DC6-BCC5-4B29-983D-55B0382BAA1B}"/>
              </a:ext>
            </a:extLst>
          </p:cNvPr>
          <p:cNvSpPr>
            <a:spLocks noGrp="1"/>
          </p:cNvSpPr>
          <p:nvPr>
            <p:ph type="sldNum" sz="quarter" idx="12"/>
          </p:nvPr>
        </p:nvSpPr>
        <p:spPr/>
        <p:txBody>
          <a:bodyPr/>
          <a:lstStyle>
            <a:lvl1pPr>
              <a:defRPr/>
            </a:lvl1pPr>
          </a:lstStyle>
          <a:p>
            <a:fld id="{EC20E81B-D7CA-424F-B3CB-3ACD4993EC0F}" type="slidenum">
              <a:rPr lang="en-US" altLang="en-US"/>
              <a:pPr/>
              <a:t>‹#›</a:t>
            </a:fld>
            <a:endParaRPr lang="en-US" altLang="en-US"/>
          </a:p>
        </p:txBody>
      </p:sp>
    </p:spTree>
    <p:extLst>
      <p:ext uri="{BB962C8B-B14F-4D97-AF65-F5344CB8AC3E}">
        <p14:creationId xmlns:p14="http://schemas.microsoft.com/office/powerpoint/2010/main" val="1805147580"/>
      </p:ext>
    </p:extLst>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24A372-EA66-4296-BFFA-57E012F5B061}"/>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628BDDA1-BC19-45BB-BB32-82F25A767F60}"/>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202301B-783B-4E5D-8B6B-C1D3983727FE}"/>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A0B43AF-B493-4823-AA7C-1985369B4420}"/>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BC6975C-FB83-4910-917F-8C255155961A}"/>
              </a:ext>
            </a:extLst>
          </p:cNvPr>
          <p:cNvSpPr>
            <a:spLocks noGrp="1"/>
          </p:cNvSpPr>
          <p:nvPr>
            <p:ph type="sldNum" sz="quarter" idx="12"/>
          </p:nvPr>
        </p:nvSpPr>
        <p:spPr/>
        <p:txBody>
          <a:bodyPr/>
          <a:lstStyle>
            <a:lvl1pPr>
              <a:defRPr/>
            </a:lvl1pPr>
          </a:lstStyle>
          <a:p>
            <a:fld id="{B0207240-72AF-4B1D-9FA4-65B969806B94}" type="slidenum">
              <a:rPr lang="en-US" altLang="en-US"/>
              <a:pPr/>
              <a:t>‹#›</a:t>
            </a:fld>
            <a:endParaRPr lang="en-US" altLang="en-US"/>
          </a:p>
        </p:txBody>
      </p:sp>
    </p:spTree>
    <p:extLst>
      <p:ext uri="{BB962C8B-B14F-4D97-AF65-F5344CB8AC3E}">
        <p14:creationId xmlns:p14="http://schemas.microsoft.com/office/powerpoint/2010/main" val="4003743865"/>
      </p:ext>
    </p:extLst>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4426EE93-6803-4A00-AD7F-59B9A071DA60}"/>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0FD4B3DC-41C2-49A0-8C1A-4143318228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5BEB3B1E-92A2-4444-A774-8F4D6288D8C4}"/>
              </a:ext>
            </a:extLst>
          </p:cNvPr>
          <p:cNvSpPr>
            <a:spLocks noGrp="1"/>
          </p:cNvSpPr>
          <p:nvPr>
            <p:ph type="sldNum" sz="quarter" idx="12"/>
          </p:nvPr>
        </p:nvSpPr>
        <p:spPr/>
        <p:txBody>
          <a:bodyPr/>
          <a:lstStyle>
            <a:lvl1pPr>
              <a:defRPr>
                <a:solidFill>
                  <a:srgbClr val="D1EAEE"/>
                </a:solidFill>
              </a:defRPr>
            </a:lvl1pPr>
          </a:lstStyle>
          <a:p>
            <a:fld id="{7A9A1A34-A8E9-49F5-8D0E-A2E5B065C136}" type="slidenum">
              <a:rPr lang="en-US" altLang="en-US"/>
              <a:pPr/>
              <a:t>‹#›</a:t>
            </a:fld>
            <a:endParaRPr lang="en-US" altLang="en-US"/>
          </a:p>
        </p:txBody>
      </p:sp>
    </p:spTree>
    <p:extLst>
      <p:ext uri="{BB962C8B-B14F-4D97-AF65-F5344CB8AC3E}">
        <p14:creationId xmlns:p14="http://schemas.microsoft.com/office/powerpoint/2010/main" val="1885490090"/>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3AD7565-6D25-4724-A1A3-B1F7E235895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9580030-A403-44B6-A5B0-AE3396F6FF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643224E-97A7-4501-B617-35A72DEDAA7E}"/>
              </a:ext>
            </a:extLst>
          </p:cNvPr>
          <p:cNvSpPr>
            <a:spLocks noGrp="1"/>
          </p:cNvSpPr>
          <p:nvPr>
            <p:ph type="sldNum" sz="quarter" idx="12"/>
          </p:nvPr>
        </p:nvSpPr>
        <p:spPr/>
        <p:txBody>
          <a:bodyPr/>
          <a:lstStyle>
            <a:lvl1pPr>
              <a:defRPr/>
            </a:lvl1pPr>
          </a:lstStyle>
          <a:p>
            <a:fld id="{3C95EDF2-21C3-45EC-AA24-ADEF74C11DAF}" type="slidenum">
              <a:rPr lang="en-US" altLang="en-US"/>
              <a:pPr/>
              <a:t>‹#›</a:t>
            </a:fld>
            <a:endParaRPr lang="en-US" altLang="en-US"/>
          </a:p>
        </p:txBody>
      </p:sp>
    </p:spTree>
    <p:extLst>
      <p:ext uri="{BB962C8B-B14F-4D97-AF65-F5344CB8AC3E}">
        <p14:creationId xmlns:p14="http://schemas.microsoft.com/office/powerpoint/2010/main" val="1634894455"/>
      </p:ext>
    </p:extLst>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FD8FA5B-1563-43F8-A029-509EEAFF5B4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83F00E-5233-4A62-AAD4-3F3F3CC03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F9F73E-31D3-4B89-9A00-260CB2CBBA3B}"/>
              </a:ext>
            </a:extLst>
          </p:cNvPr>
          <p:cNvSpPr>
            <a:spLocks noGrp="1"/>
          </p:cNvSpPr>
          <p:nvPr>
            <p:ph type="sldNum" sz="quarter" idx="12"/>
          </p:nvPr>
        </p:nvSpPr>
        <p:spPr/>
        <p:txBody>
          <a:bodyPr/>
          <a:lstStyle>
            <a:lvl1pPr>
              <a:defRPr>
                <a:solidFill>
                  <a:srgbClr val="D1EAEE"/>
                </a:solidFill>
              </a:defRPr>
            </a:lvl1pPr>
          </a:lstStyle>
          <a:p>
            <a:fld id="{824E7AFA-CE61-4163-B140-8BCFC705FCC6}" type="slidenum">
              <a:rPr lang="en-US" altLang="en-US"/>
              <a:pPr/>
              <a:t>‹#›</a:t>
            </a:fld>
            <a:endParaRPr lang="en-US" altLang="en-US"/>
          </a:p>
        </p:txBody>
      </p:sp>
    </p:spTree>
    <p:extLst>
      <p:ext uri="{BB962C8B-B14F-4D97-AF65-F5344CB8AC3E}">
        <p14:creationId xmlns:p14="http://schemas.microsoft.com/office/powerpoint/2010/main" val="2646525163"/>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C95481E-6393-4DFD-AC5A-A3FC8F715377}"/>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B0AB3737-B713-4905-A489-877CF090D3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BA31F5A2-7DD3-4B0C-A02B-D90B453F585B}"/>
              </a:ext>
            </a:extLst>
          </p:cNvPr>
          <p:cNvSpPr>
            <a:spLocks noGrp="1"/>
          </p:cNvSpPr>
          <p:nvPr>
            <p:ph type="sldNum" sz="quarter" idx="12"/>
          </p:nvPr>
        </p:nvSpPr>
        <p:spPr/>
        <p:txBody>
          <a:bodyPr/>
          <a:lstStyle>
            <a:lvl1pPr>
              <a:defRPr/>
            </a:lvl1pPr>
          </a:lstStyle>
          <a:p>
            <a:fld id="{38B39E8D-5F1C-43EE-A15A-CABB84D1D4CD}" type="slidenum">
              <a:rPr lang="en-US" altLang="en-US"/>
              <a:pPr/>
              <a:t>‹#›</a:t>
            </a:fld>
            <a:endParaRPr lang="en-US" altLang="en-US"/>
          </a:p>
        </p:txBody>
      </p:sp>
    </p:spTree>
    <p:extLst>
      <p:ext uri="{BB962C8B-B14F-4D97-AF65-F5344CB8AC3E}">
        <p14:creationId xmlns:p14="http://schemas.microsoft.com/office/powerpoint/2010/main" val="494471915"/>
      </p:ext>
    </p:extLst>
  </p:cSld>
  <p:clrMapOvr>
    <a:masterClrMapping/>
  </p:clrMapOvr>
  <p:transition>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E7B56F0-84C4-4DD9-9F18-51FA0D0E0C0B}"/>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29F22209-2D0C-4BE5-9915-6E092FCBAD6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EE27721F-5CEF-4E57-BD0C-C05C62F022E9}"/>
              </a:ext>
            </a:extLst>
          </p:cNvPr>
          <p:cNvSpPr>
            <a:spLocks noGrp="1"/>
          </p:cNvSpPr>
          <p:nvPr>
            <p:ph type="sldNum" sz="quarter" idx="12"/>
          </p:nvPr>
        </p:nvSpPr>
        <p:spPr/>
        <p:txBody>
          <a:bodyPr/>
          <a:lstStyle>
            <a:lvl1pPr>
              <a:defRPr/>
            </a:lvl1pPr>
          </a:lstStyle>
          <a:p>
            <a:fld id="{398D653A-7A15-49CE-9E49-0AD69381866D}" type="slidenum">
              <a:rPr lang="en-US" altLang="en-US"/>
              <a:pPr/>
              <a:t>‹#›</a:t>
            </a:fld>
            <a:endParaRPr lang="en-US" altLang="en-US"/>
          </a:p>
        </p:txBody>
      </p:sp>
    </p:spTree>
    <p:extLst>
      <p:ext uri="{BB962C8B-B14F-4D97-AF65-F5344CB8AC3E}">
        <p14:creationId xmlns:p14="http://schemas.microsoft.com/office/powerpoint/2010/main" val="534447057"/>
      </p:ext>
    </p:extLst>
  </p:cSld>
  <p:clrMapOvr>
    <a:masterClrMapping/>
  </p:clrMapOvr>
  <p:transition>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832110-AF18-4B0F-B290-3DD1ADDB5788}"/>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B1CCE943-02FB-492B-8661-E068BD9C31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9F9E5AF6-0513-4843-B639-FFBDC5A50450}"/>
              </a:ext>
            </a:extLst>
          </p:cNvPr>
          <p:cNvSpPr>
            <a:spLocks noGrp="1"/>
          </p:cNvSpPr>
          <p:nvPr>
            <p:ph type="sldNum" sz="quarter" idx="12"/>
          </p:nvPr>
        </p:nvSpPr>
        <p:spPr/>
        <p:txBody>
          <a:bodyPr/>
          <a:lstStyle>
            <a:lvl1pPr>
              <a:defRPr/>
            </a:lvl1pPr>
          </a:lstStyle>
          <a:p>
            <a:fld id="{E6A7AF9E-CED7-4E99-8864-EF0BAA6936FE}" type="slidenum">
              <a:rPr lang="en-US" altLang="en-US"/>
              <a:pPr/>
              <a:t>‹#›</a:t>
            </a:fld>
            <a:endParaRPr lang="en-US" altLang="en-US"/>
          </a:p>
        </p:txBody>
      </p:sp>
    </p:spTree>
    <p:extLst>
      <p:ext uri="{BB962C8B-B14F-4D97-AF65-F5344CB8AC3E}">
        <p14:creationId xmlns:p14="http://schemas.microsoft.com/office/powerpoint/2010/main" val="3187406497"/>
      </p:ext>
    </p:extLst>
  </p:cSld>
  <p:clrMapOvr>
    <a:masterClrMapping/>
  </p:clrMapOvr>
  <p:transition>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CFFA9B4-3BC3-4130-8564-A294DCC17C34}"/>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F77A1276-DA37-4BD0-A59F-E7FE82510B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5E6A0BC1-D5E6-4036-8584-6B830F2B3AC4}"/>
              </a:ext>
            </a:extLst>
          </p:cNvPr>
          <p:cNvSpPr>
            <a:spLocks noGrp="1"/>
          </p:cNvSpPr>
          <p:nvPr>
            <p:ph type="sldNum" sz="quarter" idx="12"/>
          </p:nvPr>
        </p:nvSpPr>
        <p:spPr/>
        <p:txBody>
          <a:bodyPr/>
          <a:lstStyle>
            <a:lvl1pPr>
              <a:defRPr/>
            </a:lvl1pPr>
          </a:lstStyle>
          <a:p>
            <a:fld id="{73A45308-BA6A-4415-8709-018908F07648}" type="slidenum">
              <a:rPr lang="en-US" altLang="en-US"/>
              <a:pPr/>
              <a:t>‹#›</a:t>
            </a:fld>
            <a:endParaRPr lang="en-US" altLang="en-US"/>
          </a:p>
        </p:txBody>
      </p:sp>
    </p:spTree>
    <p:extLst>
      <p:ext uri="{BB962C8B-B14F-4D97-AF65-F5344CB8AC3E}">
        <p14:creationId xmlns:p14="http://schemas.microsoft.com/office/powerpoint/2010/main" val="1610760852"/>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44305625-CB5A-40AE-A077-35BC678C541E}"/>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754D30EC-6279-431F-9160-F2DAB6428F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34594C1-DCBA-48E5-9A18-95B97BF845A6}"/>
              </a:ext>
            </a:extLst>
          </p:cNvPr>
          <p:cNvSpPr>
            <a:spLocks noGrp="1"/>
          </p:cNvSpPr>
          <p:nvPr>
            <p:ph type="sldNum" sz="quarter" idx="12"/>
          </p:nvPr>
        </p:nvSpPr>
        <p:spPr/>
        <p:txBody>
          <a:bodyPr/>
          <a:lstStyle>
            <a:lvl1pPr>
              <a:defRPr/>
            </a:lvl1pPr>
          </a:lstStyle>
          <a:p>
            <a:fld id="{8336A031-8350-4E79-A413-DAB69FA2227B}" type="slidenum">
              <a:rPr lang="en-US" altLang="en-US"/>
              <a:pPr/>
              <a:t>‹#›</a:t>
            </a:fld>
            <a:endParaRPr lang="en-US" altLang="en-US"/>
          </a:p>
        </p:txBody>
      </p:sp>
    </p:spTree>
    <p:extLst>
      <p:ext uri="{BB962C8B-B14F-4D97-AF65-F5344CB8AC3E}">
        <p14:creationId xmlns:p14="http://schemas.microsoft.com/office/powerpoint/2010/main" val="3926086769"/>
      </p:ext>
    </p:extLst>
  </p:cSld>
  <p:clrMapOvr>
    <a:masterClrMapping/>
  </p:clrMapOvr>
  <p:transition>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8EA9E2B-DB9E-4E00-B368-FD9787BBFFBB}"/>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1C91EABE-7F78-4691-96AE-A27109546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0FCCC13-7AB3-4BBE-84FD-88FA15AA53B8}"/>
              </a:ext>
            </a:extLst>
          </p:cNvPr>
          <p:cNvSpPr>
            <a:spLocks noGrp="1"/>
          </p:cNvSpPr>
          <p:nvPr>
            <p:ph type="sldNum" sz="quarter" idx="12"/>
          </p:nvPr>
        </p:nvSpPr>
        <p:spPr/>
        <p:txBody>
          <a:bodyPr/>
          <a:lstStyle>
            <a:lvl1pPr>
              <a:defRPr/>
            </a:lvl1pPr>
          </a:lstStyle>
          <a:p>
            <a:fld id="{25A92B17-DC9A-4F50-B88E-EE5DEEFA620D}" type="slidenum">
              <a:rPr lang="en-US" altLang="en-US"/>
              <a:pPr/>
              <a:t>‹#›</a:t>
            </a:fld>
            <a:endParaRPr lang="en-US" altLang="en-US"/>
          </a:p>
        </p:txBody>
      </p:sp>
    </p:spTree>
    <p:extLst>
      <p:ext uri="{BB962C8B-B14F-4D97-AF65-F5344CB8AC3E}">
        <p14:creationId xmlns:p14="http://schemas.microsoft.com/office/powerpoint/2010/main" val="3416515901"/>
      </p:ext>
    </p:extLst>
  </p:cSld>
  <p:clrMapOvr>
    <a:masterClrMapping/>
  </p:clrMapOvr>
  <p:transition>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0F5EE4C2-32DE-4C5D-BE3D-75FE3CA2F2DD}"/>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1E191A99-AC34-4D41-B23A-B979A4B9831B}"/>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0816C162-46CA-4498-8FBA-3FAF99370B8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a:extLst>
              <a:ext uri="{FF2B5EF4-FFF2-40B4-BE49-F238E27FC236}">
                <a16:creationId xmlns:a16="http://schemas.microsoft.com/office/drawing/2014/main" id="{6A933C49-8EFB-4E35-B93A-C7FF5E40403C}"/>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18CB0082-373A-4E1E-9DB4-02E9D6963396}"/>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616032F9-326D-4CBC-8EE4-A608961A086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55D2AD04-3F3C-458C-B89E-0BF35BC8D9D6}"/>
              </a:ext>
            </a:extLst>
          </p:cNvPr>
          <p:cNvSpPr>
            <a:spLocks noGrp="1"/>
          </p:cNvSpPr>
          <p:nvPr>
            <p:ph type="sldNum" sz="quarter" idx="12"/>
          </p:nvPr>
        </p:nvSpPr>
        <p:spPr>
          <a:xfrm>
            <a:off x="8077200" y="6356350"/>
            <a:ext cx="609600" cy="365125"/>
          </a:xfrm>
        </p:spPr>
        <p:txBody>
          <a:bodyPr/>
          <a:lstStyle>
            <a:lvl1pPr>
              <a:defRPr/>
            </a:lvl1pPr>
          </a:lstStyle>
          <a:p>
            <a:fld id="{3D1B4EF9-CA95-4214-8DDB-0408E72C7365}" type="slidenum">
              <a:rPr lang="en-US" altLang="en-US"/>
              <a:pPr/>
              <a:t>‹#›</a:t>
            </a:fld>
            <a:endParaRPr lang="en-US" altLang="en-US"/>
          </a:p>
        </p:txBody>
      </p:sp>
    </p:spTree>
    <p:extLst>
      <p:ext uri="{BB962C8B-B14F-4D97-AF65-F5344CB8AC3E}">
        <p14:creationId xmlns:p14="http://schemas.microsoft.com/office/powerpoint/2010/main" val="4183243937"/>
      </p:ext>
    </p:extLst>
  </p:cSld>
  <p:clrMapOvr>
    <a:masterClrMapping/>
  </p:clrMapOvr>
  <p:transition>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69E6EF4-8F4F-4183-8F50-B5FBE7E4902B}"/>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722C87E-8B1A-4B1C-A6E2-9706250819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48F388D-D9DC-4E96-922D-92ABDEB86BD1}"/>
              </a:ext>
            </a:extLst>
          </p:cNvPr>
          <p:cNvSpPr>
            <a:spLocks noGrp="1"/>
          </p:cNvSpPr>
          <p:nvPr>
            <p:ph type="sldNum" sz="quarter" idx="12"/>
          </p:nvPr>
        </p:nvSpPr>
        <p:spPr/>
        <p:txBody>
          <a:bodyPr/>
          <a:lstStyle>
            <a:lvl1pPr>
              <a:defRPr/>
            </a:lvl1pPr>
          </a:lstStyle>
          <a:p>
            <a:fld id="{2116EDC5-C767-4D17-B1B2-D812787D81F0}" type="slidenum">
              <a:rPr lang="en-US" altLang="en-US"/>
              <a:pPr/>
              <a:t>‹#›</a:t>
            </a:fld>
            <a:endParaRPr lang="en-US" altLang="en-US"/>
          </a:p>
        </p:txBody>
      </p:sp>
    </p:spTree>
    <p:extLst>
      <p:ext uri="{BB962C8B-B14F-4D97-AF65-F5344CB8AC3E}">
        <p14:creationId xmlns:p14="http://schemas.microsoft.com/office/powerpoint/2010/main" val="1465798829"/>
      </p:ext>
    </p:extLst>
  </p:cSld>
  <p:clrMapOvr>
    <a:masterClrMapping/>
  </p:clrMapOvr>
  <p:transition>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BB2EA3-A069-443C-AF79-F0B2F9978A4E}"/>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84D449D-8E64-476E-A0B5-4B630AB160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1F71EED-1C30-40A8-B077-BB4070B6E4C1}"/>
              </a:ext>
            </a:extLst>
          </p:cNvPr>
          <p:cNvSpPr>
            <a:spLocks noGrp="1"/>
          </p:cNvSpPr>
          <p:nvPr>
            <p:ph type="sldNum" sz="quarter" idx="12"/>
          </p:nvPr>
        </p:nvSpPr>
        <p:spPr/>
        <p:txBody>
          <a:bodyPr/>
          <a:lstStyle>
            <a:lvl1pPr>
              <a:defRPr/>
            </a:lvl1pPr>
          </a:lstStyle>
          <a:p>
            <a:fld id="{DAB58CDC-0E50-40BD-81DB-3ED12054F886}" type="slidenum">
              <a:rPr lang="en-US" altLang="en-US"/>
              <a:pPr/>
              <a:t>‹#›</a:t>
            </a:fld>
            <a:endParaRPr lang="en-US" altLang="en-US"/>
          </a:p>
        </p:txBody>
      </p:sp>
    </p:spTree>
    <p:extLst>
      <p:ext uri="{BB962C8B-B14F-4D97-AF65-F5344CB8AC3E}">
        <p14:creationId xmlns:p14="http://schemas.microsoft.com/office/powerpoint/2010/main" val="1211799879"/>
      </p:ext>
    </p:extLst>
  </p:cSld>
  <p:clrMapOvr>
    <a:masterClrMapping/>
  </p:clrMapOvr>
  <p:transition>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0C5173C-71D9-457F-A65C-4CB5C2ABCD02}"/>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9E4BB76E-57EF-4947-8557-C5F480948D05}"/>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2444236-2FD4-4A4A-8092-162BACCEF2DB}"/>
              </a:ext>
            </a:extLst>
          </p:cNvPr>
          <p:cNvSpPr>
            <a:spLocks noGrp="1"/>
          </p:cNvSpPr>
          <p:nvPr>
            <p:ph type="sldNum" sz="quarter" idx="12"/>
          </p:nvPr>
        </p:nvSpPr>
        <p:spPr>
          <a:xfrm>
            <a:off x="6553200" y="6248400"/>
            <a:ext cx="2133600" cy="457200"/>
          </a:xfrm>
        </p:spPr>
        <p:txBody>
          <a:bodyPr/>
          <a:lstStyle>
            <a:lvl1pPr>
              <a:defRPr/>
            </a:lvl1pPr>
          </a:lstStyle>
          <a:p>
            <a:fld id="{6BE945ED-7920-412E-887D-6CDB8189F107}" type="slidenum">
              <a:rPr lang="en-US" altLang="en-US"/>
              <a:pPr/>
              <a:t>‹#›</a:t>
            </a:fld>
            <a:endParaRPr lang="en-US" altLang="en-US"/>
          </a:p>
        </p:txBody>
      </p:sp>
    </p:spTree>
    <p:extLst>
      <p:ext uri="{BB962C8B-B14F-4D97-AF65-F5344CB8AC3E}">
        <p14:creationId xmlns:p14="http://schemas.microsoft.com/office/powerpoint/2010/main" val="431347345"/>
      </p:ext>
    </p:extLst>
  </p:cSld>
  <p:clrMapOvr>
    <a:masterClrMapping/>
  </p:clrMapOvr>
  <p:transition>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55A16E4-A9C4-4924-9F58-7EE57CF11EE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EACA22-89CE-41DB-9608-B31EF57B37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810949-4146-44E4-8A06-D16C7A1BE791}"/>
              </a:ext>
            </a:extLst>
          </p:cNvPr>
          <p:cNvSpPr>
            <a:spLocks noGrp="1"/>
          </p:cNvSpPr>
          <p:nvPr>
            <p:ph type="sldNum" sz="quarter" idx="12"/>
          </p:nvPr>
        </p:nvSpPr>
        <p:spPr/>
        <p:txBody>
          <a:bodyPr/>
          <a:lstStyle>
            <a:lvl1pPr>
              <a:defRPr/>
            </a:lvl1pPr>
          </a:lstStyle>
          <a:p>
            <a:fld id="{65A47029-5ACC-4FC2-8488-8B194C78F9A8}" type="slidenum">
              <a:rPr lang="en-US" altLang="en-US"/>
              <a:pPr/>
              <a:t>‹#›</a:t>
            </a:fld>
            <a:endParaRPr lang="en-US" altLang="en-US"/>
          </a:p>
        </p:txBody>
      </p:sp>
    </p:spTree>
    <p:extLst>
      <p:ext uri="{BB962C8B-B14F-4D97-AF65-F5344CB8AC3E}">
        <p14:creationId xmlns:p14="http://schemas.microsoft.com/office/powerpoint/2010/main" val="3223700946"/>
      </p:ext>
    </p:extLst>
  </p:cSld>
  <p:clrMapOvr>
    <a:masterClrMapping/>
  </p:clrMapOvr>
  <p:transition>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8DFC8-0702-4FB0-93A6-C81B7A31D3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6D4231-3F88-42DC-B8EE-AF9F924759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924197-E5D4-4079-8FEC-C439413F466D}"/>
              </a:ext>
            </a:extLst>
          </p:cNvPr>
          <p:cNvSpPr>
            <a:spLocks noGrp="1"/>
          </p:cNvSpPr>
          <p:nvPr>
            <p:ph type="sldNum" sz="quarter" idx="12"/>
          </p:nvPr>
        </p:nvSpPr>
        <p:spPr/>
        <p:txBody>
          <a:bodyPr/>
          <a:lstStyle>
            <a:lvl1pPr>
              <a:defRPr/>
            </a:lvl1pPr>
          </a:lstStyle>
          <a:p>
            <a:fld id="{398F1467-3F1A-4331-B579-4196B80C6AA0}" type="slidenum">
              <a:rPr lang="en-US" altLang="en-US"/>
              <a:pPr/>
              <a:t>‹#›</a:t>
            </a:fld>
            <a:endParaRPr lang="en-US" altLang="en-US"/>
          </a:p>
        </p:txBody>
      </p:sp>
    </p:spTree>
    <p:extLst>
      <p:ext uri="{BB962C8B-B14F-4D97-AF65-F5344CB8AC3E}">
        <p14:creationId xmlns:p14="http://schemas.microsoft.com/office/powerpoint/2010/main" val="492823715"/>
      </p:ext>
    </p:extLst>
  </p:cSld>
  <p:clrMapOvr>
    <a:masterClrMapping/>
  </p:clrMapOvr>
  <p:transition>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D0FFD-A6A1-4DA4-B2BD-ECACB82202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E92686-6E5A-479F-84FB-B9696E8D4A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A0D0-8D05-4C92-991D-82F192F8D205}"/>
              </a:ext>
            </a:extLst>
          </p:cNvPr>
          <p:cNvSpPr>
            <a:spLocks noGrp="1"/>
          </p:cNvSpPr>
          <p:nvPr>
            <p:ph type="sldNum" sz="quarter" idx="12"/>
          </p:nvPr>
        </p:nvSpPr>
        <p:spPr/>
        <p:txBody>
          <a:bodyPr/>
          <a:lstStyle>
            <a:lvl1pPr>
              <a:defRPr/>
            </a:lvl1pPr>
          </a:lstStyle>
          <a:p>
            <a:fld id="{B3D73A4E-8A43-4388-A520-55336D989F20}" type="slidenum">
              <a:rPr lang="en-US" altLang="en-US"/>
              <a:pPr/>
              <a:t>‹#›</a:t>
            </a:fld>
            <a:endParaRPr lang="en-US" altLang="en-US"/>
          </a:p>
        </p:txBody>
      </p:sp>
    </p:spTree>
    <p:extLst>
      <p:ext uri="{BB962C8B-B14F-4D97-AF65-F5344CB8AC3E}">
        <p14:creationId xmlns:p14="http://schemas.microsoft.com/office/powerpoint/2010/main" val="1252777478"/>
      </p:ext>
    </p:extLst>
  </p:cSld>
  <p:clrMapOvr>
    <a:masterClrMapping/>
  </p:clrMapOvr>
  <p:transition>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BAF135F-54B5-43AA-80B9-6BDF3299154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8C32A0-B345-4546-84BF-B5F0708B6C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56BF3C-E587-41C5-9902-5DE1F7E180FB}"/>
              </a:ext>
            </a:extLst>
          </p:cNvPr>
          <p:cNvSpPr>
            <a:spLocks noGrp="1"/>
          </p:cNvSpPr>
          <p:nvPr>
            <p:ph type="sldNum" sz="quarter" idx="12"/>
          </p:nvPr>
        </p:nvSpPr>
        <p:spPr/>
        <p:txBody>
          <a:bodyPr/>
          <a:lstStyle>
            <a:lvl1pPr>
              <a:defRPr/>
            </a:lvl1pPr>
          </a:lstStyle>
          <a:p>
            <a:fld id="{24C76961-53D4-4B76-8251-6179E4F475F0}" type="slidenum">
              <a:rPr lang="en-US" altLang="en-US"/>
              <a:pPr/>
              <a:t>‹#›</a:t>
            </a:fld>
            <a:endParaRPr lang="en-US" altLang="en-US"/>
          </a:p>
        </p:txBody>
      </p:sp>
    </p:spTree>
    <p:extLst>
      <p:ext uri="{BB962C8B-B14F-4D97-AF65-F5344CB8AC3E}">
        <p14:creationId xmlns:p14="http://schemas.microsoft.com/office/powerpoint/2010/main" val="458535659"/>
      </p:ext>
    </p:extLst>
  </p:cSld>
  <p:clrMapOvr>
    <a:masterClrMapping/>
  </p:clrMapOvr>
  <p:transition>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50A07F-B982-4A43-A2D0-082024DFEB7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3F408CC-D731-4009-9E1C-B0219528BF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FF88ED8-0BBB-4C5A-A537-E5E293B97250}"/>
              </a:ext>
            </a:extLst>
          </p:cNvPr>
          <p:cNvSpPr>
            <a:spLocks noGrp="1"/>
          </p:cNvSpPr>
          <p:nvPr>
            <p:ph type="sldNum" sz="quarter" idx="12"/>
          </p:nvPr>
        </p:nvSpPr>
        <p:spPr/>
        <p:txBody>
          <a:bodyPr/>
          <a:lstStyle>
            <a:lvl1pPr>
              <a:defRPr/>
            </a:lvl1pPr>
          </a:lstStyle>
          <a:p>
            <a:fld id="{D86D1C22-8856-4A23-8B96-585709826F14}" type="slidenum">
              <a:rPr lang="en-US" altLang="en-US"/>
              <a:pPr/>
              <a:t>‹#›</a:t>
            </a:fld>
            <a:endParaRPr lang="en-US" altLang="en-US"/>
          </a:p>
        </p:txBody>
      </p:sp>
    </p:spTree>
    <p:extLst>
      <p:ext uri="{BB962C8B-B14F-4D97-AF65-F5344CB8AC3E}">
        <p14:creationId xmlns:p14="http://schemas.microsoft.com/office/powerpoint/2010/main" val="3368787893"/>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F662291-5FC6-4C3B-B209-11945A7211E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747D116E-14F9-4D2A-A1CE-446DCAE201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0895A66-7C60-4027-B360-F254665A8BD0}"/>
              </a:ext>
            </a:extLst>
          </p:cNvPr>
          <p:cNvSpPr>
            <a:spLocks noGrp="1"/>
          </p:cNvSpPr>
          <p:nvPr>
            <p:ph type="sldNum" sz="quarter" idx="12"/>
          </p:nvPr>
        </p:nvSpPr>
        <p:spPr/>
        <p:txBody>
          <a:bodyPr/>
          <a:lstStyle>
            <a:lvl1pPr>
              <a:defRPr/>
            </a:lvl1pPr>
          </a:lstStyle>
          <a:p>
            <a:fld id="{10BE5A02-2FB2-4AAF-9549-E3A3B74AC0B9}" type="slidenum">
              <a:rPr lang="en-US" altLang="en-US"/>
              <a:pPr/>
              <a:t>‹#›</a:t>
            </a:fld>
            <a:endParaRPr lang="en-US" altLang="en-US"/>
          </a:p>
        </p:txBody>
      </p:sp>
    </p:spTree>
    <p:extLst>
      <p:ext uri="{BB962C8B-B14F-4D97-AF65-F5344CB8AC3E}">
        <p14:creationId xmlns:p14="http://schemas.microsoft.com/office/powerpoint/2010/main" val="2861919891"/>
      </p:ext>
    </p:extLst>
  </p:cSld>
  <p:clrMapOvr>
    <a:masterClrMapping/>
  </p:clrMapOvr>
  <p:transition>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000F5E-8C8C-4D7F-B02F-167ECB2E29A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FC0002F-4B8B-466D-AD6C-B0F7EF90E7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43990F8-D993-46B2-A3FF-0C9A3407F712}"/>
              </a:ext>
            </a:extLst>
          </p:cNvPr>
          <p:cNvSpPr>
            <a:spLocks noGrp="1"/>
          </p:cNvSpPr>
          <p:nvPr>
            <p:ph type="sldNum" sz="quarter" idx="12"/>
          </p:nvPr>
        </p:nvSpPr>
        <p:spPr/>
        <p:txBody>
          <a:bodyPr/>
          <a:lstStyle>
            <a:lvl1pPr>
              <a:defRPr/>
            </a:lvl1pPr>
          </a:lstStyle>
          <a:p>
            <a:fld id="{F87FA889-67CB-4412-9609-4B297E1431C4}" type="slidenum">
              <a:rPr lang="en-US" altLang="en-US"/>
              <a:pPr/>
              <a:t>‹#›</a:t>
            </a:fld>
            <a:endParaRPr lang="en-US" altLang="en-US"/>
          </a:p>
        </p:txBody>
      </p:sp>
    </p:spTree>
    <p:extLst>
      <p:ext uri="{BB962C8B-B14F-4D97-AF65-F5344CB8AC3E}">
        <p14:creationId xmlns:p14="http://schemas.microsoft.com/office/powerpoint/2010/main" val="953314414"/>
      </p:ext>
    </p:extLst>
  </p:cSld>
  <p:clrMapOvr>
    <a:masterClrMapping/>
  </p:clrMapOvr>
  <p:transition>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6348EE-E3CD-4284-8CFF-5701BCF2502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B2772EB-0E81-4C53-8CB2-F07485D49E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82190D4-0224-4213-8800-5CB89BB40EFF}"/>
              </a:ext>
            </a:extLst>
          </p:cNvPr>
          <p:cNvSpPr>
            <a:spLocks noGrp="1"/>
          </p:cNvSpPr>
          <p:nvPr>
            <p:ph type="sldNum" sz="quarter" idx="12"/>
          </p:nvPr>
        </p:nvSpPr>
        <p:spPr/>
        <p:txBody>
          <a:bodyPr/>
          <a:lstStyle>
            <a:lvl1pPr>
              <a:defRPr/>
            </a:lvl1pPr>
          </a:lstStyle>
          <a:p>
            <a:fld id="{4381F4F0-38B9-4548-8F23-61FA645E4D85}" type="slidenum">
              <a:rPr lang="en-US" altLang="en-US"/>
              <a:pPr/>
              <a:t>‹#›</a:t>
            </a:fld>
            <a:endParaRPr lang="en-US" altLang="en-US"/>
          </a:p>
        </p:txBody>
      </p:sp>
    </p:spTree>
    <p:extLst>
      <p:ext uri="{BB962C8B-B14F-4D97-AF65-F5344CB8AC3E}">
        <p14:creationId xmlns:p14="http://schemas.microsoft.com/office/powerpoint/2010/main" val="1161510975"/>
      </p:ext>
    </p:extLst>
  </p:cSld>
  <p:clrMapOvr>
    <a:masterClrMapping/>
  </p:clrMapOvr>
  <p:transition>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9683C0-E318-4608-B62B-48E9F36238C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C737FF9-E8A7-4912-9E8E-336F848848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EDD196-8B8A-44DE-B1A9-CEE966C6FB28}"/>
              </a:ext>
            </a:extLst>
          </p:cNvPr>
          <p:cNvSpPr>
            <a:spLocks noGrp="1"/>
          </p:cNvSpPr>
          <p:nvPr>
            <p:ph type="sldNum" sz="quarter" idx="12"/>
          </p:nvPr>
        </p:nvSpPr>
        <p:spPr/>
        <p:txBody>
          <a:bodyPr/>
          <a:lstStyle>
            <a:lvl1pPr>
              <a:defRPr/>
            </a:lvl1pPr>
          </a:lstStyle>
          <a:p>
            <a:fld id="{404D0967-8AD8-4236-A003-49AB7CB200F2}" type="slidenum">
              <a:rPr lang="en-US" altLang="en-US"/>
              <a:pPr/>
              <a:t>‹#›</a:t>
            </a:fld>
            <a:endParaRPr lang="en-US" altLang="en-US"/>
          </a:p>
        </p:txBody>
      </p:sp>
    </p:spTree>
    <p:extLst>
      <p:ext uri="{BB962C8B-B14F-4D97-AF65-F5344CB8AC3E}">
        <p14:creationId xmlns:p14="http://schemas.microsoft.com/office/powerpoint/2010/main" val="2724158358"/>
      </p:ext>
    </p:extLst>
  </p:cSld>
  <p:clrMapOvr>
    <a:masterClrMapping/>
  </p:clrMapOvr>
  <p:transition>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33C7DF-F170-452D-A959-50E6749C3C0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704D0D5-AF8F-4AF1-8F49-60FC9BC0DF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BD7E5F-70B2-41C9-97F0-0CCC69F4F300}"/>
              </a:ext>
            </a:extLst>
          </p:cNvPr>
          <p:cNvSpPr>
            <a:spLocks noGrp="1"/>
          </p:cNvSpPr>
          <p:nvPr>
            <p:ph type="sldNum" sz="quarter" idx="12"/>
          </p:nvPr>
        </p:nvSpPr>
        <p:spPr/>
        <p:txBody>
          <a:bodyPr/>
          <a:lstStyle>
            <a:lvl1pPr>
              <a:defRPr/>
            </a:lvl1pPr>
          </a:lstStyle>
          <a:p>
            <a:fld id="{93D037EE-498C-4D5A-B058-99359F47329B}" type="slidenum">
              <a:rPr lang="en-US" altLang="en-US"/>
              <a:pPr/>
              <a:t>‹#›</a:t>
            </a:fld>
            <a:endParaRPr lang="en-US" altLang="en-US"/>
          </a:p>
        </p:txBody>
      </p:sp>
    </p:spTree>
    <p:extLst>
      <p:ext uri="{BB962C8B-B14F-4D97-AF65-F5344CB8AC3E}">
        <p14:creationId xmlns:p14="http://schemas.microsoft.com/office/powerpoint/2010/main" val="1815462381"/>
      </p:ext>
    </p:extLst>
  </p:cSld>
  <p:clrMapOvr>
    <a:masterClrMapping/>
  </p:clrMapOvr>
  <p:transition>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AFEB7-8658-4568-BC51-6C8E33E34B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632EFD-E06E-4D08-B7B2-CFD1B659C9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6E4AB9-C20E-4A2B-B615-C5BE29627430}"/>
              </a:ext>
            </a:extLst>
          </p:cNvPr>
          <p:cNvSpPr>
            <a:spLocks noGrp="1"/>
          </p:cNvSpPr>
          <p:nvPr>
            <p:ph type="sldNum" sz="quarter" idx="12"/>
          </p:nvPr>
        </p:nvSpPr>
        <p:spPr/>
        <p:txBody>
          <a:bodyPr/>
          <a:lstStyle>
            <a:lvl1pPr>
              <a:defRPr/>
            </a:lvl1pPr>
          </a:lstStyle>
          <a:p>
            <a:fld id="{9B4F4232-B237-40D0-918A-1211AE1C85C7}" type="slidenum">
              <a:rPr lang="en-US" altLang="en-US"/>
              <a:pPr/>
              <a:t>‹#›</a:t>
            </a:fld>
            <a:endParaRPr lang="en-US" altLang="en-US"/>
          </a:p>
        </p:txBody>
      </p:sp>
    </p:spTree>
    <p:extLst>
      <p:ext uri="{BB962C8B-B14F-4D97-AF65-F5344CB8AC3E}">
        <p14:creationId xmlns:p14="http://schemas.microsoft.com/office/powerpoint/2010/main" val="575643129"/>
      </p:ext>
    </p:extLst>
  </p:cSld>
  <p:clrMapOvr>
    <a:masterClrMapping/>
  </p:clrMapOvr>
  <p:transition>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8224-D4D5-4E3F-ABFF-E1265A3494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B885E6-5A3E-4BE5-AA4B-66100AD922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1BC330-7F4C-45A8-AAE0-F3BEFDF5B538}"/>
              </a:ext>
            </a:extLst>
          </p:cNvPr>
          <p:cNvSpPr>
            <a:spLocks noGrp="1"/>
          </p:cNvSpPr>
          <p:nvPr>
            <p:ph type="sldNum" sz="quarter" idx="12"/>
          </p:nvPr>
        </p:nvSpPr>
        <p:spPr/>
        <p:txBody>
          <a:bodyPr/>
          <a:lstStyle>
            <a:lvl1pPr>
              <a:defRPr/>
            </a:lvl1pPr>
          </a:lstStyle>
          <a:p>
            <a:fld id="{CCD1A376-BEC2-4D6B-B02A-F074DA7BF5A6}" type="slidenum">
              <a:rPr lang="en-US" altLang="en-US"/>
              <a:pPr/>
              <a:t>‹#›</a:t>
            </a:fld>
            <a:endParaRPr lang="en-US" altLang="en-US"/>
          </a:p>
        </p:txBody>
      </p:sp>
    </p:spTree>
    <p:extLst>
      <p:ext uri="{BB962C8B-B14F-4D97-AF65-F5344CB8AC3E}">
        <p14:creationId xmlns:p14="http://schemas.microsoft.com/office/powerpoint/2010/main" val="174060284"/>
      </p:ext>
    </p:extLst>
  </p:cSld>
  <p:clrMapOvr>
    <a:masterClrMapping/>
  </p:clrMapOvr>
  <p:transition>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CA5D10F-98A7-4F68-9DF0-9D8C82683A71}"/>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1E76A04D-C48B-487B-842C-784978A71B00}"/>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597CA4E-91B6-49CB-9DBC-8EC34DC09C2B}"/>
              </a:ext>
            </a:extLst>
          </p:cNvPr>
          <p:cNvSpPr>
            <a:spLocks noGrp="1"/>
          </p:cNvSpPr>
          <p:nvPr>
            <p:ph type="sldNum" sz="quarter" idx="12"/>
          </p:nvPr>
        </p:nvSpPr>
        <p:spPr>
          <a:xfrm>
            <a:off x="6553200" y="6248400"/>
            <a:ext cx="2133600" cy="457200"/>
          </a:xfrm>
        </p:spPr>
        <p:txBody>
          <a:bodyPr/>
          <a:lstStyle>
            <a:lvl1pPr>
              <a:defRPr/>
            </a:lvl1pPr>
          </a:lstStyle>
          <a:p>
            <a:fld id="{16129488-9370-49B5-AD23-0EC2552EA4DD}" type="slidenum">
              <a:rPr lang="en-US" altLang="en-US"/>
              <a:pPr/>
              <a:t>‹#›</a:t>
            </a:fld>
            <a:endParaRPr lang="en-US" altLang="en-US"/>
          </a:p>
        </p:txBody>
      </p:sp>
    </p:spTree>
    <p:extLst>
      <p:ext uri="{BB962C8B-B14F-4D97-AF65-F5344CB8AC3E}">
        <p14:creationId xmlns:p14="http://schemas.microsoft.com/office/powerpoint/2010/main" val="806077671"/>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766DE5F5-2A19-4C97-8844-DAB6E25C9744}"/>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26">
            <a:extLst>
              <a:ext uri="{FF2B5EF4-FFF2-40B4-BE49-F238E27FC236}">
                <a16:creationId xmlns:a16="http://schemas.microsoft.com/office/drawing/2014/main" id="{66DEF7CD-5419-4A8C-812F-DE154E0E2DA6}"/>
              </a:ext>
            </a:extLst>
          </p:cNvPr>
          <p:cNvSpPr>
            <a:spLocks noGrp="1"/>
          </p:cNvSpPr>
          <p:nvPr>
            <p:ph type="sldNum" sz="quarter" idx="11"/>
          </p:nvPr>
        </p:nvSpPr>
        <p:spPr/>
        <p:txBody>
          <a:bodyPr/>
          <a:lstStyle>
            <a:lvl1pPr>
              <a:defRPr/>
            </a:lvl1pPr>
          </a:lstStyle>
          <a:p>
            <a:fld id="{815C1EA2-BB43-43B8-A38E-FD3C85BCD44D}" type="slidenum">
              <a:rPr lang="en-US" altLang="en-US"/>
              <a:pPr/>
              <a:t>‹#›</a:t>
            </a:fld>
            <a:endParaRPr lang="en-US" altLang="en-US"/>
          </a:p>
        </p:txBody>
      </p:sp>
      <p:sp>
        <p:nvSpPr>
          <p:cNvPr id="9" name="Footer Placeholder 27">
            <a:extLst>
              <a:ext uri="{FF2B5EF4-FFF2-40B4-BE49-F238E27FC236}">
                <a16:creationId xmlns:a16="http://schemas.microsoft.com/office/drawing/2014/main" id="{0A8D64CA-9BDC-4BCA-9B65-C1F96337CCE7}"/>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92895892"/>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831848B-CD7E-4F7C-AF2F-1C3F6C540737}"/>
              </a:ext>
            </a:extLst>
          </p:cNvPr>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5460B95-FBB5-4D40-A61C-8BD1DCB5A95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22CFB39-182C-48DB-A446-74A1B1B19736}"/>
              </a:ext>
            </a:extLst>
          </p:cNvPr>
          <p:cNvSpPr>
            <a:spLocks noGrp="1"/>
          </p:cNvSpPr>
          <p:nvPr>
            <p:ph type="sldNum" sz="quarter" idx="12"/>
          </p:nvPr>
        </p:nvSpPr>
        <p:spPr/>
        <p:txBody>
          <a:bodyPr/>
          <a:lstStyle>
            <a:lvl1pPr>
              <a:defRPr/>
            </a:lvl1pPr>
          </a:lstStyle>
          <a:p>
            <a:fld id="{503CD8A7-5C18-449D-9313-0004A3260F6F}" type="slidenum">
              <a:rPr lang="en-US" altLang="en-US"/>
              <a:pPr/>
              <a:t>‹#›</a:t>
            </a:fld>
            <a:endParaRPr lang="en-US" altLang="en-US"/>
          </a:p>
        </p:txBody>
      </p:sp>
    </p:spTree>
    <p:extLst>
      <p:ext uri="{BB962C8B-B14F-4D97-AF65-F5344CB8AC3E}">
        <p14:creationId xmlns:p14="http://schemas.microsoft.com/office/powerpoint/2010/main" val="3846410398"/>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4B26CBA-931B-49C2-A235-D9EF0D1207C6}"/>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7B6052F1-4FD2-4D74-899A-A8222E71CDF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4E807AD-E206-4A6D-AE71-89F9EABD330D}"/>
              </a:ext>
            </a:extLst>
          </p:cNvPr>
          <p:cNvSpPr>
            <a:spLocks noGrp="1"/>
          </p:cNvSpPr>
          <p:nvPr>
            <p:ph type="sldNum" sz="quarter" idx="12"/>
          </p:nvPr>
        </p:nvSpPr>
        <p:spPr/>
        <p:txBody>
          <a:bodyPr/>
          <a:lstStyle>
            <a:lvl1pPr>
              <a:defRPr/>
            </a:lvl1pPr>
          </a:lstStyle>
          <a:p>
            <a:fld id="{8762E75B-4653-49E8-9AAA-0CD00B949345}" type="slidenum">
              <a:rPr lang="en-US" altLang="en-US"/>
              <a:pPr/>
              <a:t>‹#›</a:t>
            </a:fld>
            <a:endParaRPr lang="en-US" altLang="en-US"/>
          </a:p>
        </p:txBody>
      </p:sp>
    </p:spTree>
    <p:extLst>
      <p:ext uri="{BB962C8B-B14F-4D97-AF65-F5344CB8AC3E}">
        <p14:creationId xmlns:p14="http://schemas.microsoft.com/office/powerpoint/2010/main" val="2515707707"/>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D0B981B-1426-4FA6-93B3-90C368E9B4F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29B1249C-51CE-4D71-B086-7A1FD0A2A4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5E5E6585-4ECF-4FE2-9DB0-64B60263DC98}"/>
              </a:ext>
            </a:extLst>
          </p:cNvPr>
          <p:cNvSpPr>
            <a:spLocks noGrp="1"/>
          </p:cNvSpPr>
          <p:nvPr>
            <p:ph type="sldNum" sz="quarter" idx="12"/>
          </p:nvPr>
        </p:nvSpPr>
        <p:spPr/>
        <p:txBody>
          <a:bodyPr/>
          <a:lstStyle>
            <a:lvl1pPr>
              <a:defRPr/>
            </a:lvl1pPr>
          </a:lstStyle>
          <a:p>
            <a:fld id="{030B3596-A763-490E-AE5A-263ABC32B352}" type="slidenum">
              <a:rPr lang="en-US" altLang="en-US"/>
              <a:pPr/>
              <a:t>‹#›</a:t>
            </a:fld>
            <a:endParaRPr lang="en-US" altLang="en-US"/>
          </a:p>
        </p:txBody>
      </p:sp>
    </p:spTree>
    <p:extLst>
      <p:ext uri="{BB962C8B-B14F-4D97-AF65-F5344CB8AC3E}">
        <p14:creationId xmlns:p14="http://schemas.microsoft.com/office/powerpoint/2010/main" val="3013085241"/>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E1363B42-DC89-4BEA-8EEB-32528EFA99DD}"/>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542ADB5-AD13-416F-BA1F-25383A0189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48C978E-35B6-4F8B-986B-D65EC0A2D068}"/>
              </a:ext>
            </a:extLst>
          </p:cNvPr>
          <p:cNvSpPr>
            <a:spLocks noGrp="1"/>
          </p:cNvSpPr>
          <p:nvPr>
            <p:ph type="sldNum" sz="quarter" idx="12"/>
          </p:nvPr>
        </p:nvSpPr>
        <p:spPr/>
        <p:txBody>
          <a:bodyPr/>
          <a:lstStyle>
            <a:lvl1pPr>
              <a:defRPr/>
            </a:lvl1pPr>
          </a:lstStyle>
          <a:p>
            <a:fld id="{777F2293-1568-48DF-8936-C07F9752A7D6}" type="slidenum">
              <a:rPr lang="en-US" altLang="en-US"/>
              <a:pPr/>
              <a:t>‹#›</a:t>
            </a:fld>
            <a:endParaRPr lang="en-US" altLang="en-US"/>
          </a:p>
        </p:txBody>
      </p:sp>
    </p:spTree>
    <p:extLst>
      <p:ext uri="{BB962C8B-B14F-4D97-AF65-F5344CB8AC3E}">
        <p14:creationId xmlns:p14="http://schemas.microsoft.com/office/powerpoint/2010/main" val="4246996242"/>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0B4A1F5-F412-4E63-8DB6-F93A3E42ADEB}"/>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4EF67CC5-1BAE-4852-80BA-5D4B3175AEEC}"/>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6671EA39-DC0A-4CAC-9D72-1C4CCDA69220}"/>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E222B06B-FF5E-4612-99AE-D9DA9EEB7DCE}"/>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9F7E00F4-A1DC-4CF5-BC43-2EA3035A8D4C}"/>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1F322B26-815C-4426-9DE2-BA1AC9E9BF0E}"/>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CC71D014-D4F1-455B-A5E8-A5377302D3D7}"/>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737665B3-9910-4C52-9BFB-31DAC482B375}"/>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19DEA3F-073C-41EC-844C-3D8E022D31DC}"/>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8FFBB030-E26A-4A4C-B09D-1BAAF1AD3C6F}"/>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6E7D1698-039C-40F2-9FBB-69BC9D5C6E25}"/>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F226A7B8-4B70-4C9F-A031-B01B59D2C5D3}"/>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1D86927D-137F-4855-B02C-CF3EAA281F5E}"/>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EC57AD75-282F-43E0-B443-44B5A5D61072}"/>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9C3F8116-F760-441A-9FFE-319FC2176068}"/>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E3EB83F-91BC-4B7D-B4F7-2AC5FA6E75F1}"/>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88ACC782-DE06-4B05-A861-864A28344764}"/>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a:extLst>
              <a:ext uri="{FF2B5EF4-FFF2-40B4-BE49-F238E27FC236}">
                <a16:creationId xmlns:a16="http://schemas.microsoft.com/office/drawing/2014/main" id="{D8F2B6CA-6716-47E8-8006-4C7AAE5EFDF5}"/>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fld id="{C2808993-D2BC-4361-9F05-B457D8BA37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3" r:id="rId1"/>
    <p:sldLayoutId id="2147483841" r:id="rId2"/>
    <p:sldLayoutId id="2147483842" r:id="rId3"/>
    <p:sldLayoutId id="2147483843" r:id="rId4"/>
    <p:sldLayoutId id="2147483874" r:id="rId5"/>
    <p:sldLayoutId id="2147483875" r:id="rId6"/>
    <p:sldLayoutId id="2147483844" r:id="rId7"/>
    <p:sldLayoutId id="2147483845" r:id="rId8"/>
    <p:sldLayoutId id="2147483846" r:id="rId9"/>
    <p:sldLayoutId id="2147483847" r:id="rId10"/>
    <p:sldLayoutId id="2147483848" r:id="rId11"/>
  </p:sldLayoutIdLst>
  <p:transition>
    <p:push/>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40379E-8E1B-4AC7-A8C2-814DBCCF3BCF}"/>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F4E471D-C277-466C-A783-56F70137809C}"/>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57CD0341-E0C3-4F54-AE59-AFBE2AE8D089}"/>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a:extLst>
              <a:ext uri="{FF2B5EF4-FFF2-40B4-BE49-F238E27FC236}">
                <a16:creationId xmlns:a16="http://schemas.microsoft.com/office/drawing/2014/main" id="{B0B741A0-2187-44D7-A34B-509A3334B655}"/>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139E16-60BD-4187-88D0-234A13AC5E3F}"/>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a:extLst>
              <a:ext uri="{FF2B5EF4-FFF2-40B4-BE49-F238E27FC236}">
                <a16:creationId xmlns:a16="http://schemas.microsoft.com/office/drawing/2014/main" id="{328D8379-19EC-499E-87F9-19C8E9426AD0}"/>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a:extLst>
              <a:ext uri="{FF2B5EF4-FFF2-40B4-BE49-F238E27FC236}">
                <a16:creationId xmlns:a16="http://schemas.microsoft.com/office/drawing/2014/main" id="{66086192-7A62-4708-BDCE-CE7DB34246F3}"/>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fld id="{CF9A1BAC-1486-4019-8549-EEF5E0CBF1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6" r:id="rId1"/>
    <p:sldLayoutId id="2147483849" r:id="rId2"/>
    <p:sldLayoutId id="2147483877" r:id="rId3"/>
    <p:sldLayoutId id="2147483850" r:id="rId4"/>
    <p:sldLayoutId id="2147483851" r:id="rId5"/>
    <p:sldLayoutId id="2147483852" r:id="rId6"/>
    <p:sldLayoutId id="2147483878" r:id="rId7"/>
    <p:sldLayoutId id="2147483879" r:id="rId8"/>
    <p:sldLayoutId id="2147483880" r:id="rId9"/>
    <p:sldLayoutId id="2147483853" r:id="rId10"/>
    <p:sldLayoutId id="2147483881" r:id="rId11"/>
  </p:sldLayoutIdLst>
  <p:transition>
    <p:push/>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3BC653A-EC5C-43C5-BFCB-BA7AE4860217}"/>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4153EFDB-3A71-4E24-9B4A-240FC5A4E57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3076" name="Title Placeholder 8">
            <a:extLst>
              <a:ext uri="{FF2B5EF4-FFF2-40B4-BE49-F238E27FC236}">
                <a16:creationId xmlns:a16="http://schemas.microsoft.com/office/drawing/2014/main" id="{B5A077ED-BA95-48B9-BDFB-80999F528274}"/>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077" name="Text Placeholder 29">
            <a:extLst>
              <a:ext uri="{FF2B5EF4-FFF2-40B4-BE49-F238E27FC236}">
                <a16:creationId xmlns:a16="http://schemas.microsoft.com/office/drawing/2014/main" id="{D148D0DE-EE56-4A9B-ABF8-90C56F5C927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E3074D3-B59C-482D-9F39-7603A6AE098E}"/>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DAD081A5-0F50-4647-95CE-D5E352B6A7DA}"/>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AB96D097-941A-4334-87B9-9678FBAB7DE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12EE39C5-613A-47F7-9DEB-30AE38CE12BC}" type="slidenum">
              <a:rPr lang="en-US" altLang="en-US"/>
              <a:pPr/>
              <a:t>‹#›</a:t>
            </a:fld>
            <a:endParaRPr lang="en-US" altLang="en-US"/>
          </a:p>
        </p:txBody>
      </p:sp>
      <p:grpSp>
        <p:nvGrpSpPr>
          <p:cNvPr id="3081" name="Group 1">
            <a:extLst>
              <a:ext uri="{FF2B5EF4-FFF2-40B4-BE49-F238E27FC236}">
                <a16:creationId xmlns:a16="http://schemas.microsoft.com/office/drawing/2014/main" id="{2911A95E-16C8-4EAA-AC20-D7D1840430F1}"/>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697C2877-28C0-4B6D-8190-F7B2CCF1207B}"/>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B01E6186-5C08-4E73-A01D-312A6012DD79}"/>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82" r:id="rId1"/>
    <p:sldLayoutId id="2147483854" r:id="rId2"/>
    <p:sldLayoutId id="2147483883" r:id="rId3"/>
    <p:sldLayoutId id="2147483855" r:id="rId4"/>
    <p:sldLayoutId id="2147483856" r:id="rId5"/>
    <p:sldLayoutId id="2147483857" r:id="rId6"/>
    <p:sldLayoutId id="2147483858" r:id="rId7"/>
    <p:sldLayoutId id="2147483859" r:id="rId8"/>
    <p:sldLayoutId id="2147483884" r:id="rId9"/>
    <p:sldLayoutId id="2147483860" r:id="rId10"/>
    <p:sldLayoutId id="2147483861" r:id="rId11"/>
    <p:sldLayoutId id="2147483885" r:id="rId12"/>
  </p:sldLayoutIdLst>
  <p:transition>
    <p:push/>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0F7656A-1B9E-4977-8C7E-23454560D8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2331AC32-4DB9-4AAE-99FA-C30655DBE2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71AC8F-081D-4CE4-AC3E-43A96AFC869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459636D-B5F2-4C29-AEEF-405F915335A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AD8EDB6-6779-4119-B860-3C058416E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70794A-25A9-447D-88BD-33716CB168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86" r:id="rId12"/>
  </p:sldLayoutIdLst>
  <p:transition>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8.xml"/><Relationship Id="rId1" Type="http://schemas.openxmlformats.org/officeDocument/2006/relationships/audio" Target="file:///C:\Users\cauvo\OneDrive\Documents\ANH%208%20(21-22)\ANH%208-FILE%20NGHE\8Unit04\03-Read.mp3"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image" Target="../media/image20.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wmf"/><Relationship Id="rId1" Type="http://schemas.openxmlformats.org/officeDocument/2006/relationships/slideLayout" Target="../slideLayouts/slideLayout29.xml"/><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audio" Target="file:///C:\Users\user\Music\CD%20AV8.part%201\04E.wav"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60" descr="Cartoon_141">
            <a:extLst>
              <a:ext uri="{FF2B5EF4-FFF2-40B4-BE49-F238E27FC236}">
                <a16:creationId xmlns:a16="http://schemas.microsoft.com/office/drawing/2014/main" id="{8AB0CC5E-D17C-40FC-ADC8-59BB29264D0C}"/>
              </a:ext>
            </a:extLst>
          </p:cNvPr>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20663" y="1781175"/>
            <a:ext cx="88106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82B3E1E-99E1-4C6F-AE82-34C77F4F482E}"/>
              </a:ext>
            </a:extLst>
          </p:cNvPr>
          <p:cNvSpPr/>
          <p:nvPr/>
        </p:nvSpPr>
        <p:spPr>
          <a:xfrm>
            <a:off x="6567488"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a</a:t>
            </a:r>
          </a:p>
        </p:txBody>
      </p:sp>
      <p:sp>
        <p:nvSpPr>
          <p:cNvPr id="4" name="Rectangle 3">
            <a:extLst>
              <a:ext uri="{FF2B5EF4-FFF2-40B4-BE49-F238E27FC236}">
                <a16:creationId xmlns:a16="http://schemas.microsoft.com/office/drawing/2014/main" id="{AD742BE9-66B2-4313-B0F0-968D2DE18B6E}"/>
              </a:ext>
            </a:extLst>
          </p:cNvPr>
          <p:cNvSpPr/>
          <p:nvPr/>
        </p:nvSpPr>
        <p:spPr>
          <a:xfrm>
            <a:off x="6948488"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b</a:t>
            </a:r>
          </a:p>
        </p:txBody>
      </p:sp>
      <p:sp>
        <p:nvSpPr>
          <p:cNvPr id="5" name="Rectangle 4">
            <a:extLst>
              <a:ext uri="{FF2B5EF4-FFF2-40B4-BE49-F238E27FC236}">
                <a16:creationId xmlns:a16="http://schemas.microsoft.com/office/drawing/2014/main" id="{B4090055-B0F9-4C79-9C46-8766E8D3E13F}"/>
              </a:ext>
            </a:extLst>
          </p:cNvPr>
          <p:cNvSpPr/>
          <p:nvPr/>
        </p:nvSpPr>
        <p:spPr>
          <a:xfrm>
            <a:off x="7345363"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c</a:t>
            </a:r>
          </a:p>
        </p:txBody>
      </p:sp>
      <p:sp>
        <p:nvSpPr>
          <p:cNvPr id="6" name="Rectangle 5">
            <a:extLst>
              <a:ext uri="{FF2B5EF4-FFF2-40B4-BE49-F238E27FC236}">
                <a16:creationId xmlns:a16="http://schemas.microsoft.com/office/drawing/2014/main" id="{837DF78F-1C62-40E0-8839-B98CC487AB58}"/>
              </a:ext>
            </a:extLst>
          </p:cNvPr>
          <p:cNvSpPr/>
          <p:nvPr/>
        </p:nvSpPr>
        <p:spPr>
          <a:xfrm>
            <a:off x="7732713"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d</a:t>
            </a:r>
          </a:p>
        </p:txBody>
      </p:sp>
      <p:sp>
        <p:nvSpPr>
          <p:cNvPr id="7" name="Rectangle 6">
            <a:extLst>
              <a:ext uri="{FF2B5EF4-FFF2-40B4-BE49-F238E27FC236}">
                <a16:creationId xmlns:a16="http://schemas.microsoft.com/office/drawing/2014/main" id="{FCA60929-FC66-4006-A66E-04D58A5F5F1B}"/>
              </a:ext>
            </a:extLst>
          </p:cNvPr>
          <p:cNvSpPr/>
          <p:nvPr/>
        </p:nvSpPr>
        <p:spPr>
          <a:xfrm>
            <a:off x="8120063"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e</a:t>
            </a:r>
          </a:p>
        </p:txBody>
      </p:sp>
      <p:sp>
        <p:nvSpPr>
          <p:cNvPr id="8" name="Rectangle 7">
            <a:extLst>
              <a:ext uri="{FF2B5EF4-FFF2-40B4-BE49-F238E27FC236}">
                <a16:creationId xmlns:a16="http://schemas.microsoft.com/office/drawing/2014/main" id="{696F9DC8-57C8-4CA6-9E33-B257BB675B0A}"/>
              </a:ext>
            </a:extLst>
          </p:cNvPr>
          <p:cNvSpPr/>
          <p:nvPr/>
        </p:nvSpPr>
        <p:spPr>
          <a:xfrm>
            <a:off x="8507413" y="29321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f</a:t>
            </a:r>
          </a:p>
        </p:txBody>
      </p:sp>
      <p:sp>
        <p:nvSpPr>
          <p:cNvPr id="9" name="Rectangle 8">
            <a:extLst>
              <a:ext uri="{FF2B5EF4-FFF2-40B4-BE49-F238E27FC236}">
                <a16:creationId xmlns:a16="http://schemas.microsoft.com/office/drawing/2014/main" id="{A773E058-9B55-418C-BDAA-FA81D6974DE9}"/>
              </a:ext>
            </a:extLst>
          </p:cNvPr>
          <p:cNvSpPr/>
          <p:nvPr/>
        </p:nvSpPr>
        <p:spPr>
          <a:xfrm>
            <a:off x="6567488"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g</a:t>
            </a:r>
          </a:p>
        </p:txBody>
      </p:sp>
      <p:sp>
        <p:nvSpPr>
          <p:cNvPr id="10" name="Rectangle 9">
            <a:extLst>
              <a:ext uri="{FF2B5EF4-FFF2-40B4-BE49-F238E27FC236}">
                <a16:creationId xmlns:a16="http://schemas.microsoft.com/office/drawing/2014/main" id="{AA1F4B9B-4347-4C85-958D-1B6157D9B22F}"/>
              </a:ext>
            </a:extLst>
          </p:cNvPr>
          <p:cNvSpPr/>
          <p:nvPr/>
        </p:nvSpPr>
        <p:spPr>
          <a:xfrm>
            <a:off x="6948488"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h</a:t>
            </a:r>
          </a:p>
        </p:txBody>
      </p:sp>
      <p:sp>
        <p:nvSpPr>
          <p:cNvPr id="11" name="Rectangle 10">
            <a:extLst>
              <a:ext uri="{FF2B5EF4-FFF2-40B4-BE49-F238E27FC236}">
                <a16:creationId xmlns:a16="http://schemas.microsoft.com/office/drawing/2014/main" id="{FD367B90-D638-43A0-A206-9832CA3491A8}"/>
              </a:ext>
            </a:extLst>
          </p:cNvPr>
          <p:cNvSpPr/>
          <p:nvPr/>
        </p:nvSpPr>
        <p:spPr>
          <a:xfrm>
            <a:off x="7345363"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err="1">
                <a:latin typeface=".VnTimeH" pitchFamily="34" charset="0"/>
              </a:rPr>
              <a:t>i</a:t>
            </a:r>
            <a:endParaRPr lang="en-US" sz="1400" b="1" dirty="0">
              <a:latin typeface=".VnTimeH" pitchFamily="34" charset="0"/>
            </a:endParaRPr>
          </a:p>
        </p:txBody>
      </p:sp>
      <p:sp>
        <p:nvSpPr>
          <p:cNvPr id="12" name="Rectangle 11">
            <a:extLst>
              <a:ext uri="{FF2B5EF4-FFF2-40B4-BE49-F238E27FC236}">
                <a16:creationId xmlns:a16="http://schemas.microsoft.com/office/drawing/2014/main" id="{BA696BB6-FC97-40E1-91FC-0C0444B762D8}"/>
              </a:ext>
            </a:extLst>
          </p:cNvPr>
          <p:cNvSpPr/>
          <p:nvPr/>
        </p:nvSpPr>
        <p:spPr>
          <a:xfrm>
            <a:off x="7732713"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j</a:t>
            </a:r>
          </a:p>
        </p:txBody>
      </p:sp>
      <p:sp>
        <p:nvSpPr>
          <p:cNvPr id="13" name="Rectangle 12">
            <a:extLst>
              <a:ext uri="{FF2B5EF4-FFF2-40B4-BE49-F238E27FC236}">
                <a16:creationId xmlns:a16="http://schemas.microsoft.com/office/drawing/2014/main" id="{38AA7A57-634C-4B6E-8688-897152EECD41}"/>
              </a:ext>
            </a:extLst>
          </p:cNvPr>
          <p:cNvSpPr/>
          <p:nvPr/>
        </p:nvSpPr>
        <p:spPr>
          <a:xfrm>
            <a:off x="8120063"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k</a:t>
            </a:r>
          </a:p>
        </p:txBody>
      </p:sp>
      <p:sp>
        <p:nvSpPr>
          <p:cNvPr id="14" name="Rectangle 13">
            <a:extLst>
              <a:ext uri="{FF2B5EF4-FFF2-40B4-BE49-F238E27FC236}">
                <a16:creationId xmlns:a16="http://schemas.microsoft.com/office/drawing/2014/main" id="{89737CB8-3869-4040-8952-E2DCE8C2FE56}"/>
              </a:ext>
            </a:extLst>
          </p:cNvPr>
          <p:cNvSpPr/>
          <p:nvPr/>
        </p:nvSpPr>
        <p:spPr>
          <a:xfrm>
            <a:off x="8507413" y="33004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l</a:t>
            </a:r>
          </a:p>
        </p:txBody>
      </p:sp>
      <p:sp>
        <p:nvSpPr>
          <p:cNvPr id="15" name="Rectangle 14">
            <a:extLst>
              <a:ext uri="{FF2B5EF4-FFF2-40B4-BE49-F238E27FC236}">
                <a16:creationId xmlns:a16="http://schemas.microsoft.com/office/drawing/2014/main" id="{8B0D3A80-24A8-409A-88EB-2139B762C372}"/>
              </a:ext>
            </a:extLst>
          </p:cNvPr>
          <p:cNvSpPr/>
          <p:nvPr/>
        </p:nvSpPr>
        <p:spPr>
          <a:xfrm>
            <a:off x="6565900" y="3675063"/>
            <a:ext cx="300038"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m</a:t>
            </a:r>
          </a:p>
        </p:txBody>
      </p:sp>
      <p:sp>
        <p:nvSpPr>
          <p:cNvPr id="16" name="Rectangle 15">
            <a:extLst>
              <a:ext uri="{FF2B5EF4-FFF2-40B4-BE49-F238E27FC236}">
                <a16:creationId xmlns:a16="http://schemas.microsoft.com/office/drawing/2014/main" id="{B1EAAE04-26EF-4D16-BFFB-9F3A8094AD4E}"/>
              </a:ext>
            </a:extLst>
          </p:cNvPr>
          <p:cNvSpPr/>
          <p:nvPr/>
        </p:nvSpPr>
        <p:spPr>
          <a:xfrm>
            <a:off x="6950075" y="3668713"/>
            <a:ext cx="298450"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n</a:t>
            </a:r>
          </a:p>
        </p:txBody>
      </p:sp>
      <p:sp>
        <p:nvSpPr>
          <p:cNvPr id="17" name="Rectangle 16">
            <a:extLst>
              <a:ext uri="{FF2B5EF4-FFF2-40B4-BE49-F238E27FC236}">
                <a16:creationId xmlns:a16="http://schemas.microsoft.com/office/drawing/2014/main" id="{F93AF8E4-84FB-4883-B812-0D4DFCE401A2}"/>
              </a:ext>
            </a:extLst>
          </p:cNvPr>
          <p:cNvSpPr/>
          <p:nvPr/>
        </p:nvSpPr>
        <p:spPr>
          <a:xfrm>
            <a:off x="7345363" y="36687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o</a:t>
            </a:r>
          </a:p>
        </p:txBody>
      </p:sp>
      <p:sp>
        <p:nvSpPr>
          <p:cNvPr id="18" name="Rectangle 17">
            <a:extLst>
              <a:ext uri="{FF2B5EF4-FFF2-40B4-BE49-F238E27FC236}">
                <a16:creationId xmlns:a16="http://schemas.microsoft.com/office/drawing/2014/main" id="{0294E65F-EC5B-40EB-A47E-6FDDA6602CC9}"/>
              </a:ext>
            </a:extLst>
          </p:cNvPr>
          <p:cNvSpPr/>
          <p:nvPr/>
        </p:nvSpPr>
        <p:spPr>
          <a:xfrm>
            <a:off x="7732713" y="36687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p</a:t>
            </a:r>
          </a:p>
        </p:txBody>
      </p:sp>
      <p:sp>
        <p:nvSpPr>
          <p:cNvPr id="19" name="Rectangle 18">
            <a:extLst>
              <a:ext uri="{FF2B5EF4-FFF2-40B4-BE49-F238E27FC236}">
                <a16:creationId xmlns:a16="http://schemas.microsoft.com/office/drawing/2014/main" id="{1762BF8D-0994-4C4C-A5C7-D82F751CD6EA}"/>
              </a:ext>
            </a:extLst>
          </p:cNvPr>
          <p:cNvSpPr/>
          <p:nvPr/>
        </p:nvSpPr>
        <p:spPr>
          <a:xfrm>
            <a:off x="8120063" y="36687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q</a:t>
            </a:r>
          </a:p>
        </p:txBody>
      </p:sp>
      <p:sp>
        <p:nvSpPr>
          <p:cNvPr id="20" name="Rectangle 19">
            <a:extLst>
              <a:ext uri="{FF2B5EF4-FFF2-40B4-BE49-F238E27FC236}">
                <a16:creationId xmlns:a16="http://schemas.microsoft.com/office/drawing/2014/main" id="{46E1F8B4-E6D1-4B3B-8614-550985ACC702}"/>
              </a:ext>
            </a:extLst>
          </p:cNvPr>
          <p:cNvSpPr/>
          <p:nvPr/>
        </p:nvSpPr>
        <p:spPr>
          <a:xfrm>
            <a:off x="8507413" y="36687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r</a:t>
            </a:r>
          </a:p>
        </p:txBody>
      </p:sp>
      <p:sp>
        <p:nvSpPr>
          <p:cNvPr id="21" name="Rectangle 20">
            <a:extLst>
              <a:ext uri="{FF2B5EF4-FFF2-40B4-BE49-F238E27FC236}">
                <a16:creationId xmlns:a16="http://schemas.microsoft.com/office/drawing/2014/main" id="{D2CC237E-27F2-46B8-8BFF-14E480574BCB}"/>
              </a:ext>
            </a:extLst>
          </p:cNvPr>
          <p:cNvSpPr/>
          <p:nvPr/>
        </p:nvSpPr>
        <p:spPr>
          <a:xfrm>
            <a:off x="6567488" y="40370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s</a:t>
            </a:r>
          </a:p>
        </p:txBody>
      </p:sp>
      <p:sp>
        <p:nvSpPr>
          <p:cNvPr id="22" name="Rectangle 21">
            <a:extLst>
              <a:ext uri="{FF2B5EF4-FFF2-40B4-BE49-F238E27FC236}">
                <a16:creationId xmlns:a16="http://schemas.microsoft.com/office/drawing/2014/main" id="{0B64FAEA-AF1A-45AA-9150-7B216113E6E3}"/>
              </a:ext>
            </a:extLst>
          </p:cNvPr>
          <p:cNvSpPr/>
          <p:nvPr/>
        </p:nvSpPr>
        <p:spPr>
          <a:xfrm>
            <a:off x="6948488" y="40370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t</a:t>
            </a:r>
          </a:p>
        </p:txBody>
      </p:sp>
      <p:sp>
        <p:nvSpPr>
          <p:cNvPr id="23" name="Rectangle 22">
            <a:extLst>
              <a:ext uri="{FF2B5EF4-FFF2-40B4-BE49-F238E27FC236}">
                <a16:creationId xmlns:a16="http://schemas.microsoft.com/office/drawing/2014/main" id="{70EC15D4-EA9A-43D3-A3FA-AF570C2C4BCB}"/>
              </a:ext>
            </a:extLst>
          </p:cNvPr>
          <p:cNvSpPr/>
          <p:nvPr/>
        </p:nvSpPr>
        <p:spPr>
          <a:xfrm>
            <a:off x="7345363" y="40370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v</a:t>
            </a:r>
          </a:p>
        </p:txBody>
      </p:sp>
      <p:sp>
        <p:nvSpPr>
          <p:cNvPr id="24" name="Rectangle 23">
            <a:extLst>
              <a:ext uri="{FF2B5EF4-FFF2-40B4-BE49-F238E27FC236}">
                <a16:creationId xmlns:a16="http://schemas.microsoft.com/office/drawing/2014/main" id="{8D300459-0BAC-4A1A-8C41-869A478C449C}"/>
              </a:ext>
            </a:extLst>
          </p:cNvPr>
          <p:cNvSpPr/>
          <p:nvPr/>
        </p:nvSpPr>
        <p:spPr>
          <a:xfrm>
            <a:off x="7732713" y="40370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w</a:t>
            </a:r>
          </a:p>
        </p:txBody>
      </p:sp>
      <p:sp>
        <p:nvSpPr>
          <p:cNvPr id="25" name="Rectangle 24">
            <a:extLst>
              <a:ext uri="{FF2B5EF4-FFF2-40B4-BE49-F238E27FC236}">
                <a16:creationId xmlns:a16="http://schemas.microsoft.com/office/drawing/2014/main" id="{A80115F8-C9A8-4F68-81B4-289D61B16379}"/>
              </a:ext>
            </a:extLst>
          </p:cNvPr>
          <p:cNvSpPr/>
          <p:nvPr/>
        </p:nvSpPr>
        <p:spPr>
          <a:xfrm>
            <a:off x="8120063" y="403701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x</a:t>
            </a:r>
          </a:p>
        </p:txBody>
      </p:sp>
      <p:sp>
        <p:nvSpPr>
          <p:cNvPr id="26" name="Rectangle 25">
            <a:extLst>
              <a:ext uri="{FF2B5EF4-FFF2-40B4-BE49-F238E27FC236}">
                <a16:creationId xmlns:a16="http://schemas.microsoft.com/office/drawing/2014/main" id="{71B0BCC3-4DD3-4A58-A50E-D85E44E721A9}"/>
              </a:ext>
            </a:extLst>
          </p:cNvPr>
          <p:cNvSpPr/>
          <p:nvPr/>
        </p:nvSpPr>
        <p:spPr>
          <a:xfrm>
            <a:off x="8507413" y="4043363"/>
            <a:ext cx="300037" cy="300037"/>
          </a:xfrm>
          <a:prstGeom prst="rect">
            <a:avLst/>
          </a:prstGeom>
          <a:solidFill>
            <a:srgbClr val="FF00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latin typeface=".VnTimeH" pitchFamily="34" charset="0"/>
              </a:rPr>
              <a:t>y</a:t>
            </a:r>
          </a:p>
        </p:txBody>
      </p:sp>
      <p:sp>
        <p:nvSpPr>
          <p:cNvPr id="27" name="Rectangle 26">
            <a:extLst>
              <a:ext uri="{FF2B5EF4-FFF2-40B4-BE49-F238E27FC236}">
                <a16:creationId xmlns:a16="http://schemas.microsoft.com/office/drawing/2014/main" id="{92D1C6DA-A6C8-4D4C-A7DF-8843DF77CB0D}"/>
              </a:ext>
            </a:extLst>
          </p:cNvPr>
          <p:cNvSpPr/>
          <p:nvPr/>
        </p:nvSpPr>
        <p:spPr>
          <a:xfrm>
            <a:off x="315913" y="3798888"/>
            <a:ext cx="719137" cy="287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1</a:t>
            </a:r>
          </a:p>
        </p:txBody>
      </p:sp>
      <p:sp>
        <p:nvSpPr>
          <p:cNvPr id="28" name="Rectangle 27">
            <a:extLst>
              <a:ext uri="{FF2B5EF4-FFF2-40B4-BE49-F238E27FC236}">
                <a16:creationId xmlns:a16="http://schemas.microsoft.com/office/drawing/2014/main" id="{0669815A-6BFB-449B-B4C7-A41577C91B08}"/>
              </a:ext>
            </a:extLst>
          </p:cNvPr>
          <p:cNvSpPr/>
          <p:nvPr/>
        </p:nvSpPr>
        <p:spPr>
          <a:xfrm>
            <a:off x="1039813" y="4162425"/>
            <a:ext cx="720725" cy="251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2</a:t>
            </a:r>
          </a:p>
        </p:txBody>
      </p:sp>
      <p:sp>
        <p:nvSpPr>
          <p:cNvPr id="29" name="Rectangle 28">
            <a:extLst>
              <a:ext uri="{FF2B5EF4-FFF2-40B4-BE49-F238E27FC236}">
                <a16:creationId xmlns:a16="http://schemas.microsoft.com/office/drawing/2014/main" id="{E1B823A6-55CC-4A62-9012-C21D8AB40CBB}"/>
              </a:ext>
            </a:extLst>
          </p:cNvPr>
          <p:cNvSpPr/>
          <p:nvPr/>
        </p:nvSpPr>
        <p:spPr>
          <a:xfrm>
            <a:off x="1765300" y="4524375"/>
            <a:ext cx="720725" cy="216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3</a:t>
            </a:r>
          </a:p>
        </p:txBody>
      </p:sp>
      <p:sp>
        <p:nvSpPr>
          <p:cNvPr id="30" name="Rectangle 29">
            <a:extLst>
              <a:ext uri="{FF2B5EF4-FFF2-40B4-BE49-F238E27FC236}">
                <a16:creationId xmlns:a16="http://schemas.microsoft.com/office/drawing/2014/main" id="{EB4FFA4B-3575-4D75-A73C-B9FFBD4B0221}"/>
              </a:ext>
            </a:extLst>
          </p:cNvPr>
          <p:cNvSpPr/>
          <p:nvPr/>
        </p:nvSpPr>
        <p:spPr>
          <a:xfrm>
            <a:off x="2490788" y="4905375"/>
            <a:ext cx="7207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4</a:t>
            </a:r>
          </a:p>
        </p:txBody>
      </p:sp>
      <p:sp>
        <p:nvSpPr>
          <p:cNvPr id="31" name="Rectangle 30">
            <a:extLst>
              <a:ext uri="{FF2B5EF4-FFF2-40B4-BE49-F238E27FC236}">
                <a16:creationId xmlns:a16="http://schemas.microsoft.com/office/drawing/2014/main" id="{C99EFAE7-C428-4929-8E09-90A54DB9B8E4}"/>
              </a:ext>
            </a:extLst>
          </p:cNvPr>
          <p:cNvSpPr/>
          <p:nvPr/>
        </p:nvSpPr>
        <p:spPr>
          <a:xfrm>
            <a:off x="3216275" y="5265738"/>
            <a:ext cx="719138"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5</a:t>
            </a:r>
          </a:p>
        </p:txBody>
      </p:sp>
      <p:sp>
        <p:nvSpPr>
          <p:cNvPr id="32" name="Rectangle 31">
            <a:extLst>
              <a:ext uri="{FF2B5EF4-FFF2-40B4-BE49-F238E27FC236}">
                <a16:creationId xmlns:a16="http://schemas.microsoft.com/office/drawing/2014/main" id="{FDC5EB9D-BC98-4359-8358-F6CDE5A9A9E2}"/>
              </a:ext>
            </a:extLst>
          </p:cNvPr>
          <p:cNvSpPr/>
          <p:nvPr/>
        </p:nvSpPr>
        <p:spPr>
          <a:xfrm>
            <a:off x="3941763" y="5624513"/>
            <a:ext cx="719137" cy="108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6</a:t>
            </a:r>
          </a:p>
        </p:txBody>
      </p:sp>
      <p:sp>
        <p:nvSpPr>
          <p:cNvPr id="33" name="Rectangle 32">
            <a:extLst>
              <a:ext uri="{FF2B5EF4-FFF2-40B4-BE49-F238E27FC236}">
                <a16:creationId xmlns:a16="http://schemas.microsoft.com/office/drawing/2014/main" id="{8B9F6C3C-025C-4A05-8006-63429A669CD8}"/>
              </a:ext>
            </a:extLst>
          </p:cNvPr>
          <p:cNvSpPr/>
          <p:nvPr/>
        </p:nvSpPr>
        <p:spPr>
          <a:xfrm>
            <a:off x="4667250" y="5986463"/>
            <a:ext cx="719138"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a:t>7</a:t>
            </a:r>
          </a:p>
        </p:txBody>
      </p:sp>
      <p:sp>
        <p:nvSpPr>
          <p:cNvPr id="34" name="Rectangle 33">
            <a:extLst>
              <a:ext uri="{FF2B5EF4-FFF2-40B4-BE49-F238E27FC236}">
                <a16:creationId xmlns:a16="http://schemas.microsoft.com/office/drawing/2014/main" id="{042C8E97-DAD8-4587-84F1-3FA550673E23}"/>
              </a:ext>
            </a:extLst>
          </p:cNvPr>
          <p:cNvSpPr/>
          <p:nvPr/>
        </p:nvSpPr>
        <p:spPr>
          <a:xfrm>
            <a:off x="5391150" y="6345238"/>
            <a:ext cx="7207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FFFF"/>
                </a:solidFill>
                <a:latin typeface="Calibri" pitchFamily="34" charset="0"/>
              </a:rPr>
              <a:t>8</a:t>
            </a:r>
          </a:p>
        </p:txBody>
      </p:sp>
      <p:pic>
        <p:nvPicPr>
          <p:cNvPr id="20515" name="Picture 4" descr="MMAG00178_0000[1]">
            <a:extLst>
              <a:ext uri="{FF2B5EF4-FFF2-40B4-BE49-F238E27FC236}">
                <a16:creationId xmlns:a16="http://schemas.microsoft.com/office/drawing/2014/main" id="{FB2AF160-CBBA-47D7-B180-18A313CE71CF}"/>
              </a:ext>
            </a:extLst>
          </p:cNvPr>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rot="10800000">
            <a:off x="6553200" y="6096000"/>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51C6A6C4-4997-4888-9402-3CD3ECE79C9E}"/>
              </a:ext>
            </a:extLst>
          </p:cNvPr>
          <p:cNvSpPr txBox="1">
            <a:spLocks noChangeArrowheads="1"/>
          </p:cNvSpPr>
          <p:nvPr/>
        </p:nvSpPr>
        <p:spPr bwMode="auto">
          <a:xfrm>
            <a:off x="3200400" y="2743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a:solidFill>
                  <a:srgbClr val="FF0000"/>
                </a:solidFill>
              </a:rPr>
              <a:t>YOU WIN</a:t>
            </a:r>
          </a:p>
        </p:txBody>
      </p:sp>
      <p:grpSp>
        <p:nvGrpSpPr>
          <p:cNvPr id="20517" name="Group 110">
            <a:extLst>
              <a:ext uri="{FF2B5EF4-FFF2-40B4-BE49-F238E27FC236}">
                <a16:creationId xmlns:a16="http://schemas.microsoft.com/office/drawing/2014/main" id="{25A16971-929C-478F-81C5-4706EEDDD76F}"/>
              </a:ext>
            </a:extLst>
          </p:cNvPr>
          <p:cNvGrpSpPr>
            <a:grpSpLocks/>
          </p:cNvGrpSpPr>
          <p:nvPr/>
        </p:nvGrpSpPr>
        <p:grpSpPr bwMode="auto">
          <a:xfrm>
            <a:off x="292100" y="4173538"/>
            <a:ext cx="5845175" cy="2532062"/>
            <a:chOff x="304800" y="3308556"/>
            <a:chExt cx="5844288" cy="2530936"/>
          </a:xfrm>
        </p:grpSpPr>
        <p:cxnSp>
          <p:nvCxnSpPr>
            <p:cNvPr id="64" name="Straight Connector 63">
              <a:extLst>
                <a:ext uri="{FF2B5EF4-FFF2-40B4-BE49-F238E27FC236}">
                  <a16:creationId xmlns:a16="http://schemas.microsoft.com/office/drawing/2014/main" id="{77197B55-B600-45D4-9F73-5278CCE5A5D9}"/>
                </a:ext>
              </a:extLst>
            </p:cNvPr>
            <p:cNvCxnSpPr/>
            <p:nvPr/>
          </p:nvCxnSpPr>
          <p:spPr>
            <a:xfrm>
              <a:off x="304800" y="3308556"/>
              <a:ext cx="720616" cy="15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63507E2-450B-454A-914B-400DF9420C40}"/>
                </a:ext>
              </a:extLst>
            </p:cNvPr>
            <p:cNvCxnSpPr/>
            <p:nvPr/>
          </p:nvCxnSpPr>
          <p:spPr>
            <a:xfrm>
              <a:off x="304800" y="3657651"/>
              <a:ext cx="1447580" cy="15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5D56D53-88D2-4F24-9099-2A49FBD754C8}"/>
                </a:ext>
              </a:extLst>
            </p:cNvPr>
            <p:cNvCxnSpPr/>
            <p:nvPr/>
          </p:nvCxnSpPr>
          <p:spPr>
            <a:xfrm rot="10800000">
              <a:off x="304800" y="4024200"/>
              <a:ext cx="2209465" cy="15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E8C1835-5A3B-417F-BA0A-EFF40E8789E6}"/>
                </a:ext>
              </a:extLst>
            </p:cNvPr>
            <p:cNvCxnSpPr/>
            <p:nvPr/>
          </p:nvCxnSpPr>
          <p:spPr>
            <a:xfrm rot="10800000">
              <a:off x="330196" y="4741431"/>
              <a:ext cx="3599904" cy="15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D7D9D1-04E4-473E-904B-6FB75D3F0F79}"/>
                </a:ext>
              </a:extLst>
            </p:cNvPr>
            <p:cNvCxnSpPr/>
            <p:nvPr/>
          </p:nvCxnSpPr>
          <p:spPr>
            <a:xfrm rot="10800000">
              <a:off x="319086" y="5090525"/>
              <a:ext cx="4344328" cy="15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B57F36-0367-4D4F-8EE5-13B0B7825C9B}"/>
                </a:ext>
              </a:extLst>
            </p:cNvPr>
            <p:cNvCxnSpPr/>
            <p:nvPr/>
          </p:nvCxnSpPr>
          <p:spPr>
            <a:xfrm rot="10800000">
              <a:off x="304800" y="5457075"/>
              <a:ext cx="5104625" cy="15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1D5062D-EDBA-4F6F-8434-3B6FC6DFDDDC}"/>
                </a:ext>
              </a:extLst>
            </p:cNvPr>
            <p:cNvCxnSpPr/>
            <p:nvPr/>
          </p:nvCxnSpPr>
          <p:spPr>
            <a:xfrm>
              <a:off x="317498" y="5837906"/>
              <a:ext cx="5831590" cy="1586"/>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33A78F-1952-4B56-978E-A36E7A6BA473}"/>
                </a:ext>
              </a:extLst>
            </p:cNvPr>
            <p:cNvCxnSpPr/>
            <p:nvPr/>
          </p:nvCxnSpPr>
          <p:spPr>
            <a:xfrm>
              <a:off x="304800" y="4395509"/>
              <a:ext cx="2895161" cy="15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6515" name="Group 83">
            <a:extLst>
              <a:ext uri="{FF2B5EF4-FFF2-40B4-BE49-F238E27FC236}">
                <a16:creationId xmlns:a16="http://schemas.microsoft.com/office/drawing/2014/main" id="{E3A596DA-5383-46DD-AB3F-F769EFC9EE58}"/>
              </a:ext>
            </a:extLst>
          </p:cNvPr>
          <p:cNvGraphicFramePr>
            <a:graphicFrameLocks noGrp="1"/>
          </p:cNvGraphicFramePr>
          <p:nvPr/>
        </p:nvGraphicFramePr>
        <p:xfrm>
          <a:off x="2133600" y="1828800"/>
          <a:ext cx="7010400" cy="762000"/>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gridCol w="876300">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46500" name="Text Box 68">
            <a:extLst>
              <a:ext uri="{FF2B5EF4-FFF2-40B4-BE49-F238E27FC236}">
                <a16:creationId xmlns:a16="http://schemas.microsoft.com/office/drawing/2014/main" id="{97A5701B-70C9-411F-8CAC-C282A8CCB112}"/>
              </a:ext>
            </a:extLst>
          </p:cNvPr>
          <p:cNvSpPr txBox="1">
            <a:spLocks noChangeArrowheads="1"/>
          </p:cNvSpPr>
          <p:nvPr/>
        </p:nvSpPr>
        <p:spPr bwMode="auto">
          <a:xfrm>
            <a:off x="2133600" y="1905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600" b="1">
                <a:solidFill>
                  <a:srgbClr val="FF0000"/>
                </a:solidFill>
                <a:latin typeface=".VnTimeH" pitchFamily="34" charset="0"/>
              </a:rPr>
              <a:t>F</a:t>
            </a:r>
          </a:p>
        </p:txBody>
      </p:sp>
      <p:sp>
        <p:nvSpPr>
          <p:cNvPr id="20539" name="Text Box 69">
            <a:extLst>
              <a:ext uri="{FF2B5EF4-FFF2-40B4-BE49-F238E27FC236}">
                <a16:creationId xmlns:a16="http://schemas.microsoft.com/office/drawing/2014/main" id="{8B5B2E31-0C06-4EE6-8A51-CC06ABA0BCCE}"/>
              </a:ext>
            </a:extLst>
          </p:cNvPr>
          <p:cNvSpPr txBox="1">
            <a:spLocks noChangeArrowheads="1"/>
          </p:cNvSpPr>
          <p:nvPr/>
        </p:nvSpPr>
        <p:spPr bwMode="auto">
          <a:xfrm>
            <a:off x="3276600" y="838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46502" name="Text Box 70">
            <a:extLst>
              <a:ext uri="{FF2B5EF4-FFF2-40B4-BE49-F238E27FC236}">
                <a16:creationId xmlns:a16="http://schemas.microsoft.com/office/drawing/2014/main" id="{8A662492-862E-4EC4-8C82-7E850B07A788}"/>
              </a:ext>
            </a:extLst>
          </p:cNvPr>
          <p:cNvSpPr txBox="1">
            <a:spLocks noChangeArrowheads="1"/>
          </p:cNvSpPr>
          <p:nvPr/>
        </p:nvSpPr>
        <p:spPr bwMode="auto">
          <a:xfrm>
            <a:off x="3200400" y="1905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O</a:t>
            </a:r>
          </a:p>
        </p:txBody>
      </p:sp>
      <p:sp>
        <p:nvSpPr>
          <p:cNvPr id="146503" name="Text Box 71">
            <a:extLst>
              <a:ext uri="{FF2B5EF4-FFF2-40B4-BE49-F238E27FC236}">
                <a16:creationId xmlns:a16="http://schemas.microsoft.com/office/drawing/2014/main" id="{E62E1007-72F8-415A-993E-75061072B4B8}"/>
              </a:ext>
            </a:extLst>
          </p:cNvPr>
          <p:cNvSpPr txBox="1">
            <a:spLocks noChangeArrowheads="1"/>
          </p:cNvSpPr>
          <p:nvPr/>
        </p:nvSpPr>
        <p:spPr bwMode="auto">
          <a:xfrm>
            <a:off x="4114800" y="1905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L</a:t>
            </a:r>
          </a:p>
        </p:txBody>
      </p:sp>
      <p:sp>
        <p:nvSpPr>
          <p:cNvPr id="146504" name="Text Box 72">
            <a:extLst>
              <a:ext uri="{FF2B5EF4-FFF2-40B4-BE49-F238E27FC236}">
                <a16:creationId xmlns:a16="http://schemas.microsoft.com/office/drawing/2014/main" id="{9690EB04-1BA4-42F2-BA7A-8E0DA4DBD50A}"/>
              </a:ext>
            </a:extLst>
          </p:cNvPr>
          <p:cNvSpPr txBox="1">
            <a:spLocks noChangeArrowheads="1"/>
          </p:cNvSpPr>
          <p:nvPr/>
        </p:nvSpPr>
        <p:spPr bwMode="auto">
          <a:xfrm>
            <a:off x="5029200" y="1905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K</a:t>
            </a:r>
          </a:p>
        </p:txBody>
      </p:sp>
      <p:sp>
        <p:nvSpPr>
          <p:cNvPr id="146505" name="Text Box 73">
            <a:extLst>
              <a:ext uri="{FF2B5EF4-FFF2-40B4-BE49-F238E27FC236}">
                <a16:creationId xmlns:a16="http://schemas.microsoft.com/office/drawing/2014/main" id="{A85F7D27-6116-401D-9A8E-46787889C840}"/>
              </a:ext>
            </a:extLst>
          </p:cNvPr>
          <p:cNvSpPr txBox="1">
            <a:spLocks noChangeArrowheads="1"/>
          </p:cNvSpPr>
          <p:nvPr/>
        </p:nvSpPr>
        <p:spPr bwMode="auto">
          <a:xfrm>
            <a:off x="5867400" y="1905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T</a:t>
            </a:r>
          </a:p>
        </p:txBody>
      </p:sp>
      <p:sp>
        <p:nvSpPr>
          <p:cNvPr id="20544" name="WordArt 74">
            <a:extLst>
              <a:ext uri="{FF2B5EF4-FFF2-40B4-BE49-F238E27FC236}">
                <a16:creationId xmlns:a16="http://schemas.microsoft.com/office/drawing/2014/main" id="{9FFDA4F7-AE85-412A-AC63-3E659163CD26}"/>
              </a:ext>
            </a:extLst>
          </p:cNvPr>
          <p:cNvSpPr>
            <a:spLocks noChangeArrowheads="1" noChangeShapeType="1" noTextEdit="1"/>
          </p:cNvSpPr>
          <p:nvPr/>
        </p:nvSpPr>
        <p:spPr bwMode="auto">
          <a:xfrm>
            <a:off x="1752600" y="762000"/>
            <a:ext cx="5562600" cy="457200"/>
          </a:xfrm>
          <a:prstGeom prst="rect">
            <a:avLst/>
          </a:prstGeom>
        </p:spPr>
        <p:txBody>
          <a:bodyPr wrap="none" fromWordArt="1">
            <a:prstTxWarp prst="textPlain">
              <a:avLst>
                <a:gd name="adj" fmla="val 50000"/>
              </a:avLst>
            </a:prstTxWarp>
          </a:bodyPr>
          <a:lstStyle/>
          <a:p>
            <a:pPr algn="ctr"/>
            <a:r>
              <a:rPr lang="en-US" sz="3600" kern="10" spc="720">
                <a:ln w="9525">
                  <a:solidFill>
                    <a:srgbClr val="008000"/>
                  </a:solidFill>
                  <a:round/>
                  <a:headEnd/>
                  <a:tailEnd/>
                </a:ln>
                <a:solidFill>
                  <a:srgbClr val="C00000"/>
                </a:solidFill>
                <a:latin typeface="Arial Black" panose="020B0A04020102020204" pitchFamily="34" charset="0"/>
              </a:rPr>
              <a:t>Shark attack</a:t>
            </a:r>
          </a:p>
        </p:txBody>
      </p:sp>
      <p:sp>
        <p:nvSpPr>
          <p:cNvPr id="146516" name="Text Box 84">
            <a:extLst>
              <a:ext uri="{FF2B5EF4-FFF2-40B4-BE49-F238E27FC236}">
                <a16:creationId xmlns:a16="http://schemas.microsoft.com/office/drawing/2014/main" id="{F15F824B-0171-49C7-93F5-C00CB70192FF}"/>
              </a:ext>
            </a:extLst>
          </p:cNvPr>
          <p:cNvSpPr txBox="1">
            <a:spLocks noChangeArrowheads="1"/>
          </p:cNvSpPr>
          <p:nvPr/>
        </p:nvSpPr>
        <p:spPr bwMode="auto">
          <a:xfrm>
            <a:off x="8458200" y="1905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E</a:t>
            </a:r>
          </a:p>
        </p:txBody>
      </p:sp>
      <p:sp>
        <p:nvSpPr>
          <p:cNvPr id="146517" name="Text Box 85">
            <a:extLst>
              <a:ext uri="{FF2B5EF4-FFF2-40B4-BE49-F238E27FC236}">
                <a16:creationId xmlns:a16="http://schemas.microsoft.com/office/drawing/2014/main" id="{DDEE42C5-56A2-4BAE-B648-D4220A8713F8}"/>
              </a:ext>
            </a:extLst>
          </p:cNvPr>
          <p:cNvSpPr txBox="1">
            <a:spLocks noChangeArrowheads="1"/>
          </p:cNvSpPr>
          <p:nvPr/>
        </p:nvSpPr>
        <p:spPr bwMode="auto">
          <a:xfrm>
            <a:off x="6781800" y="1905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A</a:t>
            </a:r>
          </a:p>
        </p:txBody>
      </p:sp>
      <p:sp>
        <p:nvSpPr>
          <p:cNvPr id="146518" name="Text Box 86">
            <a:extLst>
              <a:ext uri="{FF2B5EF4-FFF2-40B4-BE49-F238E27FC236}">
                <a16:creationId xmlns:a16="http://schemas.microsoft.com/office/drawing/2014/main" id="{D50E867A-8FBB-492E-846A-689B8006E3DB}"/>
              </a:ext>
            </a:extLst>
          </p:cNvPr>
          <p:cNvSpPr txBox="1">
            <a:spLocks noChangeArrowheads="1"/>
          </p:cNvSpPr>
          <p:nvPr/>
        </p:nvSpPr>
        <p:spPr bwMode="auto">
          <a:xfrm>
            <a:off x="7543800" y="1905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latin typeface=".VnTimeH" pitchFamily="34" charset="0"/>
              </a:rPr>
              <a:t>L</a:t>
            </a:r>
          </a:p>
        </p:txBody>
      </p:sp>
      <p:sp>
        <p:nvSpPr>
          <p:cNvPr id="146519" name="AutoShape 87">
            <a:extLst>
              <a:ext uri="{FF2B5EF4-FFF2-40B4-BE49-F238E27FC236}">
                <a16:creationId xmlns:a16="http://schemas.microsoft.com/office/drawing/2014/main" id="{F11D41BC-BD78-4663-9CA3-8AA08F3CDD32}"/>
              </a:ext>
            </a:extLst>
          </p:cNvPr>
          <p:cNvSpPr>
            <a:spLocks noChangeArrowheads="1"/>
          </p:cNvSpPr>
          <p:nvPr/>
        </p:nvSpPr>
        <p:spPr bwMode="auto">
          <a:xfrm>
            <a:off x="609600" y="6019800"/>
            <a:ext cx="685800" cy="609600"/>
          </a:xfrm>
          <a:prstGeom prst="smileyFace">
            <a:avLst>
              <a:gd name="adj" fmla="val 4653"/>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46521" name="AutoShape 89">
            <a:extLst>
              <a:ext uri="{FF2B5EF4-FFF2-40B4-BE49-F238E27FC236}">
                <a16:creationId xmlns:a16="http://schemas.microsoft.com/office/drawing/2014/main" id="{94B491F7-51D6-4545-88C8-8EB0F9050170}"/>
              </a:ext>
            </a:extLst>
          </p:cNvPr>
          <p:cNvSpPr>
            <a:spLocks noChangeArrowheads="1"/>
          </p:cNvSpPr>
          <p:nvPr/>
        </p:nvSpPr>
        <p:spPr bwMode="auto">
          <a:xfrm>
            <a:off x="2362200" y="6096000"/>
            <a:ext cx="762000" cy="457200"/>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 name="TextBox 61">
            <a:extLst>
              <a:ext uri="{FF2B5EF4-FFF2-40B4-BE49-F238E27FC236}">
                <a16:creationId xmlns:a16="http://schemas.microsoft.com/office/drawing/2014/main" id="{173EB325-E1BB-4EB8-9B6A-6CD0F3C19FFE}"/>
              </a:ext>
            </a:extLst>
          </p:cNvPr>
          <p:cNvSpPr txBox="1">
            <a:spLocks noChangeArrowheads="1"/>
          </p:cNvSpPr>
          <p:nvPr/>
        </p:nvSpPr>
        <p:spPr bwMode="auto">
          <a:xfrm>
            <a:off x="3200400" y="32004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a:solidFill>
                  <a:srgbClr val="FFFF00"/>
                </a:solidFill>
              </a:rPr>
              <a:t>YOU LOSE</a:t>
            </a:r>
          </a:p>
        </p:txBody>
      </p:sp>
      <p:sp>
        <p:nvSpPr>
          <p:cNvPr id="146509" name="Rectangle 33">
            <a:extLst>
              <a:ext uri="{FF2B5EF4-FFF2-40B4-BE49-F238E27FC236}">
                <a16:creationId xmlns:a16="http://schemas.microsoft.com/office/drawing/2014/main" id="{017B6393-9BC4-469C-857C-641F4EDCA5C9}"/>
              </a:ext>
            </a:extLst>
          </p:cNvPr>
          <p:cNvSpPr/>
          <p:nvPr/>
        </p:nvSpPr>
        <p:spPr>
          <a:xfrm>
            <a:off x="6096000" y="6345238"/>
            <a:ext cx="7207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FFFF"/>
                </a:solidFill>
                <a:latin typeface="Calibri" pitchFamily="34" charset="0"/>
              </a:rPr>
              <a:t>0</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4" presetClass="emph" presetSubtype="0" fill="hold" grpId="0" nodeType="withEffect">
                                  <p:stCondLst>
                                    <p:cond delay="0"/>
                                  </p:stCondLst>
                                  <p:childTnLst>
                                    <p:animClr clrSpc="hsl" dir="cw">
                                      <p:cBhvr override="childStyle">
                                        <p:cTn id="12" dur="500" fill="hold"/>
                                        <p:tgtEl>
                                          <p:spTgt spid="24"/>
                                        </p:tgtEl>
                                        <p:attrNameLst>
                                          <p:attrName>style.color</p:attrName>
                                        </p:attrNameLst>
                                      </p:cBhvr>
                                      <p:by>
                                        <p:hsl h="0" s="-12549" l="-25098"/>
                                      </p:by>
                                    </p:animClr>
                                    <p:animClr clrSpc="hsl" dir="cw">
                                      <p:cBhvr>
                                        <p:cTn id="13" dur="500" fill="hold"/>
                                        <p:tgtEl>
                                          <p:spTgt spid="24"/>
                                        </p:tgtEl>
                                        <p:attrNameLst>
                                          <p:attrName>fillcolor</p:attrName>
                                        </p:attrNameLst>
                                      </p:cBhvr>
                                      <p:by>
                                        <p:hsl h="0" s="-12549" l="-25098"/>
                                      </p:by>
                                    </p:animClr>
                                    <p:animClr clrSpc="hsl" dir="cw">
                                      <p:cBhvr>
                                        <p:cTn id="14" dur="500" fill="hold"/>
                                        <p:tgtEl>
                                          <p:spTgt spid="24"/>
                                        </p:tgtEl>
                                        <p:attrNameLst>
                                          <p:attrName>stroke.color</p:attrName>
                                        </p:attrNameLst>
                                      </p:cBhvr>
                                      <p:by>
                                        <p:hsl h="0" s="-12549" l="-25098"/>
                                      </p:by>
                                    </p:animClr>
                                    <p:set>
                                      <p:cBhvr>
                                        <p:cTn id="15" dur="500" fill="hold"/>
                                        <p:tgtEl>
                                          <p:spTgt spid="24"/>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grpId="0" nodeType="withEffect">
                                  <p:stCondLst>
                                    <p:cond delay="0"/>
                                  </p:stCondLst>
                                  <p:childTnLst>
                                    <p:animClr clrSpc="rgb" dir="cw">
                                      <p:cBhvr>
                                        <p:cTn id="20" dur="500" fill="hold"/>
                                        <p:tgtEl>
                                          <p:spTgt spid="7"/>
                                        </p:tgtEl>
                                        <p:attrNameLst>
                                          <p:attrName>fillcolor</p:attrName>
                                        </p:attrNameLst>
                                      </p:cBhvr>
                                      <p:to>
                                        <a:schemeClr val="accent2"/>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par>
                                <p:cTn id="23" presetID="4" presetClass="entr" presetSubtype="16" fill="hold" nodeType="withEffect">
                                  <p:stCondLst>
                                    <p:cond delay="0"/>
                                  </p:stCondLst>
                                  <p:childTnLst>
                                    <p:set>
                                      <p:cBhvr>
                                        <p:cTn id="24" dur="1" fill="hold">
                                          <p:stCondLst>
                                            <p:cond delay="0"/>
                                          </p:stCondLst>
                                        </p:cTn>
                                        <p:tgtEl>
                                          <p:spTgt spid="146516">
                                            <p:txEl>
                                              <p:pRg st="0" end="0"/>
                                            </p:txEl>
                                          </p:spTgt>
                                        </p:tgtEl>
                                        <p:attrNameLst>
                                          <p:attrName>style.visibility</p:attrName>
                                        </p:attrNameLst>
                                      </p:cBhvr>
                                      <p:to>
                                        <p:strVal val="visible"/>
                                      </p:to>
                                    </p:set>
                                    <p:animEffect transition="in" filter="box(in)">
                                      <p:cBhvr>
                                        <p:cTn id="25" dur="500"/>
                                        <p:tgtEl>
                                          <p:spTgt spid="146516">
                                            <p:txEl>
                                              <p:pRg st="0" end="0"/>
                                            </p:txEl>
                                          </p:spTgt>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mph" presetSubtype="2" fill="hold" grpId="0" nodeType="withEffect">
                                  <p:stCondLst>
                                    <p:cond delay="0"/>
                                  </p:stCondLst>
                                  <p:childTnLst>
                                    <p:animClr clrSpc="rgb" dir="cw">
                                      <p:cBhvr>
                                        <p:cTn id="30" dur="500" fill="hold"/>
                                        <p:tgtEl>
                                          <p:spTgt spid="3"/>
                                        </p:tgtEl>
                                        <p:attrNameLst>
                                          <p:attrName>fillcolor</p:attrName>
                                        </p:attrNameLst>
                                      </p:cBhvr>
                                      <p:to>
                                        <a:schemeClr val="accent2"/>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cTn>
                              </p:par>
                              <p:par>
                                <p:cTn id="33" presetID="3" presetClass="entr" presetSubtype="10" fill="hold" grpId="0" nodeType="withEffect">
                                  <p:stCondLst>
                                    <p:cond delay="0"/>
                                  </p:stCondLst>
                                  <p:childTnLst>
                                    <p:set>
                                      <p:cBhvr>
                                        <p:cTn id="34" dur="1" fill="hold">
                                          <p:stCondLst>
                                            <p:cond delay="0"/>
                                          </p:stCondLst>
                                        </p:cTn>
                                        <p:tgtEl>
                                          <p:spTgt spid="146517">
                                            <p:txEl>
                                              <p:pRg st="0" end="0"/>
                                            </p:txEl>
                                          </p:spTgt>
                                        </p:tgtEl>
                                        <p:attrNameLst>
                                          <p:attrName>style.visibility</p:attrName>
                                        </p:attrNameLst>
                                      </p:cBhvr>
                                      <p:to>
                                        <p:strVal val="visible"/>
                                      </p:to>
                                    </p:set>
                                    <p:animEffect transition="in" filter="blinds(horizontal)">
                                      <p:cBhvr>
                                        <p:cTn id="35" dur="500"/>
                                        <p:tgtEl>
                                          <p:spTgt spid="146517">
                                            <p:txEl>
                                              <p:pRg st="0" end="0"/>
                                            </p:txEl>
                                          </p:spTgt>
                                        </p:tgtEl>
                                      </p:cBhvr>
                                    </p:animEffect>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22"/>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mph" presetSubtype="2" fill="hold" grpId="0" nodeType="withEffect">
                                  <p:stCondLst>
                                    <p:cond delay="0"/>
                                  </p:stCondLst>
                                  <p:childTnLst>
                                    <p:animClr clrSpc="rgb" dir="cw">
                                      <p:cBhvr>
                                        <p:cTn id="40" dur="500" fill="hold"/>
                                        <p:tgtEl>
                                          <p:spTgt spid="22"/>
                                        </p:tgtEl>
                                        <p:attrNameLst>
                                          <p:attrName>fillcolor</p:attrName>
                                        </p:attrNameLst>
                                      </p:cBhvr>
                                      <p:to>
                                        <a:schemeClr val="accent2"/>
                                      </p:to>
                                    </p:animClr>
                                    <p:set>
                                      <p:cBhvr>
                                        <p:cTn id="41" dur="500" fill="hold"/>
                                        <p:tgtEl>
                                          <p:spTgt spid="22"/>
                                        </p:tgtEl>
                                        <p:attrNameLst>
                                          <p:attrName>fill.type</p:attrName>
                                        </p:attrNameLst>
                                      </p:cBhvr>
                                      <p:to>
                                        <p:strVal val="solid"/>
                                      </p:to>
                                    </p:set>
                                    <p:set>
                                      <p:cBhvr>
                                        <p:cTn id="42" dur="500" fill="hold"/>
                                        <p:tgtEl>
                                          <p:spTgt spid="22"/>
                                        </p:tgtEl>
                                        <p:attrNameLst>
                                          <p:attrName>fill.on</p:attrName>
                                        </p:attrNameLst>
                                      </p:cBhvr>
                                      <p:to>
                                        <p:strVal val="true"/>
                                      </p:to>
                                    </p:set>
                                  </p:childTnLst>
                                </p:cTn>
                              </p:par>
                              <p:par>
                                <p:cTn id="43" presetID="4" presetClass="entr" presetSubtype="16" fill="hold" nodeType="withEffect">
                                  <p:stCondLst>
                                    <p:cond delay="0"/>
                                  </p:stCondLst>
                                  <p:childTnLst>
                                    <p:set>
                                      <p:cBhvr>
                                        <p:cTn id="44" dur="1" fill="hold">
                                          <p:stCondLst>
                                            <p:cond delay="0"/>
                                          </p:stCondLst>
                                        </p:cTn>
                                        <p:tgtEl>
                                          <p:spTgt spid="146505">
                                            <p:txEl>
                                              <p:pRg st="0" end="0"/>
                                            </p:txEl>
                                          </p:spTgt>
                                        </p:tgtEl>
                                        <p:attrNameLst>
                                          <p:attrName>style.visibility</p:attrName>
                                        </p:attrNameLst>
                                      </p:cBhvr>
                                      <p:to>
                                        <p:strVal val="visible"/>
                                      </p:to>
                                    </p:set>
                                    <p:animEffect transition="in" filter="box(in)">
                                      <p:cBhvr>
                                        <p:cTn id="45" dur="500"/>
                                        <p:tgtEl>
                                          <p:spTgt spid="146505">
                                            <p:txEl>
                                              <p:pRg st="0" end="0"/>
                                            </p:txEl>
                                          </p:spTgt>
                                        </p:tgtEl>
                                      </p:cBhvr>
                                    </p:animEffec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4" presetClass="emph" presetSubtype="0" fill="hold" grpId="0" nodeType="withEffect">
                                  <p:stCondLst>
                                    <p:cond delay="0"/>
                                  </p:stCondLst>
                                  <p:childTnLst>
                                    <p:animClr clrSpc="hsl" dir="cw">
                                      <p:cBhvr override="childStyle">
                                        <p:cTn id="50" dur="500" fill="hold"/>
                                        <p:tgtEl>
                                          <p:spTgt spid="10"/>
                                        </p:tgtEl>
                                        <p:attrNameLst>
                                          <p:attrName>style.color</p:attrName>
                                        </p:attrNameLst>
                                      </p:cBhvr>
                                      <p:by>
                                        <p:hsl h="0" s="-12549" l="-25098"/>
                                      </p:by>
                                    </p:animClr>
                                    <p:animClr clrSpc="hsl" dir="cw">
                                      <p:cBhvr>
                                        <p:cTn id="51" dur="500" fill="hold"/>
                                        <p:tgtEl>
                                          <p:spTgt spid="10"/>
                                        </p:tgtEl>
                                        <p:attrNameLst>
                                          <p:attrName>fillcolor</p:attrName>
                                        </p:attrNameLst>
                                      </p:cBhvr>
                                      <p:by>
                                        <p:hsl h="0" s="-12549" l="-25098"/>
                                      </p:by>
                                    </p:animClr>
                                    <p:animClr clrSpc="hsl" dir="cw">
                                      <p:cBhvr>
                                        <p:cTn id="52" dur="500" fill="hold"/>
                                        <p:tgtEl>
                                          <p:spTgt spid="10"/>
                                        </p:tgtEl>
                                        <p:attrNameLst>
                                          <p:attrName>stroke.color</p:attrName>
                                        </p:attrNameLst>
                                      </p:cBhvr>
                                      <p:by>
                                        <p:hsl h="0" s="-12549" l="-25098"/>
                                      </p:by>
                                    </p:animClr>
                                    <p:set>
                                      <p:cBhvr>
                                        <p:cTn id="5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24" presetClass="emph" presetSubtype="0" fill="hold" grpId="0" nodeType="withEffect">
                                  <p:stCondLst>
                                    <p:cond delay="0"/>
                                  </p:stCondLst>
                                  <p:childTnLst>
                                    <p:animClr clrSpc="hsl" dir="cw">
                                      <p:cBhvr override="childStyle">
                                        <p:cTn id="58" dur="500" fill="hold"/>
                                        <p:tgtEl>
                                          <p:spTgt spid="20"/>
                                        </p:tgtEl>
                                        <p:attrNameLst>
                                          <p:attrName>style.color</p:attrName>
                                        </p:attrNameLst>
                                      </p:cBhvr>
                                      <p:by>
                                        <p:hsl h="0" s="-12549" l="-25098"/>
                                      </p:by>
                                    </p:animClr>
                                    <p:animClr clrSpc="hsl" dir="cw">
                                      <p:cBhvr>
                                        <p:cTn id="59" dur="500" fill="hold"/>
                                        <p:tgtEl>
                                          <p:spTgt spid="20"/>
                                        </p:tgtEl>
                                        <p:attrNameLst>
                                          <p:attrName>fillcolor</p:attrName>
                                        </p:attrNameLst>
                                      </p:cBhvr>
                                      <p:by>
                                        <p:hsl h="0" s="-12549" l="-25098"/>
                                      </p:by>
                                    </p:animClr>
                                    <p:animClr clrSpc="hsl" dir="cw">
                                      <p:cBhvr>
                                        <p:cTn id="60" dur="500" fill="hold"/>
                                        <p:tgtEl>
                                          <p:spTgt spid="20"/>
                                        </p:tgtEl>
                                        <p:attrNameLst>
                                          <p:attrName>stroke.color</p:attrName>
                                        </p:attrNameLst>
                                      </p:cBhvr>
                                      <p:by>
                                        <p:hsl h="0" s="-12549" l="-25098"/>
                                      </p:by>
                                    </p:animClr>
                                    <p:set>
                                      <p:cBhvr>
                                        <p:cTn id="61" dur="500" fill="hold"/>
                                        <p:tgtEl>
                                          <p:spTgt spid="20"/>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mph" presetSubtype="2" fill="hold" grpId="0" nodeType="withEffect">
                                  <p:stCondLst>
                                    <p:cond delay="0"/>
                                  </p:stCondLst>
                                  <p:childTnLst>
                                    <p:animClr clrSpc="rgb" dir="cw">
                                      <p:cBhvr>
                                        <p:cTn id="66" dur="500" fill="hold"/>
                                        <p:tgtEl>
                                          <p:spTgt spid="8"/>
                                        </p:tgtEl>
                                        <p:attrNameLst>
                                          <p:attrName>fillcolor</p:attrName>
                                        </p:attrNameLst>
                                      </p:cBhvr>
                                      <p:to>
                                        <a:schemeClr val="accent2"/>
                                      </p:to>
                                    </p:animClr>
                                    <p:set>
                                      <p:cBhvr>
                                        <p:cTn id="67" dur="500" fill="hold"/>
                                        <p:tgtEl>
                                          <p:spTgt spid="8"/>
                                        </p:tgtEl>
                                        <p:attrNameLst>
                                          <p:attrName>fill.type</p:attrName>
                                        </p:attrNameLst>
                                      </p:cBhvr>
                                      <p:to>
                                        <p:strVal val="solid"/>
                                      </p:to>
                                    </p:set>
                                    <p:set>
                                      <p:cBhvr>
                                        <p:cTn id="68" dur="500" fill="hold"/>
                                        <p:tgtEl>
                                          <p:spTgt spid="8"/>
                                        </p:tgtEl>
                                        <p:attrNameLst>
                                          <p:attrName>fill.on</p:attrName>
                                        </p:attrNameLst>
                                      </p:cBhvr>
                                      <p:to>
                                        <p:strVal val="true"/>
                                      </p:to>
                                    </p:set>
                                  </p:childTnLst>
                                </p:cTn>
                              </p:par>
                              <p:par>
                                <p:cTn id="69" presetID="4" presetClass="entr" presetSubtype="16" fill="hold" grpId="0" nodeType="withEffect">
                                  <p:stCondLst>
                                    <p:cond delay="0"/>
                                  </p:stCondLst>
                                  <p:childTnLst>
                                    <p:set>
                                      <p:cBhvr>
                                        <p:cTn id="70" dur="1" fill="hold">
                                          <p:stCondLst>
                                            <p:cond delay="0"/>
                                          </p:stCondLst>
                                        </p:cTn>
                                        <p:tgtEl>
                                          <p:spTgt spid="146500"/>
                                        </p:tgtEl>
                                        <p:attrNameLst>
                                          <p:attrName>style.visibility</p:attrName>
                                        </p:attrNameLst>
                                      </p:cBhvr>
                                      <p:to>
                                        <p:strVal val="visible"/>
                                      </p:to>
                                    </p:set>
                                    <p:animEffect transition="in" filter="box(in)">
                                      <p:cBhvr>
                                        <p:cTn id="71" dur="500"/>
                                        <p:tgtEl>
                                          <p:spTgt spid="146500"/>
                                        </p:tgtEl>
                                      </p:cBhvr>
                                    </p:animEffec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1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mph" presetSubtype="2" fill="hold" grpId="0" nodeType="withEffect">
                                  <p:stCondLst>
                                    <p:cond delay="0"/>
                                  </p:stCondLst>
                                  <p:childTnLst>
                                    <p:animClr clrSpc="rgb" dir="cw">
                                      <p:cBhvr>
                                        <p:cTn id="76" dur="500" fill="hold"/>
                                        <p:tgtEl>
                                          <p:spTgt spid="17"/>
                                        </p:tgtEl>
                                        <p:attrNameLst>
                                          <p:attrName>fillcolor</p:attrName>
                                        </p:attrNameLst>
                                      </p:cBhvr>
                                      <p:to>
                                        <a:schemeClr val="accent2"/>
                                      </p:to>
                                    </p:animClr>
                                    <p:set>
                                      <p:cBhvr>
                                        <p:cTn id="77" dur="500" fill="hold"/>
                                        <p:tgtEl>
                                          <p:spTgt spid="17"/>
                                        </p:tgtEl>
                                        <p:attrNameLst>
                                          <p:attrName>fill.type</p:attrName>
                                        </p:attrNameLst>
                                      </p:cBhvr>
                                      <p:to>
                                        <p:strVal val="solid"/>
                                      </p:to>
                                    </p:set>
                                    <p:set>
                                      <p:cBhvr>
                                        <p:cTn id="78" dur="500" fill="hold"/>
                                        <p:tgtEl>
                                          <p:spTgt spid="17"/>
                                        </p:tgtEl>
                                        <p:attrNameLst>
                                          <p:attrName>fill.on</p:attrName>
                                        </p:attrNameLst>
                                      </p:cBhvr>
                                      <p:to>
                                        <p:strVal val="true"/>
                                      </p:to>
                                    </p:set>
                                  </p:childTnLst>
                                </p:cTn>
                              </p:par>
                              <p:par>
                                <p:cTn id="79" presetID="4" presetClass="entr" presetSubtype="16" fill="hold" nodeType="withEffect">
                                  <p:stCondLst>
                                    <p:cond delay="0"/>
                                  </p:stCondLst>
                                  <p:childTnLst>
                                    <p:set>
                                      <p:cBhvr>
                                        <p:cTn id="80" dur="1" fill="hold">
                                          <p:stCondLst>
                                            <p:cond delay="0"/>
                                          </p:stCondLst>
                                        </p:cTn>
                                        <p:tgtEl>
                                          <p:spTgt spid="146502">
                                            <p:txEl>
                                              <p:pRg st="0" end="0"/>
                                            </p:txEl>
                                          </p:spTgt>
                                        </p:tgtEl>
                                        <p:attrNameLst>
                                          <p:attrName>style.visibility</p:attrName>
                                        </p:attrNameLst>
                                      </p:cBhvr>
                                      <p:to>
                                        <p:strVal val="visible"/>
                                      </p:to>
                                    </p:set>
                                    <p:animEffect transition="in" filter="box(in)">
                                      <p:cBhvr>
                                        <p:cTn id="81" dur="500"/>
                                        <p:tgtEl>
                                          <p:spTgt spid="146502">
                                            <p:txEl>
                                              <p:pRg st="0" end="0"/>
                                            </p:txEl>
                                          </p:spTgt>
                                        </p:tgtEl>
                                      </p:cBhvr>
                                    </p:animEffect>
                                  </p:childTnLst>
                                </p:cTn>
                              </p:par>
                            </p:childTnLst>
                          </p:cTn>
                        </p:par>
                      </p:childTnLst>
                    </p:cTn>
                  </p:par>
                </p:childTnLst>
              </p:cTn>
              <p:nextCondLst>
                <p:cond evt="onClick" delay="0">
                  <p:tgtEl>
                    <p:spTgt spid="17"/>
                  </p:tgtEl>
                </p:cond>
              </p:nextCondLst>
            </p:seq>
            <p:seq concurrent="1" nextAc="seek">
              <p:cTn id="82" restart="whenNotActive" fill="hold" evtFilter="cancelBubble" nodeType="interactiveSeq">
                <p:stCondLst>
                  <p:cond evt="onClick" delay="0">
                    <p:tgtEl>
                      <p:spTgt spid="5"/>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4" presetClass="emph" presetSubtype="0" fill="hold" grpId="0" nodeType="withEffect">
                                  <p:stCondLst>
                                    <p:cond delay="0"/>
                                  </p:stCondLst>
                                  <p:childTnLst>
                                    <p:animClr clrSpc="hsl" dir="cw">
                                      <p:cBhvr override="childStyle">
                                        <p:cTn id="86" dur="500" fill="hold"/>
                                        <p:tgtEl>
                                          <p:spTgt spid="5"/>
                                        </p:tgtEl>
                                        <p:attrNameLst>
                                          <p:attrName>style.color</p:attrName>
                                        </p:attrNameLst>
                                      </p:cBhvr>
                                      <p:by>
                                        <p:hsl h="0" s="-12549" l="-25098"/>
                                      </p:by>
                                    </p:animClr>
                                    <p:animClr clrSpc="hsl" dir="cw">
                                      <p:cBhvr>
                                        <p:cTn id="87" dur="500" fill="hold"/>
                                        <p:tgtEl>
                                          <p:spTgt spid="5"/>
                                        </p:tgtEl>
                                        <p:attrNameLst>
                                          <p:attrName>fillcolor</p:attrName>
                                        </p:attrNameLst>
                                      </p:cBhvr>
                                      <p:by>
                                        <p:hsl h="0" s="-12549" l="-25098"/>
                                      </p:by>
                                    </p:animClr>
                                    <p:animClr clrSpc="hsl" dir="cw">
                                      <p:cBhvr>
                                        <p:cTn id="88" dur="500" fill="hold"/>
                                        <p:tgtEl>
                                          <p:spTgt spid="5"/>
                                        </p:tgtEl>
                                        <p:attrNameLst>
                                          <p:attrName>stroke.color</p:attrName>
                                        </p:attrNameLst>
                                      </p:cBhvr>
                                      <p:by>
                                        <p:hsl h="0" s="-12549" l="-25098"/>
                                      </p:by>
                                    </p:animClr>
                                    <p:set>
                                      <p:cBhvr>
                                        <p:cTn id="8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4" presetClass="emph" presetSubtype="0" fill="hold" grpId="0" nodeType="withEffect">
                                  <p:stCondLst>
                                    <p:cond delay="0"/>
                                  </p:stCondLst>
                                  <p:childTnLst>
                                    <p:animClr clrSpc="hsl" dir="cw">
                                      <p:cBhvr override="childStyle">
                                        <p:cTn id="94" dur="500" fill="hold"/>
                                        <p:tgtEl>
                                          <p:spTgt spid="21"/>
                                        </p:tgtEl>
                                        <p:attrNameLst>
                                          <p:attrName>style.color</p:attrName>
                                        </p:attrNameLst>
                                      </p:cBhvr>
                                      <p:by>
                                        <p:hsl h="0" s="-12549" l="-25098"/>
                                      </p:by>
                                    </p:animClr>
                                    <p:animClr clrSpc="hsl" dir="cw">
                                      <p:cBhvr>
                                        <p:cTn id="95" dur="500" fill="hold"/>
                                        <p:tgtEl>
                                          <p:spTgt spid="21"/>
                                        </p:tgtEl>
                                        <p:attrNameLst>
                                          <p:attrName>fillcolor</p:attrName>
                                        </p:attrNameLst>
                                      </p:cBhvr>
                                      <p:by>
                                        <p:hsl h="0" s="-12549" l="-25098"/>
                                      </p:by>
                                    </p:animClr>
                                    <p:animClr clrSpc="hsl" dir="cw">
                                      <p:cBhvr>
                                        <p:cTn id="96" dur="500" fill="hold"/>
                                        <p:tgtEl>
                                          <p:spTgt spid="21"/>
                                        </p:tgtEl>
                                        <p:attrNameLst>
                                          <p:attrName>stroke.color</p:attrName>
                                        </p:attrNameLst>
                                      </p:cBhvr>
                                      <p:by>
                                        <p:hsl h="0" s="-12549" l="-25098"/>
                                      </p:by>
                                    </p:animClr>
                                    <p:set>
                                      <p:cBhvr>
                                        <p:cTn id="97"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4" presetClass="emph" presetSubtype="0" fill="hold" grpId="0" nodeType="withEffect">
                                  <p:stCondLst>
                                    <p:cond delay="0"/>
                                  </p:stCondLst>
                                  <p:childTnLst>
                                    <p:animClr clrSpc="hsl" dir="cw">
                                      <p:cBhvr override="childStyle">
                                        <p:cTn id="102" dur="500" fill="hold"/>
                                        <p:tgtEl>
                                          <p:spTgt spid="4"/>
                                        </p:tgtEl>
                                        <p:attrNameLst>
                                          <p:attrName>style.color</p:attrName>
                                        </p:attrNameLst>
                                      </p:cBhvr>
                                      <p:by>
                                        <p:hsl h="0" s="-12549" l="-25098"/>
                                      </p:by>
                                    </p:animClr>
                                    <p:animClr clrSpc="hsl" dir="cw">
                                      <p:cBhvr>
                                        <p:cTn id="103" dur="500" fill="hold"/>
                                        <p:tgtEl>
                                          <p:spTgt spid="4"/>
                                        </p:tgtEl>
                                        <p:attrNameLst>
                                          <p:attrName>fillcolor</p:attrName>
                                        </p:attrNameLst>
                                      </p:cBhvr>
                                      <p:by>
                                        <p:hsl h="0" s="-12549" l="-25098"/>
                                      </p:by>
                                    </p:animClr>
                                    <p:animClr clrSpc="hsl" dir="cw">
                                      <p:cBhvr>
                                        <p:cTn id="104" dur="500" fill="hold"/>
                                        <p:tgtEl>
                                          <p:spTgt spid="4"/>
                                        </p:tgtEl>
                                        <p:attrNameLst>
                                          <p:attrName>stroke.color</p:attrName>
                                        </p:attrNameLst>
                                      </p:cBhvr>
                                      <p:by>
                                        <p:hsl h="0" s="-12549" l="-25098"/>
                                      </p:by>
                                    </p:animClr>
                                    <p:set>
                                      <p:cBhvr>
                                        <p:cTn id="105"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106" restart="whenNotActive" fill="hold" evtFilter="cancelBubble" nodeType="interactiveSeq">
                <p:stCondLst>
                  <p:cond evt="onClick" delay="0">
                    <p:tgtEl>
                      <p:spTgt spid="6"/>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4" presetClass="emph" presetSubtype="0" fill="hold" grpId="0" nodeType="withEffect">
                                  <p:stCondLst>
                                    <p:cond delay="0"/>
                                  </p:stCondLst>
                                  <p:childTnLst>
                                    <p:animClr clrSpc="hsl" dir="cw">
                                      <p:cBhvr override="childStyle">
                                        <p:cTn id="110" dur="500" fill="hold"/>
                                        <p:tgtEl>
                                          <p:spTgt spid="6"/>
                                        </p:tgtEl>
                                        <p:attrNameLst>
                                          <p:attrName>style.color</p:attrName>
                                        </p:attrNameLst>
                                      </p:cBhvr>
                                      <p:by>
                                        <p:hsl h="0" s="-12549" l="-25098"/>
                                      </p:by>
                                    </p:animClr>
                                    <p:animClr clrSpc="hsl" dir="cw">
                                      <p:cBhvr>
                                        <p:cTn id="111" dur="500" fill="hold"/>
                                        <p:tgtEl>
                                          <p:spTgt spid="6"/>
                                        </p:tgtEl>
                                        <p:attrNameLst>
                                          <p:attrName>fillcolor</p:attrName>
                                        </p:attrNameLst>
                                      </p:cBhvr>
                                      <p:by>
                                        <p:hsl h="0" s="-12549" l="-25098"/>
                                      </p:by>
                                    </p:animClr>
                                    <p:animClr clrSpc="hsl" dir="cw">
                                      <p:cBhvr>
                                        <p:cTn id="112" dur="500" fill="hold"/>
                                        <p:tgtEl>
                                          <p:spTgt spid="6"/>
                                        </p:tgtEl>
                                        <p:attrNameLst>
                                          <p:attrName>stroke.color</p:attrName>
                                        </p:attrNameLst>
                                      </p:cBhvr>
                                      <p:by>
                                        <p:hsl h="0" s="-12549" l="-25098"/>
                                      </p:by>
                                    </p:animClr>
                                    <p:set>
                                      <p:cBhvr>
                                        <p:cTn id="11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14" restart="whenNotActive" fill="hold" evtFilter="cancelBubble" nodeType="interactiveSeq">
                <p:stCondLst>
                  <p:cond evt="onClick" delay="0">
                    <p:tgtEl>
                      <p:spTgt spid="9"/>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4" presetClass="emph" presetSubtype="0" fill="hold" grpId="0" nodeType="withEffect">
                                  <p:stCondLst>
                                    <p:cond delay="0"/>
                                  </p:stCondLst>
                                  <p:childTnLst>
                                    <p:animClr clrSpc="hsl" dir="cw">
                                      <p:cBhvr override="childStyle">
                                        <p:cTn id="118" dur="500" fill="hold"/>
                                        <p:tgtEl>
                                          <p:spTgt spid="9"/>
                                        </p:tgtEl>
                                        <p:attrNameLst>
                                          <p:attrName>style.color</p:attrName>
                                        </p:attrNameLst>
                                      </p:cBhvr>
                                      <p:by>
                                        <p:hsl h="0" s="-12549" l="-25098"/>
                                      </p:by>
                                    </p:animClr>
                                    <p:animClr clrSpc="hsl" dir="cw">
                                      <p:cBhvr>
                                        <p:cTn id="119" dur="500" fill="hold"/>
                                        <p:tgtEl>
                                          <p:spTgt spid="9"/>
                                        </p:tgtEl>
                                        <p:attrNameLst>
                                          <p:attrName>fillcolor</p:attrName>
                                        </p:attrNameLst>
                                      </p:cBhvr>
                                      <p:by>
                                        <p:hsl h="0" s="-12549" l="-25098"/>
                                      </p:by>
                                    </p:animClr>
                                    <p:animClr clrSpc="hsl" dir="cw">
                                      <p:cBhvr>
                                        <p:cTn id="120" dur="500" fill="hold"/>
                                        <p:tgtEl>
                                          <p:spTgt spid="9"/>
                                        </p:tgtEl>
                                        <p:attrNameLst>
                                          <p:attrName>stroke.color</p:attrName>
                                        </p:attrNameLst>
                                      </p:cBhvr>
                                      <p:by>
                                        <p:hsl h="0" s="-12549" l="-25098"/>
                                      </p:by>
                                    </p:animClr>
                                    <p:set>
                                      <p:cBhvr>
                                        <p:cTn id="121"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122" restart="whenNotActive" fill="hold" evtFilter="cancelBubble" nodeType="interactiveSeq">
                <p:stCondLst>
                  <p:cond evt="onClick" delay="0">
                    <p:tgtEl>
                      <p:spTgt spid="11"/>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4" presetClass="emph" presetSubtype="0" fill="hold" grpId="0" nodeType="withEffect">
                                  <p:stCondLst>
                                    <p:cond delay="0"/>
                                  </p:stCondLst>
                                  <p:childTnLst>
                                    <p:animClr clrSpc="hsl" dir="cw">
                                      <p:cBhvr override="childStyle">
                                        <p:cTn id="126" dur="500" fill="hold"/>
                                        <p:tgtEl>
                                          <p:spTgt spid="11"/>
                                        </p:tgtEl>
                                        <p:attrNameLst>
                                          <p:attrName>style.color</p:attrName>
                                        </p:attrNameLst>
                                      </p:cBhvr>
                                      <p:by>
                                        <p:hsl h="0" s="-12549" l="-25098"/>
                                      </p:by>
                                    </p:animClr>
                                    <p:animClr clrSpc="hsl" dir="cw">
                                      <p:cBhvr>
                                        <p:cTn id="127" dur="500" fill="hold"/>
                                        <p:tgtEl>
                                          <p:spTgt spid="11"/>
                                        </p:tgtEl>
                                        <p:attrNameLst>
                                          <p:attrName>fillcolor</p:attrName>
                                        </p:attrNameLst>
                                      </p:cBhvr>
                                      <p:by>
                                        <p:hsl h="0" s="-12549" l="-25098"/>
                                      </p:by>
                                    </p:animClr>
                                    <p:animClr clrSpc="hsl" dir="cw">
                                      <p:cBhvr>
                                        <p:cTn id="128" dur="500" fill="hold"/>
                                        <p:tgtEl>
                                          <p:spTgt spid="11"/>
                                        </p:tgtEl>
                                        <p:attrNameLst>
                                          <p:attrName>stroke.color</p:attrName>
                                        </p:attrNameLst>
                                      </p:cBhvr>
                                      <p:by>
                                        <p:hsl h="0" s="-12549" l="-25098"/>
                                      </p:by>
                                    </p:animClr>
                                    <p:set>
                                      <p:cBhvr>
                                        <p:cTn id="129"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30" restart="whenNotActive" fill="hold" evtFilter="cancelBubble" nodeType="interactiveSeq">
                <p:stCondLst>
                  <p:cond evt="onClick" delay="0">
                    <p:tgtEl>
                      <p:spTgt spid="12"/>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24" presetClass="emph" presetSubtype="0" fill="hold" grpId="0" nodeType="withEffect">
                                  <p:stCondLst>
                                    <p:cond delay="0"/>
                                  </p:stCondLst>
                                  <p:childTnLst>
                                    <p:animClr clrSpc="hsl" dir="cw">
                                      <p:cBhvr override="childStyle">
                                        <p:cTn id="134" dur="500" fill="hold"/>
                                        <p:tgtEl>
                                          <p:spTgt spid="12"/>
                                        </p:tgtEl>
                                        <p:attrNameLst>
                                          <p:attrName>style.color</p:attrName>
                                        </p:attrNameLst>
                                      </p:cBhvr>
                                      <p:by>
                                        <p:hsl h="0" s="-12549" l="-25098"/>
                                      </p:by>
                                    </p:animClr>
                                    <p:animClr clrSpc="hsl" dir="cw">
                                      <p:cBhvr>
                                        <p:cTn id="135" dur="500" fill="hold"/>
                                        <p:tgtEl>
                                          <p:spTgt spid="12"/>
                                        </p:tgtEl>
                                        <p:attrNameLst>
                                          <p:attrName>fillcolor</p:attrName>
                                        </p:attrNameLst>
                                      </p:cBhvr>
                                      <p:by>
                                        <p:hsl h="0" s="-12549" l="-25098"/>
                                      </p:by>
                                    </p:animClr>
                                    <p:animClr clrSpc="hsl" dir="cw">
                                      <p:cBhvr>
                                        <p:cTn id="136" dur="500" fill="hold"/>
                                        <p:tgtEl>
                                          <p:spTgt spid="12"/>
                                        </p:tgtEl>
                                        <p:attrNameLst>
                                          <p:attrName>stroke.color</p:attrName>
                                        </p:attrNameLst>
                                      </p:cBhvr>
                                      <p:by>
                                        <p:hsl h="0" s="-12549" l="-25098"/>
                                      </p:by>
                                    </p:animClr>
                                    <p:set>
                                      <p:cBhvr>
                                        <p:cTn id="137"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138" restart="whenNotActive" fill="hold" evtFilter="cancelBubble" nodeType="interactiveSeq">
                <p:stCondLst>
                  <p:cond evt="onClick" delay="0">
                    <p:tgtEl>
                      <p:spTgt spid="1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mph" presetSubtype="2" fill="hold" grpId="0" nodeType="withEffect">
                                  <p:stCondLst>
                                    <p:cond delay="0"/>
                                  </p:stCondLst>
                                  <p:childTnLst>
                                    <p:animClr clrSpc="rgb" dir="cw">
                                      <p:cBhvr>
                                        <p:cTn id="142" dur="500" fill="hold"/>
                                        <p:tgtEl>
                                          <p:spTgt spid="13"/>
                                        </p:tgtEl>
                                        <p:attrNameLst>
                                          <p:attrName>fillcolor</p:attrName>
                                        </p:attrNameLst>
                                      </p:cBhvr>
                                      <p:to>
                                        <a:schemeClr val="accent2"/>
                                      </p:to>
                                    </p:animClr>
                                    <p:set>
                                      <p:cBhvr>
                                        <p:cTn id="143" dur="500" fill="hold"/>
                                        <p:tgtEl>
                                          <p:spTgt spid="13"/>
                                        </p:tgtEl>
                                        <p:attrNameLst>
                                          <p:attrName>fill.type</p:attrName>
                                        </p:attrNameLst>
                                      </p:cBhvr>
                                      <p:to>
                                        <p:strVal val="solid"/>
                                      </p:to>
                                    </p:set>
                                    <p:set>
                                      <p:cBhvr>
                                        <p:cTn id="144" dur="500" fill="hold"/>
                                        <p:tgtEl>
                                          <p:spTgt spid="13"/>
                                        </p:tgtEl>
                                        <p:attrNameLst>
                                          <p:attrName>fill.on</p:attrName>
                                        </p:attrNameLst>
                                      </p:cBhvr>
                                      <p:to>
                                        <p:strVal val="true"/>
                                      </p:to>
                                    </p:set>
                                  </p:childTnLst>
                                </p:cTn>
                              </p:par>
                              <p:par>
                                <p:cTn id="145" presetID="4" presetClass="entr" presetSubtype="16" fill="hold" nodeType="withEffect">
                                  <p:stCondLst>
                                    <p:cond delay="0"/>
                                  </p:stCondLst>
                                  <p:childTnLst>
                                    <p:set>
                                      <p:cBhvr>
                                        <p:cTn id="146" dur="1" fill="hold">
                                          <p:stCondLst>
                                            <p:cond delay="0"/>
                                          </p:stCondLst>
                                        </p:cTn>
                                        <p:tgtEl>
                                          <p:spTgt spid="146504">
                                            <p:txEl>
                                              <p:pRg st="0" end="0"/>
                                            </p:txEl>
                                          </p:spTgt>
                                        </p:tgtEl>
                                        <p:attrNameLst>
                                          <p:attrName>style.visibility</p:attrName>
                                        </p:attrNameLst>
                                      </p:cBhvr>
                                      <p:to>
                                        <p:strVal val="visible"/>
                                      </p:to>
                                    </p:set>
                                    <p:animEffect transition="in" filter="box(in)">
                                      <p:cBhvr>
                                        <p:cTn id="147" dur="500"/>
                                        <p:tgtEl>
                                          <p:spTgt spid="146504">
                                            <p:txEl>
                                              <p:pRg st="0" end="0"/>
                                            </p:txEl>
                                          </p:spTgt>
                                        </p:tgtEl>
                                      </p:cBhvr>
                                    </p:animEffect>
                                  </p:childTnLst>
                                </p:cTn>
                              </p:par>
                            </p:childTnLst>
                          </p:cTn>
                        </p:par>
                      </p:childTnLst>
                    </p:cTn>
                  </p:par>
                </p:childTnLst>
              </p:cTn>
              <p:nextCondLst>
                <p:cond evt="onClick" delay="0">
                  <p:tgtEl>
                    <p:spTgt spid="13"/>
                  </p:tgtEl>
                </p:cond>
              </p:nextCondLst>
            </p:seq>
            <p:seq concurrent="1" nextAc="seek">
              <p:cTn id="148" restart="whenNotActive" fill="hold" evtFilter="cancelBubble" nodeType="interactiveSeq">
                <p:stCondLst>
                  <p:cond evt="onClick" delay="0">
                    <p:tgtEl>
                      <p:spTgt spid="14"/>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1" presetClass="emph" presetSubtype="2" fill="hold" grpId="0" nodeType="withEffect">
                                  <p:stCondLst>
                                    <p:cond delay="0"/>
                                  </p:stCondLst>
                                  <p:childTnLst>
                                    <p:animClr clrSpc="rgb" dir="cw">
                                      <p:cBhvr>
                                        <p:cTn id="152" dur="500" fill="hold"/>
                                        <p:tgtEl>
                                          <p:spTgt spid="14"/>
                                        </p:tgtEl>
                                        <p:attrNameLst>
                                          <p:attrName>fillcolor</p:attrName>
                                        </p:attrNameLst>
                                      </p:cBhvr>
                                      <p:to>
                                        <a:schemeClr val="accent2"/>
                                      </p:to>
                                    </p:animClr>
                                    <p:set>
                                      <p:cBhvr>
                                        <p:cTn id="153" dur="500" fill="hold"/>
                                        <p:tgtEl>
                                          <p:spTgt spid="14"/>
                                        </p:tgtEl>
                                        <p:attrNameLst>
                                          <p:attrName>fill.type</p:attrName>
                                        </p:attrNameLst>
                                      </p:cBhvr>
                                      <p:to>
                                        <p:strVal val="solid"/>
                                      </p:to>
                                    </p:set>
                                    <p:set>
                                      <p:cBhvr>
                                        <p:cTn id="154" dur="500" fill="hold"/>
                                        <p:tgtEl>
                                          <p:spTgt spid="14"/>
                                        </p:tgtEl>
                                        <p:attrNameLst>
                                          <p:attrName>fill.on</p:attrName>
                                        </p:attrNameLst>
                                      </p:cBhvr>
                                      <p:to>
                                        <p:strVal val="true"/>
                                      </p:to>
                                    </p:set>
                                  </p:childTnLst>
                                </p:cTn>
                              </p:par>
                              <p:par>
                                <p:cTn id="155" presetID="4" presetClass="entr" presetSubtype="16" fill="hold" grpId="0" nodeType="withEffect">
                                  <p:stCondLst>
                                    <p:cond delay="0"/>
                                  </p:stCondLst>
                                  <p:childTnLst>
                                    <p:set>
                                      <p:cBhvr>
                                        <p:cTn id="156" dur="1" fill="hold">
                                          <p:stCondLst>
                                            <p:cond delay="0"/>
                                          </p:stCondLst>
                                        </p:cTn>
                                        <p:tgtEl>
                                          <p:spTgt spid="146503"/>
                                        </p:tgtEl>
                                        <p:attrNameLst>
                                          <p:attrName>style.visibility</p:attrName>
                                        </p:attrNameLst>
                                      </p:cBhvr>
                                      <p:to>
                                        <p:strVal val="visible"/>
                                      </p:to>
                                    </p:set>
                                    <p:animEffect transition="in" filter="box(in)">
                                      <p:cBhvr>
                                        <p:cTn id="157" dur="500"/>
                                        <p:tgtEl>
                                          <p:spTgt spid="146503"/>
                                        </p:tgtEl>
                                      </p:cBhvr>
                                    </p:animEffect>
                                  </p:childTnLst>
                                </p:cTn>
                              </p:par>
                              <p:par>
                                <p:cTn id="158" presetID="4" presetClass="entr" presetSubtype="16" fill="hold" nodeType="withEffect">
                                  <p:stCondLst>
                                    <p:cond delay="0"/>
                                  </p:stCondLst>
                                  <p:childTnLst>
                                    <p:set>
                                      <p:cBhvr>
                                        <p:cTn id="159" dur="1" fill="hold">
                                          <p:stCondLst>
                                            <p:cond delay="0"/>
                                          </p:stCondLst>
                                        </p:cTn>
                                        <p:tgtEl>
                                          <p:spTgt spid="146518">
                                            <p:txEl>
                                              <p:pRg st="0" end="0"/>
                                            </p:txEl>
                                          </p:spTgt>
                                        </p:tgtEl>
                                        <p:attrNameLst>
                                          <p:attrName>style.visibility</p:attrName>
                                        </p:attrNameLst>
                                      </p:cBhvr>
                                      <p:to>
                                        <p:strVal val="visible"/>
                                      </p:to>
                                    </p:set>
                                    <p:animEffect transition="in" filter="box(in)">
                                      <p:cBhvr>
                                        <p:cTn id="160" dur="500"/>
                                        <p:tgtEl>
                                          <p:spTgt spid="146518">
                                            <p:txEl>
                                              <p:pRg st="0" end="0"/>
                                            </p:txEl>
                                          </p:spTgt>
                                        </p:tgtEl>
                                      </p:cBhvr>
                                    </p:animEffect>
                                  </p:childTnLst>
                                </p:cTn>
                              </p:par>
                            </p:childTnLst>
                          </p:cTn>
                        </p:par>
                      </p:childTnLst>
                    </p:cTn>
                  </p:par>
                </p:childTnLst>
              </p:cTn>
              <p:nextCondLst>
                <p:cond evt="onClick" delay="0">
                  <p:tgtEl>
                    <p:spTgt spid="14"/>
                  </p:tgtEl>
                </p:cond>
              </p:nextCondLst>
            </p:seq>
            <p:seq concurrent="1" nextAc="seek">
              <p:cTn id="161" restart="whenNotActive" fill="hold" evtFilter="cancelBubble" nodeType="interactiveSeq">
                <p:stCondLst>
                  <p:cond evt="onClick" delay="0">
                    <p:tgtEl>
                      <p:spTgt spid="15"/>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24" presetClass="emph" presetSubtype="0" fill="hold" grpId="0" nodeType="withEffect">
                                  <p:stCondLst>
                                    <p:cond delay="0"/>
                                  </p:stCondLst>
                                  <p:childTnLst>
                                    <p:animClr clrSpc="hsl" dir="cw">
                                      <p:cBhvr override="childStyle">
                                        <p:cTn id="165" dur="500" fill="hold"/>
                                        <p:tgtEl>
                                          <p:spTgt spid="15"/>
                                        </p:tgtEl>
                                        <p:attrNameLst>
                                          <p:attrName>style.color</p:attrName>
                                        </p:attrNameLst>
                                      </p:cBhvr>
                                      <p:by>
                                        <p:hsl h="0" s="-12549" l="-25098"/>
                                      </p:by>
                                    </p:animClr>
                                    <p:animClr clrSpc="hsl" dir="cw">
                                      <p:cBhvr>
                                        <p:cTn id="166" dur="500" fill="hold"/>
                                        <p:tgtEl>
                                          <p:spTgt spid="15"/>
                                        </p:tgtEl>
                                        <p:attrNameLst>
                                          <p:attrName>fillcolor</p:attrName>
                                        </p:attrNameLst>
                                      </p:cBhvr>
                                      <p:by>
                                        <p:hsl h="0" s="-12549" l="-25098"/>
                                      </p:by>
                                    </p:animClr>
                                    <p:animClr clrSpc="hsl" dir="cw">
                                      <p:cBhvr>
                                        <p:cTn id="167" dur="500" fill="hold"/>
                                        <p:tgtEl>
                                          <p:spTgt spid="15"/>
                                        </p:tgtEl>
                                        <p:attrNameLst>
                                          <p:attrName>stroke.color</p:attrName>
                                        </p:attrNameLst>
                                      </p:cBhvr>
                                      <p:by>
                                        <p:hsl h="0" s="-12549" l="-25098"/>
                                      </p:by>
                                    </p:animClr>
                                    <p:set>
                                      <p:cBhvr>
                                        <p:cTn id="168"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169" restart="whenNotActive" fill="hold" evtFilter="cancelBubble" nodeType="interactiveSeq">
                <p:stCondLst>
                  <p:cond evt="onClick" delay="0">
                    <p:tgtEl>
                      <p:spTgt spid="16"/>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24" presetClass="emph" presetSubtype="0" fill="hold" grpId="0" nodeType="withEffect">
                                  <p:stCondLst>
                                    <p:cond delay="0"/>
                                  </p:stCondLst>
                                  <p:childTnLst>
                                    <p:animClr clrSpc="hsl" dir="cw">
                                      <p:cBhvr override="childStyle">
                                        <p:cTn id="173" dur="500" fill="hold"/>
                                        <p:tgtEl>
                                          <p:spTgt spid="16"/>
                                        </p:tgtEl>
                                        <p:attrNameLst>
                                          <p:attrName>style.color</p:attrName>
                                        </p:attrNameLst>
                                      </p:cBhvr>
                                      <p:by>
                                        <p:hsl h="0" s="-12549" l="-25098"/>
                                      </p:by>
                                    </p:animClr>
                                    <p:animClr clrSpc="hsl" dir="cw">
                                      <p:cBhvr>
                                        <p:cTn id="174" dur="500" fill="hold"/>
                                        <p:tgtEl>
                                          <p:spTgt spid="16"/>
                                        </p:tgtEl>
                                        <p:attrNameLst>
                                          <p:attrName>fillcolor</p:attrName>
                                        </p:attrNameLst>
                                      </p:cBhvr>
                                      <p:by>
                                        <p:hsl h="0" s="-12549" l="-25098"/>
                                      </p:by>
                                    </p:animClr>
                                    <p:animClr clrSpc="hsl" dir="cw">
                                      <p:cBhvr>
                                        <p:cTn id="175" dur="500" fill="hold"/>
                                        <p:tgtEl>
                                          <p:spTgt spid="16"/>
                                        </p:tgtEl>
                                        <p:attrNameLst>
                                          <p:attrName>stroke.color</p:attrName>
                                        </p:attrNameLst>
                                      </p:cBhvr>
                                      <p:by>
                                        <p:hsl h="0" s="-12549" l="-25098"/>
                                      </p:by>
                                    </p:animClr>
                                    <p:set>
                                      <p:cBhvr>
                                        <p:cTn id="176"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177" restart="whenNotActive" fill="hold" evtFilter="cancelBubble" nodeType="interactiveSeq">
                <p:stCondLst>
                  <p:cond evt="onClick" delay="0">
                    <p:tgtEl>
                      <p:spTgt spid="18"/>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24" presetClass="emph" presetSubtype="0" fill="hold" grpId="0" nodeType="withEffect">
                                  <p:stCondLst>
                                    <p:cond delay="0"/>
                                  </p:stCondLst>
                                  <p:childTnLst>
                                    <p:animClr clrSpc="hsl" dir="cw">
                                      <p:cBhvr override="childStyle">
                                        <p:cTn id="181" dur="500" fill="hold"/>
                                        <p:tgtEl>
                                          <p:spTgt spid="18"/>
                                        </p:tgtEl>
                                        <p:attrNameLst>
                                          <p:attrName>style.color</p:attrName>
                                        </p:attrNameLst>
                                      </p:cBhvr>
                                      <p:by>
                                        <p:hsl h="0" s="-12549" l="-25098"/>
                                      </p:by>
                                    </p:animClr>
                                    <p:animClr clrSpc="hsl" dir="cw">
                                      <p:cBhvr>
                                        <p:cTn id="182" dur="500" fill="hold"/>
                                        <p:tgtEl>
                                          <p:spTgt spid="18"/>
                                        </p:tgtEl>
                                        <p:attrNameLst>
                                          <p:attrName>fillcolor</p:attrName>
                                        </p:attrNameLst>
                                      </p:cBhvr>
                                      <p:by>
                                        <p:hsl h="0" s="-12549" l="-25098"/>
                                      </p:by>
                                    </p:animClr>
                                    <p:animClr clrSpc="hsl" dir="cw">
                                      <p:cBhvr>
                                        <p:cTn id="183" dur="500" fill="hold"/>
                                        <p:tgtEl>
                                          <p:spTgt spid="18"/>
                                        </p:tgtEl>
                                        <p:attrNameLst>
                                          <p:attrName>stroke.color</p:attrName>
                                        </p:attrNameLst>
                                      </p:cBhvr>
                                      <p:by>
                                        <p:hsl h="0" s="-12549" l="-25098"/>
                                      </p:by>
                                    </p:animClr>
                                    <p:set>
                                      <p:cBhvr>
                                        <p:cTn id="184" dur="500" fill="hold"/>
                                        <p:tgtEl>
                                          <p:spTgt spid="18"/>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185" restart="whenNotActive" fill="hold" evtFilter="cancelBubble" nodeType="interactiveSeq">
                <p:stCondLst>
                  <p:cond evt="onClick" delay="0">
                    <p:tgtEl>
                      <p:spTgt spid="19"/>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24" presetClass="emph" presetSubtype="0" fill="hold" grpId="0" nodeType="withEffect">
                                  <p:stCondLst>
                                    <p:cond delay="0"/>
                                  </p:stCondLst>
                                  <p:childTnLst>
                                    <p:animClr clrSpc="hsl" dir="cw">
                                      <p:cBhvr override="childStyle">
                                        <p:cTn id="189" dur="500" fill="hold"/>
                                        <p:tgtEl>
                                          <p:spTgt spid="19"/>
                                        </p:tgtEl>
                                        <p:attrNameLst>
                                          <p:attrName>style.color</p:attrName>
                                        </p:attrNameLst>
                                      </p:cBhvr>
                                      <p:by>
                                        <p:hsl h="0" s="-12549" l="-25098"/>
                                      </p:by>
                                    </p:animClr>
                                    <p:animClr clrSpc="hsl" dir="cw">
                                      <p:cBhvr>
                                        <p:cTn id="190" dur="500" fill="hold"/>
                                        <p:tgtEl>
                                          <p:spTgt spid="19"/>
                                        </p:tgtEl>
                                        <p:attrNameLst>
                                          <p:attrName>fillcolor</p:attrName>
                                        </p:attrNameLst>
                                      </p:cBhvr>
                                      <p:by>
                                        <p:hsl h="0" s="-12549" l="-25098"/>
                                      </p:by>
                                    </p:animClr>
                                    <p:animClr clrSpc="hsl" dir="cw">
                                      <p:cBhvr>
                                        <p:cTn id="191" dur="500" fill="hold"/>
                                        <p:tgtEl>
                                          <p:spTgt spid="19"/>
                                        </p:tgtEl>
                                        <p:attrNameLst>
                                          <p:attrName>stroke.color</p:attrName>
                                        </p:attrNameLst>
                                      </p:cBhvr>
                                      <p:by>
                                        <p:hsl h="0" s="-12549" l="-25098"/>
                                      </p:by>
                                    </p:animClr>
                                    <p:set>
                                      <p:cBhvr>
                                        <p:cTn id="192" dur="500" fill="hold"/>
                                        <p:tgtEl>
                                          <p:spTgt spid="19"/>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193" restart="whenNotActive" fill="hold" evtFilter="cancelBubble" nodeType="interactiveSeq">
                <p:stCondLst>
                  <p:cond evt="onClick" delay="0">
                    <p:tgtEl>
                      <p:spTgt spid="23"/>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24" presetClass="emph" presetSubtype="0" fill="hold" grpId="0" nodeType="withEffect">
                                  <p:stCondLst>
                                    <p:cond delay="0"/>
                                  </p:stCondLst>
                                  <p:childTnLst>
                                    <p:animClr clrSpc="hsl" dir="cw">
                                      <p:cBhvr override="childStyle">
                                        <p:cTn id="197" dur="500" fill="hold"/>
                                        <p:tgtEl>
                                          <p:spTgt spid="23"/>
                                        </p:tgtEl>
                                        <p:attrNameLst>
                                          <p:attrName>style.color</p:attrName>
                                        </p:attrNameLst>
                                      </p:cBhvr>
                                      <p:by>
                                        <p:hsl h="0" s="-12549" l="-25098"/>
                                      </p:by>
                                    </p:animClr>
                                    <p:animClr clrSpc="hsl" dir="cw">
                                      <p:cBhvr>
                                        <p:cTn id="198" dur="500" fill="hold"/>
                                        <p:tgtEl>
                                          <p:spTgt spid="23"/>
                                        </p:tgtEl>
                                        <p:attrNameLst>
                                          <p:attrName>fillcolor</p:attrName>
                                        </p:attrNameLst>
                                      </p:cBhvr>
                                      <p:by>
                                        <p:hsl h="0" s="-12549" l="-25098"/>
                                      </p:by>
                                    </p:animClr>
                                    <p:animClr clrSpc="hsl" dir="cw">
                                      <p:cBhvr>
                                        <p:cTn id="199" dur="500" fill="hold"/>
                                        <p:tgtEl>
                                          <p:spTgt spid="23"/>
                                        </p:tgtEl>
                                        <p:attrNameLst>
                                          <p:attrName>stroke.color</p:attrName>
                                        </p:attrNameLst>
                                      </p:cBhvr>
                                      <p:by>
                                        <p:hsl h="0" s="-12549" l="-25098"/>
                                      </p:by>
                                    </p:animClr>
                                    <p:set>
                                      <p:cBhvr>
                                        <p:cTn id="200"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201" restart="whenNotActive" fill="hold" evtFilter="cancelBubble" nodeType="interactiveSeq">
                <p:stCondLst>
                  <p:cond evt="onClick" delay="0">
                    <p:tgtEl>
                      <p:spTgt spid="25"/>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24" presetClass="emph" presetSubtype="0" fill="hold" grpId="0" nodeType="withEffect">
                                  <p:stCondLst>
                                    <p:cond delay="0"/>
                                  </p:stCondLst>
                                  <p:childTnLst>
                                    <p:animClr clrSpc="hsl" dir="cw">
                                      <p:cBhvr override="childStyle">
                                        <p:cTn id="205" dur="500" fill="hold"/>
                                        <p:tgtEl>
                                          <p:spTgt spid="25"/>
                                        </p:tgtEl>
                                        <p:attrNameLst>
                                          <p:attrName>style.color</p:attrName>
                                        </p:attrNameLst>
                                      </p:cBhvr>
                                      <p:by>
                                        <p:hsl h="0" s="-12549" l="-25098"/>
                                      </p:by>
                                    </p:animClr>
                                    <p:animClr clrSpc="hsl" dir="cw">
                                      <p:cBhvr>
                                        <p:cTn id="206" dur="500" fill="hold"/>
                                        <p:tgtEl>
                                          <p:spTgt spid="25"/>
                                        </p:tgtEl>
                                        <p:attrNameLst>
                                          <p:attrName>fillcolor</p:attrName>
                                        </p:attrNameLst>
                                      </p:cBhvr>
                                      <p:by>
                                        <p:hsl h="0" s="-12549" l="-25098"/>
                                      </p:by>
                                    </p:animClr>
                                    <p:animClr clrSpc="hsl" dir="cw">
                                      <p:cBhvr>
                                        <p:cTn id="207" dur="500" fill="hold"/>
                                        <p:tgtEl>
                                          <p:spTgt spid="25"/>
                                        </p:tgtEl>
                                        <p:attrNameLst>
                                          <p:attrName>stroke.color</p:attrName>
                                        </p:attrNameLst>
                                      </p:cBhvr>
                                      <p:by>
                                        <p:hsl h="0" s="-12549" l="-25098"/>
                                      </p:by>
                                    </p:animClr>
                                    <p:set>
                                      <p:cBhvr>
                                        <p:cTn id="20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209" restart="whenNotActive" fill="hold" evtFilter="cancelBubble" nodeType="interactiveSeq">
                <p:stCondLst>
                  <p:cond evt="onClick" delay="0">
                    <p:tgtEl>
                      <p:spTgt spid="28"/>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49" presetClass="path" presetSubtype="0" accel="50000" decel="50000" fill="hold" nodeType="clickEffect">
                                  <p:stCondLst>
                                    <p:cond delay="0"/>
                                  </p:stCondLst>
                                  <p:childTnLst>
                                    <p:animMotion origin="layout" path="M 1.38778E-17 -2.22222E-6 L 0.06667 0.05556 " pathEditMode="relative" rAng="0" ptsTypes="AA">
                                      <p:cBhvr>
                                        <p:cTn id="213" dur="500" fill="hold"/>
                                        <p:tgtEl>
                                          <p:spTgt spid="33800"/>
                                        </p:tgtEl>
                                        <p:attrNameLst>
                                          <p:attrName>ppt_x</p:attrName>
                                          <p:attrName>ppt_y</p:attrName>
                                        </p:attrNameLst>
                                      </p:cBhvr>
                                      <p:rCtr x="3333" y="2778"/>
                                    </p:animMotion>
                                  </p:childTnLst>
                                </p:cTn>
                              </p:par>
                            </p:childTnLst>
                          </p:cTn>
                        </p:par>
                      </p:childTnLst>
                    </p:cTn>
                  </p:par>
                </p:childTnLst>
              </p:cTn>
              <p:nextCondLst>
                <p:cond evt="onClick" delay="0">
                  <p:tgtEl>
                    <p:spTgt spid="28"/>
                  </p:tgtEl>
                </p:cond>
              </p:nextCondLst>
            </p:seq>
            <p:seq concurrent="1" nextAc="seek">
              <p:cTn id="214" restart="whenNotActive" fill="hold" evtFilter="cancelBubble" nodeType="interactiveSeq">
                <p:stCondLst>
                  <p:cond evt="onClick" delay="0">
                    <p:tgtEl>
                      <p:spTgt spid="29"/>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42" presetClass="path" presetSubtype="0" accel="50000" decel="50000" fill="hold" nodeType="clickEffect">
                                  <p:stCondLst>
                                    <p:cond delay="0"/>
                                  </p:stCondLst>
                                  <p:childTnLst>
                                    <p:animMotion origin="layout" path="M 1.38778E-17 -2.22222E-6 L 0.15833 0.11111 " pathEditMode="relative" rAng="0" ptsTypes="AA">
                                      <p:cBhvr>
                                        <p:cTn id="218" dur="500" fill="hold"/>
                                        <p:tgtEl>
                                          <p:spTgt spid="33800"/>
                                        </p:tgtEl>
                                        <p:attrNameLst>
                                          <p:attrName>ppt_x</p:attrName>
                                          <p:attrName>ppt_y</p:attrName>
                                        </p:attrNameLst>
                                      </p:cBhvr>
                                      <p:rCtr x="7917" y="5556"/>
                                    </p:animMotion>
                                  </p:childTnLst>
                                </p:cTn>
                              </p:par>
                            </p:childTnLst>
                          </p:cTn>
                        </p:par>
                      </p:childTnLst>
                    </p:cTn>
                  </p:par>
                </p:childTnLst>
              </p:cTn>
              <p:nextCondLst>
                <p:cond evt="onClick" delay="0">
                  <p:tgtEl>
                    <p:spTgt spid="29"/>
                  </p:tgtEl>
                </p:cond>
              </p:nextCondLst>
            </p:seq>
            <p:seq concurrent="1" nextAc="seek">
              <p:cTn id="219" restart="whenNotActive" fill="hold" evtFilter="cancelBubble" nodeType="interactiveSeq">
                <p:stCondLst>
                  <p:cond evt="onClick" delay="0">
                    <p:tgtEl>
                      <p:spTgt spid="30"/>
                    </p:tgtEl>
                  </p:cond>
                </p:stCondLst>
                <p:endSync evt="end" delay="0">
                  <p:rtn val="all"/>
                </p:endSync>
                <p:childTnLst>
                  <p:par>
                    <p:cTn id="220" fill="hold" nodeType="clickPar">
                      <p:stCondLst>
                        <p:cond delay="0"/>
                      </p:stCondLst>
                      <p:childTnLst>
                        <p:par>
                          <p:cTn id="221" fill="hold" nodeType="withGroup">
                            <p:stCondLst>
                              <p:cond delay="0"/>
                            </p:stCondLst>
                            <p:childTnLst>
                              <p:par>
                                <p:cTn id="222" presetID="42" presetClass="path" presetSubtype="0" accel="50000" decel="50000" fill="hold" nodeType="clickEffect">
                                  <p:stCondLst>
                                    <p:cond delay="0"/>
                                  </p:stCondLst>
                                  <p:childTnLst>
                                    <p:animMotion origin="layout" path="M -2.22222E-6 -3.7037E-7 L 0.24445 0.19699 " pathEditMode="relative" rAng="0" ptsTypes="AA">
                                      <p:cBhvr>
                                        <p:cTn id="223" dur="500" fill="hold"/>
                                        <p:tgtEl>
                                          <p:spTgt spid="33800"/>
                                        </p:tgtEl>
                                        <p:attrNameLst>
                                          <p:attrName>ppt_x</p:attrName>
                                          <p:attrName>ppt_y</p:attrName>
                                        </p:attrNameLst>
                                      </p:cBhvr>
                                      <p:rCtr x="12222" y="9838"/>
                                    </p:animMotion>
                                  </p:childTnLst>
                                </p:cTn>
                              </p:par>
                            </p:childTnLst>
                          </p:cTn>
                        </p:par>
                      </p:childTnLst>
                    </p:cTn>
                  </p:par>
                </p:childTnLst>
              </p:cTn>
              <p:nextCondLst>
                <p:cond evt="onClick" delay="0">
                  <p:tgtEl>
                    <p:spTgt spid="30"/>
                  </p:tgtEl>
                </p:cond>
              </p:nextCondLst>
            </p:seq>
            <p:seq concurrent="1" nextAc="seek">
              <p:cTn id="224" restart="whenNotActive" fill="hold" evtFilter="cancelBubble" nodeType="interactiveSeq">
                <p:stCondLst>
                  <p:cond evt="onClick" delay="0">
                    <p:tgtEl>
                      <p:spTgt spid="31"/>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42" presetClass="path" presetSubtype="0" accel="50000" decel="50000" fill="hold" nodeType="clickEffect">
                                  <p:stCondLst>
                                    <p:cond delay="0"/>
                                  </p:stCondLst>
                                  <p:childTnLst>
                                    <p:animMotion origin="layout" path="M -2.22222E-6 -3.7037E-7 L 0.31945 0.24144 " pathEditMode="relative" rAng="0" ptsTypes="AA">
                                      <p:cBhvr>
                                        <p:cTn id="228" dur="500" fill="hold"/>
                                        <p:tgtEl>
                                          <p:spTgt spid="33800"/>
                                        </p:tgtEl>
                                        <p:attrNameLst>
                                          <p:attrName>ppt_x</p:attrName>
                                          <p:attrName>ppt_y</p:attrName>
                                        </p:attrNameLst>
                                      </p:cBhvr>
                                      <p:rCtr x="15972" y="12060"/>
                                    </p:animMotion>
                                  </p:childTnLst>
                                </p:cTn>
                              </p:par>
                            </p:childTnLst>
                          </p:cTn>
                        </p:par>
                      </p:childTnLst>
                    </p:cTn>
                  </p:par>
                </p:childTnLst>
              </p:cTn>
              <p:nextCondLst>
                <p:cond evt="onClick" delay="0">
                  <p:tgtEl>
                    <p:spTgt spid="31"/>
                  </p:tgtEl>
                </p:cond>
              </p:nextCondLst>
            </p:seq>
            <p:seq concurrent="1" nextAc="seek">
              <p:cTn id="229" restart="whenNotActive" fill="hold" evtFilter="cancelBubble" nodeType="interactiveSeq">
                <p:stCondLst>
                  <p:cond evt="onClick" delay="0">
                    <p:tgtEl>
                      <p:spTgt spid="32"/>
                    </p:tgtEl>
                  </p:cond>
                </p:stCondLst>
                <p:endSync evt="end" delay="0">
                  <p:rtn val="all"/>
                </p:endSync>
                <p:childTnLst>
                  <p:par>
                    <p:cTn id="230" fill="hold" nodeType="clickPar">
                      <p:stCondLst>
                        <p:cond delay="0"/>
                      </p:stCondLst>
                      <p:childTnLst>
                        <p:par>
                          <p:cTn id="231" fill="hold" nodeType="withGroup">
                            <p:stCondLst>
                              <p:cond delay="0"/>
                            </p:stCondLst>
                            <p:childTnLst>
                              <p:par>
                                <p:cTn id="232" presetID="42" presetClass="path" presetSubtype="0" accel="50000" decel="50000" fill="hold" nodeType="clickEffect">
                                  <p:stCondLst>
                                    <p:cond delay="0"/>
                                  </p:stCondLst>
                                  <p:childTnLst>
                                    <p:animMotion origin="layout" path="M -2.22222E-6 -3.7037E-7 L 0.38611 0.3081 " pathEditMode="relative" rAng="0" ptsTypes="AA">
                                      <p:cBhvr>
                                        <p:cTn id="233" dur="500" fill="hold"/>
                                        <p:tgtEl>
                                          <p:spTgt spid="33800"/>
                                        </p:tgtEl>
                                        <p:attrNameLst>
                                          <p:attrName>ppt_x</p:attrName>
                                          <p:attrName>ppt_y</p:attrName>
                                        </p:attrNameLst>
                                      </p:cBhvr>
                                      <p:rCtr x="19306" y="15394"/>
                                    </p:animMotion>
                                  </p:childTnLst>
                                </p:cTn>
                              </p:par>
                            </p:childTnLst>
                          </p:cTn>
                        </p:par>
                      </p:childTnLst>
                    </p:cTn>
                  </p:par>
                </p:childTnLst>
              </p:cTn>
              <p:nextCondLst>
                <p:cond evt="onClick" delay="0">
                  <p:tgtEl>
                    <p:spTgt spid="32"/>
                  </p:tgtEl>
                </p:cond>
              </p:nextCondLst>
            </p:seq>
            <p:seq concurrent="1" nextAc="seek">
              <p:cTn id="234" restart="whenNotActive" fill="hold" evtFilter="cancelBubble" nodeType="interactiveSeq">
                <p:stCondLst>
                  <p:cond evt="onClick" delay="0">
                    <p:tgtEl>
                      <p:spTgt spid="33"/>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42" presetClass="path" presetSubtype="0" accel="50000" decel="50000" fill="hold" nodeType="clickEffect">
                                  <p:stCondLst>
                                    <p:cond delay="0"/>
                                  </p:stCondLst>
                                  <p:childTnLst>
                                    <p:animMotion origin="layout" path="M -2.22222E-6 -3.7037E-7 L 0.47778 0.35255 " pathEditMode="relative" rAng="0" ptsTypes="AA">
                                      <p:cBhvr>
                                        <p:cTn id="238" dur="500" fill="hold"/>
                                        <p:tgtEl>
                                          <p:spTgt spid="33800"/>
                                        </p:tgtEl>
                                        <p:attrNameLst>
                                          <p:attrName>ppt_x</p:attrName>
                                          <p:attrName>ppt_y</p:attrName>
                                        </p:attrNameLst>
                                      </p:cBhvr>
                                      <p:rCtr x="23889" y="17616"/>
                                    </p:animMotion>
                                  </p:childTnLst>
                                </p:cTn>
                              </p:par>
                            </p:childTnLst>
                          </p:cTn>
                        </p:par>
                      </p:childTnLst>
                    </p:cTn>
                  </p:par>
                </p:childTnLst>
              </p:cTn>
              <p:nextCondLst>
                <p:cond evt="onClick" delay="0">
                  <p:tgtEl>
                    <p:spTgt spid="33"/>
                  </p:tgtEl>
                </p:cond>
              </p:nextCondLst>
            </p:seq>
            <p:seq concurrent="1" nextAc="seek">
              <p:cTn id="239" restart="whenNotActive" fill="hold" evtFilter="cancelBubble" nodeType="interactiveSeq">
                <p:stCondLst>
                  <p:cond evt="onClick" delay="0">
                    <p:tgtEl>
                      <p:spTgt spid="34"/>
                    </p:tgtEl>
                  </p:cond>
                </p:stCondLst>
                <p:endSync evt="end" delay="0">
                  <p:rtn val="all"/>
                </p:endSync>
                <p:childTnLst>
                  <p:par>
                    <p:cTn id="240" fill="hold" nodeType="clickPar">
                      <p:stCondLst>
                        <p:cond delay="0"/>
                      </p:stCondLst>
                      <p:childTnLst>
                        <p:par>
                          <p:cTn id="241" fill="hold" nodeType="withGroup">
                            <p:stCondLst>
                              <p:cond delay="0"/>
                            </p:stCondLst>
                            <p:childTnLst>
                              <p:par>
                                <p:cTn id="242" presetID="42" presetClass="path" presetSubtype="0" accel="50000" decel="50000" fill="hold" nodeType="clickEffect">
                                  <p:stCondLst>
                                    <p:cond delay="0"/>
                                  </p:stCondLst>
                                  <p:childTnLst>
                                    <p:animMotion origin="layout" path="M -2.22222E-6 -3.7037E-7 L 0.55278 0.37477 " pathEditMode="relative" rAng="0" ptsTypes="AA">
                                      <p:cBhvr>
                                        <p:cTn id="243" dur="500" fill="hold"/>
                                        <p:tgtEl>
                                          <p:spTgt spid="33800"/>
                                        </p:tgtEl>
                                        <p:attrNameLst>
                                          <p:attrName>ppt_x</p:attrName>
                                          <p:attrName>ppt_y</p:attrName>
                                        </p:attrNameLst>
                                      </p:cBhvr>
                                      <p:rCtr x="27639" y="18727"/>
                                    </p:animMotion>
                                  </p:childTnLst>
                                </p:cTn>
                              </p:par>
                            </p:childTnLst>
                          </p:cTn>
                        </p:par>
                      </p:childTnLst>
                    </p:cTn>
                  </p:par>
                </p:childTnLst>
              </p:cTn>
              <p:nextCondLst>
                <p:cond evt="onClick" delay="0">
                  <p:tgtEl>
                    <p:spTgt spid="34"/>
                  </p:tgtEl>
                </p:cond>
              </p:nextCondLst>
            </p:seq>
            <p:seq concurrent="1" nextAc="seek">
              <p:cTn id="244" restart="whenNotActive" fill="hold" evtFilter="cancelBubble" nodeType="interactiveSeq">
                <p:stCondLst>
                  <p:cond evt="onClick" delay="0">
                    <p:tgtEl>
                      <p:spTgt spid="146509"/>
                    </p:tgtEl>
                  </p:cond>
                </p:stCondLst>
                <p:endSync evt="end" delay="0">
                  <p:rtn val="all"/>
                </p:endSync>
                <p:childTnLst>
                  <p:par>
                    <p:cTn id="245" fill="hold" nodeType="clickPar">
                      <p:stCondLst>
                        <p:cond delay="0"/>
                      </p:stCondLst>
                      <p:childTnLst>
                        <p:par>
                          <p:cTn id="246" fill="hold" nodeType="withGroup">
                            <p:stCondLst>
                              <p:cond delay="0"/>
                            </p:stCondLst>
                            <p:childTnLst>
                              <p:par>
                                <p:cTn id="247" presetID="42" presetClass="path" presetSubtype="0" accel="50000" decel="50000" fill="hold" nodeType="clickEffect">
                                  <p:stCondLst>
                                    <p:cond delay="0"/>
                                  </p:stCondLst>
                                  <p:childTnLst>
                                    <p:animMotion origin="layout" path="M -2.22222E-6 -3.7037E-7 L 0.92778 0.85255 " pathEditMode="relative" rAng="0" ptsTypes="AA">
                                      <p:cBhvr>
                                        <p:cTn id="248" dur="500" fill="hold"/>
                                        <p:tgtEl>
                                          <p:spTgt spid="33800"/>
                                        </p:tgtEl>
                                        <p:attrNameLst>
                                          <p:attrName>ppt_x</p:attrName>
                                          <p:attrName>ppt_y</p:attrName>
                                        </p:attrNameLst>
                                      </p:cBhvr>
                                      <p:rCtr x="46389" y="42616"/>
                                    </p:animMotion>
                                  </p:childTnLst>
                                </p:cTn>
                              </p:par>
                            </p:childTnLst>
                          </p:cTn>
                        </p:par>
                      </p:childTnLst>
                    </p:cTn>
                  </p:par>
                </p:childTnLst>
              </p:cTn>
              <p:nextCondLst>
                <p:cond evt="onClick" delay="0">
                  <p:tgtEl>
                    <p:spTgt spid="146509"/>
                  </p:tgtEl>
                </p:cond>
              </p:nextCondLst>
            </p:seq>
            <p:seq concurrent="1" nextAc="seek">
              <p:cTn id="249" restart="whenNotActive" fill="hold" evtFilter="cancelBubble" nodeType="interactiveSeq">
                <p:stCondLst>
                  <p:cond evt="onClick" delay="0">
                    <p:tgtEl>
                      <p:spTgt spid="146519"/>
                    </p:tgtEl>
                  </p:cond>
                </p:stCondLst>
                <p:endSync evt="end" delay="0">
                  <p:rtn val="all"/>
                </p:endSync>
                <p:childTnLst>
                  <p:par>
                    <p:cTn id="250" fill="hold" nodeType="clickPar">
                      <p:stCondLst>
                        <p:cond delay="0"/>
                      </p:stCondLst>
                      <p:childTnLst>
                        <p:par>
                          <p:cTn id="251" fill="hold" nodeType="withGroup">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62"/>
                                        </p:tgtEl>
                                        <p:attrNameLst>
                                          <p:attrName>style.visibility</p:attrName>
                                        </p:attrNameLst>
                                      </p:cBhvr>
                                      <p:to>
                                        <p:strVal val="visible"/>
                                      </p:to>
                                    </p:set>
                                    <p:anim calcmode="lin" valueType="num">
                                      <p:cBhvr additive="base">
                                        <p:cTn id="254" dur="500" fill="hold"/>
                                        <p:tgtEl>
                                          <p:spTgt spid="62"/>
                                        </p:tgtEl>
                                        <p:attrNameLst>
                                          <p:attrName>ppt_x</p:attrName>
                                        </p:attrNameLst>
                                      </p:cBhvr>
                                      <p:tavLst>
                                        <p:tav tm="0">
                                          <p:val>
                                            <p:strVal val="#ppt_x"/>
                                          </p:val>
                                        </p:tav>
                                        <p:tav tm="100000">
                                          <p:val>
                                            <p:strVal val="#ppt_x"/>
                                          </p:val>
                                        </p:tav>
                                      </p:tavLst>
                                    </p:anim>
                                    <p:anim calcmode="lin" valueType="num">
                                      <p:cBhvr additive="base">
                                        <p:cTn id="25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6519"/>
                  </p:tgtEl>
                </p:cond>
              </p:nextCondLst>
            </p:seq>
            <p:seq concurrent="1" nextAc="seek">
              <p:cTn id="256" restart="whenNotActive" fill="hold" evtFilter="cancelBubble" nodeType="interactiveSeq">
                <p:stCondLst>
                  <p:cond evt="onClick" delay="0">
                    <p:tgtEl>
                      <p:spTgt spid="146521"/>
                    </p:tgtEl>
                  </p:cond>
                </p:stCondLst>
                <p:endSync evt="end" delay="0">
                  <p:rtn val="all"/>
                </p:endSync>
                <p:childTnLst>
                  <p:par>
                    <p:cTn id="257" fill="hold" nodeType="clickPar">
                      <p:stCondLst>
                        <p:cond delay="0"/>
                      </p:stCondLst>
                      <p:childTnLst>
                        <p:par>
                          <p:cTn id="258" fill="hold" nodeType="withGroup">
                            <p:stCondLst>
                              <p:cond delay="0"/>
                            </p:stCondLst>
                            <p:childTnLst>
                              <p:par>
                                <p:cTn id="259" presetID="2" presetClass="entr" presetSubtype="4"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 calcmode="lin" valueType="num">
                                      <p:cBhvr additive="base">
                                        <p:cTn id="261" dur="500" fill="hold"/>
                                        <p:tgtEl>
                                          <p:spTgt spid="2"/>
                                        </p:tgtEl>
                                        <p:attrNameLst>
                                          <p:attrName>ppt_x</p:attrName>
                                        </p:attrNameLst>
                                      </p:cBhvr>
                                      <p:tavLst>
                                        <p:tav tm="0">
                                          <p:val>
                                            <p:strVal val="#ppt_x"/>
                                          </p:val>
                                        </p:tav>
                                        <p:tav tm="100000">
                                          <p:val>
                                            <p:strVal val="#ppt_x"/>
                                          </p:val>
                                        </p:tav>
                                      </p:tavLst>
                                    </p:anim>
                                    <p:anim calcmode="lin" valueType="num">
                                      <p:cBhvr additive="base">
                                        <p:cTn id="2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6521"/>
                  </p:tgtEl>
                </p:cond>
              </p:nextCondLst>
            </p:seq>
            <p:seq concurrent="1" nextAc="seek">
              <p:cTn id="263" restart="whenNotActive" fill="hold" evtFilter="cancelBubble" nodeType="interactiveSeq">
                <p:stCondLst>
                  <p:cond evt="onClick" delay="0">
                    <p:tgtEl>
                      <p:spTgt spid="26"/>
                    </p:tgtEl>
                  </p:cond>
                </p:stCondLst>
                <p:endSync evt="end" delay="0">
                  <p:rtn val="all"/>
                </p:endSync>
                <p:childTnLst>
                  <p:par>
                    <p:cTn id="264" fill="hold" nodeType="clickPar">
                      <p:stCondLst>
                        <p:cond delay="0"/>
                      </p:stCondLst>
                      <p:childTnLst>
                        <p:par>
                          <p:cTn id="265" fill="hold" nodeType="withGroup">
                            <p:stCondLst>
                              <p:cond delay="0"/>
                            </p:stCondLst>
                            <p:childTnLst>
                              <p:par>
                                <p:cTn id="266" presetID="1" presetClass="emph" presetSubtype="2" fill="hold" nodeType="clickEffect">
                                  <p:stCondLst>
                                    <p:cond delay="0"/>
                                  </p:stCondLst>
                                  <p:childTnLst>
                                    <p:animClr clrSpc="rgb" dir="cw">
                                      <p:cBhvr>
                                        <p:cTn id="267" dur="1000" fill="hold"/>
                                        <p:tgtEl>
                                          <p:spTgt spid="26"/>
                                        </p:tgtEl>
                                        <p:attrNameLst>
                                          <p:attrName>fillcolor</p:attrName>
                                        </p:attrNameLst>
                                      </p:cBhvr>
                                      <p:to>
                                        <a:schemeClr val="accent2"/>
                                      </p:to>
                                    </p:animClr>
                                    <p:set>
                                      <p:cBhvr>
                                        <p:cTn id="268" dur="1000" fill="hold"/>
                                        <p:tgtEl>
                                          <p:spTgt spid="26"/>
                                        </p:tgtEl>
                                        <p:attrNameLst>
                                          <p:attrName>fill.type</p:attrName>
                                        </p:attrNameLst>
                                      </p:cBhvr>
                                      <p:to>
                                        <p:strVal val="solid"/>
                                      </p:to>
                                    </p:set>
                                    <p:set>
                                      <p:cBhvr>
                                        <p:cTn id="269" dur="1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62" grpId="0"/>
      <p:bldP spid="146500" grpId="0"/>
      <p:bldP spid="146503" grpId="0"/>
      <p:bldP spid="146517" grpId="0" build="allAtOnc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C587B8C2-C80F-41FB-BC10-F3BBBA6B0DBA}"/>
              </a:ext>
            </a:extLst>
          </p:cNvPr>
          <p:cNvSpPr txBox="1">
            <a:spLocks noChangeArrowheads="1"/>
          </p:cNvSpPr>
          <p:nvPr/>
        </p:nvSpPr>
        <p:spPr bwMode="auto">
          <a:xfrm>
            <a:off x="2895600" y="0"/>
            <a:ext cx="3810000" cy="984250"/>
          </a:xfrm>
          <a:prstGeom prst="rect">
            <a:avLst/>
          </a:prstGeom>
          <a:noFill/>
          <a:ln w="9525">
            <a:noFill/>
            <a:miter lim="800000"/>
            <a:headEnd/>
            <a:tailEnd/>
          </a:ln>
          <a:effectLst/>
        </p:spPr>
        <p:txBody>
          <a:bodyPr>
            <a:spAutoFit/>
          </a:bodyPr>
          <a:lstStyle/>
          <a:p>
            <a:pPr>
              <a:spcBef>
                <a:spcPct val="50000"/>
              </a:spcBef>
              <a:defRPr/>
            </a:pPr>
            <a:r>
              <a:rPr lang="en-US" sz="2800" b="1" u="sng" dirty="0">
                <a:solidFill>
                  <a:srgbClr val="0000CC"/>
                </a:solidFill>
                <a:effectLst>
                  <a:outerShdw blurRad="38100" dist="38100" dir="2700000" algn="tl">
                    <a:srgbClr val="C0C0C0"/>
                  </a:outerShdw>
                </a:effectLst>
              </a:rPr>
              <a:t>Unit 4</a:t>
            </a:r>
            <a:r>
              <a:rPr lang="en-US" sz="2800" b="1" dirty="0">
                <a:solidFill>
                  <a:srgbClr val="0000CC"/>
                </a:solidFill>
                <a:effectLst>
                  <a:outerShdw blurRad="38100" dist="38100" dir="2700000" algn="tl">
                    <a:srgbClr val="C0C0C0"/>
                  </a:outerShdw>
                </a:effectLst>
              </a:rPr>
              <a:t>: </a:t>
            </a:r>
            <a:r>
              <a:rPr lang="en-US" sz="2800" b="1" dirty="0">
                <a:solidFill>
                  <a:srgbClr val="FF0000"/>
                </a:solidFill>
              </a:rPr>
              <a:t>OUR PAST</a:t>
            </a:r>
          </a:p>
          <a:p>
            <a:pPr>
              <a:spcBef>
                <a:spcPct val="50000"/>
              </a:spcBef>
              <a:defRPr/>
            </a:pPr>
            <a:r>
              <a:rPr lang="en-US" b="1" dirty="0">
                <a:solidFill>
                  <a:srgbClr val="660033"/>
                </a:solidFill>
              </a:rPr>
              <a:t>              </a:t>
            </a:r>
            <a:r>
              <a:rPr lang="en-US" sz="2000" b="1" dirty="0">
                <a:solidFill>
                  <a:srgbClr val="FF0000"/>
                </a:solidFill>
              </a:rPr>
              <a:t>READ </a:t>
            </a:r>
            <a:r>
              <a:rPr lang="en-US" b="1" dirty="0">
                <a:solidFill>
                  <a:srgbClr val="660033"/>
                </a:solidFill>
              </a:rPr>
              <a:t>page 41</a:t>
            </a:r>
          </a:p>
        </p:txBody>
      </p:sp>
      <p:sp>
        <p:nvSpPr>
          <p:cNvPr id="29699" name="Line 3">
            <a:extLst>
              <a:ext uri="{FF2B5EF4-FFF2-40B4-BE49-F238E27FC236}">
                <a16:creationId xmlns:a16="http://schemas.microsoft.com/office/drawing/2014/main" id="{EB59077D-4ADB-4FBC-84D5-FB6165C01A33}"/>
              </a:ext>
            </a:extLst>
          </p:cNvPr>
          <p:cNvSpPr>
            <a:spLocks noChangeShapeType="1"/>
          </p:cNvSpPr>
          <p:nvPr/>
        </p:nvSpPr>
        <p:spPr bwMode="auto">
          <a:xfrm>
            <a:off x="1371600" y="990600"/>
            <a:ext cx="6705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9700" name="Picture 18" descr="lolem00">
            <a:extLst>
              <a:ext uri="{FF2B5EF4-FFF2-40B4-BE49-F238E27FC236}">
                <a16:creationId xmlns:a16="http://schemas.microsoft.com/office/drawing/2014/main" id="{5D1686C6-DF12-4C8A-9A27-24CBBD68A94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8763" y="76200"/>
            <a:ext cx="1109662" cy="831850"/>
          </a:xfrm>
          <a:noFill/>
        </p:spPr>
      </p:pic>
      <p:sp>
        <p:nvSpPr>
          <p:cNvPr id="8" name="Rectangle 7">
            <a:extLst>
              <a:ext uri="{FF2B5EF4-FFF2-40B4-BE49-F238E27FC236}">
                <a16:creationId xmlns:a16="http://schemas.microsoft.com/office/drawing/2014/main" id="{F6A2E1B0-724C-4CF2-A44B-F29927C35137}"/>
              </a:ext>
            </a:extLst>
          </p:cNvPr>
          <p:cNvSpPr/>
          <p:nvPr/>
        </p:nvSpPr>
        <p:spPr>
          <a:xfrm>
            <a:off x="3040849" y="925830"/>
            <a:ext cx="315983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600" b="1" dirty="0">
                <a:ln/>
                <a:solidFill>
                  <a:srgbClr val="0070C0"/>
                </a:solidFill>
                <a:latin typeface="Arial" charset="0"/>
              </a:rPr>
              <a:t>The lost shoe</a:t>
            </a:r>
          </a:p>
        </p:txBody>
      </p:sp>
      <p:sp>
        <p:nvSpPr>
          <p:cNvPr id="77847" name="Rectangle 23">
            <a:extLst>
              <a:ext uri="{FF2B5EF4-FFF2-40B4-BE49-F238E27FC236}">
                <a16:creationId xmlns:a16="http://schemas.microsoft.com/office/drawing/2014/main" id="{FCB5D08F-ACBE-4BC2-91F1-9C551D8F6246}"/>
              </a:ext>
            </a:extLst>
          </p:cNvPr>
          <p:cNvSpPr>
            <a:spLocks noChangeArrowheads="1"/>
          </p:cNvSpPr>
          <p:nvPr/>
        </p:nvSpPr>
        <p:spPr bwMode="auto">
          <a:xfrm>
            <a:off x="0" y="1360488"/>
            <a:ext cx="88392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ts val="600"/>
              </a:spcBef>
              <a:buClr>
                <a:schemeClr val="accent1"/>
              </a:buClr>
              <a:buSzPct val="70000"/>
              <a:buFont typeface="Wingdings" panose="05000000000000000000" pitchFamily="2" charset="2"/>
              <a:buNone/>
            </a:pPr>
            <a:r>
              <a:rPr lang="en-US" altLang="en-US" sz="2200" b="1" i="1">
                <a:solidFill>
                  <a:srgbClr val="002060"/>
                </a:solidFill>
                <a:cs typeface="Times New Roman" panose="02020603050405020304" pitchFamily="18" charset="0"/>
              </a:rPr>
              <a:t>	“Once a poor farmer had a daughter named Little Pea. After his wife died, the farmer married again. His new wife had a daughter, Stout Nut. Unfortunately, the new wife was very cruel to Little Pea. Little Pea had to do chores all day. This made Little Pea’s father very upset. He soon died of a broken heart. </a:t>
            </a:r>
          </a:p>
          <a:p>
            <a:pPr algn="just">
              <a:spcBef>
                <a:spcPts val="600"/>
              </a:spcBef>
              <a:buClr>
                <a:schemeClr val="accent1"/>
              </a:buClr>
              <a:buSzPct val="70000"/>
              <a:buFont typeface="Wingdings" panose="05000000000000000000" pitchFamily="2" charset="2"/>
              <a:buNone/>
            </a:pPr>
            <a:r>
              <a:rPr lang="en-US" altLang="en-US" sz="2200" b="1" i="1">
                <a:solidFill>
                  <a:srgbClr val="002060"/>
                </a:solidFill>
                <a:cs typeface="Times New Roman" panose="02020603050405020304" pitchFamily="18" charset="0"/>
              </a:rPr>
              <a:t>	Summer came and went. In the fall, the village held its harvest festival. That year, everyone was excited as the prince wanted to choose his wife from the village. Stout Nut’s mother made new clothes  for her, but poor Little Pea had none.</a:t>
            </a:r>
          </a:p>
          <a:p>
            <a:pPr algn="just">
              <a:spcBef>
                <a:spcPts val="600"/>
              </a:spcBef>
              <a:buClr>
                <a:schemeClr val="accent1"/>
              </a:buClr>
              <a:buSzPct val="70000"/>
              <a:buFont typeface="Wingdings" panose="05000000000000000000" pitchFamily="2" charset="2"/>
              <a:buNone/>
            </a:pPr>
            <a:r>
              <a:rPr lang="en-US" altLang="en-US" sz="2200" b="1" i="1">
                <a:solidFill>
                  <a:srgbClr val="002060"/>
                </a:solidFill>
                <a:cs typeface="Times New Roman" panose="02020603050405020304" pitchFamily="18" charset="0"/>
              </a:rPr>
              <a:t>	However, before the festival started, a fairy appeared and magically changed Little Pea’s rags into beautiful clothes.</a:t>
            </a:r>
          </a:p>
          <a:p>
            <a:pPr algn="just">
              <a:spcBef>
                <a:spcPts val="600"/>
              </a:spcBef>
              <a:buClr>
                <a:schemeClr val="accent1"/>
              </a:buClr>
              <a:buSzPct val="70000"/>
              <a:buFont typeface="Wingdings" panose="05000000000000000000" pitchFamily="2" charset="2"/>
              <a:buNone/>
            </a:pPr>
            <a:r>
              <a:rPr lang="en-US" altLang="en-US" sz="2200" b="1" i="1">
                <a:solidFill>
                  <a:srgbClr val="002060"/>
                </a:solidFill>
                <a:cs typeface="Times New Roman" panose="02020603050405020304" pitchFamily="18" charset="0"/>
              </a:rPr>
              <a:t>	As Little Pea ran to the festival, she dropped one of her shoes and lost it. When the prince found the shoe, he decided to marry the girl who owned it. Of course the shoe fitted Little Pea, and the prince immediately fell in love with her.”</a:t>
            </a:r>
          </a:p>
        </p:txBody>
      </p:sp>
      <p:pic>
        <p:nvPicPr>
          <p:cNvPr id="2" name="03-Read">
            <a:hlinkClick r:id="" action="ppaction://media"/>
            <a:extLst>
              <a:ext uri="{FF2B5EF4-FFF2-40B4-BE49-F238E27FC236}">
                <a16:creationId xmlns:a16="http://schemas.microsoft.com/office/drawing/2014/main" id="{8E2D8F36-4361-4B8C-8EBC-89921B53A311}"/>
              </a:ext>
            </a:extLst>
          </p:cNvPr>
          <p:cNvPicPr>
            <a:picLocks noRot="1" noChangeAspect="1"/>
          </p:cNvPicPr>
          <p:nvPr>
            <a:audioFile r:link="rId1"/>
          </p:nvPr>
        </p:nvPicPr>
        <p:blipFill>
          <a:blip r:embed="rId4"/>
          <a:stretch>
            <a:fillRect/>
          </a:stretch>
        </p:blipFill>
        <p:spPr>
          <a:xfrm>
            <a:off x="7208837" y="334282"/>
            <a:ext cx="406400" cy="406400"/>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7847"/>
                                        </p:tgtEl>
                                        <p:attrNameLst>
                                          <p:attrName>style.visibility</p:attrName>
                                        </p:attrNameLst>
                                      </p:cBhvr>
                                      <p:to>
                                        <p:strVal val="visible"/>
                                      </p:to>
                                    </p:set>
                                    <p:animEffect transition="in" filter="checkerboard(across)">
                                      <p:cBhvr>
                                        <p:cTn id="11" dur="500"/>
                                        <p:tgtEl>
                                          <p:spTgt spid="7784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778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7" name="Text Box 7">
            <a:extLst>
              <a:ext uri="{FF2B5EF4-FFF2-40B4-BE49-F238E27FC236}">
                <a16:creationId xmlns:a16="http://schemas.microsoft.com/office/drawing/2014/main" id="{2CCF54E9-F3AC-43EE-A9BE-3EFE0B7885C5}"/>
              </a:ext>
            </a:extLst>
          </p:cNvPr>
          <p:cNvSpPr txBox="1">
            <a:spLocks noChangeArrowheads="1"/>
          </p:cNvSpPr>
          <p:nvPr/>
        </p:nvSpPr>
        <p:spPr bwMode="auto">
          <a:xfrm>
            <a:off x="1752600" y="12954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i="1" dirty="0">
                <a:solidFill>
                  <a:srgbClr val="FF0000"/>
                </a:solidFill>
              </a:rPr>
              <a:t>MATCHING</a:t>
            </a:r>
          </a:p>
        </p:txBody>
      </p:sp>
      <p:sp>
        <p:nvSpPr>
          <p:cNvPr id="153608" name="Text Box 8">
            <a:extLst>
              <a:ext uri="{FF2B5EF4-FFF2-40B4-BE49-F238E27FC236}">
                <a16:creationId xmlns:a16="http://schemas.microsoft.com/office/drawing/2014/main" id="{F055F44E-8212-4F4A-A9D6-FC926F14E1F8}"/>
              </a:ext>
            </a:extLst>
          </p:cNvPr>
          <p:cNvSpPr txBox="1">
            <a:spLocks noChangeArrowheads="1"/>
          </p:cNvSpPr>
          <p:nvPr/>
        </p:nvSpPr>
        <p:spPr bwMode="auto">
          <a:xfrm>
            <a:off x="1447800" y="2438400"/>
            <a:ext cx="3810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AutoNum type="arabicPeriod"/>
            </a:pPr>
            <a:r>
              <a:rPr lang="en-US" altLang="en-US" sz="2400"/>
              <a:t>upset (a)</a:t>
            </a:r>
          </a:p>
          <a:p>
            <a:pPr>
              <a:spcBef>
                <a:spcPct val="50000"/>
              </a:spcBef>
              <a:buFontTx/>
              <a:buAutoNum type="arabicPeriod"/>
            </a:pPr>
            <a:r>
              <a:rPr lang="en-US" altLang="en-US" sz="2400"/>
              <a:t>broken heart</a:t>
            </a:r>
          </a:p>
          <a:p>
            <a:pPr>
              <a:spcBef>
                <a:spcPct val="50000"/>
              </a:spcBef>
              <a:buFontTx/>
              <a:buAutoNum type="arabicPeriod"/>
            </a:pPr>
            <a:r>
              <a:rPr lang="en-US" altLang="en-US" sz="2400"/>
              <a:t>festival (n)</a:t>
            </a:r>
          </a:p>
          <a:p>
            <a:pPr>
              <a:spcBef>
                <a:spcPct val="50000"/>
              </a:spcBef>
              <a:buFontTx/>
              <a:buAutoNum type="arabicPeriod"/>
            </a:pPr>
            <a:r>
              <a:rPr lang="en-US" altLang="en-US" sz="2400"/>
              <a:t>magically (adv)</a:t>
            </a:r>
          </a:p>
          <a:p>
            <a:pPr>
              <a:spcBef>
                <a:spcPct val="50000"/>
              </a:spcBef>
              <a:buFontTx/>
              <a:buAutoNum type="arabicPeriod"/>
            </a:pPr>
            <a:r>
              <a:rPr lang="en-US" altLang="en-US" sz="2400"/>
              <a:t>(to) drop</a:t>
            </a:r>
          </a:p>
          <a:p>
            <a:pPr>
              <a:spcBef>
                <a:spcPct val="50000"/>
              </a:spcBef>
              <a:buFontTx/>
              <a:buAutoNum type="arabicPeriod"/>
            </a:pPr>
            <a:r>
              <a:rPr lang="en-US" altLang="en-US" sz="2400"/>
              <a:t>(to) fall in love with sb</a:t>
            </a:r>
          </a:p>
        </p:txBody>
      </p:sp>
      <p:sp>
        <p:nvSpPr>
          <p:cNvPr id="153610" name="Text Box 10">
            <a:extLst>
              <a:ext uri="{FF2B5EF4-FFF2-40B4-BE49-F238E27FC236}">
                <a16:creationId xmlns:a16="http://schemas.microsoft.com/office/drawing/2014/main" id="{83A6C4AE-B9AD-4E93-9645-1997E7B07ECC}"/>
              </a:ext>
            </a:extLst>
          </p:cNvPr>
          <p:cNvSpPr txBox="1">
            <a:spLocks noChangeArrowheads="1"/>
          </p:cNvSpPr>
          <p:nvPr/>
        </p:nvSpPr>
        <p:spPr bwMode="auto">
          <a:xfrm>
            <a:off x="6096000" y="2438400"/>
            <a:ext cx="27432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AutoNum type="alphaLcPeriod"/>
            </a:pPr>
            <a:r>
              <a:rPr lang="en-US" altLang="en-US" sz="2400"/>
              <a:t>phải lòng ai</a:t>
            </a:r>
          </a:p>
          <a:p>
            <a:pPr>
              <a:spcBef>
                <a:spcPct val="50000"/>
              </a:spcBef>
              <a:buFontTx/>
              <a:buAutoNum type="alphaLcPeriod"/>
            </a:pPr>
            <a:r>
              <a:rPr lang="en-US" altLang="en-US" sz="2400"/>
              <a:t>lễ hội</a:t>
            </a:r>
          </a:p>
          <a:p>
            <a:pPr>
              <a:spcBef>
                <a:spcPct val="50000"/>
              </a:spcBef>
              <a:buFontTx/>
              <a:buAutoNum type="alphaLcPeriod"/>
            </a:pPr>
            <a:r>
              <a:rPr lang="en-US" altLang="en-US" sz="2400"/>
              <a:t>buồn phiền</a:t>
            </a:r>
          </a:p>
          <a:p>
            <a:pPr>
              <a:spcBef>
                <a:spcPct val="50000"/>
              </a:spcBef>
              <a:buFontTx/>
              <a:buAutoNum type="alphaLcPeriod"/>
            </a:pPr>
            <a:r>
              <a:rPr lang="en-US" altLang="en-US">
                <a:latin typeface="Tahoma" panose="020B0604030504040204" pitchFamily="34" charset="0"/>
              </a:rPr>
              <a:t>đ</a:t>
            </a:r>
            <a:r>
              <a:rPr lang="en-US" altLang="en-US" sz="2400"/>
              <a:t>ánh rơi</a:t>
            </a:r>
          </a:p>
          <a:p>
            <a:pPr>
              <a:spcBef>
                <a:spcPct val="50000"/>
              </a:spcBef>
              <a:buFontTx/>
              <a:buAutoNum type="alphaLcPeriod"/>
            </a:pPr>
            <a:r>
              <a:rPr lang="en-US" altLang="en-US" sz="2400"/>
              <a:t>bệnh đau tim</a:t>
            </a:r>
          </a:p>
          <a:p>
            <a:pPr>
              <a:spcBef>
                <a:spcPct val="50000"/>
              </a:spcBef>
              <a:buFontTx/>
              <a:buAutoNum type="alphaLcPeriod"/>
            </a:pPr>
            <a:r>
              <a:rPr lang="en-US" altLang="en-US" sz="2400"/>
              <a:t>kì diệu</a:t>
            </a:r>
          </a:p>
        </p:txBody>
      </p:sp>
      <p:sp>
        <p:nvSpPr>
          <p:cNvPr id="153611" name="Line 11">
            <a:extLst>
              <a:ext uri="{FF2B5EF4-FFF2-40B4-BE49-F238E27FC236}">
                <a16:creationId xmlns:a16="http://schemas.microsoft.com/office/drawing/2014/main" id="{AD38F829-D07B-4693-93FA-C963EA03C89B}"/>
              </a:ext>
            </a:extLst>
          </p:cNvPr>
          <p:cNvSpPr>
            <a:spLocks noChangeShapeType="1"/>
          </p:cNvSpPr>
          <p:nvPr/>
        </p:nvSpPr>
        <p:spPr bwMode="auto">
          <a:xfrm>
            <a:off x="3048000" y="2819400"/>
            <a:ext cx="3048000" cy="9144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2" name="Line 12">
            <a:extLst>
              <a:ext uri="{FF2B5EF4-FFF2-40B4-BE49-F238E27FC236}">
                <a16:creationId xmlns:a16="http://schemas.microsoft.com/office/drawing/2014/main" id="{ACC1368A-B0E3-4325-8B01-160B1ABD1B19}"/>
              </a:ext>
            </a:extLst>
          </p:cNvPr>
          <p:cNvSpPr>
            <a:spLocks noChangeShapeType="1"/>
          </p:cNvSpPr>
          <p:nvPr/>
        </p:nvSpPr>
        <p:spPr bwMode="auto">
          <a:xfrm>
            <a:off x="3657600" y="3352800"/>
            <a:ext cx="2514600" cy="14478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Line 13">
            <a:extLst>
              <a:ext uri="{FF2B5EF4-FFF2-40B4-BE49-F238E27FC236}">
                <a16:creationId xmlns:a16="http://schemas.microsoft.com/office/drawing/2014/main" id="{77FEF741-543E-4F64-88BD-0025CE0251AC}"/>
              </a:ext>
            </a:extLst>
          </p:cNvPr>
          <p:cNvSpPr>
            <a:spLocks noChangeShapeType="1"/>
          </p:cNvSpPr>
          <p:nvPr/>
        </p:nvSpPr>
        <p:spPr bwMode="auto">
          <a:xfrm flipV="1">
            <a:off x="3276600" y="3276600"/>
            <a:ext cx="2819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4" name="Line 14">
            <a:extLst>
              <a:ext uri="{FF2B5EF4-FFF2-40B4-BE49-F238E27FC236}">
                <a16:creationId xmlns:a16="http://schemas.microsoft.com/office/drawing/2014/main" id="{08C12979-B050-4B84-B057-A464593AC502}"/>
              </a:ext>
            </a:extLst>
          </p:cNvPr>
          <p:cNvSpPr>
            <a:spLocks noChangeShapeType="1"/>
          </p:cNvSpPr>
          <p:nvPr/>
        </p:nvSpPr>
        <p:spPr bwMode="auto">
          <a:xfrm>
            <a:off x="3810000" y="4419600"/>
            <a:ext cx="2286000" cy="9906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5" name="Line 15">
            <a:extLst>
              <a:ext uri="{FF2B5EF4-FFF2-40B4-BE49-F238E27FC236}">
                <a16:creationId xmlns:a16="http://schemas.microsoft.com/office/drawing/2014/main" id="{9D52EB3C-3420-4664-9C74-BCA5A331ADE8}"/>
              </a:ext>
            </a:extLst>
          </p:cNvPr>
          <p:cNvSpPr>
            <a:spLocks noChangeShapeType="1"/>
          </p:cNvSpPr>
          <p:nvPr/>
        </p:nvSpPr>
        <p:spPr bwMode="auto">
          <a:xfrm flipV="1">
            <a:off x="3124200" y="4419600"/>
            <a:ext cx="2971800" cy="4572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6" name="Line 16">
            <a:extLst>
              <a:ext uri="{FF2B5EF4-FFF2-40B4-BE49-F238E27FC236}">
                <a16:creationId xmlns:a16="http://schemas.microsoft.com/office/drawing/2014/main" id="{4BC821C2-6C0D-4C6D-A467-125C7A73F7E4}"/>
              </a:ext>
            </a:extLst>
          </p:cNvPr>
          <p:cNvSpPr>
            <a:spLocks noChangeShapeType="1"/>
          </p:cNvSpPr>
          <p:nvPr/>
        </p:nvSpPr>
        <p:spPr bwMode="auto">
          <a:xfrm flipV="1">
            <a:off x="5029200" y="2743200"/>
            <a:ext cx="1066800" cy="2667000"/>
          </a:xfrm>
          <a:prstGeom prst="line">
            <a:avLst/>
          </a:prstGeom>
          <a:noFill/>
          <a:ln w="9525">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731" name="Picture 14" descr="86856001jr6.gif">
            <a:extLst>
              <a:ext uri="{FF2B5EF4-FFF2-40B4-BE49-F238E27FC236}">
                <a16:creationId xmlns:a16="http://schemas.microsoft.com/office/drawing/2014/main" id="{4A5C2F75-78AC-448C-BB40-7DCD8C78BD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334000"/>
            <a:ext cx="12033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7"/>
                                        </p:tgtEl>
                                        <p:attrNameLst>
                                          <p:attrName>style.visibility</p:attrName>
                                        </p:attrNameLst>
                                      </p:cBhvr>
                                      <p:to>
                                        <p:strVal val="visible"/>
                                      </p:to>
                                    </p:set>
                                    <p:animEffect transition="in" filter="blinds(horizontal)">
                                      <p:cBhvr>
                                        <p:cTn id="7" dur="500"/>
                                        <p:tgtEl>
                                          <p:spTgt spid="153607"/>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3608"/>
                                        </p:tgtEl>
                                        <p:attrNameLst>
                                          <p:attrName>style.visibility</p:attrName>
                                        </p:attrNameLst>
                                      </p:cBhvr>
                                      <p:to>
                                        <p:strVal val="visible"/>
                                      </p:to>
                                    </p:set>
                                    <p:animEffect transition="in" filter="diamond(in)">
                                      <p:cBhvr>
                                        <p:cTn id="11" dur="500"/>
                                        <p:tgtEl>
                                          <p:spTgt spid="153608"/>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53610"/>
                                        </p:tgtEl>
                                        <p:attrNameLst>
                                          <p:attrName>style.visibility</p:attrName>
                                        </p:attrNameLst>
                                      </p:cBhvr>
                                      <p:to>
                                        <p:strVal val="visible"/>
                                      </p:to>
                                    </p:set>
                                    <p:animEffect transition="in" filter="diamond(in)">
                                      <p:cBhvr>
                                        <p:cTn id="14" dur="500"/>
                                        <p:tgtEl>
                                          <p:spTgt spid="1536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53611"/>
                                        </p:tgtEl>
                                        <p:attrNameLst>
                                          <p:attrName>style.visibility</p:attrName>
                                        </p:attrNameLst>
                                      </p:cBhvr>
                                      <p:to>
                                        <p:strVal val="visible"/>
                                      </p:to>
                                    </p:set>
                                    <p:animEffect transition="in" filter="box(in)">
                                      <p:cBhvr>
                                        <p:cTn id="19" dur="500"/>
                                        <p:tgtEl>
                                          <p:spTgt spid="1536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53612"/>
                                        </p:tgtEl>
                                        <p:attrNameLst>
                                          <p:attrName>style.visibility</p:attrName>
                                        </p:attrNameLst>
                                      </p:cBhvr>
                                      <p:to>
                                        <p:strVal val="visible"/>
                                      </p:to>
                                    </p:set>
                                    <p:animEffect transition="in" filter="blinds(horizontal)">
                                      <p:cBhvr>
                                        <p:cTn id="24" dur="500"/>
                                        <p:tgtEl>
                                          <p:spTgt spid="1536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53613"/>
                                        </p:tgtEl>
                                        <p:attrNameLst>
                                          <p:attrName>style.visibility</p:attrName>
                                        </p:attrNameLst>
                                      </p:cBhvr>
                                      <p:to>
                                        <p:strVal val="visible"/>
                                      </p:to>
                                    </p:set>
                                    <p:animEffect transition="in" filter="box(in)">
                                      <p:cBhvr>
                                        <p:cTn id="29" dur="500"/>
                                        <p:tgtEl>
                                          <p:spTgt spid="1536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53614"/>
                                        </p:tgtEl>
                                        <p:attrNameLst>
                                          <p:attrName>style.visibility</p:attrName>
                                        </p:attrNameLst>
                                      </p:cBhvr>
                                      <p:to>
                                        <p:strVal val="visible"/>
                                      </p:to>
                                    </p:set>
                                    <p:animEffect transition="in" filter="blinds(horizontal)">
                                      <p:cBhvr>
                                        <p:cTn id="34" dur="500"/>
                                        <p:tgtEl>
                                          <p:spTgt spid="1536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53615"/>
                                        </p:tgtEl>
                                        <p:attrNameLst>
                                          <p:attrName>style.visibility</p:attrName>
                                        </p:attrNameLst>
                                      </p:cBhvr>
                                      <p:to>
                                        <p:strVal val="visible"/>
                                      </p:to>
                                    </p:set>
                                    <p:animEffect transition="in" filter="box(in)">
                                      <p:cBhvr>
                                        <p:cTn id="39" dur="500"/>
                                        <p:tgtEl>
                                          <p:spTgt spid="1536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153616"/>
                                        </p:tgtEl>
                                        <p:attrNameLst>
                                          <p:attrName>style.visibility</p:attrName>
                                        </p:attrNameLst>
                                      </p:cBhvr>
                                      <p:to>
                                        <p:strVal val="visible"/>
                                      </p:to>
                                    </p:set>
                                    <p:animEffect transition="in" filter="box(in)">
                                      <p:cBhvr>
                                        <p:cTn id="44" dur="500"/>
                                        <p:tgtEl>
                                          <p:spTgt spid="153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p:bldP spid="153608" grpId="0"/>
      <p:bldP spid="1536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a:extLst>
              <a:ext uri="{FF2B5EF4-FFF2-40B4-BE49-F238E27FC236}">
                <a16:creationId xmlns:a16="http://schemas.microsoft.com/office/drawing/2014/main" id="{49BC773E-1CF9-4ABB-91F3-BCDAECB86FA5}"/>
              </a:ext>
            </a:extLst>
          </p:cNvPr>
          <p:cNvSpPr>
            <a:spLocks noChangeShapeType="1"/>
          </p:cNvSpPr>
          <p:nvPr/>
        </p:nvSpPr>
        <p:spPr bwMode="auto">
          <a:xfrm>
            <a:off x="1371600" y="1143000"/>
            <a:ext cx="6705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0" name="Text Box 4">
            <a:extLst>
              <a:ext uri="{FF2B5EF4-FFF2-40B4-BE49-F238E27FC236}">
                <a16:creationId xmlns:a16="http://schemas.microsoft.com/office/drawing/2014/main" id="{CD268753-E6DE-43C5-B967-814AF1AA6281}"/>
              </a:ext>
            </a:extLst>
          </p:cNvPr>
          <p:cNvSpPr txBox="1">
            <a:spLocks noChangeArrowheads="1"/>
          </p:cNvSpPr>
          <p:nvPr/>
        </p:nvSpPr>
        <p:spPr bwMode="auto">
          <a:xfrm>
            <a:off x="1905000" y="1219200"/>
            <a:ext cx="5181600" cy="523875"/>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339933"/>
                </a:solidFill>
                <a:effectLst>
                  <a:outerShdw blurRad="38100" dist="38100" dir="2700000" algn="tl">
                    <a:srgbClr val="C0C0C0"/>
                  </a:outerShdw>
                </a:effectLst>
              </a:rPr>
              <a:t> TRUE/ FALSE? </a:t>
            </a:r>
          </a:p>
        </p:txBody>
      </p:sp>
      <p:sp>
        <p:nvSpPr>
          <p:cNvPr id="106501" name="Text Box 5">
            <a:extLst>
              <a:ext uri="{FF2B5EF4-FFF2-40B4-BE49-F238E27FC236}">
                <a16:creationId xmlns:a16="http://schemas.microsoft.com/office/drawing/2014/main" id="{91C14D8D-8A3A-477C-9331-854AE1F70E29}"/>
              </a:ext>
            </a:extLst>
          </p:cNvPr>
          <p:cNvSpPr txBox="1">
            <a:spLocks noChangeArrowheads="1"/>
          </p:cNvSpPr>
          <p:nvPr/>
        </p:nvSpPr>
        <p:spPr bwMode="auto">
          <a:xfrm>
            <a:off x="381000" y="18288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chemeClr val="hlink"/>
                </a:solidFill>
              </a:rPr>
              <a:t>___</a:t>
            </a:r>
            <a:r>
              <a:rPr lang="en-US" altLang="en-US" sz="2400">
                <a:solidFill>
                  <a:srgbClr val="0070C0"/>
                </a:solidFill>
              </a:rPr>
              <a:t>1. Little Pea was a poor farmer’s daughter.</a:t>
            </a:r>
          </a:p>
          <a:p>
            <a:r>
              <a:rPr lang="en-US" altLang="en-US" sz="2400">
                <a:solidFill>
                  <a:srgbClr val="0070C0"/>
                </a:solidFill>
              </a:rPr>
              <a:t>___2. Her father got married again.</a:t>
            </a:r>
          </a:p>
          <a:p>
            <a:r>
              <a:rPr lang="en-US" altLang="en-US" sz="2400">
                <a:solidFill>
                  <a:srgbClr val="0070C0"/>
                </a:solidFill>
              </a:rPr>
              <a:t>___3. The second mother was very nice.</a:t>
            </a:r>
          </a:p>
          <a:p>
            <a:r>
              <a:rPr lang="en-US" altLang="en-US" sz="2400">
                <a:solidFill>
                  <a:srgbClr val="0070C0"/>
                </a:solidFill>
              </a:rPr>
              <a:t>___4. Her second mother didn’t make her do chores all day.</a:t>
            </a:r>
          </a:p>
          <a:p>
            <a:endParaRPr lang="en-US" altLang="en-US" sz="2400">
              <a:solidFill>
                <a:srgbClr val="0070C0"/>
              </a:solidFill>
            </a:endParaRPr>
          </a:p>
          <a:p>
            <a:r>
              <a:rPr lang="en-US" altLang="en-US" sz="2400">
                <a:solidFill>
                  <a:srgbClr val="0070C0"/>
                </a:solidFill>
              </a:rPr>
              <a:t>___5. A fairy changed Little Pea’s rags into beautiful clothes to take part in the festival.</a:t>
            </a:r>
          </a:p>
          <a:p>
            <a:r>
              <a:rPr lang="en-US" altLang="en-US" sz="2400">
                <a:solidFill>
                  <a:srgbClr val="0070C0"/>
                </a:solidFill>
              </a:rPr>
              <a:t>___6. The prince decided to marry the girl who was the most beautiful.</a:t>
            </a:r>
          </a:p>
        </p:txBody>
      </p:sp>
      <p:sp>
        <p:nvSpPr>
          <p:cNvPr id="106502" name="Text Box 6">
            <a:extLst>
              <a:ext uri="{FF2B5EF4-FFF2-40B4-BE49-F238E27FC236}">
                <a16:creationId xmlns:a16="http://schemas.microsoft.com/office/drawing/2014/main" id="{C02E217E-2A3E-436C-ACCD-167B3D7ADDCA}"/>
              </a:ext>
            </a:extLst>
          </p:cNvPr>
          <p:cNvSpPr txBox="1">
            <a:spLocks noChangeArrowheads="1"/>
          </p:cNvSpPr>
          <p:nvPr/>
        </p:nvSpPr>
        <p:spPr bwMode="auto">
          <a:xfrm>
            <a:off x="457200" y="18129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T</a:t>
            </a:r>
          </a:p>
        </p:txBody>
      </p:sp>
      <p:sp>
        <p:nvSpPr>
          <p:cNvPr id="106503" name="Text Box 7">
            <a:extLst>
              <a:ext uri="{FF2B5EF4-FFF2-40B4-BE49-F238E27FC236}">
                <a16:creationId xmlns:a16="http://schemas.microsoft.com/office/drawing/2014/main" id="{89C8EA58-5102-4D68-BA6F-66ADC47D1DD5}"/>
              </a:ext>
            </a:extLst>
          </p:cNvPr>
          <p:cNvSpPr txBox="1">
            <a:spLocks noChangeArrowheads="1"/>
          </p:cNvSpPr>
          <p:nvPr/>
        </p:nvSpPr>
        <p:spPr bwMode="auto">
          <a:xfrm>
            <a:off x="457200" y="21907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T</a:t>
            </a:r>
          </a:p>
        </p:txBody>
      </p:sp>
      <p:sp>
        <p:nvSpPr>
          <p:cNvPr id="106504" name="Text Box 8">
            <a:extLst>
              <a:ext uri="{FF2B5EF4-FFF2-40B4-BE49-F238E27FC236}">
                <a16:creationId xmlns:a16="http://schemas.microsoft.com/office/drawing/2014/main" id="{46C9C40B-EE35-4497-83E3-42C3C326FC8A}"/>
              </a:ext>
            </a:extLst>
          </p:cNvPr>
          <p:cNvSpPr txBox="1">
            <a:spLocks noChangeArrowheads="1"/>
          </p:cNvSpPr>
          <p:nvPr/>
        </p:nvSpPr>
        <p:spPr bwMode="auto">
          <a:xfrm>
            <a:off x="500063" y="25669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F</a:t>
            </a:r>
          </a:p>
        </p:txBody>
      </p:sp>
      <p:sp>
        <p:nvSpPr>
          <p:cNvPr id="106505" name="Text Box 9">
            <a:extLst>
              <a:ext uri="{FF2B5EF4-FFF2-40B4-BE49-F238E27FC236}">
                <a16:creationId xmlns:a16="http://schemas.microsoft.com/office/drawing/2014/main" id="{29074E65-AF39-4BB1-A5C0-C1F718418789}"/>
              </a:ext>
            </a:extLst>
          </p:cNvPr>
          <p:cNvSpPr txBox="1">
            <a:spLocks noChangeArrowheads="1"/>
          </p:cNvSpPr>
          <p:nvPr/>
        </p:nvSpPr>
        <p:spPr bwMode="auto">
          <a:xfrm>
            <a:off x="485775" y="292893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F</a:t>
            </a:r>
          </a:p>
        </p:txBody>
      </p:sp>
      <p:sp>
        <p:nvSpPr>
          <p:cNvPr id="106506" name="Text Box 10">
            <a:extLst>
              <a:ext uri="{FF2B5EF4-FFF2-40B4-BE49-F238E27FC236}">
                <a16:creationId xmlns:a16="http://schemas.microsoft.com/office/drawing/2014/main" id="{469D4C2F-BEDC-4750-933C-3230582907A3}"/>
              </a:ext>
            </a:extLst>
          </p:cNvPr>
          <p:cNvSpPr txBox="1">
            <a:spLocks noChangeArrowheads="1"/>
          </p:cNvSpPr>
          <p:nvPr/>
        </p:nvSpPr>
        <p:spPr bwMode="auto">
          <a:xfrm>
            <a:off x="442913" y="36464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T</a:t>
            </a:r>
          </a:p>
        </p:txBody>
      </p:sp>
      <p:sp>
        <p:nvSpPr>
          <p:cNvPr id="106507" name="Text Box 11">
            <a:extLst>
              <a:ext uri="{FF2B5EF4-FFF2-40B4-BE49-F238E27FC236}">
                <a16:creationId xmlns:a16="http://schemas.microsoft.com/office/drawing/2014/main" id="{FCAE56D6-CCAB-4867-8ECB-F0F5EAC86FCC}"/>
              </a:ext>
            </a:extLst>
          </p:cNvPr>
          <p:cNvSpPr txBox="1">
            <a:spLocks noChangeArrowheads="1"/>
          </p:cNvSpPr>
          <p:nvPr/>
        </p:nvSpPr>
        <p:spPr bwMode="auto">
          <a:xfrm>
            <a:off x="500063" y="43751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b="1">
                <a:solidFill>
                  <a:srgbClr val="CC0000"/>
                </a:solidFill>
              </a:rPr>
              <a:t>F</a:t>
            </a:r>
          </a:p>
        </p:txBody>
      </p:sp>
      <p:sp>
        <p:nvSpPr>
          <p:cNvPr id="106508" name="Line 12">
            <a:extLst>
              <a:ext uri="{FF2B5EF4-FFF2-40B4-BE49-F238E27FC236}">
                <a16:creationId xmlns:a16="http://schemas.microsoft.com/office/drawing/2014/main" id="{E8E3ED73-666A-435F-9C76-31359B726816}"/>
              </a:ext>
            </a:extLst>
          </p:cNvPr>
          <p:cNvSpPr>
            <a:spLocks noChangeShapeType="1"/>
          </p:cNvSpPr>
          <p:nvPr/>
        </p:nvSpPr>
        <p:spPr bwMode="auto">
          <a:xfrm>
            <a:off x="4800600" y="2819400"/>
            <a:ext cx="53340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9" name="Text Box 13">
            <a:extLst>
              <a:ext uri="{FF2B5EF4-FFF2-40B4-BE49-F238E27FC236}">
                <a16:creationId xmlns:a16="http://schemas.microsoft.com/office/drawing/2014/main" id="{86CCFEBB-69AC-4358-8908-4C3741AC51E1}"/>
              </a:ext>
            </a:extLst>
          </p:cNvPr>
          <p:cNvSpPr txBox="1">
            <a:spLocks noChangeArrowheads="1"/>
          </p:cNvSpPr>
          <p:nvPr/>
        </p:nvSpPr>
        <p:spPr bwMode="auto">
          <a:xfrm>
            <a:off x="5410200" y="256381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solidFill>
                  <a:srgbClr val="CC0000"/>
                </a:solidFill>
              </a:rPr>
              <a:t>cruel</a:t>
            </a:r>
          </a:p>
        </p:txBody>
      </p:sp>
      <p:sp>
        <p:nvSpPr>
          <p:cNvPr id="106510" name="Line 14">
            <a:extLst>
              <a:ext uri="{FF2B5EF4-FFF2-40B4-BE49-F238E27FC236}">
                <a16:creationId xmlns:a16="http://schemas.microsoft.com/office/drawing/2014/main" id="{8A76856B-D68A-4228-B2DC-0F7A920BCE56}"/>
              </a:ext>
            </a:extLst>
          </p:cNvPr>
          <p:cNvSpPr>
            <a:spLocks noChangeShapeType="1"/>
          </p:cNvSpPr>
          <p:nvPr/>
        </p:nvSpPr>
        <p:spPr bwMode="auto">
          <a:xfrm>
            <a:off x="4033838" y="3186113"/>
            <a:ext cx="1495425" cy="1428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1" name="Text Box 15">
            <a:extLst>
              <a:ext uri="{FF2B5EF4-FFF2-40B4-BE49-F238E27FC236}">
                <a16:creationId xmlns:a16="http://schemas.microsoft.com/office/drawing/2014/main" id="{B59BBE3D-A410-4608-A265-2A5CFDF4B951}"/>
              </a:ext>
            </a:extLst>
          </p:cNvPr>
          <p:cNvSpPr txBox="1">
            <a:spLocks noChangeArrowheads="1"/>
          </p:cNvSpPr>
          <p:nvPr/>
        </p:nvSpPr>
        <p:spPr bwMode="auto">
          <a:xfrm>
            <a:off x="4419600" y="31623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solidFill>
                  <a:srgbClr val="CC0000"/>
                </a:solidFill>
              </a:rPr>
              <a:t>made</a:t>
            </a:r>
          </a:p>
        </p:txBody>
      </p:sp>
      <p:sp>
        <p:nvSpPr>
          <p:cNvPr id="106512" name="Line 16">
            <a:extLst>
              <a:ext uri="{FF2B5EF4-FFF2-40B4-BE49-F238E27FC236}">
                <a16:creationId xmlns:a16="http://schemas.microsoft.com/office/drawing/2014/main" id="{02C2FD99-ABFF-4D5E-917F-A2CB94BF0442}"/>
              </a:ext>
            </a:extLst>
          </p:cNvPr>
          <p:cNvSpPr>
            <a:spLocks noChangeShapeType="1"/>
          </p:cNvSpPr>
          <p:nvPr/>
        </p:nvSpPr>
        <p:spPr bwMode="auto">
          <a:xfrm>
            <a:off x="6934200" y="4648200"/>
            <a:ext cx="838200" cy="46038"/>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3" name="Text Box 17">
            <a:extLst>
              <a:ext uri="{FF2B5EF4-FFF2-40B4-BE49-F238E27FC236}">
                <a16:creationId xmlns:a16="http://schemas.microsoft.com/office/drawing/2014/main" id="{3B9675F6-6053-45F7-BB37-11C0A9F60D25}"/>
              </a:ext>
            </a:extLst>
          </p:cNvPr>
          <p:cNvSpPr txBox="1">
            <a:spLocks noChangeArrowheads="1"/>
          </p:cNvSpPr>
          <p:nvPr/>
        </p:nvSpPr>
        <p:spPr bwMode="auto">
          <a:xfrm>
            <a:off x="1600200" y="4752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solidFill>
                  <a:srgbClr val="CC0000"/>
                </a:solidFill>
              </a:rPr>
              <a:t>owned the shoe</a:t>
            </a:r>
          </a:p>
        </p:txBody>
      </p:sp>
      <p:pic>
        <p:nvPicPr>
          <p:cNvPr id="31761" name="Picture 18" descr="lolem00">
            <a:extLst>
              <a:ext uri="{FF2B5EF4-FFF2-40B4-BE49-F238E27FC236}">
                <a16:creationId xmlns:a16="http://schemas.microsoft.com/office/drawing/2014/main" id="{00D4C580-334B-4282-B76D-28BF84FB77A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304800"/>
            <a:ext cx="1109663" cy="831850"/>
          </a:xfrm>
          <a:noFill/>
        </p:spPr>
      </p:pic>
      <p:pic>
        <p:nvPicPr>
          <p:cNvPr id="31762" name="Picture 19" descr="Frames PPT 014">
            <a:extLst>
              <a:ext uri="{FF2B5EF4-FFF2-40B4-BE49-F238E27FC236}">
                <a16:creationId xmlns:a16="http://schemas.microsoft.com/office/drawing/2014/main" id="{61C4F2B9-A856-47D2-A863-9FD0072BD627}"/>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6858000"/>
            <a:ext cx="9144000" cy="6880225"/>
          </a:xfrm>
          <a:noFill/>
        </p:spPr>
      </p:pic>
      <p:sp>
        <p:nvSpPr>
          <p:cNvPr id="106516" name="Line 20">
            <a:extLst>
              <a:ext uri="{FF2B5EF4-FFF2-40B4-BE49-F238E27FC236}">
                <a16:creationId xmlns:a16="http://schemas.microsoft.com/office/drawing/2014/main" id="{7771D563-7993-4C8D-BDE0-C9ED83124278}"/>
              </a:ext>
            </a:extLst>
          </p:cNvPr>
          <p:cNvSpPr>
            <a:spLocks noChangeShapeType="1"/>
          </p:cNvSpPr>
          <p:nvPr/>
        </p:nvSpPr>
        <p:spPr bwMode="auto">
          <a:xfrm>
            <a:off x="533400" y="5029200"/>
            <a:ext cx="990600"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2">
            <a:extLst>
              <a:ext uri="{FF2B5EF4-FFF2-40B4-BE49-F238E27FC236}">
                <a16:creationId xmlns:a16="http://schemas.microsoft.com/office/drawing/2014/main" id="{DCCE0BA1-B96F-4C81-94DD-350D2AB02371}"/>
              </a:ext>
            </a:extLst>
          </p:cNvPr>
          <p:cNvSpPr txBox="1">
            <a:spLocks noChangeArrowheads="1"/>
          </p:cNvSpPr>
          <p:nvPr/>
        </p:nvSpPr>
        <p:spPr bwMode="auto">
          <a:xfrm>
            <a:off x="2895600" y="158750"/>
            <a:ext cx="3810000" cy="984250"/>
          </a:xfrm>
          <a:prstGeom prst="rect">
            <a:avLst/>
          </a:prstGeom>
          <a:noFill/>
          <a:ln w="9525">
            <a:noFill/>
            <a:miter lim="800000"/>
            <a:headEnd/>
            <a:tailEnd/>
          </a:ln>
          <a:effectLst/>
        </p:spPr>
        <p:txBody>
          <a:bodyPr>
            <a:spAutoFit/>
          </a:bodyPr>
          <a:lstStyle/>
          <a:p>
            <a:pPr>
              <a:spcBef>
                <a:spcPct val="50000"/>
              </a:spcBef>
              <a:defRPr/>
            </a:pPr>
            <a:r>
              <a:rPr lang="en-US" sz="2800" b="1" u="sng" dirty="0">
                <a:solidFill>
                  <a:srgbClr val="0000CC"/>
                </a:solidFill>
                <a:effectLst>
                  <a:outerShdw blurRad="38100" dist="38100" dir="2700000" algn="tl">
                    <a:srgbClr val="C0C0C0"/>
                  </a:outerShdw>
                </a:effectLst>
              </a:rPr>
              <a:t>Unit 4</a:t>
            </a:r>
            <a:r>
              <a:rPr lang="en-US" sz="2800" b="1" dirty="0">
                <a:solidFill>
                  <a:srgbClr val="0000CC"/>
                </a:solidFill>
                <a:effectLst>
                  <a:outerShdw blurRad="38100" dist="38100" dir="2700000" algn="tl">
                    <a:srgbClr val="C0C0C0"/>
                  </a:outerShdw>
                </a:effectLst>
              </a:rPr>
              <a:t>: </a:t>
            </a:r>
            <a:r>
              <a:rPr lang="en-US" sz="2800" b="1" dirty="0">
                <a:solidFill>
                  <a:srgbClr val="FF0000"/>
                </a:solidFill>
              </a:rPr>
              <a:t>OUR PAST</a:t>
            </a:r>
          </a:p>
          <a:p>
            <a:pPr>
              <a:spcBef>
                <a:spcPct val="50000"/>
              </a:spcBef>
              <a:defRPr/>
            </a:pPr>
            <a:r>
              <a:rPr lang="en-US" b="1" dirty="0">
                <a:solidFill>
                  <a:srgbClr val="660033"/>
                </a:solidFill>
              </a:rPr>
              <a:t>              </a:t>
            </a:r>
            <a:r>
              <a:rPr lang="en-US" sz="2000" b="1" dirty="0">
                <a:solidFill>
                  <a:srgbClr val="FF0000"/>
                </a:solidFill>
              </a:rPr>
              <a:t>READ </a:t>
            </a:r>
            <a:r>
              <a:rPr lang="en-US" b="1" dirty="0">
                <a:solidFill>
                  <a:srgbClr val="660033"/>
                </a:solidFill>
              </a:rPr>
              <a:t>page 41</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checkerboard(across)">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ox(in)">
                                      <p:cBhvr>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randombar(horizontal)">
                                      <p:cBhvr>
                                        <p:cTn id="17" dur="500"/>
                                        <p:tgtEl>
                                          <p:spTgt spid="1065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6503"/>
                                        </p:tgtEl>
                                        <p:attrNameLst>
                                          <p:attrName>style.visibility</p:attrName>
                                        </p:attrNameLst>
                                      </p:cBhvr>
                                      <p:to>
                                        <p:strVal val="visible"/>
                                      </p:to>
                                    </p:set>
                                    <p:animEffect transition="in" filter="randombar(horizontal)">
                                      <p:cBhvr>
                                        <p:cTn id="22" dur="500"/>
                                        <p:tgtEl>
                                          <p:spTgt spid="1065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6504"/>
                                        </p:tgtEl>
                                        <p:attrNameLst>
                                          <p:attrName>style.visibility</p:attrName>
                                        </p:attrNameLst>
                                      </p:cBhvr>
                                      <p:to>
                                        <p:strVal val="visible"/>
                                      </p:to>
                                    </p:set>
                                    <p:animEffect transition="in" filter="randombar(horizontal)">
                                      <p:cBhvr>
                                        <p:cTn id="27" dur="500"/>
                                        <p:tgtEl>
                                          <p:spTgt spid="1065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06508"/>
                                        </p:tgtEl>
                                        <p:attrNameLst>
                                          <p:attrName>style.visibility</p:attrName>
                                        </p:attrNameLst>
                                      </p:cBhvr>
                                      <p:to>
                                        <p:strVal val="visible"/>
                                      </p:to>
                                    </p:set>
                                    <p:animEffect transition="in" filter="randombar(horizontal)">
                                      <p:cBhvr>
                                        <p:cTn id="32" dur="500"/>
                                        <p:tgtEl>
                                          <p:spTgt spid="106508"/>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106509"/>
                                        </p:tgtEl>
                                        <p:attrNameLst>
                                          <p:attrName>style.visibility</p:attrName>
                                        </p:attrNameLst>
                                      </p:cBhvr>
                                      <p:to>
                                        <p:strVal val="visible"/>
                                      </p:to>
                                    </p:set>
                                    <p:anim calcmode="lin" valueType="num">
                                      <p:cBhvr>
                                        <p:cTn id="35" dur="500" fill="hold"/>
                                        <p:tgtEl>
                                          <p:spTgt spid="106509"/>
                                        </p:tgtEl>
                                        <p:attrNameLst>
                                          <p:attrName>ppt_w</p:attrName>
                                        </p:attrNameLst>
                                      </p:cBhvr>
                                      <p:tavLst>
                                        <p:tav tm="0">
                                          <p:val>
                                            <p:fltVal val="0"/>
                                          </p:val>
                                        </p:tav>
                                        <p:tav tm="100000">
                                          <p:val>
                                            <p:strVal val="#ppt_w"/>
                                          </p:val>
                                        </p:tav>
                                      </p:tavLst>
                                    </p:anim>
                                    <p:anim calcmode="lin" valueType="num">
                                      <p:cBhvr>
                                        <p:cTn id="36" dur="500" fill="hold"/>
                                        <p:tgtEl>
                                          <p:spTgt spid="10650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6505"/>
                                        </p:tgtEl>
                                        <p:attrNameLst>
                                          <p:attrName>style.visibility</p:attrName>
                                        </p:attrNameLst>
                                      </p:cBhvr>
                                      <p:to>
                                        <p:strVal val="visible"/>
                                      </p:to>
                                    </p:set>
                                    <p:animEffect transition="in" filter="randombar(horizontal)">
                                      <p:cBhvr>
                                        <p:cTn id="41" dur="500"/>
                                        <p:tgtEl>
                                          <p:spTgt spid="1065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106510"/>
                                        </p:tgtEl>
                                        <p:attrNameLst>
                                          <p:attrName>style.visibility</p:attrName>
                                        </p:attrNameLst>
                                      </p:cBhvr>
                                      <p:to>
                                        <p:strVal val="visible"/>
                                      </p:to>
                                    </p:set>
                                    <p:animEffect transition="in" filter="randombar(horizontal)">
                                      <p:cBhvr>
                                        <p:cTn id="46" dur="500"/>
                                        <p:tgtEl>
                                          <p:spTgt spid="106510"/>
                                        </p:tgtEl>
                                      </p:cBhvr>
                                    </p:animEffect>
                                  </p:childTnLst>
                                </p:cTn>
                              </p:par>
                              <p:par>
                                <p:cTn id="47" presetID="17" presetClass="entr" presetSubtype="10" fill="hold" grpId="0" nodeType="withEffect">
                                  <p:stCondLst>
                                    <p:cond delay="0"/>
                                  </p:stCondLst>
                                  <p:childTnLst>
                                    <p:set>
                                      <p:cBhvr>
                                        <p:cTn id="48" dur="1" fill="hold">
                                          <p:stCondLst>
                                            <p:cond delay="0"/>
                                          </p:stCondLst>
                                        </p:cTn>
                                        <p:tgtEl>
                                          <p:spTgt spid="106511"/>
                                        </p:tgtEl>
                                        <p:attrNameLst>
                                          <p:attrName>style.visibility</p:attrName>
                                        </p:attrNameLst>
                                      </p:cBhvr>
                                      <p:to>
                                        <p:strVal val="visible"/>
                                      </p:to>
                                    </p:set>
                                    <p:anim calcmode="lin" valueType="num">
                                      <p:cBhvr>
                                        <p:cTn id="49" dur="500" fill="hold"/>
                                        <p:tgtEl>
                                          <p:spTgt spid="106511"/>
                                        </p:tgtEl>
                                        <p:attrNameLst>
                                          <p:attrName>ppt_w</p:attrName>
                                        </p:attrNameLst>
                                      </p:cBhvr>
                                      <p:tavLst>
                                        <p:tav tm="0">
                                          <p:val>
                                            <p:fltVal val="0"/>
                                          </p:val>
                                        </p:tav>
                                        <p:tav tm="100000">
                                          <p:val>
                                            <p:strVal val="#ppt_w"/>
                                          </p:val>
                                        </p:tav>
                                      </p:tavLst>
                                    </p:anim>
                                    <p:anim calcmode="lin" valueType="num">
                                      <p:cBhvr>
                                        <p:cTn id="50" dur="500" fill="hold"/>
                                        <p:tgtEl>
                                          <p:spTgt spid="10651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6506"/>
                                        </p:tgtEl>
                                        <p:attrNameLst>
                                          <p:attrName>style.visibility</p:attrName>
                                        </p:attrNameLst>
                                      </p:cBhvr>
                                      <p:to>
                                        <p:strVal val="visible"/>
                                      </p:to>
                                    </p:set>
                                    <p:animEffect transition="in" filter="randombar(horizontal)">
                                      <p:cBhvr>
                                        <p:cTn id="55" dur="500"/>
                                        <p:tgtEl>
                                          <p:spTgt spid="10650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06507"/>
                                        </p:tgtEl>
                                        <p:attrNameLst>
                                          <p:attrName>style.visibility</p:attrName>
                                        </p:attrNameLst>
                                      </p:cBhvr>
                                      <p:to>
                                        <p:strVal val="visible"/>
                                      </p:to>
                                    </p:set>
                                    <p:animEffect transition="in" filter="randombar(horizontal)">
                                      <p:cBhvr>
                                        <p:cTn id="60" dur="500"/>
                                        <p:tgtEl>
                                          <p:spTgt spid="10650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4" presetClass="entr" presetSubtype="10" fill="hold" nodeType="clickEffect">
                                  <p:stCondLst>
                                    <p:cond delay="0"/>
                                  </p:stCondLst>
                                  <p:childTnLst>
                                    <p:set>
                                      <p:cBhvr>
                                        <p:cTn id="64" dur="1" fill="hold">
                                          <p:stCondLst>
                                            <p:cond delay="0"/>
                                          </p:stCondLst>
                                        </p:cTn>
                                        <p:tgtEl>
                                          <p:spTgt spid="106512"/>
                                        </p:tgtEl>
                                        <p:attrNameLst>
                                          <p:attrName>style.visibility</p:attrName>
                                        </p:attrNameLst>
                                      </p:cBhvr>
                                      <p:to>
                                        <p:strVal val="visible"/>
                                      </p:to>
                                    </p:set>
                                    <p:animEffect transition="in" filter="randombar(horizontal)">
                                      <p:cBhvr>
                                        <p:cTn id="65" dur="500"/>
                                        <p:tgtEl>
                                          <p:spTgt spid="106512"/>
                                        </p:tgtEl>
                                      </p:cBhvr>
                                    </p:animEffect>
                                  </p:childTnLst>
                                </p:cTn>
                              </p:par>
                              <p:par>
                                <p:cTn id="66" presetID="14" presetClass="entr" presetSubtype="10" fill="hold" nodeType="withEffect">
                                  <p:stCondLst>
                                    <p:cond delay="0"/>
                                  </p:stCondLst>
                                  <p:childTnLst>
                                    <p:set>
                                      <p:cBhvr>
                                        <p:cTn id="67" dur="1" fill="hold">
                                          <p:stCondLst>
                                            <p:cond delay="0"/>
                                          </p:stCondLst>
                                        </p:cTn>
                                        <p:tgtEl>
                                          <p:spTgt spid="106516"/>
                                        </p:tgtEl>
                                        <p:attrNameLst>
                                          <p:attrName>style.visibility</p:attrName>
                                        </p:attrNameLst>
                                      </p:cBhvr>
                                      <p:to>
                                        <p:strVal val="visible"/>
                                      </p:to>
                                    </p:set>
                                    <p:animEffect transition="in" filter="randombar(horizontal)">
                                      <p:cBhvr>
                                        <p:cTn id="68" dur="500"/>
                                        <p:tgtEl>
                                          <p:spTgt spid="106516"/>
                                        </p:tgtEl>
                                      </p:cBhvr>
                                    </p:animEffect>
                                  </p:childTnLst>
                                </p:cTn>
                              </p:par>
                              <p:par>
                                <p:cTn id="69" presetID="17" presetClass="entr" presetSubtype="10" fill="hold" grpId="0" nodeType="withEffect">
                                  <p:stCondLst>
                                    <p:cond delay="0"/>
                                  </p:stCondLst>
                                  <p:childTnLst>
                                    <p:set>
                                      <p:cBhvr>
                                        <p:cTn id="70" dur="1" fill="hold">
                                          <p:stCondLst>
                                            <p:cond delay="0"/>
                                          </p:stCondLst>
                                        </p:cTn>
                                        <p:tgtEl>
                                          <p:spTgt spid="106513"/>
                                        </p:tgtEl>
                                        <p:attrNameLst>
                                          <p:attrName>style.visibility</p:attrName>
                                        </p:attrNameLst>
                                      </p:cBhvr>
                                      <p:to>
                                        <p:strVal val="visible"/>
                                      </p:to>
                                    </p:set>
                                    <p:anim calcmode="lin" valueType="num">
                                      <p:cBhvr>
                                        <p:cTn id="71" dur="500" fill="hold"/>
                                        <p:tgtEl>
                                          <p:spTgt spid="106513"/>
                                        </p:tgtEl>
                                        <p:attrNameLst>
                                          <p:attrName>ppt_w</p:attrName>
                                        </p:attrNameLst>
                                      </p:cBhvr>
                                      <p:tavLst>
                                        <p:tav tm="0">
                                          <p:val>
                                            <p:fltVal val="0"/>
                                          </p:val>
                                        </p:tav>
                                        <p:tav tm="100000">
                                          <p:val>
                                            <p:strVal val="#ppt_w"/>
                                          </p:val>
                                        </p:tav>
                                      </p:tavLst>
                                    </p:anim>
                                    <p:anim calcmode="lin" valueType="num">
                                      <p:cBhvr>
                                        <p:cTn id="72" dur="500" fill="hold"/>
                                        <p:tgtEl>
                                          <p:spTgt spid="1065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02" grpId="0"/>
      <p:bldP spid="106503" grpId="0"/>
      <p:bldP spid="106504" grpId="0"/>
      <p:bldP spid="106505" grpId="0"/>
      <p:bldP spid="106506" grpId="0"/>
      <p:bldP spid="106507" grpId="0"/>
      <p:bldP spid="106509" grpId="0"/>
      <p:bldP spid="106511" grpId="0"/>
      <p:bldP spid="1065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a:extLst>
              <a:ext uri="{FF2B5EF4-FFF2-40B4-BE49-F238E27FC236}">
                <a16:creationId xmlns:a16="http://schemas.microsoft.com/office/drawing/2014/main" id="{A35676AB-A0D0-4EDA-AD19-C999CBF2591C}"/>
              </a:ext>
            </a:extLst>
          </p:cNvPr>
          <p:cNvSpPr txBox="1">
            <a:spLocks noChangeArrowheads="1"/>
          </p:cNvSpPr>
          <p:nvPr/>
        </p:nvSpPr>
        <p:spPr bwMode="auto">
          <a:xfrm>
            <a:off x="381000" y="18383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i="1">
                <a:solidFill>
                  <a:srgbClr val="0070C0"/>
                </a:solidFill>
              </a:rPr>
              <a:t>1/ Complete the sentences with words from the story:</a:t>
            </a:r>
          </a:p>
        </p:txBody>
      </p:sp>
      <p:sp>
        <p:nvSpPr>
          <p:cNvPr id="123911" name="Text Box 7">
            <a:extLst>
              <a:ext uri="{FF2B5EF4-FFF2-40B4-BE49-F238E27FC236}">
                <a16:creationId xmlns:a16="http://schemas.microsoft.com/office/drawing/2014/main" id="{D6A3D53B-0DAB-4A17-919C-7C377B65A0D0}"/>
              </a:ext>
            </a:extLst>
          </p:cNvPr>
          <p:cNvSpPr txBox="1">
            <a:spLocks noChangeArrowheads="1"/>
          </p:cNvSpPr>
          <p:nvPr/>
        </p:nvSpPr>
        <p:spPr bwMode="auto">
          <a:xfrm>
            <a:off x="152400" y="2474913"/>
            <a:ext cx="89154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a/ Little Pea’s father was a _________ .</a:t>
            </a:r>
          </a:p>
          <a:p>
            <a:pPr eaLnBrk="1" hangingPunct="1">
              <a:spcBef>
                <a:spcPct val="50000"/>
              </a:spcBef>
            </a:pPr>
            <a:r>
              <a:rPr lang="en-US" altLang="en-US" sz="2400"/>
              <a:t>b/ Little Pea’s mother _______ when she was young.</a:t>
            </a:r>
          </a:p>
          <a:p>
            <a:pPr eaLnBrk="1" hangingPunct="1">
              <a:spcBef>
                <a:spcPct val="50000"/>
              </a:spcBef>
            </a:pPr>
            <a:r>
              <a:rPr lang="en-US" altLang="en-US" sz="2400"/>
              <a:t>c/ Little Pea _______ to do the housework all day after her father got married __________ .</a:t>
            </a:r>
          </a:p>
          <a:p>
            <a:pPr eaLnBrk="1" hangingPunct="1">
              <a:spcBef>
                <a:spcPct val="50000"/>
              </a:spcBef>
            </a:pPr>
            <a:r>
              <a:rPr lang="en-US" altLang="en-US" sz="2400"/>
              <a:t>d/ The prince wanted to _____________ a girl from Little Pea’s village.</a:t>
            </a:r>
          </a:p>
          <a:p>
            <a:pPr eaLnBrk="1" hangingPunct="1">
              <a:spcBef>
                <a:spcPct val="50000"/>
              </a:spcBef>
            </a:pPr>
            <a:r>
              <a:rPr lang="en-US" altLang="en-US" sz="2400"/>
              <a:t>e/ Stout Nut’s mother did not make ______  __________ for Little Pea.</a:t>
            </a:r>
          </a:p>
          <a:p>
            <a:pPr eaLnBrk="1" hangingPunct="1">
              <a:spcBef>
                <a:spcPct val="50000"/>
              </a:spcBef>
            </a:pPr>
            <a:r>
              <a:rPr lang="en-US" altLang="en-US" sz="2400"/>
              <a:t>f/ The prince found Little Pea’s ________ shoe.</a:t>
            </a:r>
          </a:p>
        </p:txBody>
      </p:sp>
      <p:sp>
        <p:nvSpPr>
          <p:cNvPr id="123912" name="Text Box 8">
            <a:extLst>
              <a:ext uri="{FF2B5EF4-FFF2-40B4-BE49-F238E27FC236}">
                <a16:creationId xmlns:a16="http://schemas.microsoft.com/office/drawing/2014/main" id="{7C4EFA1A-7BB4-49EC-9207-190E45017555}"/>
              </a:ext>
            </a:extLst>
          </p:cNvPr>
          <p:cNvSpPr txBox="1">
            <a:spLocks noChangeArrowheads="1"/>
          </p:cNvSpPr>
          <p:nvPr/>
        </p:nvSpPr>
        <p:spPr bwMode="auto">
          <a:xfrm>
            <a:off x="3810000" y="243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00B050"/>
                </a:solidFill>
              </a:rPr>
              <a:t>farmer</a:t>
            </a:r>
          </a:p>
        </p:txBody>
      </p:sp>
      <p:sp>
        <p:nvSpPr>
          <p:cNvPr id="123914" name="Text Box 10">
            <a:extLst>
              <a:ext uri="{FF2B5EF4-FFF2-40B4-BE49-F238E27FC236}">
                <a16:creationId xmlns:a16="http://schemas.microsoft.com/office/drawing/2014/main" id="{91ABAD39-5928-4FB6-B736-12D967BD36B2}"/>
              </a:ext>
            </a:extLst>
          </p:cNvPr>
          <p:cNvSpPr txBox="1">
            <a:spLocks noChangeArrowheads="1"/>
          </p:cNvSpPr>
          <p:nvPr/>
        </p:nvSpPr>
        <p:spPr bwMode="auto">
          <a:xfrm>
            <a:off x="3130550" y="3025775"/>
            <a:ext cx="130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FFC000"/>
                </a:solidFill>
              </a:rPr>
              <a:t>died</a:t>
            </a:r>
          </a:p>
        </p:txBody>
      </p:sp>
      <p:sp>
        <p:nvSpPr>
          <p:cNvPr id="123915" name="Text Box 11">
            <a:extLst>
              <a:ext uri="{FF2B5EF4-FFF2-40B4-BE49-F238E27FC236}">
                <a16:creationId xmlns:a16="http://schemas.microsoft.com/office/drawing/2014/main" id="{4AA96840-461C-4A09-A346-05A60B35CC2B}"/>
              </a:ext>
            </a:extLst>
          </p:cNvPr>
          <p:cNvSpPr txBox="1">
            <a:spLocks noChangeArrowheads="1"/>
          </p:cNvSpPr>
          <p:nvPr/>
        </p:nvSpPr>
        <p:spPr bwMode="auto">
          <a:xfrm>
            <a:off x="2022475" y="354647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C00000"/>
                </a:solidFill>
              </a:rPr>
              <a:t>had</a:t>
            </a:r>
          </a:p>
        </p:txBody>
      </p:sp>
      <p:sp>
        <p:nvSpPr>
          <p:cNvPr id="123916" name="Text Box 12">
            <a:extLst>
              <a:ext uri="{FF2B5EF4-FFF2-40B4-BE49-F238E27FC236}">
                <a16:creationId xmlns:a16="http://schemas.microsoft.com/office/drawing/2014/main" id="{25BFFEED-871F-45F8-AD63-85D967428066}"/>
              </a:ext>
            </a:extLst>
          </p:cNvPr>
          <p:cNvSpPr txBox="1">
            <a:spLocks noChangeArrowheads="1"/>
          </p:cNvSpPr>
          <p:nvPr/>
        </p:nvSpPr>
        <p:spPr bwMode="auto">
          <a:xfrm>
            <a:off x="1600200" y="39274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0070C0"/>
                </a:solidFill>
              </a:rPr>
              <a:t>again</a:t>
            </a:r>
          </a:p>
        </p:txBody>
      </p:sp>
      <p:sp>
        <p:nvSpPr>
          <p:cNvPr id="123917" name="Text Box 13">
            <a:extLst>
              <a:ext uri="{FF2B5EF4-FFF2-40B4-BE49-F238E27FC236}">
                <a16:creationId xmlns:a16="http://schemas.microsoft.com/office/drawing/2014/main" id="{B0838E31-5612-4378-A682-A080B5B19E57}"/>
              </a:ext>
            </a:extLst>
          </p:cNvPr>
          <p:cNvSpPr txBox="1">
            <a:spLocks noChangeArrowheads="1"/>
          </p:cNvSpPr>
          <p:nvPr/>
        </p:nvSpPr>
        <p:spPr bwMode="auto">
          <a:xfrm>
            <a:off x="3200400" y="4495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FF33CC"/>
                </a:solidFill>
              </a:rPr>
              <a:t>choose/ marry</a:t>
            </a:r>
          </a:p>
        </p:txBody>
      </p:sp>
      <p:sp>
        <p:nvSpPr>
          <p:cNvPr id="123918" name="Text Box 14">
            <a:extLst>
              <a:ext uri="{FF2B5EF4-FFF2-40B4-BE49-F238E27FC236}">
                <a16:creationId xmlns:a16="http://schemas.microsoft.com/office/drawing/2014/main" id="{DF881232-3845-4778-84E5-13EDD6353DDD}"/>
              </a:ext>
            </a:extLst>
          </p:cNvPr>
          <p:cNvSpPr txBox="1">
            <a:spLocks noChangeArrowheads="1"/>
          </p:cNvSpPr>
          <p:nvPr/>
        </p:nvSpPr>
        <p:spPr bwMode="auto">
          <a:xfrm>
            <a:off x="5867400" y="5410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66FF33"/>
                </a:solidFill>
              </a:rPr>
              <a:t>clothes</a:t>
            </a:r>
          </a:p>
        </p:txBody>
      </p:sp>
      <p:sp>
        <p:nvSpPr>
          <p:cNvPr id="123919" name="Text Box 15">
            <a:extLst>
              <a:ext uri="{FF2B5EF4-FFF2-40B4-BE49-F238E27FC236}">
                <a16:creationId xmlns:a16="http://schemas.microsoft.com/office/drawing/2014/main" id="{E2E63863-EB84-4142-99DD-1CDACD871CA1}"/>
              </a:ext>
            </a:extLst>
          </p:cNvPr>
          <p:cNvSpPr txBox="1">
            <a:spLocks noChangeArrowheads="1"/>
          </p:cNvSpPr>
          <p:nvPr/>
        </p:nvSpPr>
        <p:spPr bwMode="auto">
          <a:xfrm>
            <a:off x="4724400" y="5410200"/>
            <a:ext cx="1219200" cy="45720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solidFill>
                  <a:schemeClr val="tx2">
                    <a:lumMod val="75000"/>
                  </a:schemeClr>
                </a:solidFill>
              </a:rPr>
              <a:t>new</a:t>
            </a:r>
          </a:p>
        </p:txBody>
      </p:sp>
      <p:sp>
        <p:nvSpPr>
          <p:cNvPr id="123920" name="Text Box 16">
            <a:extLst>
              <a:ext uri="{FF2B5EF4-FFF2-40B4-BE49-F238E27FC236}">
                <a16:creationId xmlns:a16="http://schemas.microsoft.com/office/drawing/2014/main" id="{7B77E777-A192-4892-9D79-B906B918B3AD}"/>
              </a:ext>
            </a:extLst>
          </p:cNvPr>
          <p:cNvSpPr txBox="1">
            <a:spLocks noChangeArrowheads="1"/>
          </p:cNvSpPr>
          <p:nvPr/>
        </p:nvSpPr>
        <p:spPr bwMode="auto">
          <a:xfrm>
            <a:off x="4495800" y="5943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FF3300"/>
                </a:solidFill>
              </a:rPr>
              <a:t>lost</a:t>
            </a:r>
          </a:p>
        </p:txBody>
      </p:sp>
      <p:sp>
        <p:nvSpPr>
          <p:cNvPr id="32780" name="TextBox 15">
            <a:extLst>
              <a:ext uri="{FF2B5EF4-FFF2-40B4-BE49-F238E27FC236}">
                <a16:creationId xmlns:a16="http://schemas.microsoft.com/office/drawing/2014/main" id="{26AC88EB-299C-454E-BB3E-B47037A3884D}"/>
              </a:ext>
            </a:extLst>
          </p:cNvPr>
          <p:cNvSpPr txBox="1">
            <a:spLocks noChangeArrowheads="1"/>
          </p:cNvSpPr>
          <p:nvPr/>
        </p:nvSpPr>
        <p:spPr bwMode="auto">
          <a:xfrm>
            <a:off x="381000" y="1244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200" b="1" i="1">
                <a:solidFill>
                  <a:srgbClr val="FF0000"/>
                </a:solidFill>
              </a:rPr>
              <a:t>II/ Practice/ 42:</a:t>
            </a:r>
          </a:p>
        </p:txBody>
      </p:sp>
      <p:sp>
        <p:nvSpPr>
          <p:cNvPr id="32781" name="Line 3">
            <a:extLst>
              <a:ext uri="{FF2B5EF4-FFF2-40B4-BE49-F238E27FC236}">
                <a16:creationId xmlns:a16="http://schemas.microsoft.com/office/drawing/2014/main" id="{06DE91BF-2304-41EB-8ED1-BA02B93E9579}"/>
              </a:ext>
            </a:extLst>
          </p:cNvPr>
          <p:cNvSpPr>
            <a:spLocks noChangeShapeType="1"/>
          </p:cNvSpPr>
          <p:nvPr/>
        </p:nvSpPr>
        <p:spPr bwMode="auto">
          <a:xfrm>
            <a:off x="1371600" y="1143000"/>
            <a:ext cx="6705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2782" name="Picture 18" descr="lolem00">
            <a:extLst>
              <a:ext uri="{FF2B5EF4-FFF2-40B4-BE49-F238E27FC236}">
                <a16:creationId xmlns:a16="http://schemas.microsoft.com/office/drawing/2014/main" id="{6AE668BF-5A01-407B-9DB6-DE9E335FC7A0}"/>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0" y="158750"/>
            <a:ext cx="1109663" cy="831850"/>
          </a:xfrm>
          <a:noFill/>
        </p:spPr>
      </p:pic>
      <p:sp>
        <p:nvSpPr>
          <p:cNvPr id="19" name="Text Box 2">
            <a:extLst>
              <a:ext uri="{FF2B5EF4-FFF2-40B4-BE49-F238E27FC236}">
                <a16:creationId xmlns:a16="http://schemas.microsoft.com/office/drawing/2014/main" id="{6AFDA24A-6C21-460B-9DF4-A2D8D0E0E646}"/>
              </a:ext>
            </a:extLst>
          </p:cNvPr>
          <p:cNvSpPr txBox="1">
            <a:spLocks noChangeArrowheads="1"/>
          </p:cNvSpPr>
          <p:nvPr/>
        </p:nvSpPr>
        <p:spPr bwMode="auto">
          <a:xfrm>
            <a:off x="2895600" y="158750"/>
            <a:ext cx="3810000" cy="984250"/>
          </a:xfrm>
          <a:prstGeom prst="rect">
            <a:avLst/>
          </a:prstGeom>
          <a:noFill/>
          <a:ln w="9525">
            <a:noFill/>
            <a:miter lim="800000"/>
            <a:headEnd/>
            <a:tailEnd/>
          </a:ln>
          <a:effectLst/>
        </p:spPr>
        <p:txBody>
          <a:bodyPr>
            <a:spAutoFit/>
          </a:bodyPr>
          <a:lstStyle/>
          <a:p>
            <a:pPr>
              <a:spcBef>
                <a:spcPct val="50000"/>
              </a:spcBef>
              <a:defRPr/>
            </a:pPr>
            <a:r>
              <a:rPr lang="en-US" sz="2800" b="1" u="sng" dirty="0">
                <a:solidFill>
                  <a:srgbClr val="0000CC"/>
                </a:solidFill>
                <a:effectLst>
                  <a:outerShdw blurRad="38100" dist="38100" dir="2700000" algn="tl">
                    <a:srgbClr val="C0C0C0"/>
                  </a:outerShdw>
                </a:effectLst>
              </a:rPr>
              <a:t>Unit 4</a:t>
            </a:r>
            <a:r>
              <a:rPr lang="en-US" sz="2800" b="1" dirty="0">
                <a:solidFill>
                  <a:srgbClr val="0000CC"/>
                </a:solidFill>
                <a:effectLst>
                  <a:outerShdw blurRad="38100" dist="38100" dir="2700000" algn="tl">
                    <a:srgbClr val="C0C0C0"/>
                  </a:outerShdw>
                </a:effectLst>
              </a:rPr>
              <a:t>: </a:t>
            </a:r>
            <a:r>
              <a:rPr lang="en-US" sz="2800" b="1" dirty="0">
                <a:solidFill>
                  <a:srgbClr val="FF0000"/>
                </a:solidFill>
              </a:rPr>
              <a:t>OUR PAST</a:t>
            </a:r>
          </a:p>
          <a:p>
            <a:pPr>
              <a:spcBef>
                <a:spcPct val="50000"/>
              </a:spcBef>
              <a:defRPr/>
            </a:pPr>
            <a:r>
              <a:rPr lang="en-US" b="1" dirty="0">
                <a:solidFill>
                  <a:srgbClr val="660033"/>
                </a:solidFill>
              </a:rPr>
              <a:t>              </a:t>
            </a:r>
            <a:r>
              <a:rPr lang="en-US" sz="2000" b="1" dirty="0">
                <a:solidFill>
                  <a:srgbClr val="FF0000"/>
                </a:solidFill>
              </a:rPr>
              <a:t>READ </a:t>
            </a:r>
            <a:r>
              <a:rPr lang="en-US" b="1" dirty="0">
                <a:solidFill>
                  <a:srgbClr val="660033"/>
                </a:solidFill>
              </a:rPr>
              <a:t>page 41</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p:cTn id="7" dur="1000" fill="hold"/>
                                        <p:tgtEl>
                                          <p:spTgt spid="123908"/>
                                        </p:tgtEl>
                                        <p:attrNameLst>
                                          <p:attrName>ppt_x</p:attrName>
                                        </p:attrNameLst>
                                      </p:cBhvr>
                                      <p:tavLst>
                                        <p:tav tm="0">
                                          <p:val>
                                            <p:strVal val="#ppt_x-.2"/>
                                          </p:val>
                                        </p:tav>
                                        <p:tav tm="100000">
                                          <p:val>
                                            <p:strVal val="#ppt_x"/>
                                          </p:val>
                                        </p:tav>
                                      </p:tavLst>
                                    </p:anim>
                                    <p:anim calcmode="lin" valueType="num">
                                      <p:cBhvr>
                                        <p:cTn id="8" dur="1000" fill="hold"/>
                                        <p:tgtEl>
                                          <p:spTgt spid="1239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908"/>
                                        </p:tgtEl>
                                      </p:cBhvr>
                                    </p:animEffect>
                                  </p:childTnLst>
                                </p:cTn>
                              </p:par>
                            </p:childTnLst>
                          </p:cTn>
                        </p:par>
                        <p:par>
                          <p:cTn id="10" fill="hold" nodeType="afterGroup">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123911"/>
                                        </p:tgtEl>
                                        <p:attrNameLst>
                                          <p:attrName>style.visibility</p:attrName>
                                        </p:attrNameLst>
                                      </p:cBhvr>
                                      <p:to>
                                        <p:strVal val="visible"/>
                                      </p:to>
                                    </p:set>
                                    <p:anim calcmode="lin" valueType="num">
                                      <p:cBhvr>
                                        <p:cTn id="13" dur="1000" fill="hold"/>
                                        <p:tgtEl>
                                          <p:spTgt spid="123911"/>
                                        </p:tgtEl>
                                        <p:attrNameLst>
                                          <p:attrName>ppt_w</p:attrName>
                                        </p:attrNameLst>
                                      </p:cBhvr>
                                      <p:tavLst>
                                        <p:tav tm="0">
                                          <p:val>
                                            <p:fltVal val="0"/>
                                          </p:val>
                                        </p:tav>
                                        <p:tav tm="100000">
                                          <p:val>
                                            <p:strVal val="#ppt_w"/>
                                          </p:val>
                                        </p:tav>
                                      </p:tavLst>
                                    </p:anim>
                                    <p:anim calcmode="lin" valueType="num">
                                      <p:cBhvr>
                                        <p:cTn id="14" dur="1000" fill="hold"/>
                                        <p:tgtEl>
                                          <p:spTgt spid="123911"/>
                                        </p:tgtEl>
                                        <p:attrNameLst>
                                          <p:attrName>ppt_h</p:attrName>
                                        </p:attrNameLst>
                                      </p:cBhvr>
                                      <p:tavLst>
                                        <p:tav tm="0">
                                          <p:val>
                                            <p:fltVal val="0"/>
                                          </p:val>
                                        </p:tav>
                                        <p:tav tm="100000">
                                          <p:val>
                                            <p:strVal val="#ppt_h"/>
                                          </p:val>
                                        </p:tav>
                                      </p:tavLst>
                                    </p:anim>
                                    <p:anim calcmode="lin" valueType="num">
                                      <p:cBhvr>
                                        <p:cTn id="15" dur="1000" fill="hold"/>
                                        <p:tgtEl>
                                          <p:spTgt spid="1239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39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23912"/>
                                        </p:tgtEl>
                                        <p:attrNameLst>
                                          <p:attrName>style.visibility</p:attrName>
                                        </p:attrNameLst>
                                      </p:cBhvr>
                                      <p:to>
                                        <p:strVal val="visible"/>
                                      </p:to>
                                    </p:set>
                                    <p:anim to="" calcmode="lin" valueType="num">
                                      <p:cBhvr>
                                        <p:cTn id="21" dur="1" fill="hold"/>
                                        <p:tgtEl>
                                          <p:spTgt spid="123912"/>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23914"/>
                                        </p:tgtEl>
                                        <p:attrNameLst>
                                          <p:attrName>style.visibility</p:attrName>
                                        </p:attrNameLst>
                                      </p:cBhvr>
                                      <p:to>
                                        <p:strVal val="visible"/>
                                      </p:to>
                                    </p:set>
                                    <p:anim to="" calcmode="lin" valueType="num">
                                      <p:cBhvr>
                                        <p:cTn id="26" dur="1" fill="hold"/>
                                        <p:tgtEl>
                                          <p:spTgt spid="123914"/>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23915"/>
                                        </p:tgtEl>
                                        <p:attrNameLst>
                                          <p:attrName>style.visibility</p:attrName>
                                        </p:attrNameLst>
                                      </p:cBhvr>
                                      <p:to>
                                        <p:strVal val="visible"/>
                                      </p:to>
                                    </p:set>
                                    <p:anim to="" calcmode="lin" valueType="num">
                                      <p:cBhvr>
                                        <p:cTn id="31" dur="1" fill="hold"/>
                                        <p:tgtEl>
                                          <p:spTgt spid="123915"/>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23916"/>
                                        </p:tgtEl>
                                        <p:attrNameLst>
                                          <p:attrName>style.visibility</p:attrName>
                                        </p:attrNameLst>
                                      </p:cBhvr>
                                      <p:to>
                                        <p:strVal val="visible"/>
                                      </p:to>
                                    </p:set>
                                    <p:anim to="" calcmode="lin" valueType="num">
                                      <p:cBhvr>
                                        <p:cTn id="36" dur="1" fill="hold"/>
                                        <p:tgtEl>
                                          <p:spTgt spid="123916"/>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23917"/>
                                        </p:tgtEl>
                                        <p:attrNameLst>
                                          <p:attrName>style.visibility</p:attrName>
                                        </p:attrNameLst>
                                      </p:cBhvr>
                                      <p:to>
                                        <p:strVal val="visible"/>
                                      </p:to>
                                    </p:set>
                                    <p:anim to="" calcmode="lin" valueType="num">
                                      <p:cBhvr>
                                        <p:cTn id="41" dur="1" fill="hold"/>
                                        <p:tgtEl>
                                          <p:spTgt spid="123917"/>
                                        </p:tgtEl>
                                        <p:attrNameLst>
                                          <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23919"/>
                                        </p:tgtEl>
                                        <p:attrNameLst>
                                          <p:attrName>style.visibility</p:attrName>
                                        </p:attrNameLst>
                                      </p:cBhvr>
                                      <p:to>
                                        <p:strVal val="visible"/>
                                      </p:to>
                                    </p:set>
                                    <p:anim to="" calcmode="lin" valueType="num">
                                      <p:cBhvr>
                                        <p:cTn id="46" dur="1" fill="hold"/>
                                        <p:tgtEl>
                                          <p:spTgt spid="123919"/>
                                        </p:tgtEl>
                                        <p:attrNameLst>
                                          <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23918"/>
                                        </p:tgtEl>
                                        <p:attrNameLst>
                                          <p:attrName>style.visibility</p:attrName>
                                        </p:attrNameLst>
                                      </p:cBhvr>
                                      <p:to>
                                        <p:strVal val="visible"/>
                                      </p:to>
                                    </p:set>
                                    <p:anim to="" calcmode="lin" valueType="num">
                                      <p:cBhvr>
                                        <p:cTn id="51" dur="1" fill="hold"/>
                                        <p:tgtEl>
                                          <p:spTgt spid="123918"/>
                                        </p:tgtEl>
                                        <p:attrNameLst>
                                          <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23920"/>
                                        </p:tgtEl>
                                        <p:attrNameLst>
                                          <p:attrName>style.visibility</p:attrName>
                                        </p:attrNameLst>
                                      </p:cBhvr>
                                      <p:to>
                                        <p:strVal val="visible"/>
                                      </p:to>
                                    </p:set>
                                    <p:anim to="" calcmode="lin" valueType="num">
                                      <p:cBhvr>
                                        <p:cTn id="56" dur="1" fill="hold"/>
                                        <p:tgtEl>
                                          <p:spTgt spid="123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1" grpId="0"/>
      <p:bldP spid="123912" grpId="0"/>
      <p:bldP spid="123914" grpId="0"/>
      <p:bldP spid="123915" grpId="0"/>
      <p:bldP spid="123916" grpId="0"/>
      <p:bldP spid="123917" grpId="0"/>
      <p:bldP spid="123918" grpId="0"/>
      <p:bldP spid="123919" grpId="0"/>
      <p:bldP spid="1239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a:extLst>
              <a:ext uri="{FF2B5EF4-FFF2-40B4-BE49-F238E27FC236}">
                <a16:creationId xmlns:a16="http://schemas.microsoft.com/office/drawing/2014/main" id="{6D7BB125-F5D1-4011-8F3B-B4BBDB79D156}"/>
              </a:ext>
            </a:extLst>
          </p:cNvPr>
          <p:cNvSpPr>
            <a:spLocks noChangeShapeType="1"/>
          </p:cNvSpPr>
          <p:nvPr/>
        </p:nvSpPr>
        <p:spPr bwMode="auto">
          <a:xfrm>
            <a:off x="1371600" y="1268413"/>
            <a:ext cx="67056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795" name="Picture 18" descr="lolem00">
            <a:extLst>
              <a:ext uri="{FF2B5EF4-FFF2-40B4-BE49-F238E27FC236}">
                <a16:creationId xmlns:a16="http://schemas.microsoft.com/office/drawing/2014/main" id="{7F039BCE-A516-4703-A53B-B6F4F2A8B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1109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id="{87A0D970-3EAA-4D17-8BF8-9D5030F14006}"/>
              </a:ext>
            </a:extLst>
          </p:cNvPr>
          <p:cNvSpPr txBox="1">
            <a:spLocks noChangeArrowheads="1"/>
          </p:cNvSpPr>
          <p:nvPr/>
        </p:nvSpPr>
        <p:spPr bwMode="auto">
          <a:xfrm>
            <a:off x="2895600" y="234950"/>
            <a:ext cx="3810000" cy="984250"/>
          </a:xfrm>
          <a:prstGeom prst="rect">
            <a:avLst/>
          </a:prstGeom>
          <a:noFill/>
          <a:ln w="9525">
            <a:noFill/>
            <a:miter lim="800000"/>
            <a:headEnd/>
            <a:tailEnd/>
          </a:ln>
          <a:effectLst/>
        </p:spPr>
        <p:txBody>
          <a:bodyPr>
            <a:spAutoFit/>
          </a:bodyPr>
          <a:lstStyle/>
          <a:p>
            <a:pPr>
              <a:spcBef>
                <a:spcPct val="50000"/>
              </a:spcBef>
              <a:defRPr/>
            </a:pPr>
            <a:r>
              <a:rPr lang="en-US" sz="2800" b="1" u="sng" dirty="0">
                <a:solidFill>
                  <a:srgbClr val="0000CC"/>
                </a:solidFill>
                <a:effectLst>
                  <a:outerShdw blurRad="38100" dist="38100" dir="2700000" algn="tl">
                    <a:srgbClr val="C0C0C0"/>
                  </a:outerShdw>
                </a:effectLst>
              </a:rPr>
              <a:t>Unit 4</a:t>
            </a:r>
            <a:r>
              <a:rPr lang="en-US" sz="2800" b="1" dirty="0">
                <a:solidFill>
                  <a:srgbClr val="0000CC"/>
                </a:solidFill>
                <a:effectLst>
                  <a:outerShdw blurRad="38100" dist="38100" dir="2700000" algn="tl">
                    <a:srgbClr val="C0C0C0"/>
                  </a:outerShdw>
                </a:effectLst>
              </a:rPr>
              <a:t>: </a:t>
            </a:r>
            <a:r>
              <a:rPr lang="en-US" sz="2800" b="1" dirty="0">
                <a:solidFill>
                  <a:srgbClr val="FF0000"/>
                </a:solidFill>
              </a:rPr>
              <a:t>OUR PAST</a:t>
            </a:r>
          </a:p>
          <a:p>
            <a:pPr>
              <a:spcBef>
                <a:spcPct val="50000"/>
              </a:spcBef>
              <a:defRPr/>
            </a:pPr>
            <a:r>
              <a:rPr lang="en-US" b="1" dirty="0">
                <a:solidFill>
                  <a:srgbClr val="660033"/>
                </a:solidFill>
              </a:rPr>
              <a:t>              </a:t>
            </a:r>
            <a:r>
              <a:rPr lang="en-US" sz="2000" b="1" dirty="0">
                <a:solidFill>
                  <a:srgbClr val="FF0000"/>
                </a:solidFill>
              </a:rPr>
              <a:t>READ </a:t>
            </a:r>
            <a:r>
              <a:rPr lang="en-US" b="1" dirty="0">
                <a:solidFill>
                  <a:srgbClr val="660033"/>
                </a:solidFill>
              </a:rPr>
              <a:t>page 41</a:t>
            </a:r>
          </a:p>
        </p:txBody>
      </p:sp>
      <p:sp>
        <p:nvSpPr>
          <p:cNvPr id="5" name="Text Box 32">
            <a:extLst>
              <a:ext uri="{FF2B5EF4-FFF2-40B4-BE49-F238E27FC236}">
                <a16:creationId xmlns:a16="http://schemas.microsoft.com/office/drawing/2014/main" id="{23EEE974-FB06-4C09-8CE4-84BDD7588CCC}"/>
              </a:ext>
            </a:extLst>
          </p:cNvPr>
          <p:cNvSpPr txBox="1">
            <a:spLocks noChangeArrowheads="1"/>
          </p:cNvSpPr>
          <p:nvPr/>
        </p:nvSpPr>
        <p:spPr bwMode="auto">
          <a:xfrm>
            <a:off x="228600" y="1366838"/>
            <a:ext cx="5310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400" b="1">
                <a:solidFill>
                  <a:srgbClr val="FF0000"/>
                </a:solidFill>
              </a:rPr>
              <a:t>2/ ANSWER THE QUESTIONS:</a:t>
            </a:r>
          </a:p>
        </p:txBody>
      </p:sp>
      <p:sp>
        <p:nvSpPr>
          <p:cNvPr id="6" name="Text Box 33">
            <a:extLst>
              <a:ext uri="{FF2B5EF4-FFF2-40B4-BE49-F238E27FC236}">
                <a16:creationId xmlns:a16="http://schemas.microsoft.com/office/drawing/2014/main" id="{FAA80289-6A63-48A6-9CE5-5E8C1DD74B7C}"/>
              </a:ext>
            </a:extLst>
          </p:cNvPr>
          <p:cNvSpPr txBox="1">
            <a:spLocks noChangeArrowheads="1"/>
          </p:cNvSpPr>
          <p:nvPr/>
        </p:nvSpPr>
        <p:spPr bwMode="auto">
          <a:xfrm>
            <a:off x="609600" y="2057400"/>
            <a:ext cx="7696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600"/>
              </a:spcBef>
              <a:spcAft>
                <a:spcPts val="600"/>
              </a:spcAft>
            </a:pPr>
            <a:r>
              <a:rPr lang="en-US" altLang="en-US" sz="2400">
                <a:solidFill>
                  <a:srgbClr val="0070C0"/>
                </a:solidFill>
              </a:rPr>
              <a:t>a/ Who was Little Pea?</a:t>
            </a:r>
          </a:p>
          <a:p>
            <a:pPr>
              <a:spcBef>
                <a:spcPts val="600"/>
              </a:spcBef>
              <a:spcAft>
                <a:spcPts val="600"/>
              </a:spcAft>
            </a:pPr>
            <a:r>
              <a:rPr lang="en-US" altLang="en-US" sz="2400">
                <a:solidFill>
                  <a:srgbClr val="0070C0"/>
                </a:solidFill>
              </a:rPr>
              <a:t>b/ What did Stout Nut’s mother make Little Pea do all day?</a:t>
            </a:r>
          </a:p>
          <a:p>
            <a:pPr>
              <a:spcBef>
                <a:spcPts val="600"/>
              </a:spcBef>
              <a:spcAft>
                <a:spcPts val="600"/>
              </a:spcAft>
            </a:pPr>
            <a:r>
              <a:rPr lang="en-US" altLang="en-US" sz="2400">
                <a:solidFill>
                  <a:srgbClr val="0070C0"/>
                </a:solidFill>
              </a:rPr>
              <a:t>c/ How did Little Pea get her new clothes?</a:t>
            </a:r>
          </a:p>
          <a:p>
            <a:pPr>
              <a:spcBef>
                <a:spcPts val="600"/>
              </a:spcBef>
              <a:spcAft>
                <a:spcPts val="600"/>
              </a:spcAft>
            </a:pPr>
            <a:r>
              <a:rPr lang="en-US" altLang="en-US" sz="2400">
                <a:solidFill>
                  <a:srgbClr val="0070C0"/>
                </a:solidFill>
              </a:rPr>
              <a:t>d/ Who did the prince decide to marry?</a:t>
            </a:r>
          </a:p>
          <a:p>
            <a:pPr>
              <a:spcBef>
                <a:spcPts val="600"/>
              </a:spcBef>
              <a:spcAft>
                <a:spcPts val="600"/>
              </a:spcAft>
            </a:pPr>
            <a:r>
              <a:rPr lang="en-US" altLang="en-US" sz="2400">
                <a:solidFill>
                  <a:srgbClr val="0070C0"/>
                </a:solidFill>
              </a:rPr>
              <a:t>e/ Is this a true story? How do you know?</a:t>
            </a:r>
          </a:p>
          <a:p>
            <a:pPr>
              <a:spcBef>
                <a:spcPts val="600"/>
              </a:spcBef>
              <a:spcAft>
                <a:spcPts val="600"/>
              </a:spcAft>
            </a:pPr>
            <a:r>
              <a:rPr lang="en-US" altLang="en-US" sz="2400">
                <a:solidFill>
                  <a:srgbClr val="0070C0"/>
                </a:solidFill>
              </a:rPr>
              <a:t>f/  What is the moral lesson from the story?</a:t>
            </a:r>
          </a:p>
        </p:txBody>
      </p:sp>
      <p:pic>
        <p:nvPicPr>
          <p:cNvPr id="33799" name="Picture 6" descr="hihihehe_h25.gif">
            <a:extLst>
              <a:ext uri="{FF2B5EF4-FFF2-40B4-BE49-F238E27FC236}">
                <a16:creationId xmlns:a16="http://schemas.microsoft.com/office/drawing/2014/main" id="{C263A4EB-2AC7-4428-B6DC-B8509B10CA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371600"/>
            <a:ext cx="10572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descr="hihihehe_h25.gif">
            <a:extLst>
              <a:ext uri="{FF2B5EF4-FFF2-40B4-BE49-F238E27FC236}">
                <a16:creationId xmlns:a16="http://schemas.microsoft.com/office/drawing/2014/main" id="{29F79F12-E7B1-491A-94F9-07DECCC690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125913"/>
            <a:ext cx="10572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subTnLst>
                                    <p:audio>
                                      <p:cMediaNode vol="0" mute="1">
                                        <p:cTn display="0" masterRel="sameClick">
                                          <p:stCondLst>
                                            <p:cond evt="begin" delay="0">
                                              <p:tn val="9"/>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olem2">
            <a:hlinkClick r:id="rId2" action="ppaction://hlinksldjump"/>
            <a:extLst>
              <a:ext uri="{FF2B5EF4-FFF2-40B4-BE49-F238E27FC236}">
                <a16:creationId xmlns:a16="http://schemas.microsoft.com/office/drawing/2014/main" id="{C309B65E-7FBB-4556-9FA1-B7935809B493}"/>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715000" cy="6858000"/>
          </a:xfrm>
        </p:spPr>
      </p:pic>
      <p:sp>
        <p:nvSpPr>
          <p:cNvPr id="50181" name="Rectangle 5">
            <a:extLst>
              <a:ext uri="{FF2B5EF4-FFF2-40B4-BE49-F238E27FC236}">
                <a16:creationId xmlns:a16="http://schemas.microsoft.com/office/drawing/2014/main" id="{5AE3F0FE-53C6-4E57-9A88-33F6F32275D6}"/>
              </a:ext>
            </a:extLst>
          </p:cNvPr>
          <p:cNvSpPr>
            <a:spLocks noChangeArrowheads="1"/>
          </p:cNvSpPr>
          <p:nvPr/>
        </p:nvSpPr>
        <p:spPr bwMode="auto">
          <a:xfrm>
            <a:off x="5678488" y="1752600"/>
            <a:ext cx="320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a/ Who was Little Pea?</a:t>
            </a:r>
          </a:p>
        </p:txBody>
      </p:sp>
      <p:sp>
        <p:nvSpPr>
          <p:cNvPr id="50182" name="Rectangle 6">
            <a:extLst>
              <a:ext uri="{FF2B5EF4-FFF2-40B4-BE49-F238E27FC236}">
                <a16:creationId xmlns:a16="http://schemas.microsoft.com/office/drawing/2014/main" id="{2879C05A-5976-429C-B098-7C81369F1835}"/>
              </a:ext>
            </a:extLst>
          </p:cNvPr>
          <p:cNvSpPr>
            <a:spLocks noChangeArrowheads="1"/>
          </p:cNvSpPr>
          <p:nvPr/>
        </p:nvSpPr>
        <p:spPr bwMode="auto">
          <a:xfrm>
            <a:off x="5638800" y="30480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à"/>
            </a:pPr>
            <a:r>
              <a:rPr lang="en-US" altLang="en-US" sz="2400" b="1" i="1">
                <a:solidFill>
                  <a:srgbClr val="0000FF"/>
                </a:solidFill>
              </a:rPr>
              <a:t>She was a poor </a:t>
            </a:r>
          </a:p>
          <a:p>
            <a:pPr>
              <a:buFont typeface="Wingdings" panose="05000000000000000000" pitchFamily="2" charset="2"/>
              <a:buNone/>
            </a:pPr>
            <a:r>
              <a:rPr lang="en-US" altLang="en-US" sz="2400" b="1" i="1">
                <a:solidFill>
                  <a:srgbClr val="0000FF"/>
                </a:solidFill>
              </a:rPr>
              <a:t> farmer’s daughter.</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randombar(horizontal)">
                                      <p:cBhvr>
                                        <p:cTn id="12" dur="500"/>
                                        <p:tgtEl>
                                          <p:spTgt spid="501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randombar(horizontal)">
                                      <p:cBhvr>
                                        <p:cTn id="1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olem5">
            <a:hlinkClick r:id="rId2" action="ppaction://hlinksldjump"/>
            <a:extLst>
              <a:ext uri="{FF2B5EF4-FFF2-40B4-BE49-F238E27FC236}">
                <a16:creationId xmlns:a16="http://schemas.microsoft.com/office/drawing/2014/main" id="{4F466E8E-0E94-453B-91F6-80CF45BB65F7}"/>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943600" cy="6858000"/>
          </a:xfrm>
        </p:spPr>
      </p:pic>
      <p:sp>
        <p:nvSpPr>
          <p:cNvPr id="51205" name="Rectangle 5">
            <a:extLst>
              <a:ext uri="{FF2B5EF4-FFF2-40B4-BE49-F238E27FC236}">
                <a16:creationId xmlns:a16="http://schemas.microsoft.com/office/drawing/2014/main" id="{4C8C2EE2-98A7-4028-BC66-F1216154713D}"/>
              </a:ext>
            </a:extLst>
          </p:cNvPr>
          <p:cNvSpPr>
            <a:spLocks noChangeArrowheads="1"/>
          </p:cNvSpPr>
          <p:nvPr/>
        </p:nvSpPr>
        <p:spPr bwMode="auto">
          <a:xfrm>
            <a:off x="5867400" y="381000"/>
            <a:ext cx="327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b/ What did </a:t>
            </a:r>
          </a:p>
          <a:p>
            <a:r>
              <a:rPr lang="en-US" altLang="en-US" sz="2400" b="1">
                <a:solidFill>
                  <a:srgbClr val="C00000"/>
                </a:solidFill>
              </a:rPr>
              <a:t>Stout Nut’s mother make Little Pea do all day?</a:t>
            </a:r>
          </a:p>
        </p:txBody>
      </p:sp>
      <p:sp>
        <p:nvSpPr>
          <p:cNvPr id="51206" name="Rectangle 6">
            <a:extLst>
              <a:ext uri="{FF2B5EF4-FFF2-40B4-BE49-F238E27FC236}">
                <a16:creationId xmlns:a16="http://schemas.microsoft.com/office/drawing/2014/main" id="{0A92E58E-1A1D-4AF0-944A-D19861148F09}"/>
              </a:ext>
            </a:extLst>
          </p:cNvPr>
          <p:cNvSpPr>
            <a:spLocks noChangeArrowheads="1"/>
          </p:cNvSpPr>
          <p:nvPr/>
        </p:nvSpPr>
        <p:spPr bwMode="auto">
          <a:xfrm>
            <a:off x="5838825" y="26670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00FF"/>
                </a:solidFill>
                <a:sym typeface="Wingdings" panose="05000000000000000000" pitchFamily="2" charset="2"/>
              </a:rPr>
              <a:t>She made Little Pea do chores all day.</a:t>
            </a:r>
            <a:endParaRPr lang="en-US" altLang="en-US" sz="2400" b="1" i="1">
              <a:solidFill>
                <a:srgbClr val="0000FF"/>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strips(downLeft)">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randombar(horizontal)">
                                      <p:cBhvr>
                                        <p:cTn id="12" dur="500"/>
                                        <p:tgtEl>
                                          <p:spTgt spid="51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randombar(horizontal)">
                                      <p:cBhvr>
                                        <p:cTn id="17"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7b">
            <a:hlinkClick r:id="rId2" action="ppaction://hlinksldjump"/>
            <a:extLst>
              <a:ext uri="{FF2B5EF4-FFF2-40B4-BE49-F238E27FC236}">
                <a16:creationId xmlns:a16="http://schemas.microsoft.com/office/drawing/2014/main" id="{50E7E94F-D6E1-4109-8BE0-356B241D99D3}"/>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334000" cy="6858000"/>
          </a:xfrm>
        </p:spPr>
      </p:pic>
      <p:sp>
        <p:nvSpPr>
          <p:cNvPr id="54277" name="Rectangle 5">
            <a:extLst>
              <a:ext uri="{FF2B5EF4-FFF2-40B4-BE49-F238E27FC236}">
                <a16:creationId xmlns:a16="http://schemas.microsoft.com/office/drawing/2014/main" id="{0A84AB26-3507-4FDA-BE77-4D4DAE128573}"/>
              </a:ext>
            </a:extLst>
          </p:cNvPr>
          <p:cNvSpPr>
            <a:spLocks noChangeArrowheads="1"/>
          </p:cNvSpPr>
          <p:nvPr/>
        </p:nvSpPr>
        <p:spPr bwMode="auto">
          <a:xfrm>
            <a:off x="5334000" y="12954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e/ Is this a true story? </a:t>
            </a:r>
          </a:p>
          <a:p>
            <a:r>
              <a:rPr lang="en-US" altLang="en-US" sz="2400" b="1">
                <a:solidFill>
                  <a:srgbClr val="C00000"/>
                </a:solidFill>
              </a:rPr>
              <a:t>How do you know?</a:t>
            </a:r>
          </a:p>
        </p:txBody>
      </p:sp>
      <p:sp>
        <p:nvSpPr>
          <p:cNvPr id="54278" name="Rectangle 6">
            <a:extLst>
              <a:ext uri="{FF2B5EF4-FFF2-40B4-BE49-F238E27FC236}">
                <a16:creationId xmlns:a16="http://schemas.microsoft.com/office/drawing/2014/main" id="{8491C16F-A2EC-40DD-B03D-044C8CD4C72F}"/>
              </a:ext>
            </a:extLst>
          </p:cNvPr>
          <p:cNvSpPr>
            <a:spLocks noChangeArrowheads="1"/>
          </p:cNvSpPr>
          <p:nvPr/>
        </p:nvSpPr>
        <p:spPr bwMode="auto">
          <a:xfrm>
            <a:off x="5334000" y="26670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00FF"/>
                </a:solidFill>
                <a:sym typeface="Wingdings" panose="05000000000000000000" pitchFamily="2" charset="2"/>
              </a:rPr>
              <a:t>No, It isn’t. </a:t>
            </a:r>
          </a:p>
          <a:p>
            <a:r>
              <a:rPr lang="en-US" altLang="en-US" sz="2400" b="1" i="1">
                <a:solidFill>
                  <a:srgbClr val="0000FF"/>
                </a:solidFill>
                <a:sym typeface="Wingdings" panose="05000000000000000000" pitchFamily="2" charset="2"/>
              </a:rPr>
              <a:t>It’s a folktale.</a:t>
            </a:r>
            <a:endParaRPr lang="en-US" altLang="en-US" sz="2400" b="1" i="1">
              <a:solidFill>
                <a:srgbClr val="0000FF"/>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ircle(in)">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randombar(horizontal)">
                                      <p:cBhvr>
                                        <p:cTn id="12" dur="5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randombar(horizontal)">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lolem10">
            <a:hlinkClick r:id="rId2" action="ppaction://hlinksldjump"/>
            <a:extLst>
              <a:ext uri="{FF2B5EF4-FFF2-40B4-BE49-F238E27FC236}">
                <a16:creationId xmlns:a16="http://schemas.microsoft.com/office/drawing/2014/main" id="{FCCB449F-2DF6-42B3-9C9B-85AB87F79B4E}"/>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562600" cy="6858000"/>
          </a:xfrm>
        </p:spPr>
      </p:pic>
      <p:sp>
        <p:nvSpPr>
          <p:cNvPr id="52229" name="Rectangle 5">
            <a:extLst>
              <a:ext uri="{FF2B5EF4-FFF2-40B4-BE49-F238E27FC236}">
                <a16:creationId xmlns:a16="http://schemas.microsoft.com/office/drawing/2014/main" id="{0CFF143E-3E90-4A95-90B8-1F04B37E6E6B}"/>
              </a:ext>
            </a:extLst>
          </p:cNvPr>
          <p:cNvSpPr>
            <a:spLocks noChangeArrowheads="1"/>
          </p:cNvSpPr>
          <p:nvPr/>
        </p:nvSpPr>
        <p:spPr bwMode="auto">
          <a:xfrm>
            <a:off x="5638800" y="9906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c/ How did Little Pea get her new clothes?</a:t>
            </a:r>
          </a:p>
        </p:txBody>
      </p:sp>
      <p:sp>
        <p:nvSpPr>
          <p:cNvPr id="52230" name="Rectangle 6">
            <a:extLst>
              <a:ext uri="{FF2B5EF4-FFF2-40B4-BE49-F238E27FC236}">
                <a16:creationId xmlns:a16="http://schemas.microsoft.com/office/drawing/2014/main" id="{047CF79A-7F36-4F5F-8C00-BD7A92D27E34}"/>
              </a:ext>
            </a:extLst>
          </p:cNvPr>
          <p:cNvSpPr>
            <a:spLocks noChangeArrowheads="1"/>
          </p:cNvSpPr>
          <p:nvPr/>
        </p:nvSpPr>
        <p:spPr bwMode="auto">
          <a:xfrm>
            <a:off x="5638800" y="259080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00FF"/>
                </a:solidFill>
                <a:sym typeface="Wingdings" panose="05000000000000000000" pitchFamily="2" charset="2"/>
              </a:rPr>
              <a:t> A fairy magically changed Little Pea’s rags into beautiful clothes</a:t>
            </a:r>
            <a:r>
              <a:rPr lang="en-US" altLang="en-US" sz="2400" b="1">
                <a:solidFill>
                  <a:schemeClr val="hlink"/>
                </a:solidFill>
                <a:sym typeface="Wingdings" panose="05000000000000000000" pitchFamily="2" charset="2"/>
              </a:rPr>
              <a:t>.</a:t>
            </a:r>
            <a:endParaRPr lang="en-US" altLang="en-US" sz="2400" b="1">
              <a:solidFill>
                <a:schemeClr val="hlink"/>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ppt_x</p:attrName>
                                        </p:attrNameLst>
                                      </p:cBhvr>
                                      <p:tavLst>
                                        <p:tav tm="0">
                                          <p:val>
                                            <p:strVal val="#ppt_x-.2"/>
                                          </p:val>
                                        </p:tav>
                                        <p:tav tm="100000">
                                          <p:val>
                                            <p:strVal val="#ppt_x"/>
                                          </p:val>
                                        </p:tav>
                                      </p:tavLst>
                                    </p:anim>
                                    <p:anim calcmode="lin" valueType="num">
                                      <p:cBhvr>
                                        <p:cTn id="8" dur="500" fill="hold"/>
                                        <p:tgtEl>
                                          <p:spTgt spid="52227"/>
                                        </p:tgtEl>
                                        <p:attrNameLst>
                                          <p:attrName>ppt_y</p:attrName>
                                        </p:attrNameLst>
                                      </p:cBhvr>
                                      <p:tavLst>
                                        <p:tav tm="0">
                                          <p:val>
                                            <p:strVal val="#ppt_y"/>
                                          </p:val>
                                        </p:tav>
                                        <p:tav tm="100000">
                                          <p:val>
                                            <p:strVal val="#ppt_y"/>
                                          </p:val>
                                        </p:tav>
                                      </p:tavLst>
                                    </p:anim>
                                    <p:animEffect transition="in" filter="wipe(right)" prLst="gradientSize: 0.1">
                                      <p:cBhvr>
                                        <p:cTn id="9" dur="500"/>
                                        <p:tgtEl>
                                          <p:spTgt spid="522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2229"/>
                                        </p:tgtEl>
                                        <p:attrNameLst>
                                          <p:attrName>style.visibility</p:attrName>
                                        </p:attrNameLst>
                                      </p:cBhvr>
                                      <p:to>
                                        <p:strVal val="visible"/>
                                      </p:to>
                                    </p:set>
                                    <p:animEffect transition="in" filter="randombar(horizontal)">
                                      <p:cBhvr>
                                        <p:cTn id="14" dur="500"/>
                                        <p:tgtEl>
                                          <p:spTgt spid="522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animEffect transition="in" filter="randombar(horizontal)">
                                      <p:cBhvr>
                                        <p:cTn id="19"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olem19">
            <a:hlinkClick r:id="rId2" action="ppaction://hlinksldjump"/>
            <a:extLst>
              <a:ext uri="{FF2B5EF4-FFF2-40B4-BE49-F238E27FC236}">
                <a16:creationId xmlns:a16="http://schemas.microsoft.com/office/drawing/2014/main" id="{C00A81CD-C2BD-46F2-B2E8-E5A876F69E51}"/>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334000" cy="6858000"/>
          </a:xfrm>
        </p:spPr>
      </p:pic>
      <p:sp>
        <p:nvSpPr>
          <p:cNvPr id="53253" name="Rectangle 5">
            <a:extLst>
              <a:ext uri="{FF2B5EF4-FFF2-40B4-BE49-F238E27FC236}">
                <a16:creationId xmlns:a16="http://schemas.microsoft.com/office/drawing/2014/main" id="{FC8A7E63-50FC-44AD-BF19-4544574EBF9F}"/>
              </a:ext>
            </a:extLst>
          </p:cNvPr>
          <p:cNvSpPr>
            <a:spLocks noChangeArrowheads="1"/>
          </p:cNvSpPr>
          <p:nvPr/>
        </p:nvSpPr>
        <p:spPr bwMode="auto">
          <a:xfrm>
            <a:off x="5410200" y="12954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d/ Who did the prince decide to marry?</a:t>
            </a:r>
          </a:p>
        </p:txBody>
      </p:sp>
      <p:sp>
        <p:nvSpPr>
          <p:cNvPr id="53254" name="Rectangle 6">
            <a:extLst>
              <a:ext uri="{FF2B5EF4-FFF2-40B4-BE49-F238E27FC236}">
                <a16:creationId xmlns:a16="http://schemas.microsoft.com/office/drawing/2014/main" id="{0C82E1A4-CE3A-464F-8A2A-2B2839386BAC}"/>
              </a:ext>
            </a:extLst>
          </p:cNvPr>
          <p:cNvSpPr>
            <a:spLocks noChangeArrowheads="1"/>
          </p:cNvSpPr>
          <p:nvPr/>
        </p:nvSpPr>
        <p:spPr bwMode="auto">
          <a:xfrm>
            <a:off x="5410200" y="3048000"/>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00FF"/>
                </a:solidFill>
                <a:sym typeface="Wingdings" panose="05000000000000000000" pitchFamily="2" charset="2"/>
              </a:rPr>
              <a:t>He decided to marry the girl who owned the shoe.</a:t>
            </a:r>
            <a:endParaRPr lang="en-US" altLang="en-US" sz="2400" b="1" i="1">
              <a:solidFill>
                <a:srgbClr val="0000FF"/>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ppt_x</p:attrName>
                                        </p:attrNameLst>
                                      </p:cBhvr>
                                      <p:tavLst>
                                        <p:tav tm="0">
                                          <p:val>
                                            <p:strVal val="#ppt_x-.2"/>
                                          </p:val>
                                        </p:tav>
                                        <p:tav tm="100000">
                                          <p:val>
                                            <p:strVal val="#ppt_x"/>
                                          </p:val>
                                        </p:tav>
                                      </p:tavLst>
                                    </p:anim>
                                    <p:anim calcmode="lin" valueType="num">
                                      <p:cBhvr>
                                        <p:cTn id="8" dur="5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500"/>
                                        <p:tgtEl>
                                          <p:spTgt spid="53250"/>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253"/>
                                        </p:tgtEl>
                                        <p:attrNameLst>
                                          <p:attrName>style.visibility</p:attrName>
                                        </p:attrNameLst>
                                      </p:cBhvr>
                                      <p:to>
                                        <p:strVal val="visible"/>
                                      </p:to>
                                    </p:set>
                                    <p:animEffect transition="in" filter="randombar(horizontal)">
                                      <p:cBhvr>
                                        <p:cTn id="14" dur="500"/>
                                        <p:tgtEl>
                                          <p:spTgt spid="53253"/>
                                        </p:tgtEl>
                                      </p:cBhvr>
                                    </p:animEffect>
                                  </p:childTnLst>
                                  <p:subTnLst>
                                    <p:cmd type="evt" cmd="onstopaudio">
                                      <p:cBhvr>
                                        <p:cTn display="0" masterRel="sameClick">
                                          <p:stCondLst>
                                            <p:cond evt="begin" delay="0">
                                              <p:tn val="12"/>
                                            </p:cond>
                                          </p:stCondLst>
                                        </p:cTn>
                                        <p:tgtEl>
                                          <p:sldTgt/>
                                        </p:tgtEl>
                                      </p:cBhvr>
                                    </p:cmd>
                                  </p:sub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randombar(horizontal)">
                                      <p:cBhvr>
                                        <p:cTn id="19" dur="500"/>
                                        <p:tgtEl>
                                          <p:spTgt spid="53254"/>
                                        </p:tgtEl>
                                      </p:cBhvr>
                                    </p:animEffect>
                                  </p:childTnLst>
                                  <p:subTnLst>
                                    <p:cmd type="evt" cmd="onstopaudio">
                                      <p:cBhvr>
                                        <p:cTn display="0" masterRel="sameClick">
                                          <p:stCondLst>
                                            <p:cond evt="begin" delay="0">
                                              <p:tn val="17"/>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an khe tra vang.jpg">
            <a:extLst>
              <a:ext uri="{FF2B5EF4-FFF2-40B4-BE49-F238E27FC236}">
                <a16:creationId xmlns:a16="http://schemas.microsoft.com/office/drawing/2014/main" id="{5B6E2126-6BAE-490E-A08A-7365B6EB21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8A2772-1039-4DAC-8B3F-DDC8198620BC}"/>
              </a:ext>
            </a:extLst>
          </p:cNvPr>
          <p:cNvSpPr txBox="1">
            <a:spLocks noChangeArrowheads="1"/>
          </p:cNvSpPr>
          <p:nvPr/>
        </p:nvSpPr>
        <p:spPr bwMode="auto">
          <a:xfrm>
            <a:off x="152400" y="5791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C000"/>
                </a:solidFill>
                <a:latin typeface="Lucida Calligraphy" panose="03010101010101010101" pitchFamily="66" charset="0"/>
              </a:rPr>
              <a:t>A. The golden star fruit tree</a:t>
            </a:r>
          </a:p>
        </p:txBody>
      </p:sp>
      <p:sp>
        <p:nvSpPr>
          <p:cNvPr id="5" name="TextBox 4">
            <a:extLst>
              <a:ext uri="{FF2B5EF4-FFF2-40B4-BE49-F238E27FC236}">
                <a16:creationId xmlns:a16="http://schemas.microsoft.com/office/drawing/2014/main" id="{70AB7AF8-F6AD-49ED-85D8-58B3129BC3F0}"/>
              </a:ext>
            </a:extLst>
          </p:cNvPr>
          <p:cNvSpPr txBox="1">
            <a:spLocks noChangeArrowheads="1"/>
          </p:cNvSpPr>
          <p:nvPr/>
        </p:nvSpPr>
        <p:spPr bwMode="auto">
          <a:xfrm>
            <a:off x="4648200" y="6265863"/>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7030A0"/>
                </a:solidFill>
                <a:latin typeface="Lucida Calligraphy" panose="03010101010101010101" pitchFamily="66" charset="0"/>
              </a:rPr>
              <a:t>B. Here’s my wisdom</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1"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olem21">
            <a:hlinkClick r:id="rId2" action="ppaction://hlinksldjump"/>
            <a:extLst>
              <a:ext uri="{FF2B5EF4-FFF2-40B4-BE49-F238E27FC236}">
                <a16:creationId xmlns:a16="http://schemas.microsoft.com/office/drawing/2014/main" id="{9A20EA36-8791-4611-9B05-7B2BA38DBE88}"/>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867400" cy="6858000"/>
          </a:xfrm>
        </p:spPr>
      </p:pic>
      <p:sp>
        <p:nvSpPr>
          <p:cNvPr id="55301" name="Rectangle 5">
            <a:extLst>
              <a:ext uri="{FF2B5EF4-FFF2-40B4-BE49-F238E27FC236}">
                <a16:creationId xmlns:a16="http://schemas.microsoft.com/office/drawing/2014/main" id="{66165471-3917-4400-9DF0-B5F7B63B3E39}"/>
              </a:ext>
            </a:extLst>
          </p:cNvPr>
          <p:cNvSpPr>
            <a:spLocks noChangeArrowheads="1"/>
          </p:cNvSpPr>
          <p:nvPr/>
        </p:nvSpPr>
        <p:spPr bwMode="auto">
          <a:xfrm>
            <a:off x="5867400" y="1676400"/>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C00000"/>
                </a:solidFill>
              </a:rPr>
              <a:t>f/  What is the moral lesson from the story?</a:t>
            </a:r>
          </a:p>
        </p:txBody>
      </p:sp>
      <p:sp>
        <p:nvSpPr>
          <p:cNvPr id="55304" name="WordArt 8">
            <a:extLst>
              <a:ext uri="{FF2B5EF4-FFF2-40B4-BE49-F238E27FC236}">
                <a16:creationId xmlns:a16="http://schemas.microsoft.com/office/drawing/2014/main" id="{05902CD3-ED74-488D-AEB9-8F1A0D757B56}"/>
              </a:ext>
            </a:extLst>
          </p:cNvPr>
          <p:cNvSpPr>
            <a:spLocks noChangeArrowheads="1" noChangeShapeType="1" noTextEdit="1"/>
          </p:cNvSpPr>
          <p:nvPr/>
        </p:nvSpPr>
        <p:spPr bwMode="auto">
          <a:xfrm>
            <a:off x="6019800" y="4800600"/>
            <a:ext cx="29718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cs typeface="Times New Roman" panose="02020603050405020304" pitchFamily="18" charset="0"/>
              </a:rPr>
              <a:t>ở hiền gặp lành</a:t>
            </a:r>
          </a:p>
        </p:txBody>
      </p:sp>
      <p:sp>
        <p:nvSpPr>
          <p:cNvPr id="55305" name="Rectangle 9">
            <a:extLst>
              <a:ext uri="{FF2B5EF4-FFF2-40B4-BE49-F238E27FC236}">
                <a16:creationId xmlns:a16="http://schemas.microsoft.com/office/drawing/2014/main" id="{4EB67E53-D7AB-4B5D-953F-65D18DFBE201}"/>
              </a:ext>
            </a:extLst>
          </p:cNvPr>
          <p:cNvSpPr>
            <a:spLocks noChangeArrowheads="1"/>
          </p:cNvSpPr>
          <p:nvPr/>
        </p:nvSpPr>
        <p:spPr bwMode="auto">
          <a:xfrm>
            <a:off x="5867400" y="29718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400" b="1">
                <a:solidFill>
                  <a:srgbClr val="00B050"/>
                </a:solidFill>
              </a:rPr>
              <a:t>“ONE GOOD TURN DESERVES ANOTHER”</a:t>
            </a:r>
            <a:endParaRPr lang="en-US" altLang="en-US" sz="2400" b="1" i="1">
              <a:solidFill>
                <a:srgbClr val="00B050"/>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edge">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randombar(horizontal)">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5305"/>
                                        </p:tgtEl>
                                        <p:attrNameLst>
                                          <p:attrName>style.visibility</p:attrName>
                                        </p:attrNameLst>
                                      </p:cBhvr>
                                      <p:to>
                                        <p:strVal val="visible"/>
                                      </p:to>
                                    </p:set>
                                    <p:animEffect transition="in" filter="randombar(horizontal)">
                                      <p:cBhvr>
                                        <p:cTn id="17" dur="500"/>
                                        <p:tgtEl>
                                          <p:spTgt spid="55305"/>
                                        </p:tgtEl>
                                      </p:cBhvr>
                                    </p:animEffect>
                                  </p:childTnLst>
                                </p:cTn>
                              </p:par>
                              <p:par>
                                <p:cTn id="18" presetID="53" presetClass="entr" presetSubtype="0" fill="hold" nodeType="withEffect">
                                  <p:stCondLst>
                                    <p:cond delay="0"/>
                                  </p:stCondLst>
                                  <p:childTnLst>
                                    <p:set>
                                      <p:cBhvr>
                                        <p:cTn id="19" dur="1" fill="hold">
                                          <p:stCondLst>
                                            <p:cond delay="0"/>
                                          </p:stCondLst>
                                        </p:cTn>
                                        <p:tgtEl>
                                          <p:spTgt spid="55304"/>
                                        </p:tgtEl>
                                        <p:attrNameLst>
                                          <p:attrName>style.visibility</p:attrName>
                                        </p:attrNameLst>
                                      </p:cBhvr>
                                      <p:to>
                                        <p:strVal val="visible"/>
                                      </p:to>
                                    </p:set>
                                    <p:anim calcmode="lin" valueType="num">
                                      <p:cBhvr>
                                        <p:cTn id="20" dur="500" fill="hold"/>
                                        <p:tgtEl>
                                          <p:spTgt spid="55304"/>
                                        </p:tgtEl>
                                        <p:attrNameLst>
                                          <p:attrName>ppt_w</p:attrName>
                                        </p:attrNameLst>
                                      </p:cBhvr>
                                      <p:tavLst>
                                        <p:tav tm="0">
                                          <p:val>
                                            <p:fltVal val="0"/>
                                          </p:val>
                                        </p:tav>
                                        <p:tav tm="100000">
                                          <p:val>
                                            <p:strVal val="#ppt_w"/>
                                          </p:val>
                                        </p:tav>
                                      </p:tavLst>
                                    </p:anim>
                                    <p:anim calcmode="lin" valueType="num">
                                      <p:cBhvr>
                                        <p:cTn id="21" dur="500" fill="hold"/>
                                        <p:tgtEl>
                                          <p:spTgt spid="55304"/>
                                        </p:tgtEl>
                                        <p:attrNameLst>
                                          <p:attrName>ppt_h</p:attrName>
                                        </p:attrNameLst>
                                      </p:cBhvr>
                                      <p:tavLst>
                                        <p:tav tm="0">
                                          <p:val>
                                            <p:fltVal val="0"/>
                                          </p:val>
                                        </p:tav>
                                        <p:tav tm="100000">
                                          <p:val>
                                            <p:strVal val="#ppt_h"/>
                                          </p:val>
                                        </p:tav>
                                      </p:tavLst>
                                    </p:anim>
                                    <p:animEffect transition="in" filter="fade">
                                      <p:cBhvr>
                                        <p:cTn id="22"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0" name="Text Box 62">
            <a:extLst>
              <a:ext uri="{FF2B5EF4-FFF2-40B4-BE49-F238E27FC236}">
                <a16:creationId xmlns:a16="http://schemas.microsoft.com/office/drawing/2014/main" id="{2397B3FD-14EA-4E61-88C1-C63660755A95}"/>
              </a:ext>
            </a:extLst>
          </p:cNvPr>
          <p:cNvSpPr txBox="1">
            <a:spLocks noChangeArrowheads="1"/>
          </p:cNvSpPr>
          <p:nvPr/>
        </p:nvSpPr>
        <p:spPr bwMode="auto">
          <a:xfrm>
            <a:off x="685800" y="88265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b="1">
                <a:solidFill>
                  <a:srgbClr val="FF0066"/>
                </a:solidFill>
                <a:latin typeface="Comic Sans MS" panose="030F0702030302020204" pitchFamily="66" charset="0"/>
              </a:rPr>
              <a:t>HOMEWORK</a:t>
            </a:r>
          </a:p>
        </p:txBody>
      </p:sp>
      <p:sp>
        <p:nvSpPr>
          <p:cNvPr id="12353" name="Text Box 65">
            <a:extLst>
              <a:ext uri="{FF2B5EF4-FFF2-40B4-BE49-F238E27FC236}">
                <a16:creationId xmlns:a16="http://schemas.microsoft.com/office/drawing/2014/main" id="{9B3519DA-F05F-4904-8214-E5A90E2651E2}"/>
              </a:ext>
            </a:extLst>
          </p:cNvPr>
          <p:cNvSpPr txBox="1">
            <a:spLocks noChangeArrowheads="1"/>
          </p:cNvSpPr>
          <p:nvPr/>
        </p:nvSpPr>
        <p:spPr bwMode="auto">
          <a:xfrm>
            <a:off x="304800" y="1752600"/>
            <a:ext cx="64008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latin typeface="Comic Sans MS" panose="030F0702030302020204" pitchFamily="66" charset="0"/>
              </a:rPr>
              <a:t>- Learn this lesson at home.</a:t>
            </a:r>
          </a:p>
          <a:p>
            <a:pPr>
              <a:spcBef>
                <a:spcPct val="50000"/>
              </a:spcBef>
              <a:buFontTx/>
              <a:buChar char="-"/>
            </a:pPr>
            <a:r>
              <a:rPr lang="en-US" altLang="en-US" sz="2800">
                <a:latin typeface="Comic Sans MS" panose="030F0702030302020204" pitchFamily="66" charset="0"/>
              </a:rPr>
              <a:t> Do exercise in your exercise book.</a:t>
            </a:r>
          </a:p>
          <a:p>
            <a:pPr>
              <a:spcBef>
                <a:spcPct val="50000"/>
              </a:spcBef>
              <a:buFontTx/>
              <a:buChar char="-"/>
            </a:pPr>
            <a:r>
              <a:rPr lang="en-US" altLang="en-US" sz="2800">
                <a:latin typeface="Comic Sans MS" panose="030F0702030302020204" pitchFamily="66" charset="0"/>
              </a:rPr>
              <a:t> Prepare </a:t>
            </a:r>
            <a:r>
              <a:rPr lang="en-US" altLang="en-US" sz="2800">
                <a:solidFill>
                  <a:srgbClr val="00B0F0"/>
                </a:solidFill>
                <a:latin typeface="Comic Sans MS" panose="030F0702030302020204" pitchFamily="66" charset="0"/>
              </a:rPr>
              <a:t>WRITE</a:t>
            </a:r>
            <a:r>
              <a:rPr lang="en-US" altLang="en-US" sz="2800">
                <a:latin typeface="Comic Sans MS" panose="030F0702030302020204" pitchFamily="66" charset="0"/>
              </a:rPr>
              <a:t>.</a:t>
            </a:r>
          </a:p>
        </p:txBody>
      </p:sp>
      <p:pic>
        <p:nvPicPr>
          <p:cNvPr id="41988" name="Picture 4" descr="hinh-nen-may-tinh-ngo-nghinh (11).jpg">
            <a:extLst>
              <a:ext uri="{FF2B5EF4-FFF2-40B4-BE49-F238E27FC236}">
                <a16:creationId xmlns:a16="http://schemas.microsoft.com/office/drawing/2014/main" id="{513B713C-2085-452B-B6E3-D22CDADF66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350"/>
                                        </p:tgtEl>
                                        <p:attrNameLst>
                                          <p:attrName>style.visibility</p:attrName>
                                        </p:attrNameLst>
                                      </p:cBhvr>
                                      <p:to>
                                        <p:strVal val="visible"/>
                                      </p:to>
                                    </p:set>
                                    <p:anim calcmode="lin" valueType="num">
                                      <p:cBhvr>
                                        <p:cTn id="7" dur="500" fill="hold"/>
                                        <p:tgtEl>
                                          <p:spTgt spid="123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350"/>
                                        </p:tgtEl>
                                        <p:attrNameLst>
                                          <p:attrName>ppt_y</p:attrName>
                                        </p:attrNameLst>
                                      </p:cBhvr>
                                      <p:tavLst>
                                        <p:tav tm="0">
                                          <p:val>
                                            <p:strVal val="#ppt_y"/>
                                          </p:val>
                                        </p:tav>
                                        <p:tav tm="100000">
                                          <p:val>
                                            <p:strVal val="#ppt_y"/>
                                          </p:val>
                                        </p:tav>
                                      </p:tavLst>
                                    </p:anim>
                                    <p:anim calcmode="lin" valueType="num">
                                      <p:cBhvr>
                                        <p:cTn id="9" dur="500" fill="hold"/>
                                        <p:tgtEl>
                                          <p:spTgt spid="123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3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350"/>
                                        </p:tgtEl>
                                      </p:cBhvr>
                                    </p:animEffect>
                                  </p:childTnLst>
                                </p:cTn>
                              </p:par>
                            </p:childTnLst>
                          </p:cTn>
                        </p:par>
                        <p:par>
                          <p:cTn id="12" fill="hold" nodeType="afterGroup">
                            <p:stCondLst>
                              <p:cond delay="850"/>
                            </p:stCondLst>
                            <p:childTnLst>
                              <p:par>
                                <p:cTn id="13" presetID="29" presetClass="entr" presetSubtype="0" fill="hold" grpId="0" nodeType="afterEffect">
                                  <p:stCondLst>
                                    <p:cond delay="1000"/>
                                  </p:stCondLst>
                                  <p:childTnLst>
                                    <p:set>
                                      <p:cBhvr>
                                        <p:cTn id="14" dur="1" fill="hold">
                                          <p:stCondLst>
                                            <p:cond delay="0"/>
                                          </p:stCondLst>
                                        </p:cTn>
                                        <p:tgtEl>
                                          <p:spTgt spid="12353"/>
                                        </p:tgtEl>
                                        <p:attrNameLst>
                                          <p:attrName>style.visibility</p:attrName>
                                        </p:attrNameLst>
                                      </p:cBhvr>
                                      <p:to>
                                        <p:strVal val="visible"/>
                                      </p:to>
                                    </p:set>
                                    <p:anim calcmode="lin" valueType="num">
                                      <p:cBhvr>
                                        <p:cTn id="15" dur="500" fill="hold"/>
                                        <p:tgtEl>
                                          <p:spTgt spid="12353"/>
                                        </p:tgtEl>
                                        <p:attrNameLst>
                                          <p:attrName>ppt_x</p:attrName>
                                        </p:attrNameLst>
                                      </p:cBhvr>
                                      <p:tavLst>
                                        <p:tav tm="0">
                                          <p:val>
                                            <p:strVal val="#ppt_x-.2"/>
                                          </p:val>
                                        </p:tav>
                                        <p:tav tm="100000">
                                          <p:val>
                                            <p:strVal val="#ppt_x"/>
                                          </p:val>
                                        </p:tav>
                                      </p:tavLst>
                                    </p:anim>
                                    <p:anim calcmode="lin" valueType="num">
                                      <p:cBhvr>
                                        <p:cTn id="16" dur="500" fill="hold"/>
                                        <p:tgtEl>
                                          <p:spTgt spid="12353"/>
                                        </p:tgtEl>
                                        <p:attrNameLst>
                                          <p:attrName>ppt_y</p:attrName>
                                        </p:attrNameLst>
                                      </p:cBhvr>
                                      <p:tavLst>
                                        <p:tav tm="0">
                                          <p:val>
                                            <p:strVal val="#ppt_y"/>
                                          </p:val>
                                        </p:tav>
                                        <p:tav tm="100000">
                                          <p:val>
                                            <p:strVal val="#ppt_y"/>
                                          </p:val>
                                        </p:tav>
                                      </p:tavLst>
                                    </p:anim>
                                    <p:animEffect transition="in" filter="wipe(right)" prLst="gradientSize: 0.1">
                                      <p:cBhvr>
                                        <p:cTn id="17" dur="500"/>
                                        <p:tgtEl>
                                          <p:spTgt spid="1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0" grpId="0"/>
      <p:bldP spid="123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O01862_">
            <a:extLst>
              <a:ext uri="{FF2B5EF4-FFF2-40B4-BE49-F238E27FC236}">
                <a16:creationId xmlns:a16="http://schemas.microsoft.com/office/drawing/2014/main" id="{E7C33CC7-3216-4B42-B3E3-E6A42804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a:extLst>
              <a:ext uri="{FF2B5EF4-FFF2-40B4-BE49-F238E27FC236}">
                <a16:creationId xmlns:a16="http://schemas.microsoft.com/office/drawing/2014/main" id="{430AF21A-EA88-428A-8104-97F04B252C20}"/>
              </a:ext>
            </a:extLst>
          </p:cNvPr>
          <p:cNvSpPr txBox="1">
            <a:spLocks noChangeArrowheads="1"/>
          </p:cNvSpPr>
          <p:nvPr/>
        </p:nvSpPr>
        <p:spPr bwMode="auto">
          <a:xfrm>
            <a:off x="1905000" y="1147763"/>
            <a:ext cx="5126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FF3300"/>
                </a:solidFill>
                <a:latin typeface="Comic Sans MS" panose="030F0702030302020204" pitchFamily="66" charset="0"/>
              </a:rPr>
              <a:t>THANKS FOR YOUR ATTENTION</a:t>
            </a:r>
          </a:p>
        </p:txBody>
      </p:sp>
      <p:sp>
        <p:nvSpPr>
          <p:cNvPr id="43012" name="Text Box 6">
            <a:extLst>
              <a:ext uri="{FF2B5EF4-FFF2-40B4-BE49-F238E27FC236}">
                <a16:creationId xmlns:a16="http://schemas.microsoft.com/office/drawing/2014/main" id="{8B7DC809-C79F-4F69-94AC-0F59FAA2AF34}"/>
              </a:ext>
            </a:extLst>
          </p:cNvPr>
          <p:cNvSpPr txBox="1">
            <a:spLocks noChangeArrowheads="1"/>
          </p:cNvSpPr>
          <p:nvPr/>
        </p:nvSpPr>
        <p:spPr bwMode="auto">
          <a:xfrm rot="-238706">
            <a:off x="3519488" y="4505325"/>
            <a:ext cx="3581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a:solidFill>
                  <a:srgbClr val="D60093"/>
                </a:solidFill>
                <a:latin typeface="Comic Sans MS" panose="030F0702030302020204" pitchFamily="66" charset="0"/>
              </a:rPr>
              <a:t>SEE YOU LATER</a:t>
            </a:r>
          </a:p>
        </p:txBody>
      </p:sp>
      <p:pic>
        <p:nvPicPr>
          <p:cNvPr id="43013" name="Picture 9" descr="1579681bt6">
            <a:extLst>
              <a:ext uri="{FF2B5EF4-FFF2-40B4-BE49-F238E27FC236}">
                <a16:creationId xmlns:a16="http://schemas.microsoft.com/office/drawing/2014/main" id="{0C144F87-7EA4-4C63-9455-CE0F69CCD2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26163" y="2362200"/>
            <a:ext cx="13414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1050459_347994992411">
            <a:extLst>
              <a:ext uri="{FF2B5EF4-FFF2-40B4-BE49-F238E27FC236}">
                <a16:creationId xmlns:a16="http://schemas.microsoft.com/office/drawing/2014/main" id="{C9D4A6D7-33A2-4A9D-AF95-B652F00BD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9369">
            <a:off x="3344863" y="2462213"/>
            <a:ext cx="20637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hihihehe_nhoc2_52">
            <a:extLst>
              <a:ext uri="{FF2B5EF4-FFF2-40B4-BE49-F238E27FC236}">
                <a16:creationId xmlns:a16="http://schemas.microsoft.com/office/drawing/2014/main" id="{E2F253C6-598C-4990-9BDA-F106A2B397F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323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8D9138-E3A4-4F62-A9CB-0306AD354BEB}"/>
              </a:ext>
            </a:extLst>
          </p:cNvPr>
          <p:cNvSpPr txBox="1">
            <a:spLocks noChangeArrowheads="1"/>
          </p:cNvSpPr>
          <p:nvPr/>
        </p:nvSpPr>
        <p:spPr bwMode="auto">
          <a:xfrm>
            <a:off x="3429000" y="6257925"/>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7030A0"/>
                </a:solidFill>
                <a:latin typeface="Lucida Calligraphy" panose="03010101010101010101" pitchFamily="66" charset="0"/>
              </a:rPr>
              <a:t>B. The legend of Saint Giong</a:t>
            </a:r>
          </a:p>
        </p:txBody>
      </p:sp>
      <p:pic>
        <p:nvPicPr>
          <p:cNvPr id="22531" name="Picture 4" descr="thanh giong.jpg">
            <a:extLst>
              <a:ext uri="{FF2B5EF4-FFF2-40B4-BE49-F238E27FC236}">
                <a16:creationId xmlns:a16="http://schemas.microsoft.com/office/drawing/2014/main" id="{7DAF5EB0-4798-43AA-B5BB-ADFDB75FCA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82550"/>
            <a:ext cx="840581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11AE842-5018-4E96-95FA-C8F7F35B0651}"/>
              </a:ext>
            </a:extLst>
          </p:cNvPr>
          <p:cNvSpPr txBox="1">
            <a:spLocks noChangeArrowheads="1"/>
          </p:cNvSpPr>
          <p:nvPr/>
        </p:nvSpPr>
        <p:spPr bwMode="auto">
          <a:xfrm>
            <a:off x="152400" y="57912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C00000"/>
                </a:solidFill>
                <a:latin typeface="Lucida Calligraphy" panose="03010101010101010101" pitchFamily="66" charset="0"/>
              </a:rPr>
              <a:t>A. The legend of watermelons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xit" presetSubtype="0" fill="hold" grpId="1" nodeType="clickEffect">
                                  <p:stCondLst>
                                    <p:cond delay="0"/>
                                  </p:stCondLst>
                                  <p:iterate type="lt">
                                    <p:tmPct val="0"/>
                                  </p:iterate>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649442-4AC5-460C-B890-70E7D5AA6BA2}"/>
              </a:ext>
            </a:extLst>
          </p:cNvPr>
          <p:cNvSpPr txBox="1">
            <a:spLocks noChangeArrowheads="1"/>
          </p:cNvSpPr>
          <p:nvPr/>
        </p:nvSpPr>
        <p:spPr bwMode="auto">
          <a:xfrm>
            <a:off x="3048000" y="57150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00B050"/>
                </a:solidFill>
                <a:latin typeface="Lucida Calligraphy" panose="03010101010101010101" pitchFamily="66" charset="0"/>
              </a:rPr>
              <a:t>A. The hundred-knot bamboo</a:t>
            </a:r>
          </a:p>
        </p:txBody>
      </p:sp>
      <p:pic>
        <p:nvPicPr>
          <p:cNvPr id="23555" name="Picture 4" descr="tre 100 đốt.jpg">
            <a:extLst>
              <a:ext uri="{FF2B5EF4-FFF2-40B4-BE49-F238E27FC236}">
                <a16:creationId xmlns:a16="http://schemas.microsoft.com/office/drawing/2014/main" id="{9E900F1E-8A1D-4FC3-A087-4717320ACD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0013"/>
            <a:ext cx="83820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1EF2357-2C13-456E-B458-BB4CB4CA63A7}"/>
              </a:ext>
            </a:extLst>
          </p:cNvPr>
          <p:cNvSpPr txBox="1"/>
          <p:nvPr/>
        </p:nvSpPr>
        <p:spPr>
          <a:xfrm>
            <a:off x="152400" y="6181725"/>
            <a:ext cx="5715000" cy="523875"/>
          </a:xfrm>
          <a:prstGeom prst="rect">
            <a:avLst/>
          </a:prstGeom>
          <a:noFill/>
        </p:spPr>
        <p:txBody>
          <a:bodyPr>
            <a:spAutoFit/>
          </a:bodyPr>
          <a:lstStyle/>
          <a:p>
            <a:pPr>
              <a:defRPr/>
            </a:pPr>
            <a:r>
              <a:rPr lang="en-US" sz="2800" b="1" dirty="0">
                <a:solidFill>
                  <a:schemeClr val="accent5">
                    <a:lumMod val="75000"/>
                  </a:schemeClr>
                </a:solidFill>
                <a:latin typeface="Lucida Calligraphy" pitchFamily="66" charset="0"/>
              </a:rPr>
              <a:t>B. </a:t>
            </a:r>
            <a:r>
              <a:rPr lang="en-US" sz="2800" b="1" dirty="0" err="1">
                <a:solidFill>
                  <a:schemeClr val="accent5">
                    <a:lumMod val="75000"/>
                  </a:schemeClr>
                </a:solidFill>
                <a:latin typeface="Lucida Calligraphy" pitchFamily="66" charset="0"/>
              </a:rPr>
              <a:t>Thach</a:t>
            </a:r>
            <a:r>
              <a:rPr lang="en-US" sz="2800" b="1" dirty="0">
                <a:solidFill>
                  <a:schemeClr val="accent5">
                    <a:lumMod val="75000"/>
                  </a:schemeClr>
                </a:solidFill>
                <a:latin typeface="Lucida Calligraphy" pitchFamily="66" charset="0"/>
              </a:rPr>
              <a:t> </a:t>
            </a:r>
            <a:r>
              <a:rPr lang="en-US" sz="2800" b="1" dirty="0" err="1">
                <a:solidFill>
                  <a:schemeClr val="accent5">
                    <a:lumMod val="75000"/>
                  </a:schemeClr>
                </a:solidFill>
                <a:latin typeface="Lucida Calligraphy" pitchFamily="66" charset="0"/>
              </a:rPr>
              <a:t>Sanh’s</a:t>
            </a:r>
            <a:r>
              <a:rPr lang="en-US" sz="2800" b="1" dirty="0">
                <a:solidFill>
                  <a:schemeClr val="accent5">
                    <a:lumMod val="75000"/>
                  </a:schemeClr>
                </a:solidFill>
                <a:latin typeface="Lucida Calligraphy" pitchFamily="66" charset="0"/>
              </a:rPr>
              <a:t> story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grpId="1" nodeType="clickEffect">
                                  <p:stCondLst>
                                    <p:cond delay="0"/>
                                  </p:stCondLst>
                                  <p:childTnLst>
                                    <p:animEffect transition="out" filter="slide(fromBottom)">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923475-45A3-48D2-8BD1-8715B3014754}"/>
              </a:ext>
            </a:extLst>
          </p:cNvPr>
          <p:cNvSpPr txBox="1"/>
          <p:nvPr/>
        </p:nvSpPr>
        <p:spPr>
          <a:xfrm>
            <a:off x="304800" y="5791200"/>
            <a:ext cx="4572000" cy="523875"/>
          </a:xfrm>
          <a:prstGeom prst="rect">
            <a:avLst/>
          </a:prstGeom>
          <a:noFill/>
        </p:spPr>
        <p:txBody>
          <a:bodyPr>
            <a:spAutoFit/>
          </a:bodyPr>
          <a:lstStyle/>
          <a:p>
            <a:pPr>
              <a:defRPr/>
            </a:pPr>
            <a:r>
              <a:rPr lang="en-US" sz="2800" b="1" dirty="0">
                <a:solidFill>
                  <a:schemeClr val="accent1">
                    <a:lumMod val="75000"/>
                  </a:schemeClr>
                </a:solidFill>
                <a:latin typeface="Lucida Calligraphy" pitchFamily="66" charset="0"/>
              </a:rPr>
              <a:t>A. Here’s my wisdom</a:t>
            </a:r>
          </a:p>
        </p:txBody>
      </p:sp>
      <p:pic>
        <p:nvPicPr>
          <p:cNvPr id="24579" name="Picture 4" descr="tri khon cua ta day.jpg">
            <a:extLst>
              <a:ext uri="{FF2B5EF4-FFF2-40B4-BE49-F238E27FC236}">
                <a16:creationId xmlns:a16="http://schemas.microsoft.com/office/drawing/2014/main" id="{CE113460-B2F7-456A-924B-E2CF33C333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5756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A33DE9A-0954-4DCE-823A-2ACE06D8A90E}"/>
              </a:ext>
            </a:extLst>
          </p:cNvPr>
          <p:cNvSpPr txBox="1">
            <a:spLocks noChangeArrowheads="1"/>
          </p:cNvSpPr>
          <p:nvPr/>
        </p:nvSpPr>
        <p:spPr bwMode="auto">
          <a:xfrm>
            <a:off x="4953000" y="6257925"/>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002060"/>
                </a:solidFill>
                <a:latin typeface="Lucida Calligraphy" panose="03010101010101010101" pitchFamily="66" charset="0"/>
              </a:rPr>
              <a:t>B. The moon boy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xit" presetSubtype="0" fill="hold" grpId="1" nodeType="clickEffect">
                                  <p:stCondLst>
                                    <p:cond delay="0"/>
                                  </p:stCondLst>
                                  <p:childTnLst>
                                    <p:anim calcmode="lin" valueType="num">
                                      <p:cBhvr>
                                        <p:cTn id="16" dur="500"/>
                                        <p:tgtEl>
                                          <p:spTgt spid="6"/>
                                        </p:tgtEl>
                                        <p:attrNameLst>
                                          <p:attrName>ppt_w</p:attrName>
                                        </p:attrNameLst>
                                      </p:cBhvr>
                                      <p:tavLst>
                                        <p:tav tm="0">
                                          <p:val>
                                            <p:strVal val="ppt_w"/>
                                          </p:val>
                                        </p:tav>
                                        <p:tav tm="100000">
                                          <p:val>
                                            <p:strVal val="ppt_w*0.70"/>
                                          </p:val>
                                        </p:tav>
                                      </p:tavLst>
                                    </p:anim>
                                    <p:anim calcmode="lin" valueType="num">
                                      <p:cBhvr>
                                        <p:cTn id="17" dur="500"/>
                                        <p:tgtEl>
                                          <p:spTgt spid="6"/>
                                        </p:tgtEl>
                                        <p:attrNameLst>
                                          <p:attrName>ppt_h</p:attrName>
                                        </p:attrNameLst>
                                      </p:cBhvr>
                                      <p:tavLst>
                                        <p:tav tm="0">
                                          <p:val>
                                            <p:strVal val="ppt_h"/>
                                          </p:val>
                                        </p:tav>
                                        <p:tav tm="100000">
                                          <p:val>
                                            <p:strVal val="ppt_h"/>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CE5A1-EC9A-45A2-8D40-5752186B63D0}"/>
              </a:ext>
            </a:extLst>
          </p:cNvPr>
          <p:cNvSpPr txBox="1">
            <a:spLocks noChangeArrowheads="1"/>
          </p:cNvSpPr>
          <p:nvPr/>
        </p:nvSpPr>
        <p:spPr bwMode="auto">
          <a:xfrm>
            <a:off x="2819400" y="61722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0066"/>
                </a:solidFill>
                <a:latin typeface="Lucida Calligraphy" panose="03010101010101010101" pitchFamily="66" charset="0"/>
              </a:rPr>
              <a:t>B. The story of Tam and Cam</a:t>
            </a:r>
          </a:p>
        </p:txBody>
      </p:sp>
      <p:pic>
        <p:nvPicPr>
          <p:cNvPr id="25603" name="Picture 4" descr="tấm cám.jpg">
            <a:extLst>
              <a:ext uri="{FF2B5EF4-FFF2-40B4-BE49-F238E27FC236}">
                <a16:creationId xmlns:a16="http://schemas.microsoft.com/office/drawing/2014/main" id="{BC8BBEFD-232E-45E7-91CA-CB74FF1BB8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013"/>
            <a:ext cx="868680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D2B4266-10CD-4408-BC92-F80FE6702FCE}"/>
              </a:ext>
            </a:extLst>
          </p:cNvPr>
          <p:cNvSpPr txBox="1">
            <a:spLocks noChangeArrowheads="1"/>
          </p:cNvSpPr>
          <p:nvPr/>
        </p:nvSpPr>
        <p:spPr bwMode="auto">
          <a:xfrm>
            <a:off x="228600" y="57150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0070C0"/>
                </a:solidFill>
                <a:latin typeface="Lucida Calligraphy" panose="03010101010101010101" pitchFamily="66" charset="0"/>
              </a:rPr>
              <a:t>A. The story of rice cake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Cinderella-s-Glass-Slipper.jpg">
            <a:extLst>
              <a:ext uri="{FF2B5EF4-FFF2-40B4-BE49-F238E27FC236}">
                <a16:creationId xmlns:a16="http://schemas.microsoft.com/office/drawing/2014/main" id="{DA2B98E9-49F4-4AB5-B747-5B7628876E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a:extLst>
              <a:ext uri="{FF2B5EF4-FFF2-40B4-BE49-F238E27FC236}">
                <a16:creationId xmlns:a16="http://schemas.microsoft.com/office/drawing/2014/main" id="{1F9A39BE-FA34-4A1B-80AA-E78A20789126}"/>
              </a:ext>
            </a:extLst>
          </p:cNvPr>
          <p:cNvSpPr txBox="1">
            <a:spLocks noChangeArrowheads="1"/>
          </p:cNvSpPr>
          <p:nvPr/>
        </p:nvSpPr>
        <p:spPr bwMode="auto">
          <a:xfrm>
            <a:off x="304800" y="914400"/>
            <a:ext cx="5105400" cy="1661993"/>
          </a:xfrm>
          <a:prstGeom prst="rect">
            <a:avLst/>
          </a:prstGeom>
          <a:noFill/>
          <a:ln w="9525">
            <a:noFill/>
            <a:miter lim="800000"/>
            <a:headEnd/>
            <a:tailEnd/>
          </a:ln>
        </p:spPr>
        <p:txBody>
          <a:bodyPr>
            <a:spAutoFit/>
          </a:bodyPr>
          <a:lstStyle/>
          <a:p>
            <a:pPr>
              <a:spcBef>
                <a:spcPct val="50000"/>
              </a:spcBef>
              <a:defRPr/>
            </a:pPr>
            <a:r>
              <a:rPr lang="en-US" sz="3600" b="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Times New Roman" pitchFamily="18" charset="0"/>
              </a:rPr>
              <a:t>Unit 4</a:t>
            </a: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Times New Roman" pitchFamily="18" charset="0"/>
              </a:rPr>
              <a:t>:  </a:t>
            </a:r>
          </a:p>
          <a:p>
            <a:pPr>
              <a:spcBef>
                <a:spcPct val="50000"/>
              </a:spcBef>
              <a:defRPr/>
            </a:pPr>
            <a:r>
              <a:rPr lang="en-US" sz="4400" dirty="0">
                <a:ln w="28575">
                  <a:solidFill>
                    <a:srgbClr val="FFFF00"/>
                  </a:solidFill>
                  <a:prstDash val="solid"/>
                </a:ln>
                <a:solidFill>
                  <a:srgbClr val="FFFFFF"/>
                </a:solidFill>
                <a:effectLst>
                  <a:outerShdw blurRad="38100" dist="32000" dir="5400000" algn="tl">
                    <a:srgbClr val="000000">
                      <a:alpha val="30000"/>
                    </a:srgbClr>
                  </a:outerShdw>
                </a:effectLst>
                <a:cs typeface="Times New Roman" pitchFamily="18" charset="0"/>
              </a:rPr>
              <a:t>OUR PAST</a:t>
            </a:r>
          </a:p>
        </p:txBody>
      </p:sp>
      <p:sp>
        <p:nvSpPr>
          <p:cNvPr id="5" name="Text Box 8">
            <a:extLst>
              <a:ext uri="{FF2B5EF4-FFF2-40B4-BE49-F238E27FC236}">
                <a16:creationId xmlns:a16="http://schemas.microsoft.com/office/drawing/2014/main" id="{7E7E453C-D438-40CE-ADEA-02D15F4076DA}"/>
              </a:ext>
            </a:extLst>
          </p:cNvPr>
          <p:cNvSpPr txBox="1">
            <a:spLocks noChangeArrowheads="1"/>
          </p:cNvSpPr>
          <p:nvPr/>
        </p:nvSpPr>
        <p:spPr bwMode="auto">
          <a:xfrm>
            <a:off x="6248400" y="1371600"/>
            <a:ext cx="2590800" cy="3416320"/>
          </a:xfrm>
          <a:prstGeom prst="rect">
            <a:avLst/>
          </a:prstGeom>
          <a:noFill/>
          <a:ln w="9525">
            <a:noFill/>
            <a:miter lim="800000"/>
            <a:headEnd/>
            <a:tailEnd/>
          </a:ln>
        </p:spPr>
        <p:txBody>
          <a:bodyPr>
            <a:spAutoFit/>
          </a:bodyPr>
          <a:lstStyle/>
          <a:p>
            <a:pPr algn="ctr">
              <a:spcBef>
                <a:spcPct val="50000"/>
              </a:spcBef>
              <a:defRPr/>
            </a:pP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&lt;READ&gt;</a:t>
            </a:r>
          </a:p>
          <a:p>
            <a:pPr algn="ctr">
              <a:spcBef>
                <a:spcPct val="50000"/>
              </a:spcBef>
              <a:defRPr/>
            </a:pPr>
            <a:r>
              <a:rPr lang="en-US" sz="4800" b="1" dirty="0">
                <a:solidFill>
                  <a:srgbClr val="FFFF00"/>
                </a:solidFill>
                <a:latin typeface="Comic Sans MS" pitchFamily="66" charset="0"/>
              </a:rPr>
              <a:t> </a:t>
            </a:r>
            <a:r>
              <a:rPr lang="en-US" sz="4800" b="1" dirty="0">
                <a:ln w="38100" cmpd="sng">
                  <a:solidFill>
                    <a:srgbClr val="FFFF00"/>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THE LOST SHOE</a:t>
            </a:r>
          </a:p>
        </p:txBody>
      </p:sp>
      <p:pic>
        <p:nvPicPr>
          <p:cNvPr id="7" name="04E.wav">
            <a:hlinkClick r:id="" action="ppaction://media"/>
            <a:extLst>
              <a:ext uri="{FF2B5EF4-FFF2-40B4-BE49-F238E27FC236}">
                <a16:creationId xmlns:a16="http://schemas.microsoft.com/office/drawing/2014/main" id="{8B1B8F21-D6C8-4116-8E22-B2D836F20331}"/>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772400" y="594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5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4"/>
                                        </p:tgtEl>
                                        <p:attrNameLst>
                                          <p:attrName>fillcolor</p:attrName>
                                        </p:attrNameLst>
                                      </p:cBhvr>
                                      <p:tavLst>
                                        <p:tav tm="0">
                                          <p:val>
                                            <p:clrVal>
                                              <a:schemeClr val="accent2"/>
                                            </p:clrVal>
                                          </p:val>
                                        </p:tav>
                                        <p:tav tm="50000">
                                          <p:val>
                                            <p:clrVal>
                                              <a:schemeClr val="hlink"/>
                                            </p:clrVal>
                                          </p:val>
                                        </p:tav>
                                      </p:tavLst>
                                    </p:anim>
                                    <p:set>
                                      <p:cBhvr>
                                        <p:cTn id="9" dur="250"/>
                                        <p:tgtEl>
                                          <p:spTgt spid="4"/>
                                        </p:tgtEl>
                                        <p:attrNameLst>
                                          <p:attrName>fill.type</p:attrName>
                                        </p:attrNameLst>
                                      </p:cBhvr>
                                      <p:to>
                                        <p:strVal val="solid"/>
                                      </p:to>
                                    </p:set>
                                  </p:childTnLst>
                                </p:cTn>
                              </p:par>
                            </p:childTnLst>
                          </p:cTn>
                        </p:par>
                        <p:par>
                          <p:cTn id="10" fill="hold" nodeType="afterGroup">
                            <p:stCondLst>
                              <p:cond delay="1750"/>
                            </p:stCondLst>
                            <p:childTnLst>
                              <p:par>
                                <p:cTn id="11" presetID="41" presetClass="entr" presetSubtype="0" fill="hold" nodeType="afterEffect">
                                  <p:stCondLst>
                                    <p:cond delay="100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63932"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8750005A-64C9-477B-AAE7-DF3FB5DC810E}"/>
              </a:ext>
            </a:extLst>
          </p:cNvPr>
          <p:cNvSpPr txBox="1">
            <a:spLocks noChangeArrowheads="1"/>
          </p:cNvSpPr>
          <p:nvPr/>
        </p:nvSpPr>
        <p:spPr bwMode="auto">
          <a:xfrm>
            <a:off x="381000" y="2590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a:cs typeface="Arial" panose="020B0604020202020204" pitchFamily="34" charset="0"/>
              </a:rPr>
              <a:t>- cruel </a:t>
            </a:r>
            <a:r>
              <a:rPr lang="vi-VN" altLang="en-US" sz="2400"/>
              <a:t>['kru</a:t>
            </a:r>
            <a:r>
              <a:rPr lang="en-US" altLang="en-US" sz="2400"/>
              <a:t>:</a:t>
            </a:r>
            <a:r>
              <a:rPr lang="vi-VN" altLang="en-US" sz="2400"/>
              <a:t>əl]</a:t>
            </a:r>
            <a:r>
              <a:rPr lang="en-US" altLang="en-US" sz="2400"/>
              <a:t>  (adj):</a:t>
            </a:r>
            <a:endParaRPr lang="vi-VN" altLang="en-US" sz="2400"/>
          </a:p>
        </p:txBody>
      </p:sp>
      <p:sp>
        <p:nvSpPr>
          <p:cNvPr id="10255" name="Text Box 15">
            <a:extLst>
              <a:ext uri="{FF2B5EF4-FFF2-40B4-BE49-F238E27FC236}">
                <a16:creationId xmlns:a16="http://schemas.microsoft.com/office/drawing/2014/main" id="{1466689B-E76E-449B-85A3-B279CFAA8E39}"/>
              </a:ext>
            </a:extLst>
          </p:cNvPr>
          <p:cNvSpPr txBox="1">
            <a:spLocks noChangeArrowheads="1"/>
          </p:cNvSpPr>
          <p:nvPr/>
        </p:nvSpPr>
        <p:spPr bwMode="auto">
          <a:xfrm>
            <a:off x="381000" y="3235325"/>
            <a:ext cx="299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altLang="en-US" sz="2400">
                <a:cs typeface="Arial" panose="020B0604020202020204" pitchFamily="34" charset="0"/>
              </a:rPr>
              <a:t>- </a:t>
            </a:r>
            <a:r>
              <a:rPr lang="en-US" altLang="en-US" sz="2400">
                <a:cs typeface="Arial" panose="020B0604020202020204" pitchFamily="34" charset="0"/>
              </a:rPr>
              <a:t>a p</a:t>
            </a:r>
            <a:r>
              <a:rPr lang="vi-VN" altLang="en-US" sz="2400">
                <a:cs typeface="Arial" panose="020B0604020202020204" pitchFamily="34" charset="0"/>
              </a:rPr>
              <a:t>rince</a:t>
            </a:r>
            <a:r>
              <a:rPr lang="en-US" altLang="en-US" sz="2400"/>
              <a:t> </a:t>
            </a:r>
            <a:r>
              <a:rPr lang="vi-VN" altLang="en-US" sz="2400"/>
              <a:t>[prins]</a:t>
            </a:r>
            <a:r>
              <a:rPr lang="en-US" altLang="en-US" sz="2400"/>
              <a:t> (n):  </a:t>
            </a:r>
            <a:endParaRPr lang="vi-VN" altLang="en-US" sz="2400"/>
          </a:p>
        </p:txBody>
      </p:sp>
      <p:pic>
        <p:nvPicPr>
          <p:cNvPr id="61479" name="Picture 39">
            <a:extLst>
              <a:ext uri="{FF2B5EF4-FFF2-40B4-BE49-F238E27FC236}">
                <a16:creationId xmlns:a16="http://schemas.microsoft.com/office/drawing/2014/main" id="{DD272823-2996-4989-AEBC-76B29BFF2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2819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0" name="Text Box 40">
            <a:extLst>
              <a:ext uri="{FF2B5EF4-FFF2-40B4-BE49-F238E27FC236}">
                <a16:creationId xmlns:a16="http://schemas.microsoft.com/office/drawing/2014/main" id="{6282205D-CF47-4E97-9365-D63B6EB3B580}"/>
              </a:ext>
            </a:extLst>
          </p:cNvPr>
          <p:cNvSpPr txBox="1">
            <a:spLocks noChangeArrowheads="1"/>
          </p:cNvSpPr>
          <p:nvPr/>
        </p:nvSpPr>
        <p:spPr bwMode="auto">
          <a:xfrm>
            <a:off x="388938" y="38639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 a fairy </a:t>
            </a:r>
            <a:r>
              <a:rPr lang="vi-VN" altLang="en-US" sz="2400"/>
              <a:t>['feəri]</a:t>
            </a:r>
            <a:r>
              <a:rPr lang="en-US" altLang="en-US" sz="2400"/>
              <a:t>  (n): 	 </a:t>
            </a:r>
            <a:endParaRPr lang="en-US" altLang="en-US">
              <a:latin typeface="Tahoma" panose="020B0604030504040204" pitchFamily="34" charset="0"/>
            </a:endParaRPr>
          </a:p>
        </p:txBody>
      </p:sp>
      <p:sp>
        <p:nvSpPr>
          <p:cNvPr id="61482" name="Text Box 42">
            <a:extLst>
              <a:ext uri="{FF2B5EF4-FFF2-40B4-BE49-F238E27FC236}">
                <a16:creationId xmlns:a16="http://schemas.microsoft.com/office/drawing/2014/main" id="{00B6716B-786F-4A9A-955C-032AA28BB281}"/>
              </a:ext>
            </a:extLst>
          </p:cNvPr>
          <p:cNvSpPr txBox="1">
            <a:spLocks noChangeArrowheads="1"/>
          </p:cNvSpPr>
          <p:nvPr/>
        </p:nvSpPr>
        <p:spPr bwMode="auto">
          <a:xfrm>
            <a:off x="381000" y="1981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 (to) marry </a:t>
            </a:r>
            <a:r>
              <a:rPr lang="vi-VN" altLang="en-US">
                <a:latin typeface="Tahoma" panose="020B0604030504040204" pitchFamily="34" charset="0"/>
              </a:rPr>
              <a:t>['mæri]</a:t>
            </a:r>
            <a:r>
              <a:rPr lang="en-US" altLang="en-US">
                <a:latin typeface="Tahoma" panose="020B0604030504040204" pitchFamily="34" charset="0"/>
              </a:rPr>
              <a:t> (v)</a:t>
            </a:r>
            <a:endParaRPr lang="en-US" altLang="en-US" sz="2400"/>
          </a:p>
        </p:txBody>
      </p:sp>
      <p:pic>
        <p:nvPicPr>
          <p:cNvPr id="61483" name="Picture 43" descr="374685187_b565c19fc2">
            <a:extLst>
              <a:ext uri="{FF2B5EF4-FFF2-40B4-BE49-F238E27FC236}">
                <a16:creationId xmlns:a16="http://schemas.microsoft.com/office/drawing/2014/main" id="{CA585416-70A4-4876-AF59-7EBD5A1FA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365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5" name="Text Box 45">
            <a:extLst>
              <a:ext uri="{FF2B5EF4-FFF2-40B4-BE49-F238E27FC236}">
                <a16:creationId xmlns:a16="http://schemas.microsoft.com/office/drawing/2014/main" id="{7BF276ED-31EC-4EF3-A3BB-11AD52DAE42D}"/>
              </a:ext>
            </a:extLst>
          </p:cNvPr>
          <p:cNvSpPr txBox="1">
            <a:spLocks noChangeArrowheads="1"/>
          </p:cNvSpPr>
          <p:nvPr/>
        </p:nvSpPr>
        <p:spPr bwMode="auto">
          <a:xfrm>
            <a:off x="533400" y="10668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i="1">
                <a:solidFill>
                  <a:srgbClr val="FF3300"/>
                </a:solidFill>
              </a:rPr>
              <a:t>I/ New words:</a:t>
            </a:r>
          </a:p>
        </p:txBody>
      </p:sp>
      <p:sp>
        <p:nvSpPr>
          <p:cNvPr id="61486" name="Text Box 46">
            <a:extLst>
              <a:ext uri="{FF2B5EF4-FFF2-40B4-BE49-F238E27FC236}">
                <a16:creationId xmlns:a16="http://schemas.microsoft.com/office/drawing/2014/main" id="{F33F0A61-DC5C-4973-991E-DEA89D4A288F}"/>
              </a:ext>
            </a:extLst>
          </p:cNvPr>
          <p:cNvSpPr txBox="1">
            <a:spLocks noChangeArrowheads="1"/>
          </p:cNvSpPr>
          <p:nvPr/>
        </p:nvSpPr>
        <p:spPr bwMode="auto">
          <a:xfrm>
            <a:off x="381000" y="45037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 rags  </a:t>
            </a:r>
            <a:r>
              <a:rPr lang="vi-VN" altLang="en-US" sz="2400"/>
              <a:t>[ræg</a:t>
            </a:r>
            <a:r>
              <a:rPr lang="en-US" altLang="en-US" sz="2400"/>
              <a:t>s</a:t>
            </a:r>
            <a:r>
              <a:rPr lang="vi-VN" altLang="en-US" sz="2400"/>
              <a:t>]</a:t>
            </a:r>
            <a:r>
              <a:rPr lang="en-US" altLang="en-US" sz="2400"/>
              <a:t>  (n): </a:t>
            </a:r>
          </a:p>
        </p:txBody>
      </p:sp>
      <p:sp>
        <p:nvSpPr>
          <p:cNvPr id="61487" name="Text Box 47">
            <a:extLst>
              <a:ext uri="{FF2B5EF4-FFF2-40B4-BE49-F238E27FC236}">
                <a16:creationId xmlns:a16="http://schemas.microsoft.com/office/drawing/2014/main" id="{72F63B6F-FAD5-43B8-8A4C-7FB3A9355911}"/>
              </a:ext>
            </a:extLst>
          </p:cNvPr>
          <p:cNvSpPr txBox="1">
            <a:spLocks noChangeArrowheads="1"/>
          </p:cNvSpPr>
          <p:nvPr/>
        </p:nvSpPr>
        <p:spPr bwMode="auto">
          <a:xfrm>
            <a:off x="381000" y="513238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 (to) appear </a:t>
            </a:r>
            <a:r>
              <a:rPr lang="vi-VN" altLang="en-US" sz="2400"/>
              <a:t>[ə</a:t>
            </a:r>
            <a:r>
              <a:rPr lang="en-US" altLang="en-US" sz="2400"/>
              <a:t>’pir</a:t>
            </a:r>
            <a:r>
              <a:rPr lang="vi-VN" altLang="en-US" sz="2400"/>
              <a:t>] </a:t>
            </a:r>
            <a:r>
              <a:rPr lang="en-US" altLang="en-US" sz="2400"/>
              <a:t>(v)</a:t>
            </a:r>
            <a:endParaRPr lang="en-US" altLang="en-US" sz="3200">
              <a:latin typeface="Arial" panose="020B0604020202020204" pitchFamily="34" charset="0"/>
            </a:endParaRPr>
          </a:p>
        </p:txBody>
      </p:sp>
      <p:sp>
        <p:nvSpPr>
          <p:cNvPr id="61490" name="Text Box 50">
            <a:extLst>
              <a:ext uri="{FF2B5EF4-FFF2-40B4-BE49-F238E27FC236}">
                <a16:creationId xmlns:a16="http://schemas.microsoft.com/office/drawing/2014/main" id="{5000E4CA-43AC-4C96-A0FC-2ED3A75DB165}"/>
              </a:ext>
            </a:extLst>
          </p:cNvPr>
          <p:cNvSpPr txBox="1">
            <a:spLocks noChangeArrowheads="1"/>
          </p:cNvSpPr>
          <p:nvPr/>
        </p:nvSpPr>
        <p:spPr bwMode="auto">
          <a:xfrm>
            <a:off x="3505200" y="19748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Kết hôn</a:t>
            </a:r>
          </a:p>
        </p:txBody>
      </p:sp>
      <p:sp>
        <p:nvSpPr>
          <p:cNvPr id="61491" name="Text Box 51">
            <a:extLst>
              <a:ext uri="{FF2B5EF4-FFF2-40B4-BE49-F238E27FC236}">
                <a16:creationId xmlns:a16="http://schemas.microsoft.com/office/drawing/2014/main" id="{D18694AB-C186-47CE-9355-1B50D666193C}"/>
              </a:ext>
            </a:extLst>
          </p:cNvPr>
          <p:cNvSpPr txBox="1">
            <a:spLocks noChangeArrowheads="1"/>
          </p:cNvSpPr>
          <p:nvPr/>
        </p:nvSpPr>
        <p:spPr bwMode="auto">
          <a:xfrm>
            <a:off x="3505200" y="3200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Hoàng tử</a:t>
            </a:r>
          </a:p>
        </p:txBody>
      </p:sp>
      <p:sp>
        <p:nvSpPr>
          <p:cNvPr id="61492" name="Text Box 52">
            <a:extLst>
              <a:ext uri="{FF2B5EF4-FFF2-40B4-BE49-F238E27FC236}">
                <a16:creationId xmlns:a16="http://schemas.microsoft.com/office/drawing/2014/main" id="{88F6EB4D-EE3A-4DA9-A904-7270794B2DF6}"/>
              </a:ext>
            </a:extLst>
          </p:cNvPr>
          <p:cNvSpPr txBox="1">
            <a:spLocks noChangeArrowheads="1"/>
          </p:cNvSpPr>
          <p:nvPr/>
        </p:nvSpPr>
        <p:spPr bwMode="auto">
          <a:xfrm>
            <a:off x="3505200" y="3810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Bà tiên</a:t>
            </a:r>
          </a:p>
        </p:txBody>
      </p:sp>
      <p:sp>
        <p:nvSpPr>
          <p:cNvPr id="61493" name="Text Box 53">
            <a:extLst>
              <a:ext uri="{FF2B5EF4-FFF2-40B4-BE49-F238E27FC236}">
                <a16:creationId xmlns:a16="http://schemas.microsoft.com/office/drawing/2014/main" id="{DC3D4451-E199-4FD6-AA8F-B0C457B428C2}"/>
              </a:ext>
            </a:extLst>
          </p:cNvPr>
          <p:cNvSpPr txBox="1">
            <a:spLocks noChangeArrowheads="1"/>
          </p:cNvSpPr>
          <p:nvPr/>
        </p:nvSpPr>
        <p:spPr bwMode="auto">
          <a:xfrm>
            <a:off x="35052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Độc ác</a:t>
            </a:r>
          </a:p>
        </p:txBody>
      </p:sp>
      <p:sp>
        <p:nvSpPr>
          <p:cNvPr id="61494" name="Text Box 54">
            <a:extLst>
              <a:ext uri="{FF2B5EF4-FFF2-40B4-BE49-F238E27FC236}">
                <a16:creationId xmlns:a16="http://schemas.microsoft.com/office/drawing/2014/main" id="{1674C78D-BD2A-4FED-8E12-81882CEEEA80}"/>
              </a:ext>
            </a:extLst>
          </p:cNvPr>
          <p:cNvSpPr txBox="1">
            <a:spLocks noChangeArrowheads="1"/>
          </p:cNvSpPr>
          <p:nvPr/>
        </p:nvSpPr>
        <p:spPr bwMode="auto">
          <a:xfrm>
            <a:off x="3505200" y="446881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Quần, áo rách</a:t>
            </a:r>
          </a:p>
        </p:txBody>
      </p:sp>
      <p:sp>
        <p:nvSpPr>
          <p:cNvPr id="61495" name="Text Box 55">
            <a:extLst>
              <a:ext uri="{FF2B5EF4-FFF2-40B4-BE49-F238E27FC236}">
                <a16:creationId xmlns:a16="http://schemas.microsoft.com/office/drawing/2014/main" id="{0E9F23DA-2F04-4CD3-81D2-BA8B588542F2}"/>
              </a:ext>
            </a:extLst>
          </p:cNvPr>
          <p:cNvSpPr txBox="1">
            <a:spLocks noChangeArrowheads="1"/>
          </p:cNvSpPr>
          <p:nvPr/>
        </p:nvSpPr>
        <p:spPr bwMode="auto">
          <a:xfrm>
            <a:off x="3532188" y="51276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t>Xuất hiện</a:t>
            </a:r>
          </a:p>
        </p:txBody>
      </p:sp>
      <p:pic>
        <p:nvPicPr>
          <p:cNvPr id="23" name="Picture 22" descr="fairy.jpg">
            <a:extLst>
              <a:ext uri="{FF2B5EF4-FFF2-40B4-BE49-F238E27FC236}">
                <a16:creationId xmlns:a16="http://schemas.microsoft.com/office/drawing/2014/main" id="{EDAAE5DB-3DD5-4670-849A-6C333FFF4E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95400"/>
            <a:ext cx="388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rag 1.jpg">
            <a:extLst>
              <a:ext uri="{FF2B5EF4-FFF2-40B4-BE49-F238E27FC236}">
                <a16:creationId xmlns:a16="http://schemas.microsoft.com/office/drawing/2014/main" id="{BEA1E83D-32CC-4BA3-8E89-06C3D1A8E1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219200"/>
            <a:ext cx="259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85"/>
                                        </p:tgtEl>
                                        <p:attrNameLst>
                                          <p:attrName>style.visibility</p:attrName>
                                        </p:attrNameLst>
                                      </p:cBhvr>
                                      <p:to>
                                        <p:strVal val="visible"/>
                                      </p:to>
                                    </p:set>
                                    <p:animEffect transition="in" filter="blinds(horizontal)">
                                      <p:cBhvr>
                                        <p:cTn id="7" dur="500"/>
                                        <p:tgtEl>
                                          <p:spTgt spid="6148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61483"/>
                                        </p:tgtEl>
                                        <p:attrNameLst>
                                          <p:attrName>style.visibility</p:attrName>
                                        </p:attrNameLst>
                                      </p:cBhvr>
                                      <p:to>
                                        <p:strVal val="visible"/>
                                      </p:to>
                                    </p:set>
                                    <p:animEffect transition="in" filter="blinds(horizontal)">
                                      <p:cBhvr>
                                        <p:cTn id="11" dur="500"/>
                                        <p:tgtEl>
                                          <p:spTgt spid="6148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1482"/>
                                        </p:tgtEl>
                                        <p:attrNameLst>
                                          <p:attrName>style.visibility</p:attrName>
                                        </p:attrNameLst>
                                      </p:cBhvr>
                                      <p:to>
                                        <p:strVal val="visible"/>
                                      </p:to>
                                    </p:set>
                                    <p:animEffect transition="in" filter="blinds(horizontal)">
                                      <p:cBhvr>
                                        <p:cTn id="15" dur="500"/>
                                        <p:tgtEl>
                                          <p:spTgt spid="614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nodeType="clickEffect">
                                  <p:stCondLst>
                                    <p:cond delay="0"/>
                                  </p:stCondLst>
                                  <p:childTnLst>
                                    <p:animEffect transition="out" filter="box(in)">
                                      <p:cBhvr>
                                        <p:cTn id="19" dur="500"/>
                                        <p:tgtEl>
                                          <p:spTgt spid="61483"/>
                                        </p:tgtEl>
                                      </p:cBhvr>
                                    </p:animEffect>
                                    <p:set>
                                      <p:cBhvr>
                                        <p:cTn id="20" dur="1" fill="hold">
                                          <p:stCondLst>
                                            <p:cond delay="499"/>
                                          </p:stCondLst>
                                        </p:cTn>
                                        <p:tgtEl>
                                          <p:spTgt spid="61483"/>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61490"/>
                                        </p:tgtEl>
                                        <p:attrNameLst>
                                          <p:attrName>style.visibility</p:attrName>
                                        </p:attrNameLst>
                                      </p:cBhvr>
                                      <p:to>
                                        <p:strVal val="visible"/>
                                      </p:to>
                                    </p:set>
                                    <p:animEffect transition="in" filter="blinds(horizontal)">
                                      <p:cBhvr>
                                        <p:cTn id="23" dur="500"/>
                                        <p:tgtEl>
                                          <p:spTgt spid="61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0243"/>
                                        </p:tgtEl>
                                        <p:attrNameLst>
                                          <p:attrName>style.visibility</p:attrName>
                                        </p:attrNameLst>
                                      </p:cBhvr>
                                      <p:to>
                                        <p:strVal val="visible"/>
                                      </p:to>
                                    </p:set>
                                    <p:anim from="(-#ppt_w/2)" to="(#ppt_x)" calcmode="lin" valueType="num">
                                      <p:cBhvr>
                                        <p:cTn id="28" dur="374" fill="hold">
                                          <p:stCondLst>
                                            <p:cond delay="0"/>
                                          </p:stCondLst>
                                        </p:cTn>
                                        <p:tgtEl>
                                          <p:spTgt spid="10243"/>
                                        </p:tgtEl>
                                        <p:attrNameLst>
                                          <p:attrName>ppt_x</p:attrName>
                                        </p:attrNameLst>
                                      </p:cBhvr>
                                    </p:anim>
                                    <p:anim from="0" to="-1.0" calcmode="lin" valueType="num">
                                      <p:cBhvr>
                                        <p:cTn id="29" dur="2" decel="50000" autoRev="1" fill="hold">
                                          <p:stCondLst>
                                            <p:cond delay="499"/>
                                          </p:stCondLst>
                                        </p:cTn>
                                        <p:tgtEl>
                                          <p:spTgt spid="10243"/>
                                        </p:tgtEl>
                                        <p:attrNameLst>
                                          <p:attrName>xshear</p:attrName>
                                        </p:attrNameLst>
                                      </p:cBhvr>
                                    </p:anim>
                                    <p:animScale>
                                      <p:cBhvr>
                                        <p:cTn id="30" dur="2" decel="100000" autoRev="1" fill="hold">
                                          <p:stCondLst>
                                            <p:cond delay="499"/>
                                          </p:stCondLst>
                                        </p:cTn>
                                        <p:tgtEl>
                                          <p:spTgt spid="10243"/>
                                        </p:tgtEl>
                                      </p:cBhvr>
                                      <p:from x="100000" y="100000"/>
                                      <p:to x="80000" y="100000"/>
                                    </p:animScale>
                                    <p:anim by="(#ppt_h/3+#ppt_w*0.1)" calcmode="lin" valueType="num">
                                      <p:cBhvr additive="sum">
                                        <p:cTn id="31" dur="2" decel="100000" autoRev="1" fill="hold">
                                          <p:stCondLst>
                                            <p:cond delay="499"/>
                                          </p:stCondLst>
                                        </p:cTn>
                                        <p:tgtEl>
                                          <p:spTgt spid="10243"/>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1493"/>
                                        </p:tgtEl>
                                        <p:attrNameLst>
                                          <p:attrName>style.visibility</p:attrName>
                                        </p:attrNameLst>
                                      </p:cBhvr>
                                      <p:to>
                                        <p:strVal val="visible"/>
                                      </p:to>
                                    </p:set>
                                    <p:animEffect transition="in" filter="blinds(horizontal)">
                                      <p:cBhvr>
                                        <p:cTn id="36" dur="500"/>
                                        <p:tgtEl>
                                          <p:spTgt spid="6149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1479"/>
                                        </p:tgtEl>
                                        <p:attrNameLst>
                                          <p:attrName>style.visibility</p:attrName>
                                        </p:attrNameLst>
                                      </p:cBhvr>
                                      <p:to>
                                        <p:strVal val="visible"/>
                                      </p:to>
                                    </p:set>
                                    <p:animEffect transition="in" filter="blinds(horizontal)">
                                      <p:cBhvr>
                                        <p:cTn id="41" dur="500"/>
                                        <p:tgtEl>
                                          <p:spTgt spid="61479"/>
                                        </p:tgtEl>
                                      </p:cBhvr>
                                    </p:animEffect>
                                  </p:childTnLst>
                                </p:cTn>
                              </p:par>
                            </p:childTnLst>
                          </p:cTn>
                        </p:par>
                        <p:par>
                          <p:cTn id="42" fill="hold" nodeType="afterGroup">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10255"/>
                                        </p:tgtEl>
                                        <p:attrNameLst>
                                          <p:attrName>style.visibility</p:attrName>
                                        </p:attrNameLst>
                                      </p:cBhvr>
                                      <p:to>
                                        <p:strVal val="visible"/>
                                      </p:to>
                                    </p:set>
                                    <p:animEffect transition="in" filter="checkerboard(across)">
                                      <p:cBhvr>
                                        <p:cTn id="45" dur="500"/>
                                        <p:tgtEl>
                                          <p:spTgt spid="1025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nodeType="clickEffect">
                                  <p:stCondLst>
                                    <p:cond delay="0"/>
                                  </p:stCondLst>
                                  <p:childTnLst>
                                    <p:animEffect transition="out" filter="box(in)">
                                      <p:cBhvr>
                                        <p:cTn id="49" dur="500"/>
                                        <p:tgtEl>
                                          <p:spTgt spid="61479"/>
                                        </p:tgtEl>
                                      </p:cBhvr>
                                    </p:animEffect>
                                    <p:set>
                                      <p:cBhvr>
                                        <p:cTn id="50" dur="1" fill="hold">
                                          <p:stCondLst>
                                            <p:cond delay="499"/>
                                          </p:stCondLst>
                                        </p:cTn>
                                        <p:tgtEl>
                                          <p:spTgt spid="61479"/>
                                        </p:tgtEl>
                                        <p:attrNameLst>
                                          <p:attrName>style.visibility</p:attrName>
                                        </p:attrNameLst>
                                      </p:cBhvr>
                                      <p:to>
                                        <p:strVal val="hidden"/>
                                      </p:to>
                                    </p:set>
                                  </p:childTnLst>
                                </p:cTn>
                              </p:par>
                              <p:par>
                                <p:cTn id="51" presetID="4" presetClass="entr" presetSubtype="16" fill="hold" grpId="0" nodeType="withEffect">
                                  <p:stCondLst>
                                    <p:cond delay="0"/>
                                  </p:stCondLst>
                                  <p:childTnLst>
                                    <p:set>
                                      <p:cBhvr>
                                        <p:cTn id="52" dur="1" fill="hold">
                                          <p:stCondLst>
                                            <p:cond delay="0"/>
                                          </p:stCondLst>
                                        </p:cTn>
                                        <p:tgtEl>
                                          <p:spTgt spid="61491"/>
                                        </p:tgtEl>
                                        <p:attrNameLst>
                                          <p:attrName>style.visibility</p:attrName>
                                        </p:attrNameLst>
                                      </p:cBhvr>
                                      <p:to>
                                        <p:strVal val="visible"/>
                                      </p:to>
                                    </p:set>
                                    <p:animEffect transition="in" filter="box(in)">
                                      <p:cBhvr>
                                        <p:cTn id="53" dur="500"/>
                                        <p:tgtEl>
                                          <p:spTgt spid="614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par>
                          <p:cTn id="59" fill="hold" nodeType="afterGroup">
                            <p:stCondLst>
                              <p:cond delay="500"/>
                            </p:stCondLst>
                            <p:childTnLst>
                              <p:par>
                                <p:cTn id="60" presetID="40" presetClass="entr" presetSubtype="0" fill="hold" grpId="0" nodeType="afterEffect">
                                  <p:stCondLst>
                                    <p:cond delay="0"/>
                                  </p:stCondLst>
                                  <p:iterate type="lt">
                                    <p:tmPct val="10000"/>
                                  </p:iterate>
                                  <p:childTnLst>
                                    <p:set>
                                      <p:cBhvr>
                                        <p:cTn id="61" dur="1" fill="hold">
                                          <p:stCondLst>
                                            <p:cond delay="0"/>
                                          </p:stCondLst>
                                        </p:cTn>
                                        <p:tgtEl>
                                          <p:spTgt spid="61480"/>
                                        </p:tgtEl>
                                        <p:attrNameLst>
                                          <p:attrName>style.visibility</p:attrName>
                                        </p:attrNameLst>
                                      </p:cBhvr>
                                      <p:to>
                                        <p:strVal val="visible"/>
                                      </p:to>
                                    </p:set>
                                    <p:animEffect transition="in" filter="fade">
                                      <p:cBhvr>
                                        <p:cTn id="62" dur="500"/>
                                        <p:tgtEl>
                                          <p:spTgt spid="61480"/>
                                        </p:tgtEl>
                                      </p:cBhvr>
                                    </p:animEffect>
                                    <p:anim calcmode="lin" valueType="num">
                                      <p:cBhvr>
                                        <p:cTn id="63" dur="500" fill="hold"/>
                                        <p:tgtEl>
                                          <p:spTgt spid="61480"/>
                                        </p:tgtEl>
                                        <p:attrNameLst>
                                          <p:attrName>ppt_x</p:attrName>
                                        </p:attrNameLst>
                                      </p:cBhvr>
                                      <p:tavLst>
                                        <p:tav tm="0">
                                          <p:val>
                                            <p:strVal val="#ppt_x-.1"/>
                                          </p:val>
                                        </p:tav>
                                        <p:tav tm="100000">
                                          <p:val>
                                            <p:strVal val="#ppt_x"/>
                                          </p:val>
                                        </p:tav>
                                      </p:tavLst>
                                    </p:anim>
                                    <p:anim calcmode="lin" valueType="num">
                                      <p:cBhvr>
                                        <p:cTn id="64" dur="500" fill="hold"/>
                                        <p:tgtEl>
                                          <p:spTgt spid="61480"/>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4" presetClass="entr" presetSubtype="16" fill="hold" grpId="0" nodeType="withEffect">
                                  <p:stCondLst>
                                    <p:cond delay="0"/>
                                  </p:stCondLst>
                                  <p:childTnLst>
                                    <p:set>
                                      <p:cBhvr>
                                        <p:cTn id="71" dur="1" fill="hold">
                                          <p:stCondLst>
                                            <p:cond delay="0"/>
                                          </p:stCondLst>
                                        </p:cTn>
                                        <p:tgtEl>
                                          <p:spTgt spid="61492"/>
                                        </p:tgtEl>
                                        <p:attrNameLst>
                                          <p:attrName>style.visibility</p:attrName>
                                        </p:attrNameLst>
                                      </p:cBhvr>
                                      <p:to>
                                        <p:strVal val="visible"/>
                                      </p:to>
                                    </p:set>
                                    <p:animEffect transition="in" filter="box(in)">
                                      <p:cBhvr>
                                        <p:cTn id="72" dur="500"/>
                                        <p:tgtEl>
                                          <p:spTgt spid="614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par>
                          <p:cTn id="78" fill="hold" nodeType="afterGroup">
                            <p:stCondLst>
                              <p:cond delay="500"/>
                            </p:stCondLst>
                            <p:childTnLst>
                              <p:par>
                                <p:cTn id="79" presetID="29" presetClass="entr" presetSubtype="0" fill="hold" grpId="0" nodeType="afterEffect">
                                  <p:stCondLst>
                                    <p:cond delay="0"/>
                                  </p:stCondLst>
                                  <p:childTnLst>
                                    <p:set>
                                      <p:cBhvr>
                                        <p:cTn id="80" dur="1" fill="hold">
                                          <p:stCondLst>
                                            <p:cond delay="0"/>
                                          </p:stCondLst>
                                        </p:cTn>
                                        <p:tgtEl>
                                          <p:spTgt spid="61486"/>
                                        </p:tgtEl>
                                        <p:attrNameLst>
                                          <p:attrName>style.visibility</p:attrName>
                                        </p:attrNameLst>
                                      </p:cBhvr>
                                      <p:to>
                                        <p:strVal val="visible"/>
                                      </p:to>
                                    </p:set>
                                    <p:anim calcmode="lin" valueType="num">
                                      <p:cBhvr>
                                        <p:cTn id="81" dur="500" fill="hold"/>
                                        <p:tgtEl>
                                          <p:spTgt spid="61486"/>
                                        </p:tgtEl>
                                        <p:attrNameLst>
                                          <p:attrName>ppt_x</p:attrName>
                                        </p:attrNameLst>
                                      </p:cBhvr>
                                      <p:tavLst>
                                        <p:tav tm="0">
                                          <p:val>
                                            <p:strVal val="#ppt_x-.2"/>
                                          </p:val>
                                        </p:tav>
                                        <p:tav tm="100000">
                                          <p:val>
                                            <p:strVal val="#ppt_x"/>
                                          </p:val>
                                        </p:tav>
                                      </p:tavLst>
                                    </p:anim>
                                    <p:anim calcmode="lin" valueType="num">
                                      <p:cBhvr>
                                        <p:cTn id="82" dur="500" fill="hold"/>
                                        <p:tgtEl>
                                          <p:spTgt spid="61486"/>
                                        </p:tgtEl>
                                        <p:attrNameLst>
                                          <p:attrName>ppt_y</p:attrName>
                                        </p:attrNameLst>
                                      </p:cBhvr>
                                      <p:tavLst>
                                        <p:tav tm="0">
                                          <p:val>
                                            <p:strVal val="#ppt_y"/>
                                          </p:val>
                                        </p:tav>
                                        <p:tav tm="100000">
                                          <p:val>
                                            <p:strVal val="#ppt_y"/>
                                          </p:val>
                                        </p:tav>
                                      </p:tavLst>
                                    </p:anim>
                                    <p:animEffect transition="in" filter="wipe(right)" prLst="gradientSize: 0.1">
                                      <p:cBhvr>
                                        <p:cTn id="83" dur="500"/>
                                        <p:tgtEl>
                                          <p:spTgt spid="6148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xit" presetSubtype="0" fill="hold" nodeType="clickEffect">
                                  <p:stCondLst>
                                    <p:cond delay="0"/>
                                  </p:stCondLst>
                                  <p:childTnLst>
                                    <p:anim calcmode="lin" valueType="num">
                                      <p:cBhvr>
                                        <p:cTn id="87" dur="500"/>
                                        <p:tgtEl>
                                          <p:spTgt spid="24"/>
                                        </p:tgtEl>
                                        <p:attrNameLst>
                                          <p:attrName>ppt_x</p:attrName>
                                        </p:attrNameLst>
                                      </p:cBhvr>
                                      <p:tavLst>
                                        <p:tav tm="0">
                                          <p:val>
                                            <p:strVal val="ppt_x"/>
                                          </p:val>
                                        </p:tav>
                                        <p:tav tm="100000">
                                          <p:val>
                                            <p:strVal val="ppt_x-.2"/>
                                          </p:val>
                                        </p:tav>
                                      </p:tavLst>
                                    </p:anim>
                                    <p:anim calcmode="lin" valueType="num">
                                      <p:cBhvr>
                                        <p:cTn id="88" dur="500"/>
                                        <p:tgtEl>
                                          <p:spTgt spid="24"/>
                                        </p:tgtEl>
                                        <p:attrNameLst>
                                          <p:attrName>ppt_y</p:attrName>
                                        </p:attrNameLst>
                                      </p:cBhvr>
                                      <p:tavLst>
                                        <p:tav tm="0">
                                          <p:val>
                                            <p:strVal val="ppt_y"/>
                                          </p:val>
                                        </p:tav>
                                        <p:tav tm="100000">
                                          <p:val>
                                            <p:strVal val="ppt_y"/>
                                          </p:val>
                                        </p:tav>
                                      </p:tavLst>
                                    </p:anim>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childTnLst>
                          </p:cTn>
                        </p:par>
                        <p:par>
                          <p:cTn id="91" fill="hold" nodeType="afterGroup">
                            <p:stCondLst>
                              <p:cond delay="500"/>
                            </p:stCondLst>
                            <p:childTnLst>
                              <p:par>
                                <p:cTn id="92" presetID="4" presetClass="entr" presetSubtype="16" fill="hold" grpId="0" nodeType="afterEffect">
                                  <p:stCondLst>
                                    <p:cond delay="0"/>
                                  </p:stCondLst>
                                  <p:childTnLst>
                                    <p:set>
                                      <p:cBhvr>
                                        <p:cTn id="93" dur="1" fill="hold">
                                          <p:stCondLst>
                                            <p:cond delay="0"/>
                                          </p:stCondLst>
                                        </p:cTn>
                                        <p:tgtEl>
                                          <p:spTgt spid="61494"/>
                                        </p:tgtEl>
                                        <p:attrNameLst>
                                          <p:attrName>style.visibility</p:attrName>
                                        </p:attrNameLst>
                                      </p:cBhvr>
                                      <p:to>
                                        <p:strVal val="visible"/>
                                      </p:to>
                                    </p:set>
                                    <p:animEffect transition="in" filter="box(in)">
                                      <p:cBhvr>
                                        <p:cTn id="94" dur="500"/>
                                        <p:tgtEl>
                                          <p:spTgt spid="6149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0" presetClass="entr" presetSubtype="0" fill="hold" grpId="0" nodeType="clickEffect">
                                  <p:stCondLst>
                                    <p:cond delay="0"/>
                                  </p:stCondLst>
                                  <p:iterate type="lt">
                                    <p:tmPct val="10000"/>
                                  </p:iterate>
                                  <p:childTnLst>
                                    <p:set>
                                      <p:cBhvr>
                                        <p:cTn id="98" dur="1" fill="hold">
                                          <p:stCondLst>
                                            <p:cond delay="0"/>
                                          </p:stCondLst>
                                        </p:cTn>
                                        <p:tgtEl>
                                          <p:spTgt spid="61487"/>
                                        </p:tgtEl>
                                        <p:attrNameLst>
                                          <p:attrName>style.visibility</p:attrName>
                                        </p:attrNameLst>
                                      </p:cBhvr>
                                      <p:to>
                                        <p:strVal val="visible"/>
                                      </p:to>
                                    </p:set>
                                    <p:animEffect transition="in" filter="fade">
                                      <p:cBhvr>
                                        <p:cTn id="99" dur="500"/>
                                        <p:tgtEl>
                                          <p:spTgt spid="61487"/>
                                        </p:tgtEl>
                                      </p:cBhvr>
                                    </p:animEffect>
                                    <p:anim calcmode="lin" valueType="num">
                                      <p:cBhvr>
                                        <p:cTn id="100" dur="500" fill="hold"/>
                                        <p:tgtEl>
                                          <p:spTgt spid="61487"/>
                                        </p:tgtEl>
                                        <p:attrNameLst>
                                          <p:attrName>ppt_x</p:attrName>
                                        </p:attrNameLst>
                                      </p:cBhvr>
                                      <p:tavLst>
                                        <p:tav tm="0">
                                          <p:val>
                                            <p:strVal val="#ppt_x-.1"/>
                                          </p:val>
                                        </p:tav>
                                        <p:tav tm="100000">
                                          <p:val>
                                            <p:strVal val="#ppt_x"/>
                                          </p:val>
                                        </p:tav>
                                      </p:tavLst>
                                    </p:anim>
                                    <p:anim calcmode="lin" valueType="num">
                                      <p:cBhvr>
                                        <p:cTn id="101" dur="500" fill="hold"/>
                                        <p:tgtEl>
                                          <p:spTgt spid="61487"/>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1495"/>
                                        </p:tgtEl>
                                        <p:attrNameLst>
                                          <p:attrName>style.visibility</p:attrName>
                                        </p:attrNameLst>
                                      </p:cBhvr>
                                      <p:to>
                                        <p:strVal val="visible"/>
                                      </p:to>
                                    </p:set>
                                    <p:animEffect transition="in" filter="blinds(horizontal)">
                                      <p:cBhvr>
                                        <p:cTn id="106" dur="500"/>
                                        <p:tgtEl>
                                          <p:spTgt spid="6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55" grpId="0"/>
      <p:bldP spid="61480" grpId="0"/>
      <p:bldP spid="61482" grpId="0"/>
      <p:bldP spid="61485" grpId="0"/>
      <p:bldP spid="61486" grpId="0"/>
      <p:bldP spid="61487" grpId="0"/>
      <p:bldP spid="61490" grpId="0"/>
      <p:bldP spid="61491" grpId="0"/>
      <p:bldP spid="61492" grpId="0"/>
      <p:bldP spid="61493" grpId="0"/>
      <p:bldP spid="61494" grpId="0"/>
      <p:bldP spid="614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Text Box 7">
            <a:extLst>
              <a:ext uri="{FF2B5EF4-FFF2-40B4-BE49-F238E27FC236}">
                <a16:creationId xmlns:a16="http://schemas.microsoft.com/office/drawing/2014/main" id="{3AA8BAA1-1A4C-4DB7-B5FC-2D87A90822CD}"/>
              </a:ext>
            </a:extLst>
          </p:cNvPr>
          <p:cNvSpPr txBox="1">
            <a:spLocks noChangeArrowheads="1"/>
          </p:cNvSpPr>
          <p:nvPr/>
        </p:nvSpPr>
        <p:spPr bwMode="auto">
          <a:xfrm>
            <a:off x="2438400" y="16002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FF0000"/>
                </a:solidFill>
                <a:latin typeface=".VnBodoni" pitchFamily="34" charset="0"/>
              </a:rPr>
              <a:t>MATCHING</a:t>
            </a:r>
          </a:p>
        </p:txBody>
      </p:sp>
      <p:sp>
        <p:nvSpPr>
          <p:cNvPr id="74760" name="Text Box 8">
            <a:extLst>
              <a:ext uri="{FF2B5EF4-FFF2-40B4-BE49-F238E27FC236}">
                <a16:creationId xmlns:a16="http://schemas.microsoft.com/office/drawing/2014/main" id="{3D8B7874-E831-4457-B51F-B4AE5666D66F}"/>
              </a:ext>
            </a:extLst>
          </p:cNvPr>
          <p:cNvSpPr txBox="1">
            <a:spLocks noChangeArrowheads="1"/>
          </p:cNvSpPr>
          <p:nvPr/>
        </p:nvSpPr>
        <p:spPr bwMode="auto">
          <a:xfrm>
            <a:off x="1752600" y="2900363"/>
            <a:ext cx="27432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1/ (to) marry</a:t>
            </a:r>
          </a:p>
          <a:p>
            <a:pPr eaLnBrk="1" hangingPunct="1">
              <a:spcBef>
                <a:spcPct val="50000"/>
              </a:spcBef>
            </a:pPr>
            <a:r>
              <a:rPr lang="en-US" altLang="en-US" sz="2400"/>
              <a:t>2/ cruel (a)</a:t>
            </a:r>
          </a:p>
          <a:p>
            <a:pPr eaLnBrk="1" hangingPunct="1">
              <a:spcBef>
                <a:spcPct val="50000"/>
              </a:spcBef>
            </a:pPr>
            <a:r>
              <a:rPr lang="en-US" altLang="en-US" sz="2400"/>
              <a:t>3/ a prince</a:t>
            </a:r>
          </a:p>
          <a:p>
            <a:pPr eaLnBrk="1" hangingPunct="1">
              <a:spcBef>
                <a:spcPct val="50000"/>
              </a:spcBef>
            </a:pPr>
            <a:r>
              <a:rPr lang="en-US" altLang="en-US" sz="2400"/>
              <a:t>4/ a fairy</a:t>
            </a:r>
          </a:p>
          <a:p>
            <a:pPr eaLnBrk="1" hangingPunct="1">
              <a:spcBef>
                <a:spcPct val="50000"/>
              </a:spcBef>
            </a:pPr>
            <a:r>
              <a:rPr lang="en-US" altLang="en-US" sz="2400"/>
              <a:t>5/ rags (n)</a:t>
            </a:r>
          </a:p>
          <a:p>
            <a:pPr eaLnBrk="1" hangingPunct="1">
              <a:spcBef>
                <a:spcPct val="50000"/>
              </a:spcBef>
            </a:pPr>
            <a:r>
              <a:rPr lang="en-US" altLang="en-US" sz="2400"/>
              <a:t>6/ (to) appear</a:t>
            </a:r>
          </a:p>
        </p:txBody>
      </p:sp>
      <p:sp>
        <p:nvSpPr>
          <p:cNvPr id="74762" name="Text Box 10">
            <a:extLst>
              <a:ext uri="{FF2B5EF4-FFF2-40B4-BE49-F238E27FC236}">
                <a16:creationId xmlns:a16="http://schemas.microsoft.com/office/drawing/2014/main" id="{0075E1EC-DB6F-480A-8359-0E4A756D7814}"/>
              </a:ext>
            </a:extLst>
          </p:cNvPr>
          <p:cNvSpPr txBox="1">
            <a:spLocks noChangeArrowheads="1"/>
          </p:cNvSpPr>
          <p:nvPr/>
        </p:nvSpPr>
        <p:spPr bwMode="auto">
          <a:xfrm>
            <a:off x="5181600" y="2886075"/>
            <a:ext cx="3124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t>a/ xuất hiện</a:t>
            </a:r>
          </a:p>
          <a:p>
            <a:pPr eaLnBrk="1" hangingPunct="1">
              <a:spcBef>
                <a:spcPct val="50000"/>
              </a:spcBef>
            </a:pPr>
            <a:r>
              <a:rPr lang="en-US" altLang="en-US" sz="2400"/>
              <a:t>b/ tiên, nàng tiên</a:t>
            </a:r>
          </a:p>
          <a:p>
            <a:pPr eaLnBrk="1" hangingPunct="1">
              <a:spcBef>
                <a:spcPct val="50000"/>
              </a:spcBef>
            </a:pPr>
            <a:r>
              <a:rPr lang="en-US" altLang="en-US" sz="2400"/>
              <a:t>c/ hoàng tử</a:t>
            </a:r>
          </a:p>
          <a:p>
            <a:pPr eaLnBrk="1" hangingPunct="1">
              <a:spcBef>
                <a:spcPct val="50000"/>
              </a:spcBef>
            </a:pPr>
            <a:r>
              <a:rPr lang="en-US" altLang="en-US" sz="2400"/>
              <a:t>d/ kết hôn</a:t>
            </a:r>
          </a:p>
          <a:p>
            <a:pPr eaLnBrk="1" hangingPunct="1">
              <a:spcBef>
                <a:spcPct val="50000"/>
              </a:spcBef>
            </a:pPr>
            <a:r>
              <a:rPr lang="en-US" altLang="en-US" sz="2400"/>
              <a:t>e/ độc ác</a:t>
            </a:r>
          </a:p>
          <a:p>
            <a:pPr eaLnBrk="1" hangingPunct="1">
              <a:spcBef>
                <a:spcPct val="50000"/>
              </a:spcBef>
            </a:pPr>
            <a:r>
              <a:rPr lang="en-US" altLang="en-US" sz="2400"/>
              <a:t>f/ quần áo rách, vải vụn</a:t>
            </a:r>
          </a:p>
        </p:txBody>
      </p:sp>
      <p:sp>
        <p:nvSpPr>
          <p:cNvPr id="74763" name="Line 11">
            <a:extLst>
              <a:ext uri="{FF2B5EF4-FFF2-40B4-BE49-F238E27FC236}">
                <a16:creationId xmlns:a16="http://schemas.microsoft.com/office/drawing/2014/main" id="{23219A51-4D02-444B-8387-138F4850F618}"/>
              </a:ext>
            </a:extLst>
          </p:cNvPr>
          <p:cNvSpPr>
            <a:spLocks noChangeShapeType="1"/>
          </p:cNvSpPr>
          <p:nvPr/>
        </p:nvSpPr>
        <p:spPr bwMode="auto">
          <a:xfrm flipV="1">
            <a:off x="3505200" y="3200400"/>
            <a:ext cx="1524000" cy="2671763"/>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4" name="Line 12">
            <a:extLst>
              <a:ext uri="{FF2B5EF4-FFF2-40B4-BE49-F238E27FC236}">
                <a16:creationId xmlns:a16="http://schemas.microsoft.com/office/drawing/2014/main" id="{B3F66E37-C3A9-4072-9337-53E1501B6E1E}"/>
              </a:ext>
            </a:extLst>
          </p:cNvPr>
          <p:cNvSpPr>
            <a:spLocks noChangeShapeType="1"/>
          </p:cNvSpPr>
          <p:nvPr/>
        </p:nvSpPr>
        <p:spPr bwMode="auto">
          <a:xfrm>
            <a:off x="3581400" y="3276600"/>
            <a:ext cx="1524000" cy="1528763"/>
          </a:xfrm>
          <a:prstGeom prst="line">
            <a:avLst/>
          </a:prstGeom>
          <a:noFill/>
          <a:ln w="38100">
            <a:solidFill>
              <a:srgbClr val="8EFA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6" name="Line 14">
            <a:extLst>
              <a:ext uri="{FF2B5EF4-FFF2-40B4-BE49-F238E27FC236}">
                <a16:creationId xmlns:a16="http://schemas.microsoft.com/office/drawing/2014/main" id="{C2AA111C-82B6-4693-91B8-4D42427828B4}"/>
              </a:ext>
            </a:extLst>
          </p:cNvPr>
          <p:cNvSpPr>
            <a:spLocks noChangeShapeType="1"/>
          </p:cNvSpPr>
          <p:nvPr/>
        </p:nvSpPr>
        <p:spPr bwMode="auto">
          <a:xfrm flipV="1">
            <a:off x="3276600" y="4267200"/>
            <a:ext cx="17526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7" name="Line 15">
            <a:extLst>
              <a:ext uri="{FF2B5EF4-FFF2-40B4-BE49-F238E27FC236}">
                <a16:creationId xmlns:a16="http://schemas.microsoft.com/office/drawing/2014/main" id="{74699776-7D54-4A69-A6D1-63614D6297E1}"/>
              </a:ext>
            </a:extLst>
          </p:cNvPr>
          <p:cNvSpPr>
            <a:spLocks noChangeShapeType="1"/>
          </p:cNvSpPr>
          <p:nvPr/>
        </p:nvSpPr>
        <p:spPr bwMode="auto">
          <a:xfrm flipV="1">
            <a:off x="3048000" y="3657600"/>
            <a:ext cx="2057400" cy="10668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8" name="Line 16">
            <a:extLst>
              <a:ext uri="{FF2B5EF4-FFF2-40B4-BE49-F238E27FC236}">
                <a16:creationId xmlns:a16="http://schemas.microsoft.com/office/drawing/2014/main" id="{4FBF32FE-74C5-4D5F-B944-A181D303C34F}"/>
              </a:ext>
            </a:extLst>
          </p:cNvPr>
          <p:cNvSpPr>
            <a:spLocks noChangeShapeType="1"/>
          </p:cNvSpPr>
          <p:nvPr/>
        </p:nvSpPr>
        <p:spPr bwMode="auto">
          <a:xfrm>
            <a:off x="3200400" y="5410200"/>
            <a:ext cx="1828800" cy="461963"/>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Line 17">
            <a:extLst>
              <a:ext uri="{FF2B5EF4-FFF2-40B4-BE49-F238E27FC236}">
                <a16:creationId xmlns:a16="http://schemas.microsoft.com/office/drawing/2014/main" id="{CE50D382-A844-4FC2-8144-78E5F4D1B75D}"/>
              </a:ext>
            </a:extLst>
          </p:cNvPr>
          <p:cNvSpPr>
            <a:spLocks noChangeShapeType="1"/>
          </p:cNvSpPr>
          <p:nvPr/>
        </p:nvSpPr>
        <p:spPr bwMode="auto">
          <a:xfrm>
            <a:off x="3276600" y="3810000"/>
            <a:ext cx="1905000" cy="1452563"/>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8683" name="Picture 14" descr="hihihehe_h25.gif">
            <a:extLst>
              <a:ext uri="{FF2B5EF4-FFF2-40B4-BE49-F238E27FC236}">
                <a16:creationId xmlns:a16="http://schemas.microsoft.com/office/drawing/2014/main" id="{39E92337-A7D7-4EF3-998F-26D0F78FA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1295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hihihehe_h25.gif">
            <a:extLst>
              <a:ext uri="{FF2B5EF4-FFF2-40B4-BE49-F238E27FC236}">
                <a16:creationId xmlns:a16="http://schemas.microsoft.com/office/drawing/2014/main" id="{FE274CD0-3E03-488A-A1D3-BF7E1ED23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14400"/>
            <a:ext cx="1295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blinds(horizontal)">
                                      <p:cBhvr>
                                        <p:cTn id="7" dur="500"/>
                                        <p:tgtEl>
                                          <p:spTgt spid="7475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4760"/>
                                        </p:tgtEl>
                                        <p:attrNameLst>
                                          <p:attrName>style.visibility</p:attrName>
                                        </p:attrNameLst>
                                      </p:cBhvr>
                                      <p:to>
                                        <p:strVal val="visible"/>
                                      </p:to>
                                    </p:set>
                                    <p:anim calcmode="lin" valueType="num">
                                      <p:cBhvr additive="base">
                                        <p:cTn id="11" dur="500" fill="hold"/>
                                        <p:tgtEl>
                                          <p:spTgt spid="74760"/>
                                        </p:tgtEl>
                                        <p:attrNameLst>
                                          <p:attrName>ppt_x</p:attrName>
                                        </p:attrNameLst>
                                      </p:cBhvr>
                                      <p:tavLst>
                                        <p:tav tm="0">
                                          <p:val>
                                            <p:strVal val="0-#ppt_w/2"/>
                                          </p:val>
                                        </p:tav>
                                        <p:tav tm="100000">
                                          <p:val>
                                            <p:strVal val="#ppt_x"/>
                                          </p:val>
                                        </p:tav>
                                      </p:tavLst>
                                    </p:anim>
                                    <p:anim calcmode="lin" valueType="num">
                                      <p:cBhvr additive="base">
                                        <p:cTn id="12" dur="500" fill="hold"/>
                                        <p:tgtEl>
                                          <p:spTgt spid="747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4762"/>
                                        </p:tgtEl>
                                        <p:attrNameLst>
                                          <p:attrName>style.visibility</p:attrName>
                                        </p:attrNameLst>
                                      </p:cBhvr>
                                      <p:to>
                                        <p:strVal val="visible"/>
                                      </p:to>
                                    </p:set>
                                    <p:anim calcmode="lin" valueType="num">
                                      <p:cBhvr additive="base">
                                        <p:cTn id="16" dur="500" fill="hold"/>
                                        <p:tgtEl>
                                          <p:spTgt spid="74762"/>
                                        </p:tgtEl>
                                        <p:attrNameLst>
                                          <p:attrName>ppt_x</p:attrName>
                                        </p:attrNameLst>
                                      </p:cBhvr>
                                      <p:tavLst>
                                        <p:tav tm="0">
                                          <p:val>
                                            <p:strVal val="1+#ppt_w/2"/>
                                          </p:val>
                                        </p:tav>
                                        <p:tav tm="100000">
                                          <p:val>
                                            <p:strVal val="#ppt_x"/>
                                          </p:val>
                                        </p:tav>
                                      </p:tavLst>
                                    </p:anim>
                                    <p:anim calcmode="lin" valueType="num">
                                      <p:cBhvr additive="base">
                                        <p:cTn id="17" dur="500" fill="hold"/>
                                        <p:tgtEl>
                                          <p:spTgt spid="7476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63"/>
                                        </p:tgtEl>
                                        <p:attrNameLst>
                                          <p:attrName>style.visibility</p:attrName>
                                        </p:attrNameLst>
                                      </p:cBhvr>
                                      <p:to>
                                        <p:strVal val="visible"/>
                                      </p:to>
                                    </p:set>
                                    <p:animEffect transition="in" filter="wipe(left)">
                                      <p:cBhvr>
                                        <p:cTn id="22" dur="500"/>
                                        <p:tgtEl>
                                          <p:spTgt spid="747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64"/>
                                        </p:tgtEl>
                                        <p:attrNameLst>
                                          <p:attrName>style.visibility</p:attrName>
                                        </p:attrNameLst>
                                      </p:cBhvr>
                                      <p:to>
                                        <p:strVal val="visible"/>
                                      </p:to>
                                    </p:set>
                                    <p:animEffect transition="in" filter="wipe(left)">
                                      <p:cBhvr>
                                        <p:cTn id="27" dur="500"/>
                                        <p:tgtEl>
                                          <p:spTgt spid="747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66"/>
                                        </p:tgtEl>
                                        <p:attrNameLst>
                                          <p:attrName>style.visibility</p:attrName>
                                        </p:attrNameLst>
                                      </p:cBhvr>
                                      <p:to>
                                        <p:strVal val="visible"/>
                                      </p:to>
                                    </p:set>
                                    <p:animEffect transition="in" filter="wipe(left)">
                                      <p:cBhvr>
                                        <p:cTn id="32" dur="500"/>
                                        <p:tgtEl>
                                          <p:spTgt spid="747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67"/>
                                        </p:tgtEl>
                                        <p:attrNameLst>
                                          <p:attrName>style.visibility</p:attrName>
                                        </p:attrNameLst>
                                      </p:cBhvr>
                                      <p:to>
                                        <p:strVal val="visible"/>
                                      </p:to>
                                    </p:set>
                                    <p:animEffect transition="in" filter="wipe(left)">
                                      <p:cBhvr>
                                        <p:cTn id="37" dur="500"/>
                                        <p:tgtEl>
                                          <p:spTgt spid="747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68"/>
                                        </p:tgtEl>
                                        <p:attrNameLst>
                                          <p:attrName>style.visibility</p:attrName>
                                        </p:attrNameLst>
                                      </p:cBhvr>
                                      <p:to>
                                        <p:strVal val="visible"/>
                                      </p:to>
                                    </p:set>
                                    <p:animEffect transition="in" filter="wipe(left)">
                                      <p:cBhvr>
                                        <p:cTn id="42" dur="500"/>
                                        <p:tgtEl>
                                          <p:spTgt spid="747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769"/>
                                        </p:tgtEl>
                                        <p:attrNameLst>
                                          <p:attrName>style.visibility</p:attrName>
                                        </p:attrNameLst>
                                      </p:cBhvr>
                                      <p:to>
                                        <p:strVal val="visible"/>
                                      </p:to>
                                    </p:set>
                                    <p:animEffect transition="in" filter="wipe(left)">
                                      <p:cBhvr>
                                        <p:cTn id="47" dur="500"/>
                                        <p:tgtEl>
                                          <p:spTgt spid="7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74762" grpId="0"/>
      <p:bldP spid="74763" grpId="0" animBg="1"/>
      <p:bldP spid="74764" grpId="0" animBg="1"/>
      <p:bldP spid="74766" grpId="0" animBg="1"/>
      <p:bldP spid="74767" grpId="0" animBg="1"/>
      <p:bldP spid="74768" grpId="0" animBg="1"/>
      <p:bldP spid="7476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2499A5ED-7B1F-4FFF-A6FE-507C3F09D319}"/>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3D0F3B29-4625-4DAC-85E6-2380DD4BE9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Maple</Template>
  <TotalTime>1278</TotalTime>
  <Words>967</Words>
  <Application>Microsoft Office PowerPoint</Application>
  <PresentationFormat>On-screen Show (4:3)</PresentationFormat>
  <Paragraphs>174</Paragraphs>
  <Slides>22</Slides>
  <Notes>1</Notes>
  <HiddenSlides>0</HiddenSlides>
  <MMClips>2</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22</vt:i4>
      </vt:variant>
    </vt:vector>
  </HeadingPairs>
  <TitlesOfParts>
    <vt:vector size="41" baseType="lpstr">
      <vt:lpstr>Times New Roman</vt:lpstr>
      <vt:lpstr>Arial</vt:lpstr>
      <vt:lpstr>Trebuchet MS</vt:lpstr>
      <vt:lpstr>Georgia</vt:lpstr>
      <vt:lpstr>Wingdings 2</vt:lpstr>
      <vt:lpstr>Corbel</vt:lpstr>
      <vt:lpstr>Wingdings</vt:lpstr>
      <vt:lpstr>Wingdings 3</vt:lpstr>
      <vt:lpstr>Calibri</vt:lpstr>
      <vt:lpstr>Constantia</vt:lpstr>
      <vt:lpstr>.VnTimeH</vt:lpstr>
      <vt:lpstr>Lucida Calligraphy</vt:lpstr>
      <vt:lpstr>Tahoma</vt:lpstr>
      <vt:lpstr>.VnBodoni</vt:lpstr>
      <vt:lpstr>Comic Sans MS</vt:lpstr>
      <vt:lpstr>Urban</vt:lpstr>
      <vt:lpstr>Module</vt:lpstr>
      <vt:lpstr>Flow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Truc Nguyen</cp:lastModifiedBy>
  <cp:revision>72</cp:revision>
  <dcterms:created xsi:type="dcterms:W3CDTF">2009-12-14T12:28:24Z</dcterms:created>
  <dcterms:modified xsi:type="dcterms:W3CDTF">2021-10-15T15:08:12Z</dcterms:modified>
</cp:coreProperties>
</file>