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av" ContentType="audio/x-wav"/>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7" r:id="rId2"/>
    <p:sldId id="275" r:id="rId3"/>
    <p:sldId id="278" r:id="rId4"/>
    <p:sldId id="283" r:id="rId5"/>
    <p:sldId id="280" r:id="rId6"/>
    <p:sldId id="277" r:id="rId7"/>
    <p:sldId id="276" r:id="rId8"/>
    <p:sldId id="263" r:id="rId9"/>
    <p:sldId id="264" r:id="rId10"/>
    <p:sldId id="272" r:id="rId11"/>
    <p:sldId id="281" r:id="rId12"/>
    <p:sldId id="266" r:id="rId13"/>
    <p:sldId id="271" r:id="rId14"/>
  </p:sldIdLst>
  <p:sldSz cx="9144000" cy="6858000" type="screen4x3"/>
  <p:notesSz cx="6858000" cy="9144000"/>
  <p:defaultTextStyle>
    <a:defPPr>
      <a:defRPr lang="en-US"/>
    </a:defPPr>
    <a:lvl1pPr algn="ctr"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1pPr>
    <a:lvl2pPr marL="457200" algn="ctr"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2pPr>
    <a:lvl3pPr marL="914400" algn="ctr"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3pPr>
    <a:lvl4pPr marL="1371600" algn="ctr"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4pPr>
    <a:lvl5pPr marL="1828800" algn="ctr" rtl="0" fontAlgn="base">
      <a:spcBef>
        <a:spcPct val="0"/>
      </a:spcBef>
      <a:spcAft>
        <a:spcPct val="0"/>
      </a:spcAft>
      <a:defRPr kern="1200">
        <a:solidFill>
          <a:schemeClr val="tx1"/>
        </a:solidFill>
        <a:latin typeface="Arial" panose="020B060402020202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Arial" panose="020B060402020202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3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59" d="100"/>
          <a:sy n="59" d="100"/>
        </p:scale>
        <p:origin x="872" y="6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A3CEBE2-DA0E-403B-9153-F7343A65DDB0}" type="datetimeFigureOut">
              <a:rPr lang="en-US" smtClean="0"/>
              <a:t>9/26/2021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44BB0CE-2CAB-4FF2-AA8F-4163102F6ABC}" type="slidenum">
              <a:rPr lang="en-US" smtClean="0"/>
              <a:t>‹#›</a:t>
            </a:fld>
            <a:endParaRPr lang="en-US"/>
          </a:p>
        </p:txBody>
      </p:sp>
    </p:spTree>
    <p:extLst>
      <p:ext uri="{BB962C8B-B14F-4D97-AF65-F5344CB8AC3E}">
        <p14:creationId xmlns:p14="http://schemas.microsoft.com/office/powerpoint/2010/main" val="2556118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944BB0CE-2CAB-4FF2-AA8F-4163102F6ABC}" type="slidenum">
              <a:rPr lang="en-US" smtClean="0"/>
              <a:t>4</a:t>
            </a:fld>
            <a:endParaRPr lang="en-US"/>
          </a:p>
        </p:txBody>
      </p:sp>
    </p:spTree>
    <p:extLst>
      <p:ext uri="{BB962C8B-B14F-4D97-AF65-F5344CB8AC3E}">
        <p14:creationId xmlns:p14="http://schemas.microsoft.com/office/powerpoint/2010/main" val="30071596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a:t>Click to edit Master subtitle style</a:t>
            </a:r>
          </a:p>
        </p:txBody>
      </p:sp>
      <p:sp>
        <p:nvSpPr>
          <p:cNvPr id="4" name="Rectangle 4">
            <a:extLst>
              <a:ext uri="{FF2B5EF4-FFF2-40B4-BE49-F238E27FC236}">
                <a16:creationId xmlns:a16="http://schemas.microsoft.com/office/drawing/2014/main" id="{D75A200E-58AD-4C9F-ADF9-5B0AB39688E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FD0FD410-4663-4BA8-B643-3B8A0AF7C456}"/>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12FA22F9-7C37-4EB9-9822-006A6D9516D4}"/>
              </a:ext>
            </a:extLst>
          </p:cNvPr>
          <p:cNvSpPr>
            <a:spLocks noGrp="1" noChangeArrowheads="1"/>
          </p:cNvSpPr>
          <p:nvPr>
            <p:ph type="sldNum" sz="quarter" idx="12"/>
          </p:nvPr>
        </p:nvSpPr>
        <p:spPr>
          <a:ln/>
        </p:spPr>
        <p:txBody>
          <a:bodyPr/>
          <a:lstStyle>
            <a:lvl1pPr>
              <a:defRPr/>
            </a:lvl1pPr>
          </a:lstStyle>
          <a:p>
            <a:fld id="{4CF8F008-1F30-4EDB-9E70-23CB6C0D1D61}" type="slidenum">
              <a:rPr lang="en-US" altLang="en-US"/>
              <a:pPr/>
              <a:t>‹#›</a:t>
            </a:fld>
            <a:endParaRPr lang="en-US" altLang="en-US"/>
          </a:p>
        </p:txBody>
      </p:sp>
    </p:spTree>
    <p:extLst>
      <p:ext uri="{BB962C8B-B14F-4D97-AF65-F5344CB8AC3E}">
        <p14:creationId xmlns:p14="http://schemas.microsoft.com/office/powerpoint/2010/main" val="3669235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2150AFD-2309-49EA-9270-5693EC752D11}"/>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0D9D3D5-1E84-4A7D-9FFA-1FCBE9802F1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5BDE46F-04C5-443A-AD6B-C6E35ABD4713}"/>
              </a:ext>
            </a:extLst>
          </p:cNvPr>
          <p:cNvSpPr>
            <a:spLocks noGrp="1" noChangeArrowheads="1"/>
          </p:cNvSpPr>
          <p:nvPr>
            <p:ph type="sldNum" sz="quarter" idx="12"/>
          </p:nvPr>
        </p:nvSpPr>
        <p:spPr>
          <a:ln/>
        </p:spPr>
        <p:txBody>
          <a:bodyPr/>
          <a:lstStyle>
            <a:lvl1pPr>
              <a:defRPr/>
            </a:lvl1pPr>
          </a:lstStyle>
          <a:p>
            <a:fld id="{934D9A7A-130D-4CB9-B32E-0058108C98AA}" type="slidenum">
              <a:rPr lang="en-US" altLang="en-US"/>
              <a:pPr/>
              <a:t>‹#›</a:t>
            </a:fld>
            <a:endParaRPr lang="en-US" altLang="en-US"/>
          </a:p>
        </p:txBody>
      </p:sp>
    </p:spTree>
    <p:extLst>
      <p:ext uri="{BB962C8B-B14F-4D97-AF65-F5344CB8AC3E}">
        <p14:creationId xmlns:p14="http://schemas.microsoft.com/office/powerpoint/2010/main" val="245229554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569CB282-3351-4116-977C-48465948B9BD}"/>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AF838B1E-FD81-4542-91B9-46AACF82964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4BDE7EE9-B5A2-4AD1-8F11-D4F0CB6276FE}"/>
              </a:ext>
            </a:extLst>
          </p:cNvPr>
          <p:cNvSpPr>
            <a:spLocks noGrp="1" noChangeArrowheads="1"/>
          </p:cNvSpPr>
          <p:nvPr>
            <p:ph type="sldNum" sz="quarter" idx="12"/>
          </p:nvPr>
        </p:nvSpPr>
        <p:spPr>
          <a:ln/>
        </p:spPr>
        <p:txBody>
          <a:bodyPr/>
          <a:lstStyle>
            <a:lvl1pPr>
              <a:defRPr/>
            </a:lvl1pPr>
          </a:lstStyle>
          <a:p>
            <a:fld id="{52A41149-ED62-4BB4-9F58-1AFCE8D0C48A}" type="slidenum">
              <a:rPr lang="en-US" altLang="en-US"/>
              <a:pPr/>
              <a:t>‹#›</a:t>
            </a:fld>
            <a:endParaRPr lang="en-US" altLang="en-US"/>
          </a:p>
        </p:txBody>
      </p:sp>
    </p:spTree>
    <p:extLst>
      <p:ext uri="{BB962C8B-B14F-4D97-AF65-F5344CB8AC3E}">
        <p14:creationId xmlns:p14="http://schemas.microsoft.com/office/powerpoint/2010/main" val="23790026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bl" preserve="1">
  <p:cSld name="Title and Table">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p>
            <a:r>
              <a:rPr lang="en-US"/>
              <a:t>Click to edit Master title style</a:t>
            </a:r>
          </a:p>
        </p:txBody>
      </p:sp>
      <p:sp>
        <p:nvSpPr>
          <p:cNvPr id="3" name="Table Placeholder 2"/>
          <p:cNvSpPr>
            <a:spLocks noGrp="1"/>
          </p:cNvSpPr>
          <p:nvPr>
            <p:ph type="tbl" idx="1"/>
          </p:nvPr>
        </p:nvSpPr>
        <p:spPr>
          <a:xfrm>
            <a:off x="457200" y="1600200"/>
            <a:ext cx="8229600" cy="4525963"/>
          </a:xfrm>
        </p:spPr>
        <p:txBody>
          <a:bodyPr/>
          <a:lstStyle/>
          <a:p>
            <a:pPr lvl="0"/>
            <a:endParaRPr lang="en-US" noProof="0"/>
          </a:p>
        </p:txBody>
      </p:sp>
      <p:sp>
        <p:nvSpPr>
          <p:cNvPr id="4" name="Rectangle 4">
            <a:extLst>
              <a:ext uri="{FF2B5EF4-FFF2-40B4-BE49-F238E27FC236}">
                <a16:creationId xmlns:a16="http://schemas.microsoft.com/office/drawing/2014/main" id="{94B31E2B-54DB-4572-88E8-5194286992E7}"/>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D1B4078F-1691-466F-B137-3D883B0A13F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FB06E335-7D28-4CB9-A0A6-1C81E0367391}"/>
              </a:ext>
            </a:extLst>
          </p:cNvPr>
          <p:cNvSpPr>
            <a:spLocks noGrp="1" noChangeArrowheads="1"/>
          </p:cNvSpPr>
          <p:nvPr>
            <p:ph type="sldNum" sz="quarter" idx="12"/>
          </p:nvPr>
        </p:nvSpPr>
        <p:spPr>
          <a:ln/>
        </p:spPr>
        <p:txBody>
          <a:bodyPr/>
          <a:lstStyle>
            <a:lvl1pPr>
              <a:defRPr/>
            </a:lvl1pPr>
          </a:lstStyle>
          <a:p>
            <a:fld id="{058666B6-8062-45A7-98CE-28FBD960CCC7}" type="slidenum">
              <a:rPr lang="en-US" altLang="en-US"/>
              <a:pPr/>
              <a:t>‹#›</a:t>
            </a:fld>
            <a:endParaRPr lang="en-US" altLang="en-US"/>
          </a:p>
        </p:txBody>
      </p:sp>
    </p:spTree>
    <p:extLst>
      <p:ext uri="{BB962C8B-B14F-4D97-AF65-F5344CB8AC3E}">
        <p14:creationId xmlns:p14="http://schemas.microsoft.com/office/powerpoint/2010/main" val="353764509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4">
            <a:extLst>
              <a:ext uri="{FF2B5EF4-FFF2-40B4-BE49-F238E27FC236}">
                <a16:creationId xmlns:a16="http://schemas.microsoft.com/office/drawing/2014/main" id="{2ABE9B22-440D-4D3F-985A-D11E7E70EC2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DDF8624-E8AE-4D57-AE5D-544645E58F57}"/>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62663BB-5DD6-44E6-9E6A-FF154D53B76F}"/>
              </a:ext>
            </a:extLst>
          </p:cNvPr>
          <p:cNvSpPr>
            <a:spLocks noGrp="1" noChangeArrowheads="1"/>
          </p:cNvSpPr>
          <p:nvPr>
            <p:ph type="sldNum" sz="quarter" idx="12"/>
          </p:nvPr>
        </p:nvSpPr>
        <p:spPr>
          <a:ln/>
        </p:spPr>
        <p:txBody>
          <a:bodyPr/>
          <a:lstStyle>
            <a:lvl1pPr>
              <a:defRPr/>
            </a:lvl1pPr>
          </a:lstStyle>
          <a:p>
            <a:fld id="{A917CDDA-BD30-4536-9613-D3AE7C39A006}" type="slidenum">
              <a:rPr lang="en-US" altLang="en-US"/>
              <a:pPr/>
              <a:t>‹#›</a:t>
            </a:fld>
            <a:endParaRPr lang="en-US" altLang="en-US"/>
          </a:p>
        </p:txBody>
      </p:sp>
    </p:spTree>
    <p:extLst>
      <p:ext uri="{BB962C8B-B14F-4D97-AF65-F5344CB8AC3E}">
        <p14:creationId xmlns:p14="http://schemas.microsoft.com/office/powerpoint/2010/main" val="6424480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4">
            <a:extLst>
              <a:ext uri="{FF2B5EF4-FFF2-40B4-BE49-F238E27FC236}">
                <a16:creationId xmlns:a16="http://schemas.microsoft.com/office/drawing/2014/main" id="{F834F7FE-7760-42DE-BCC5-22D68F8428A2}"/>
              </a:ext>
            </a:extLst>
          </p:cNvPr>
          <p:cNvSpPr>
            <a:spLocks noGrp="1" noChangeArrowheads="1"/>
          </p:cNvSpPr>
          <p:nvPr>
            <p:ph type="dt" sz="half" idx="10"/>
          </p:nvPr>
        </p:nvSpPr>
        <p:spPr>
          <a:ln/>
        </p:spPr>
        <p:txBody>
          <a:bodyPr/>
          <a:lstStyle>
            <a:lvl1pPr>
              <a:defRPr/>
            </a:lvl1pPr>
          </a:lstStyle>
          <a:p>
            <a:pPr>
              <a:defRPr/>
            </a:pPr>
            <a:endParaRPr lang="en-US"/>
          </a:p>
        </p:txBody>
      </p:sp>
      <p:sp>
        <p:nvSpPr>
          <p:cNvPr id="5" name="Rectangle 5">
            <a:extLst>
              <a:ext uri="{FF2B5EF4-FFF2-40B4-BE49-F238E27FC236}">
                <a16:creationId xmlns:a16="http://schemas.microsoft.com/office/drawing/2014/main" id="{3A904F84-6C7C-437F-90B4-B3E0EF691C2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6" name="Rectangle 6">
            <a:extLst>
              <a:ext uri="{FF2B5EF4-FFF2-40B4-BE49-F238E27FC236}">
                <a16:creationId xmlns:a16="http://schemas.microsoft.com/office/drawing/2014/main" id="{5FA0DE74-B05B-40D3-BB56-55F9DF21E172}"/>
              </a:ext>
            </a:extLst>
          </p:cNvPr>
          <p:cNvSpPr>
            <a:spLocks noGrp="1" noChangeArrowheads="1"/>
          </p:cNvSpPr>
          <p:nvPr>
            <p:ph type="sldNum" sz="quarter" idx="12"/>
          </p:nvPr>
        </p:nvSpPr>
        <p:spPr>
          <a:ln/>
        </p:spPr>
        <p:txBody>
          <a:bodyPr/>
          <a:lstStyle>
            <a:lvl1pPr>
              <a:defRPr/>
            </a:lvl1pPr>
          </a:lstStyle>
          <a:p>
            <a:fld id="{9442A69F-ABBF-4078-B27D-CFE2958E6785}" type="slidenum">
              <a:rPr lang="en-US" altLang="en-US"/>
              <a:pPr/>
              <a:t>‹#›</a:t>
            </a:fld>
            <a:endParaRPr lang="en-US" altLang="en-US"/>
          </a:p>
        </p:txBody>
      </p:sp>
    </p:spTree>
    <p:extLst>
      <p:ext uri="{BB962C8B-B14F-4D97-AF65-F5344CB8AC3E}">
        <p14:creationId xmlns:p14="http://schemas.microsoft.com/office/powerpoint/2010/main" val="213011763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4">
            <a:extLst>
              <a:ext uri="{FF2B5EF4-FFF2-40B4-BE49-F238E27FC236}">
                <a16:creationId xmlns:a16="http://schemas.microsoft.com/office/drawing/2014/main" id="{2E589BBC-46D8-475D-BD05-1EB142A7B59E}"/>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C6DF3F4C-8073-4B1B-B8FB-ECC2E8FEA6A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648D57DC-FA80-4811-99C8-9396457BBA2F}"/>
              </a:ext>
            </a:extLst>
          </p:cNvPr>
          <p:cNvSpPr>
            <a:spLocks noGrp="1" noChangeArrowheads="1"/>
          </p:cNvSpPr>
          <p:nvPr>
            <p:ph type="sldNum" sz="quarter" idx="12"/>
          </p:nvPr>
        </p:nvSpPr>
        <p:spPr>
          <a:ln/>
        </p:spPr>
        <p:txBody>
          <a:bodyPr/>
          <a:lstStyle>
            <a:lvl1pPr>
              <a:defRPr/>
            </a:lvl1pPr>
          </a:lstStyle>
          <a:p>
            <a:fld id="{3BF37E44-272D-4E34-8A00-CD95D82EDED9}" type="slidenum">
              <a:rPr lang="en-US" altLang="en-US"/>
              <a:pPr/>
              <a:t>‹#›</a:t>
            </a:fld>
            <a:endParaRPr lang="en-US" altLang="en-US"/>
          </a:p>
        </p:txBody>
      </p:sp>
    </p:spTree>
    <p:extLst>
      <p:ext uri="{BB962C8B-B14F-4D97-AF65-F5344CB8AC3E}">
        <p14:creationId xmlns:p14="http://schemas.microsoft.com/office/powerpoint/2010/main" val="24888273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4">
            <a:extLst>
              <a:ext uri="{FF2B5EF4-FFF2-40B4-BE49-F238E27FC236}">
                <a16:creationId xmlns:a16="http://schemas.microsoft.com/office/drawing/2014/main" id="{19078C9A-457D-4600-A0BF-5EB8465ABB0F}"/>
              </a:ext>
            </a:extLst>
          </p:cNvPr>
          <p:cNvSpPr>
            <a:spLocks noGrp="1" noChangeArrowheads="1"/>
          </p:cNvSpPr>
          <p:nvPr>
            <p:ph type="dt" sz="half" idx="10"/>
          </p:nvPr>
        </p:nvSpPr>
        <p:spPr>
          <a:ln/>
        </p:spPr>
        <p:txBody>
          <a:bodyPr/>
          <a:lstStyle>
            <a:lvl1pPr>
              <a:defRPr/>
            </a:lvl1pPr>
          </a:lstStyle>
          <a:p>
            <a:pPr>
              <a:defRPr/>
            </a:pPr>
            <a:endParaRPr lang="en-US"/>
          </a:p>
        </p:txBody>
      </p:sp>
      <p:sp>
        <p:nvSpPr>
          <p:cNvPr id="8" name="Rectangle 5">
            <a:extLst>
              <a:ext uri="{FF2B5EF4-FFF2-40B4-BE49-F238E27FC236}">
                <a16:creationId xmlns:a16="http://schemas.microsoft.com/office/drawing/2014/main" id="{F29E7690-8A5D-4934-9D06-CA1574BBA709}"/>
              </a:ext>
            </a:extLst>
          </p:cNvPr>
          <p:cNvSpPr>
            <a:spLocks noGrp="1" noChangeArrowheads="1"/>
          </p:cNvSpPr>
          <p:nvPr>
            <p:ph type="ftr" sz="quarter" idx="11"/>
          </p:nvPr>
        </p:nvSpPr>
        <p:spPr>
          <a:ln/>
        </p:spPr>
        <p:txBody>
          <a:bodyPr/>
          <a:lstStyle>
            <a:lvl1pPr>
              <a:defRPr/>
            </a:lvl1pPr>
          </a:lstStyle>
          <a:p>
            <a:pPr>
              <a:defRPr/>
            </a:pPr>
            <a:endParaRPr lang="en-US"/>
          </a:p>
        </p:txBody>
      </p:sp>
      <p:sp>
        <p:nvSpPr>
          <p:cNvPr id="9" name="Rectangle 6">
            <a:extLst>
              <a:ext uri="{FF2B5EF4-FFF2-40B4-BE49-F238E27FC236}">
                <a16:creationId xmlns:a16="http://schemas.microsoft.com/office/drawing/2014/main" id="{476812FF-0D8D-43AD-876A-6086E1D409DC}"/>
              </a:ext>
            </a:extLst>
          </p:cNvPr>
          <p:cNvSpPr>
            <a:spLocks noGrp="1" noChangeArrowheads="1"/>
          </p:cNvSpPr>
          <p:nvPr>
            <p:ph type="sldNum" sz="quarter" idx="12"/>
          </p:nvPr>
        </p:nvSpPr>
        <p:spPr>
          <a:ln/>
        </p:spPr>
        <p:txBody>
          <a:bodyPr/>
          <a:lstStyle>
            <a:lvl1pPr>
              <a:defRPr/>
            </a:lvl1pPr>
          </a:lstStyle>
          <a:p>
            <a:fld id="{00E08016-C463-48D6-B8DC-9670D09419D3}" type="slidenum">
              <a:rPr lang="en-US" altLang="en-US"/>
              <a:pPr/>
              <a:t>‹#›</a:t>
            </a:fld>
            <a:endParaRPr lang="en-US" altLang="en-US"/>
          </a:p>
        </p:txBody>
      </p:sp>
    </p:spTree>
    <p:extLst>
      <p:ext uri="{BB962C8B-B14F-4D97-AF65-F5344CB8AC3E}">
        <p14:creationId xmlns:p14="http://schemas.microsoft.com/office/powerpoint/2010/main" val="174322488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4">
            <a:extLst>
              <a:ext uri="{FF2B5EF4-FFF2-40B4-BE49-F238E27FC236}">
                <a16:creationId xmlns:a16="http://schemas.microsoft.com/office/drawing/2014/main" id="{8FEE0F5B-3969-4CC5-98EE-698FD98AA78F}"/>
              </a:ext>
            </a:extLst>
          </p:cNvPr>
          <p:cNvSpPr>
            <a:spLocks noGrp="1" noChangeArrowheads="1"/>
          </p:cNvSpPr>
          <p:nvPr>
            <p:ph type="dt" sz="half" idx="10"/>
          </p:nvPr>
        </p:nvSpPr>
        <p:spPr>
          <a:ln/>
        </p:spPr>
        <p:txBody>
          <a:bodyPr/>
          <a:lstStyle>
            <a:lvl1pPr>
              <a:defRPr/>
            </a:lvl1pPr>
          </a:lstStyle>
          <a:p>
            <a:pPr>
              <a:defRPr/>
            </a:pPr>
            <a:endParaRPr lang="en-US"/>
          </a:p>
        </p:txBody>
      </p:sp>
      <p:sp>
        <p:nvSpPr>
          <p:cNvPr id="4" name="Rectangle 5">
            <a:extLst>
              <a:ext uri="{FF2B5EF4-FFF2-40B4-BE49-F238E27FC236}">
                <a16:creationId xmlns:a16="http://schemas.microsoft.com/office/drawing/2014/main" id="{A30E98C6-00F5-48EC-B245-341110D963CF}"/>
              </a:ext>
            </a:extLst>
          </p:cNvPr>
          <p:cNvSpPr>
            <a:spLocks noGrp="1" noChangeArrowheads="1"/>
          </p:cNvSpPr>
          <p:nvPr>
            <p:ph type="ftr" sz="quarter" idx="11"/>
          </p:nvPr>
        </p:nvSpPr>
        <p:spPr>
          <a:ln/>
        </p:spPr>
        <p:txBody>
          <a:bodyPr/>
          <a:lstStyle>
            <a:lvl1pPr>
              <a:defRPr/>
            </a:lvl1pPr>
          </a:lstStyle>
          <a:p>
            <a:pPr>
              <a:defRPr/>
            </a:pPr>
            <a:endParaRPr lang="en-US"/>
          </a:p>
        </p:txBody>
      </p:sp>
      <p:sp>
        <p:nvSpPr>
          <p:cNvPr id="5" name="Rectangle 6">
            <a:extLst>
              <a:ext uri="{FF2B5EF4-FFF2-40B4-BE49-F238E27FC236}">
                <a16:creationId xmlns:a16="http://schemas.microsoft.com/office/drawing/2014/main" id="{E906C2FD-74EC-4524-A02E-64895A3A29C4}"/>
              </a:ext>
            </a:extLst>
          </p:cNvPr>
          <p:cNvSpPr>
            <a:spLocks noGrp="1" noChangeArrowheads="1"/>
          </p:cNvSpPr>
          <p:nvPr>
            <p:ph type="sldNum" sz="quarter" idx="12"/>
          </p:nvPr>
        </p:nvSpPr>
        <p:spPr>
          <a:ln/>
        </p:spPr>
        <p:txBody>
          <a:bodyPr/>
          <a:lstStyle>
            <a:lvl1pPr>
              <a:defRPr/>
            </a:lvl1pPr>
          </a:lstStyle>
          <a:p>
            <a:fld id="{48FC23A7-7FE1-441A-B6F3-CF0EDA49C0B8}" type="slidenum">
              <a:rPr lang="en-US" altLang="en-US"/>
              <a:pPr/>
              <a:t>‹#›</a:t>
            </a:fld>
            <a:endParaRPr lang="en-US" altLang="en-US"/>
          </a:p>
        </p:txBody>
      </p:sp>
    </p:spTree>
    <p:extLst>
      <p:ext uri="{BB962C8B-B14F-4D97-AF65-F5344CB8AC3E}">
        <p14:creationId xmlns:p14="http://schemas.microsoft.com/office/powerpoint/2010/main" val="113190015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a:extLst>
              <a:ext uri="{FF2B5EF4-FFF2-40B4-BE49-F238E27FC236}">
                <a16:creationId xmlns:a16="http://schemas.microsoft.com/office/drawing/2014/main" id="{99E94001-DF88-483A-BBF6-D4F872074F7E}"/>
              </a:ext>
            </a:extLst>
          </p:cNvPr>
          <p:cNvSpPr>
            <a:spLocks noGrp="1" noChangeArrowheads="1"/>
          </p:cNvSpPr>
          <p:nvPr>
            <p:ph type="dt" sz="half" idx="10"/>
          </p:nvPr>
        </p:nvSpPr>
        <p:spPr>
          <a:ln/>
        </p:spPr>
        <p:txBody>
          <a:bodyPr/>
          <a:lstStyle>
            <a:lvl1pPr>
              <a:defRPr/>
            </a:lvl1pPr>
          </a:lstStyle>
          <a:p>
            <a:pPr>
              <a:defRPr/>
            </a:pPr>
            <a:endParaRPr lang="en-US"/>
          </a:p>
        </p:txBody>
      </p:sp>
      <p:sp>
        <p:nvSpPr>
          <p:cNvPr id="3" name="Rectangle 5">
            <a:extLst>
              <a:ext uri="{FF2B5EF4-FFF2-40B4-BE49-F238E27FC236}">
                <a16:creationId xmlns:a16="http://schemas.microsoft.com/office/drawing/2014/main" id="{FA1860F4-52BC-4B8B-9AD8-BEF70BCB3561}"/>
              </a:ext>
            </a:extLst>
          </p:cNvPr>
          <p:cNvSpPr>
            <a:spLocks noGrp="1" noChangeArrowheads="1"/>
          </p:cNvSpPr>
          <p:nvPr>
            <p:ph type="ftr" sz="quarter" idx="11"/>
          </p:nvPr>
        </p:nvSpPr>
        <p:spPr>
          <a:ln/>
        </p:spPr>
        <p:txBody>
          <a:bodyPr/>
          <a:lstStyle>
            <a:lvl1pPr>
              <a:defRPr/>
            </a:lvl1pPr>
          </a:lstStyle>
          <a:p>
            <a:pPr>
              <a:defRPr/>
            </a:pPr>
            <a:endParaRPr lang="en-US"/>
          </a:p>
        </p:txBody>
      </p:sp>
      <p:sp>
        <p:nvSpPr>
          <p:cNvPr id="4" name="Rectangle 6">
            <a:extLst>
              <a:ext uri="{FF2B5EF4-FFF2-40B4-BE49-F238E27FC236}">
                <a16:creationId xmlns:a16="http://schemas.microsoft.com/office/drawing/2014/main" id="{F7D2EA75-38F5-44D5-B9EA-F37576875956}"/>
              </a:ext>
            </a:extLst>
          </p:cNvPr>
          <p:cNvSpPr>
            <a:spLocks noGrp="1" noChangeArrowheads="1"/>
          </p:cNvSpPr>
          <p:nvPr>
            <p:ph type="sldNum" sz="quarter" idx="12"/>
          </p:nvPr>
        </p:nvSpPr>
        <p:spPr>
          <a:ln/>
        </p:spPr>
        <p:txBody>
          <a:bodyPr/>
          <a:lstStyle>
            <a:lvl1pPr>
              <a:defRPr/>
            </a:lvl1pPr>
          </a:lstStyle>
          <a:p>
            <a:fld id="{319E549C-03B9-4B64-B4A7-36ED5CBEE762}" type="slidenum">
              <a:rPr lang="en-US" altLang="en-US"/>
              <a:pPr/>
              <a:t>‹#›</a:t>
            </a:fld>
            <a:endParaRPr lang="en-US" altLang="en-US"/>
          </a:p>
        </p:txBody>
      </p:sp>
    </p:spTree>
    <p:extLst>
      <p:ext uri="{BB962C8B-B14F-4D97-AF65-F5344CB8AC3E}">
        <p14:creationId xmlns:p14="http://schemas.microsoft.com/office/powerpoint/2010/main" val="425954245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99B90027-0733-49FF-AA94-BB1109005A0C}"/>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8BF8EB7C-9691-4D18-8363-94034489163D}"/>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89D9C7FB-2465-4C23-BA65-1A89AE74164B}"/>
              </a:ext>
            </a:extLst>
          </p:cNvPr>
          <p:cNvSpPr>
            <a:spLocks noGrp="1" noChangeArrowheads="1"/>
          </p:cNvSpPr>
          <p:nvPr>
            <p:ph type="sldNum" sz="quarter" idx="12"/>
          </p:nvPr>
        </p:nvSpPr>
        <p:spPr>
          <a:ln/>
        </p:spPr>
        <p:txBody>
          <a:bodyPr/>
          <a:lstStyle>
            <a:lvl1pPr>
              <a:defRPr/>
            </a:lvl1pPr>
          </a:lstStyle>
          <a:p>
            <a:fld id="{0DBB89B8-762C-4812-9515-69C1E09A2B35}" type="slidenum">
              <a:rPr lang="en-US" altLang="en-US"/>
              <a:pPr/>
              <a:t>‹#›</a:t>
            </a:fld>
            <a:endParaRPr lang="en-US" altLang="en-US"/>
          </a:p>
        </p:txBody>
      </p:sp>
    </p:spTree>
    <p:extLst>
      <p:ext uri="{BB962C8B-B14F-4D97-AF65-F5344CB8AC3E}">
        <p14:creationId xmlns:p14="http://schemas.microsoft.com/office/powerpoint/2010/main" val="396190761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4">
            <a:extLst>
              <a:ext uri="{FF2B5EF4-FFF2-40B4-BE49-F238E27FC236}">
                <a16:creationId xmlns:a16="http://schemas.microsoft.com/office/drawing/2014/main" id="{FB5EABF1-DAB7-4FD7-9A82-73BDB263D503}"/>
              </a:ext>
            </a:extLst>
          </p:cNvPr>
          <p:cNvSpPr>
            <a:spLocks noGrp="1" noChangeArrowheads="1"/>
          </p:cNvSpPr>
          <p:nvPr>
            <p:ph type="dt" sz="half" idx="10"/>
          </p:nvPr>
        </p:nvSpPr>
        <p:spPr>
          <a:ln/>
        </p:spPr>
        <p:txBody>
          <a:bodyPr/>
          <a:lstStyle>
            <a:lvl1pPr>
              <a:defRPr/>
            </a:lvl1pPr>
          </a:lstStyle>
          <a:p>
            <a:pPr>
              <a:defRPr/>
            </a:pPr>
            <a:endParaRPr lang="en-US"/>
          </a:p>
        </p:txBody>
      </p:sp>
      <p:sp>
        <p:nvSpPr>
          <p:cNvPr id="6" name="Rectangle 5">
            <a:extLst>
              <a:ext uri="{FF2B5EF4-FFF2-40B4-BE49-F238E27FC236}">
                <a16:creationId xmlns:a16="http://schemas.microsoft.com/office/drawing/2014/main" id="{BCF95CD2-53C9-4947-B827-B5644D9B3BE4}"/>
              </a:ext>
            </a:extLst>
          </p:cNvPr>
          <p:cNvSpPr>
            <a:spLocks noGrp="1" noChangeArrowheads="1"/>
          </p:cNvSpPr>
          <p:nvPr>
            <p:ph type="ftr" sz="quarter" idx="11"/>
          </p:nvPr>
        </p:nvSpPr>
        <p:spPr>
          <a:ln/>
        </p:spPr>
        <p:txBody>
          <a:bodyPr/>
          <a:lstStyle>
            <a:lvl1pPr>
              <a:defRPr/>
            </a:lvl1pPr>
          </a:lstStyle>
          <a:p>
            <a:pPr>
              <a:defRPr/>
            </a:pPr>
            <a:endParaRPr lang="en-US"/>
          </a:p>
        </p:txBody>
      </p:sp>
      <p:sp>
        <p:nvSpPr>
          <p:cNvPr id="7" name="Rectangle 6">
            <a:extLst>
              <a:ext uri="{FF2B5EF4-FFF2-40B4-BE49-F238E27FC236}">
                <a16:creationId xmlns:a16="http://schemas.microsoft.com/office/drawing/2014/main" id="{F7ACCD36-9BC8-478E-940A-446B8C940C4E}"/>
              </a:ext>
            </a:extLst>
          </p:cNvPr>
          <p:cNvSpPr>
            <a:spLocks noGrp="1" noChangeArrowheads="1"/>
          </p:cNvSpPr>
          <p:nvPr>
            <p:ph type="sldNum" sz="quarter" idx="12"/>
          </p:nvPr>
        </p:nvSpPr>
        <p:spPr>
          <a:ln/>
        </p:spPr>
        <p:txBody>
          <a:bodyPr/>
          <a:lstStyle>
            <a:lvl1pPr>
              <a:defRPr/>
            </a:lvl1pPr>
          </a:lstStyle>
          <a:p>
            <a:fld id="{C64A1C6A-2A3E-47BF-B7EA-D32D0A1A009E}" type="slidenum">
              <a:rPr lang="en-US" altLang="en-US"/>
              <a:pPr/>
              <a:t>‹#›</a:t>
            </a:fld>
            <a:endParaRPr lang="en-US" altLang="en-US"/>
          </a:p>
        </p:txBody>
      </p:sp>
    </p:spTree>
    <p:extLst>
      <p:ext uri="{BB962C8B-B14F-4D97-AF65-F5344CB8AC3E}">
        <p14:creationId xmlns:p14="http://schemas.microsoft.com/office/powerpoint/2010/main" val="913251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a:extLst>
              <a:ext uri="{FF2B5EF4-FFF2-40B4-BE49-F238E27FC236}">
                <a16:creationId xmlns:a16="http://schemas.microsoft.com/office/drawing/2014/main" id="{1F94100C-A58B-4A43-9D05-C272B9531988}"/>
              </a:ext>
            </a:extLst>
          </p:cNvPr>
          <p:cNvSpPr>
            <a:spLocks noGrp="1" noChangeArrowheads="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a:t>Nhấn soạn thảo kiểu tiêu đề trang cái</a:t>
            </a:r>
          </a:p>
        </p:txBody>
      </p:sp>
      <p:sp>
        <p:nvSpPr>
          <p:cNvPr id="2051" name="Rectangle 3">
            <a:extLst>
              <a:ext uri="{FF2B5EF4-FFF2-40B4-BE49-F238E27FC236}">
                <a16:creationId xmlns:a16="http://schemas.microsoft.com/office/drawing/2014/main" id="{A244EAA4-1C0D-4078-A516-9CC732900D2D}"/>
              </a:ext>
            </a:extLst>
          </p:cNvPr>
          <p:cNvSpPr>
            <a:spLocks noGrp="1" noChangeArrowheads="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a:t>Nhấn soạn thảo các kiểu văn bản trang cái</a:t>
            </a:r>
          </a:p>
          <a:p>
            <a:pPr lvl="1"/>
            <a:r>
              <a:rPr lang="en-US" altLang="en-US"/>
              <a:t>Mức hai</a:t>
            </a:r>
          </a:p>
          <a:p>
            <a:pPr lvl="2"/>
            <a:r>
              <a:rPr lang="en-US" altLang="en-US"/>
              <a:t>Mức ba</a:t>
            </a:r>
          </a:p>
          <a:p>
            <a:pPr lvl="3"/>
            <a:r>
              <a:rPr lang="en-US" altLang="en-US"/>
              <a:t>Mức bốn</a:t>
            </a:r>
          </a:p>
          <a:p>
            <a:pPr lvl="4"/>
            <a:r>
              <a:rPr lang="en-US" altLang="en-US"/>
              <a:t>Mức năm</a:t>
            </a:r>
          </a:p>
        </p:txBody>
      </p:sp>
      <p:sp>
        <p:nvSpPr>
          <p:cNvPr id="1028" name="Rectangle 4">
            <a:extLst>
              <a:ext uri="{FF2B5EF4-FFF2-40B4-BE49-F238E27FC236}">
                <a16:creationId xmlns:a16="http://schemas.microsoft.com/office/drawing/2014/main" id="{7102F50F-C9DF-4250-A432-4B525A8B203B}"/>
              </a:ext>
            </a:extLst>
          </p:cNvPr>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l">
              <a:defRPr sz="1400" smtClean="0">
                <a:latin typeface="Arial" charset="0"/>
                <a:cs typeface="Arial" charset="0"/>
              </a:defRPr>
            </a:lvl1pPr>
          </a:lstStyle>
          <a:p>
            <a:pPr>
              <a:defRPr/>
            </a:pPr>
            <a:endParaRPr lang="en-US"/>
          </a:p>
        </p:txBody>
      </p:sp>
      <p:sp>
        <p:nvSpPr>
          <p:cNvPr id="1029" name="Rectangle 5">
            <a:extLst>
              <a:ext uri="{FF2B5EF4-FFF2-40B4-BE49-F238E27FC236}">
                <a16:creationId xmlns:a16="http://schemas.microsoft.com/office/drawing/2014/main" id="{49131639-DF99-4DF2-9B72-719E94F4483C}"/>
              </a:ext>
            </a:extLst>
          </p:cNvPr>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400" smtClean="0">
                <a:latin typeface="Arial" charset="0"/>
                <a:cs typeface="Arial" charset="0"/>
              </a:defRPr>
            </a:lvl1pPr>
          </a:lstStyle>
          <a:p>
            <a:pPr>
              <a:defRPr/>
            </a:pPr>
            <a:endParaRPr lang="en-US"/>
          </a:p>
        </p:txBody>
      </p:sp>
      <p:sp>
        <p:nvSpPr>
          <p:cNvPr id="1030" name="Rectangle 6">
            <a:extLst>
              <a:ext uri="{FF2B5EF4-FFF2-40B4-BE49-F238E27FC236}">
                <a16:creationId xmlns:a16="http://schemas.microsoft.com/office/drawing/2014/main" id="{54F5233F-83B2-475E-8074-3CE04B5D7DAF}"/>
              </a:ext>
            </a:extLst>
          </p:cNvPr>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400"/>
            </a:lvl1pPr>
          </a:lstStyle>
          <a:p>
            <a:fld id="{00DD1C3A-B8FC-434C-B58F-DC19A2BF501C}" type="slidenum">
              <a:rPr lang="en-US" altLang="en-US"/>
              <a:pPr/>
              <a:t>‹#›</a:t>
            </a:fld>
            <a:endParaRPr lang="en-US"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charset="0"/>
          <a:cs typeface="Arial" charset="0"/>
        </a:defRPr>
      </a:lvl2pPr>
      <a:lvl3pPr algn="ctr" rtl="0" eaLnBrk="0" fontAlgn="base" hangingPunct="0">
        <a:spcBef>
          <a:spcPct val="0"/>
        </a:spcBef>
        <a:spcAft>
          <a:spcPct val="0"/>
        </a:spcAft>
        <a:defRPr sz="4400">
          <a:solidFill>
            <a:schemeClr val="tx2"/>
          </a:solidFill>
          <a:latin typeface="Arial" charset="0"/>
          <a:cs typeface="Arial" charset="0"/>
        </a:defRPr>
      </a:lvl3pPr>
      <a:lvl4pPr algn="ctr" rtl="0" eaLnBrk="0" fontAlgn="base" hangingPunct="0">
        <a:spcBef>
          <a:spcPct val="0"/>
        </a:spcBef>
        <a:spcAft>
          <a:spcPct val="0"/>
        </a:spcAft>
        <a:defRPr sz="4400">
          <a:solidFill>
            <a:schemeClr val="tx2"/>
          </a:solidFill>
          <a:latin typeface="Arial" charset="0"/>
          <a:cs typeface="Arial" charset="0"/>
        </a:defRPr>
      </a:lvl4pPr>
      <a:lvl5pPr algn="ctr" rtl="0" eaLnBrk="0" fontAlgn="base" hangingPunct="0">
        <a:spcBef>
          <a:spcPct val="0"/>
        </a:spcBef>
        <a:spcAft>
          <a:spcPct val="0"/>
        </a:spcAft>
        <a:defRPr sz="4400">
          <a:solidFill>
            <a:schemeClr val="tx2"/>
          </a:solidFill>
          <a:latin typeface="Arial" charset="0"/>
          <a:cs typeface="Arial" charset="0"/>
        </a:defRPr>
      </a:lvl5pPr>
      <a:lvl6pPr marL="457200" algn="ctr" rtl="0" fontAlgn="base">
        <a:spcBef>
          <a:spcPct val="0"/>
        </a:spcBef>
        <a:spcAft>
          <a:spcPct val="0"/>
        </a:spcAft>
        <a:defRPr sz="4400">
          <a:solidFill>
            <a:schemeClr val="tx2"/>
          </a:solidFill>
          <a:latin typeface="Arial" charset="0"/>
          <a:cs typeface="Arial" charset="0"/>
        </a:defRPr>
      </a:lvl6pPr>
      <a:lvl7pPr marL="914400" algn="ctr" rtl="0" fontAlgn="base">
        <a:spcBef>
          <a:spcPct val="0"/>
        </a:spcBef>
        <a:spcAft>
          <a:spcPct val="0"/>
        </a:spcAft>
        <a:defRPr sz="4400">
          <a:solidFill>
            <a:schemeClr val="tx2"/>
          </a:solidFill>
          <a:latin typeface="Arial" charset="0"/>
          <a:cs typeface="Arial" charset="0"/>
        </a:defRPr>
      </a:lvl7pPr>
      <a:lvl8pPr marL="1371600" algn="ctr" rtl="0" fontAlgn="base">
        <a:spcBef>
          <a:spcPct val="0"/>
        </a:spcBef>
        <a:spcAft>
          <a:spcPct val="0"/>
        </a:spcAft>
        <a:defRPr sz="4400">
          <a:solidFill>
            <a:schemeClr val="tx2"/>
          </a:solidFill>
          <a:latin typeface="Arial" charset="0"/>
          <a:cs typeface="Arial" charset="0"/>
        </a:defRPr>
      </a:lvl8pPr>
      <a:lvl9pPr marL="1828800" algn="ctr" rtl="0" fontAlgn="base">
        <a:spcBef>
          <a:spcPct val="0"/>
        </a:spcBef>
        <a:spcAft>
          <a:spcPct val="0"/>
        </a:spcAft>
        <a:defRPr sz="4400">
          <a:solidFill>
            <a:schemeClr val="tx2"/>
          </a:solidFill>
          <a:latin typeface="Arial" charset="0"/>
          <a:cs typeface="Arial" charset="0"/>
        </a:defRPr>
      </a:lvl9pPr>
    </p:titleStyle>
    <p:bodyStyle>
      <a:lvl1pPr marL="342900" indent="-342900" algn="l" rtl="0" eaLnBrk="0" fontAlgn="base" hangingPunct="0">
        <a:spcBef>
          <a:spcPct val="20000"/>
        </a:spcBef>
        <a:spcAft>
          <a:spcPct val="0"/>
        </a:spcAft>
        <a:buChar char="•"/>
        <a:defRPr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cs typeface="+mn-cs"/>
        </a:defRPr>
      </a:lvl2pPr>
      <a:lvl3pPr marL="1143000" indent="-228600" algn="l" rtl="0" eaLnBrk="0" fontAlgn="base" hangingPunct="0">
        <a:spcBef>
          <a:spcPct val="20000"/>
        </a:spcBef>
        <a:spcAft>
          <a:spcPct val="0"/>
        </a:spcAft>
        <a:buChar char="•"/>
        <a:defRPr sz="2400">
          <a:solidFill>
            <a:schemeClr val="tx1"/>
          </a:solidFill>
          <a:latin typeface="+mn-lt"/>
          <a:cs typeface="+mn-cs"/>
        </a:defRPr>
      </a:lvl3pPr>
      <a:lvl4pPr marL="1600200" indent="-228600" algn="l" rtl="0" eaLnBrk="0" fontAlgn="base" hangingPunct="0">
        <a:spcBef>
          <a:spcPct val="20000"/>
        </a:spcBef>
        <a:spcAft>
          <a:spcPct val="0"/>
        </a:spcAft>
        <a:buChar char="–"/>
        <a:defRPr sz="2000">
          <a:solidFill>
            <a:schemeClr val="tx1"/>
          </a:solidFill>
          <a:latin typeface="+mn-lt"/>
          <a:cs typeface="+mn-cs"/>
        </a:defRPr>
      </a:lvl4pPr>
      <a:lvl5pPr marL="2057400" indent="-228600" algn="l" rtl="0" eaLnBrk="0" fontAlgn="base" hangingPunct="0">
        <a:spcBef>
          <a:spcPct val="20000"/>
        </a:spcBef>
        <a:spcAft>
          <a:spcPct val="0"/>
        </a:spcAft>
        <a:buChar char="»"/>
        <a:defRPr sz="2000">
          <a:solidFill>
            <a:schemeClr val="tx1"/>
          </a:solidFill>
          <a:latin typeface="+mn-lt"/>
          <a:cs typeface="+mn-cs"/>
        </a:defRPr>
      </a:lvl5pPr>
      <a:lvl6pPr marL="2514600" indent="-228600" algn="l" rtl="0" fontAlgn="base">
        <a:spcBef>
          <a:spcPct val="20000"/>
        </a:spcBef>
        <a:spcAft>
          <a:spcPct val="0"/>
        </a:spcAft>
        <a:buChar char="»"/>
        <a:defRPr sz="2000">
          <a:solidFill>
            <a:schemeClr val="tx1"/>
          </a:solidFill>
          <a:latin typeface="+mn-lt"/>
          <a:cs typeface="+mn-cs"/>
        </a:defRPr>
      </a:lvl6pPr>
      <a:lvl7pPr marL="2971800" indent="-228600" algn="l" rtl="0" fontAlgn="base">
        <a:spcBef>
          <a:spcPct val="20000"/>
        </a:spcBef>
        <a:spcAft>
          <a:spcPct val="0"/>
        </a:spcAft>
        <a:buChar char="»"/>
        <a:defRPr sz="2000">
          <a:solidFill>
            <a:schemeClr val="tx1"/>
          </a:solidFill>
          <a:latin typeface="+mn-lt"/>
          <a:cs typeface="+mn-cs"/>
        </a:defRPr>
      </a:lvl7pPr>
      <a:lvl8pPr marL="3429000" indent="-228600" algn="l" rtl="0" fontAlgn="base">
        <a:spcBef>
          <a:spcPct val="20000"/>
        </a:spcBef>
        <a:spcAft>
          <a:spcPct val="0"/>
        </a:spcAft>
        <a:buChar char="»"/>
        <a:defRPr sz="2000">
          <a:solidFill>
            <a:schemeClr val="tx1"/>
          </a:solidFill>
          <a:latin typeface="+mn-lt"/>
          <a:cs typeface="+mn-cs"/>
        </a:defRPr>
      </a:lvl8pPr>
      <a:lvl9pPr marL="3886200" indent="-228600" algn="l" rtl="0" fontAlgn="base">
        <a:spcBef>
          <a:spcPct val="20000"/>
        </a:spcBef>
        <a:spcAft>
          <a:spcPct val="0"/>
        </a:spcAft>
        <a:buChar char="»"/>
        <a:defRPr sz="2000">
          <a:solidFill>
            <a:schemeClr val="tx1"/>
          </a:solidFill>
          <a:latin typeface="+mn-lt"/>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audio" Target="../media/audio3.wav"/><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audio" Target="../media/audio4.wav"/><Relationship Id="rId2" Type="http://schemas.openxmlformats.org/officeDocument/2006/relationships/audio" Target="../media/audio1.wav"/><Relationship Id="rId1" Type="http://schemas.openxmlformats.org/officeDocument/2006/relationships/slideLayout" Target="../slideLayouts/slideLayout7.xml"/><Relationship Id="rId4" Type="http://schemas.openxmlformats.org/officeDocument/2006/relationships/image" Target="../media/image13.jpeg"/></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audio" Target="file:///C:\Users\cauvo\Downloads\01-L&amp;R-%5bAudioTrimmer.com%5d.mp3" TargetMode="External"/><Relationship Id="rId4" Type="http://schemas.openxmlformats.org/officeDocument/2006/relationships/image" Target="../media/image7.pn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2.xml"/><Relationship Id="rId5" Type="http://schemas.openxmlformats.org/officeDocument/2006/relationships/image" Target="../media/image11.png"/><Relationship Id="rId4" Type="http://schemas.openxmlformats.org/officeDocument/2006/relationships/image" Target="../media/image10.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audio" Target="../media/audio2.wav"/><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audio" Target="../media/audio2.wav"/><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WordArt 4">
            <a:extLst>
              <a:ext uri="{FF2B5EF4-FFF2-40B4-BE49-F238E27FC236}">
                <a16:creationId xmlns:a16="http://schemas.microsoft.com/office/drawing/2014/main" id="{55EA3E68-2B73-49DE-B97F-BDFCFD2521FE}"/>
              </a:ext>
            </a:extLst>
          </p:cNvPr>
          <p:cNvSpPr>
            <a:spLocks noChangeArrowheads="1" noChangeShapeType="1" noTextEdit="1"/>
          </p:cNvSpPr>
          <p:nvPr/>
        </p:nvSpPr>
        <p:spPr bwMode="auto">
          <a:xfrm>
            <a:off x="609600" y="1828800"/>
            <a:ext cx="8153400" cy="1524000"/>
          </a:xfrm>
          <a:prstGeom prst="rect">
            <a:avLst/>
          </a:prstGeom>
        </p:spPr>
        <p:txBody>
          <a:bodyPr wrap="none" fromWordArt="1">
            <a:prstTxWarp prst="textPlain">
              <a:avLst>
                <a:gd name="adj" fmla="val 50000"/>
              </a:avLst>
            </a:prstTxWarp>
          </a:bodyPr>
          <a:lstStyle/>
          <a:p>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panose="020B0806030902050204" pitchFamily="34" charset="0"/>
              </a:rPr>
              <a:t> Unit 3 AT HOME</a:t>
            </a:r>
          </a:p>
        </p:txBody>
      </p:sp>
      <p:sp>
        <p:nvSpPr>
          <p:cNvPr id="4099" name="WordArt 6">
            <a:extLst>
              <a:ext uri="{FF2B5EF4-FFF2-40B4-BE49-F238E27FC236}">
                <a16:creationId xmlns:a16="http://schemas.microsoft.com/office/drawing/2014/main" id="{E4FD0686-FD2A-40D4-B03C-2DB11AF78B70}"/>
              </a:ext>
            </a:extLst>
          </p:cNvPr>
          <p:cNvSpPr>
            <a:spLocks noChangeArrowheads="1" noChangeShapeType="1" noTextEdit="1"/>
          </p:cNvSpPr>
          <p:nvPr/>
        </p:nvSpPr>
        <p:spPr bwMode="auto">
          <a:xfrm>
            <a:off x="533400" y="3943350"/>
            <a:ext cx="8229600" cy="704850"/>
          </a:xfrm>
          <a:prstGeom prst="rect">
            <a:avLst/>
          </a:prstGeom>
        </p:spPr>
        <p:txBody>
          <a:bodyPr wrap="none" fromWordArt="1">
            <a:prstTxWarp prst="textPlain">
              <a:avLst>
                <a:gd name="adj" fmla="val 50000"/>
              </a:avLst>
            </a:prstTxWarp>
          </a:bodyPr>
          <a:lstStyle/>
          <a:p>
            <a:r>
              <a:rPr lang="en-US" sz="3200" kern="10">
                <a:ln w="19050">
                  <a:solidFill>
                    <a:srgbClr val="99CCFF"/>
                  </a:solidFill>
                  <a:round/>
                  <a:headEnd/>
                  <a:tailEnd/>
                </a:ln>
                <a:solidFill>
                  <a:srgbClr val="0066CC"/>
                </a:solidFill>
                <a:effectLst>
                  <a:outerShdw dist="35921" dir="2700000" algn="ctr" rotWithShape="0">
                    <a:srgbClr val="990000"/>
                  </a:outerShdw>
                </a:effectLst>
                <a:latin typeface="Impact" panose="020B0806030902050204" pitchFamily="34" charset="0"/>
              </a:rPr>
              <a:t>lESSON 1: GETTING STARTED - LISTEN AND READ</a:t>
            </a:r>
          </a:p>
        </p:txBody>
      </p:sp>
    </p:spTree>
  </p:cSld>
  <p:clrMapOvr>
    <a:masterClrMapping/>
  </p:clrMapOvr>
  <p:transition spd="slow">
    <p:sndAc>
      <p:stSnd>
        <p:snd r:embed="rId2" name="wind.wav"/>
      </p:stSnd>
    </p:sndAc>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a:extLst>
              <a:ext uri="{FF2B5EF4-FFF2-40B4-BE49-F238E27FC236}">
                <a16:creationId xmlns:a16="http://schemas.microsoft.com/office/drawing/2014/main" id="{54242FF3-0894-4E7C-B905-F59C3DBF3095}"/>
              </a:ext>
            </a:extLst>
          </p:cNvPr>
          <p:cNvSpPr>
            <a:spLocks noGrp="1" noChangeArrowheads="1"/>
          </p:cNvSpPr>
          <p:nvPr>
            <p:ph type="title"/>
          </p:nvPr>
        </p:nvSpPr>
        <p:spPr/>
        <p:txBody>
          <a:bodyPr/>
          <a:lstStyle/>
          <a:p>
            <a:pPr eaLnBrk="1" hangingPunct="1"/>
            <a:endParaRPr lang="en-US" altLang="en-US"/>
          </a:p>
        </p:txBody>
      </p:sp>
      <p:sp>
        <p:nvSpPr>
          <p:cNvPr id="16387" name="Rectangle 3">
            <a:extLst>
              <a:ext uri="{FF2B5EF4-FFF2-40B4-BE49-F238E27FC236}">
                <a16:creationId xmlns:a16="http://schemas.microsoft.com/office/drawing/2014/main" id="{AC36190C-294B-4E91-9836-EFCED9CFBB13}"/>
              </a:ext>
            </a:extLst>
          </p:cNvPr>
          <p:cNvSpPr>
            <a:spLocks noGrp="1" noChangeArrowheads="1"/>
          </p:cNvSpPr>
          <p:nvPr>
            <p:ph type="body" idx="1"/>
          </p:nvPr>
        </p:nvSpPr>
        <p:spPr/>
        <p:txBody>
          <a:bodyPr/>
          <a:lstStyle/>
          <a:p>
            <a:pPr eaLnBrk="1" hangingPunct="1"/>
            <a:endParaRPr lang="en-US" altLang="en-US"/>
          </a:p>
        </p:txBody>
      </p:sp>
      <p:sp>
        <p:nvSpPr>
          <p:cNvPr id="26628" name="WordArt 4">
            <a:extLst>
              <a:ext uri="{FF2B5EF4-FFF2-40B4-BE49-F238E27FC236}">
                <a16:creationId xmlns:a16="http://schemas.microsoft.com/office/drawing/2014/main" id="{E7E39FD5-D45C-44F4-85D7-A6CCDA08EDFF}"/>
              </a:ext>
            </a:extLst>
          </p:cNvPr>
          <p:cNvSpPr>
            <a:spLocks noChangeArrowheads="1" noChangeShapeType="1" noTextEdit="1"/>
          </p:cNvSpPr>
          <p:nvPr/>
        </p:nvSpPr>
        <p:spPr bwMode="auto">
          <a:xfrm>
            <a:off x="304800" y="1905000"/>
            <a:ext cx="8839200" cy="2743200"/>
          </a:xfrm>
          <a:prstGeom prst="rect">
            <a:avLst/>
          </a:prstGeom>
        </p:spPr>
        <p:txBody>
          <a:bodyPr wrap="none" fromWordArt="1">
            <a:prstTxWarp prst="textPlain">
              <a:avLst>
                <a:gd name="adj" fmla="val 50000"/>
              </a:avLst>
            </a:prstTxWarp>
          </a:bodyPr>
          <a:lstStyle/>
          <a:p>
            <a:r>
              <a:rPr lang="en-US" sz="3600" kern="10">
                <a:ln w="19050">
                  <a:solidFill>
                    <a:srgbClr val="99CCFF"/>
                  </a:solidFill>
                  <a:round/>
                  <a:headEnd/>
                  <a:tailEnd/>
                </a:ln>
                <a:solidFill>
                  <a:srgbClr val="0066CC"/>
                </a:solidFill>
                <a:effectLst>
                  <a:outerShdw dist="35921" dir="2700000" algn="ctr" rotWithShape="0">
                    <a:srgbClr val="990000"/>
                  </a:outerShdw>
                </a:effectLst>
                <a:latin typeface="Impact" panose="020B0806030902050204" pitchFamily="34" charset="0"/>
              </a:rPr>
              <a:t>practice dialogue in pairs </a:t>
            </a:r>
          </a:p>
        </p:txBody>
      </p:sp>
    </p:spTree>
  </p:cSld>
  <p:clrMapOvr>
    <a:masterClrMapping/>
  </p:clrMapOvr>
  <p:transition spd="slow">
    <p:sndAc>
      <p:stSnd>
        <p:snd r:embed="rId2" name="breeze.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6" presetClass="emph" presetSubtype="0" fill="hold" nodeType="clickEffect">
                                  <p:stCondLst>
                                    <p:cond delay="0"/>
                                  </p:stCondLst>
                                  <p:childTnLst>
                                    <p:animEffect transition="out" filter="fade">
                                      <p:cBhvr>
                                        <p:cTn id="6" dur="500" tmFilter="0, 0; .2, .5; .8, .5; 1, 0"/>
                                        <p:tgtEl>
                                          <p:spTgt spid="26628"/>
                                        </p:tgtEl>
                                      </p:cBhvr>
                                    </p:animEffect>
                                    <p:animScale>
                                      <p:cBhvr>
                                        <p:cTn id="7" dur="250" autoRev="1" fill="hold"/>
                                        <p:tgtEl>
                                          <p:spTgt spid="26628"/>
                                        </p:tgtEl>
                                      </p:cBhvr>
                                      <p:by x="105000" y="105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ext Box 3">
            <a:extLst>
              <a:ext uri="{FF2B5EF4-FFF2-40B4-BE49-F238E27FC236}">
                <a16:creationId xmlns:a16="http://schemas.microsoft.com/office/drawing/2014/main" id="{66346EDF-CED9-4A84-B9E7-63AF65A0ED89}"/>
              </a:ext>
            </a:extLst>
          </p:cNvPr>
          <p:cNvSpPr txBox="1">
            <a:spLocks noChangeArrowheads="1"/>
          </p:cNvSpPr>
          <p:nvPr/>
        </p:nvSpPr>
        <p:spPr bwMode="auto">
          <a:xfrm>
            <a:off x="2743200" y="152400"/>
            <a:ext cx="35814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u="sng">
                <a:solidFill>
                  <a:srgbClr val="FF0066"/>
                </a:solidFill>
                <a:latin typeface="Verdana" panose="020B0604030504040204" pitchFamily="34" charset="0"/>
              </a:rPr>
              <a:t>Unit:3</a:t>
            </a:r>
            <a:r>
              <a:rPr lang="en-US" altLang="en-US" sz="2800" b="1">
                <a:solidFill>
                  <a:srgbClr val="FF0066"/>
                </a:solidFill>
                <a:latin typeface="Verdana" panose="020B0604030504040204" pitchFamily="34" charset="0"/>
              </a:rPr>
              <a:t>. At home</a:t>
            </a:r>
          </a:p>
        </p:txBody>
      </p:sp>
      <p:sp>
        <p:nvSpPr>
          <p:cNvPr id="17412" name="Text Box 4">
            <a:extLst>
              <a:ext uri="{FF2B5EF4-FFF2-40B4-BE49-F238E27FC236}">
                <a16:creationId xmlns:a16="http://schemas.microsoft.com/office/drawing/2014/main" id="{44E36691-BB75-422D-92BC-530F4315531D}"/>
              </a:ext>
            </a:extLst>
          </p:cNvPr>
          <p:cNvSpPr txBox="1">
            <a:spLocks noChangeArrowheads="1"/>
          </p:cNvSpPr>
          <p:nvPr/>
        </p:nvSpPr>
        <p:spPr bwMode="auto">
          <a:xfrm>
            <a:off x="304800" y="533400"/>
            <a:ext cx="8610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u="sng">
                <a:solidFill>
                  <a:srgbClr val="FF0066"/>
                </a:solidFill>
                <a:latin typeface="Verdana" panose="020B0604030504040204" pitchFamily="34" charset="0"/>
              </a:rPr>
              <a:t>Lesson:1</a:t>
            </a:r>
            <a:r>
              <a:rPr lang="en-US" altLang="en-US" sz="2800" b="1">
                <a:solidFill>
                  <a:srgbClr val="FF0066"/>
                </a:solidFill>
                <a:latin typeface="Verdana" panose="020B0604030504040204" pitchFamily="34" charset="0"/>
              </a:rPr>
              <a:t>. Getting started-Listen and read</a:t>
            </a:r>
          </a:p>
        </p:txBody>
      </p:sp>
      <p:sp>
        <p:nvSpPr>
          <p:cNvPr id="17413" name="Text Box 5">
            <a:extLst>
              <a:ext uri="{FF2B5EF4-FFF2-40B4-BE49-F238E27FC236}">
                <a16:creationId xmlns:a16="http://schemas.microsoft.com/office/drawing/2014/main" id="{CBFC3FB5-8DF7-4C02-B797-3FD2BB62EE36}"/>
              </a:ext>
            </a:extLst>
          </p:cNvPr>
          <p:cNvSpPr txBox="1">
            <a:spLocks noChangeArrowheads="1"/>
          </p:cNvSpPr>
          <p:nvPr/>
        </p:nvSpPr>
        <p:spPr bwMode="auto">
          <a:xfrm>
            <a:off x="381000" y="2133600"/>
            <a:ext cx="845820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latin typeface=".VnTeknical" pitchFamily="34" charset="0"/>
              </a:rPr>
              <a:t>1. Vocabulary</a:t>
            </a:r>
          </a:p>
          <a:p>
            <a:pPr algn="l">
              <a:spcBef>
                <a:spcPct val="50000"/>
              </a:spcBef>
            </a:pPr>
            <a:r>
              <a:rPr lang="en-US" altLang="en-US" sz="3200" b="1">
                <a:latin typeface=".VnTeknical" pitchFamily="34" charset="0"/>
              </a:rPr>
              <a:t>2. Complete the list of the things Nam has to do</a:t>
            </a:r>
          </a:p>
        </p:txBody>
      </p:sp>
      <p:sp>
        <p:nvSpPr>
          <p:cNvPr id="39942" name="Text Box 6">
            <a:extLst>
              <a:ext uri="{FF2B5EF4-FFF2-40B4-BE49-F238E27FC236}">
                <a16:creationId xmlns:a16="http://schemas.microsoft.com/office/drawing/2014/main" id="{444E3D29-D783-4DC5-AA8F-66FA9F35C144}"/>
              </a:ext>
            </a:extLst>
          </p:cNvPr>
          <p:cNvSpPr txBox="1">
            <a:spLocks noChangeArrowheads="1"/>
          </p:cNvSpPr>
          <p:nvPr/>
        </p:nvSpPr>
        <p:spPr bwMode="auto">
          <a:xfrm>
            <a:off x="1066800" y="3459163"/>
            <a:ext cx="6934200" cy="30178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buFontTx/>
              <a:buChar char="-"/>
            </a:pPr>
            <a:r>
              <a:rPr lang="en-US" altLang="en-US" sz="3200" b="1">
                <a:solidFill>
                  <a:srgbClr val="0033CC"/>
                </a:solidFill>
                <a:latin typeface=".VnAristote" pitchFamily="34" charset="0"/>
              </a:rPr>
              <a:t>Cook dinner.</a:t>
            </a:r>
          </a:p>
          <a:p>
            <a:pPr algn="l">
              <a:spcBef>
                <a:spcPct val="50000"/>
              </a:spcBef>
              <a:buFontTx/>
              <a:buChar char="-"/>
            </a:pPr>
            <a:r>
              <a:rPr lang="en-US" altLang="en-US" sz="3200" b="1">
                <a:solidFill>
                  <a:srgbClr val="0033CC"/>
                </a:solidFill>
                <a:latin typeface=".VnAristote" pitchFamily="34" charset="0"/>
              </a:rPr>
              <a:t> Go to the market himself and buy some fish and vegetables.</a:t>
            </a:r>
          </a:p>
          <a:p>
            <a:pPr algn="l">
              <a:spcBef>
                <a:spcPct val="50000"/>
              </a:spcBef>
              <a:buFontTx/>
              <a:buChar char="-"/>
            </a:pPr>
            <a:r>
              <a:rPr lang="en-US" altLang="en-US" sz="3200" b="1">
                <a:solidFill>
                  <a:srgbClr val="0033CC"/>
                </a:solidFill>
                <a:latin typeface=".VnAristote" pitchFamily="34" charset="0"/>
              </a:rPr>
              <a:t> Call Aunt Chi and ask her to meet his mother at Grandma’s house.</a:t>
            </a:r>
          </a:p>
        </p:txBody>
      </p:sp>
      <p:sp>
        <p:nvSpPr>
          <p:cNvPr id="17415" name="Text Box 7">
            <a:extLst>
              <a:ext uri="{FF2B5EF4-FFF2-40B4-BE49-F238E27FC236}">
                <a16:creationId xmlns:a16="http://schemas.microsoft.com/office/drawing/2014/main" id="{2872E365-8ACF-41E4-85CE-6784692F4D6D}"/>
              </a:ext>
            </a:extLst>
          </p:cNvPr>
          <p:cNvSpPr txBox="1">
            <a:spLocks noChangeArrowheads="1"/>
          </p:cNvSpPr>
          <p:nvPr/>
        </p:nvSpPr>
        <p:spPr bwMode="auto">
          <a:xfrm>
            <a:off x="-400050" y="1066800"/>
            <a:ext cx="451485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marL="457200" indent="-457200"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buFontTx/>
              <a:buAutoNum type="romanUcPeriod"/>
            </a:pPr>
            <a:r>
              <a:rPr lang="en-US" altLang="en-US" sz="2800" b="1"/>
              <a:t>Getting started</a:t>
            </a:r>
          </a:p>
          <a:p>
            <a:pPr eaLnBrk="1" hangingPunct="1">
              <a:buFontTx/>
              <a:buAutoNum type="romanUcPeriod"/>
            </a:pPr>
            <a:r>
              <a:rPr lang="en-US" altLang="en-US" sz="2800" b="1"/>
              <a:t>Listen and read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9942">
                                            <p:txEl>
                                              <p:pRg st="0" end="0"/>
                                            </p:txEl>
                                          </p:spTgt>
                                        </p:tgtEl>
                                        <p:attrNameLst>
                                          <p:attrName>style.visibility</p:attrName>
                                        </p:attrNameLst>
                                      </p:cBhvr>
                                      <p:to>
                                        <p:strVal val="visible"/>
                                      </p:to>
                                    </p:set>
                                    <p:animEffect transition="in" filter="blinds(horizontal)">
                                      <p:cBhvr>
                                        <p:cTn id="7" dur="500"/>
                                        <p:tgtEl>
                                          <p:spTgt spid="39942">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9942">
                                            <p:txEl>
                                              <p:pRg st="1" end="1"/>
                                            </p:txEl>
                                          </p:spTgt>
                                        </p:tgtEl>
                                        <p:attrNameLst>
                                          <p:attrName>style.visibility</p:attrName>
                                        </p:attrNameLst>
                                      </p:cBhvr>
                                      <p:to>
                                        <p:strVal val="visible"/>
                                      </p:to>
                                    </p:set>
                                    <p:animEffect transition="in" filter="box(in)">
                                      <p:cBhvr>
                                        <p:cTn id="12" dur="500"/>
                                        <p:tgtEl>
                                          <p:spTgt spid="39942">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8" presetClass="entr" presetSubtype="16" fill="hold" nodeType="clickEffect">
                                  <p:stCondLst>
                                    <p:cond delay="0"/>
                                  </p:stCondLst>
                                  <p:childTnLst>
                                    <p:set>
                                      <p:cBhvr>
                                        <p:cTn id="16" dur="1" fill="hold">
                                          <p:stCondLst>
                                            <p:cond delay="0"/>
                                          </p:stCondLst>
                                        </p:cTn>
                                        <p:tgtEl>
                                          <p:spTgt spid="39942">
                                            <p:txEl>
                                              <p:pRg st="2" end="2"/>
                                            </p:txEl>
                                          </p:spTgt>
                                        </p:tgtEl>
                                        <p:attrNameLst>
                                          <p:attrName>style.visibility</p:attrName>
                                        </p:attrNameLst>
                                      </p:cBhvr>
                                      <p:to>
                                        <p:strVal val="visible"/>
                                      </p:to>
                                    </p:set>
                                    <p:animEffect transition="in" filter="diamond(in)">
                                      <p:cBhvr>
                                        <p:cTn id="17" dur="2000"/>
                                        <p:tgtEl>
                                          <p:spTgt spid="39942">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showMasterPhAnim="0">
  <p:cSld>
    <p:spTree>
      <p:nvGrpSpPr>
        <p:cNvPr id="1" name=""/>
        <p:cNvGrpSpPr/>
        <p:nvPr/>
      </p:nvGrpSpPr>
      <p:grpSpPr>
        <a:xfrm>
          <a:off x="0" y="0"/>
          <a:ext cx="0" cy="0"/>
          <a:chOff x="0" y="0"/>
          <a:chExt cx="0" cy="0"/>
        </a:xfrm>
      </p:grpSpPr>
      <p:sp>
        <p:nvSpPr>
          <p:cNvPr id="18434" name="Rectangle 2">
            <a:extLst>
              <a:ext uri="{FF2B5EF4-FFF2-40B4-BE49-F238E27FC236}">
                <a16:creationId xmlns:a16="http://schemas.microsoft.com/office/drawing/2014/main" id="{26AA108B-E41A-41B2-8F43-61BC666A6E23}"/>
              </a:ext>
            </a:extLst>
          </p:cNvPr>
          <p:cNvSpPr>
            <a:spLocks noGrp="1" noChangeArrowheads="1"/>
          </p:cNvSpPr>
          <p:nvPr>
            <p:ph type="title"/>
          </p:nvPr>
        </p:nvSpPr>
        <p:spPr>
          <a:xfrm>
            <a:off x="0" y="274638"/>
            <a:ext cx="9144000" cy="1143000"/>
          </a:xfrm>
        </p:spPr>
        <p:txBody>
          <a:bodyPr/>
          <a:lstStyle/>
          <a:p>
            <a:pPr eaLnBrk="1" hangingPunct="1"/>
            <a:r>
              <a:rPr lang="en-US" altLang="en-US" sz="4000" b="1" dirty="0"/>
              <a:t>* Choose the best answer by circling A, B, C or D.</a:t>
            </a:r>
          </a:p>
        </p:txBody>
      </p:sp>
      <p:sp>
        <p:nvSpPr>
          <p:cNvPr id="18435" name="Rectangle 3">
            <a:extLst>
              <a:ext uri="{FF2B5EF4-FFF2-40B4-BE49-F238E27FC236}">
                <a16:creationId xmlns:a16="http://schemas.microsoft.com/office/drawing/2014/main" id="{66BD0A36-FD3A-4B0D-8A1A-58892E14ED14}"/>
              </a:ext>
            </a:extLst>
          </p:cNvPr>
          <p:cNvSpPr>
            <a:spLocks noGrp="1" noChangeArrowheads="1"/>
          </p:cNvSpPr>
          <p:nvPr>
            <p:ph type="body" idx="1"/>
          </p:nvPr>
        </p:nvSpPr>
        <p:spPr>
          <a:xfrm>
            <a:off x="0" y="1600200"/>
            <a:ext cx="9144000" cy="4525963"/>
          </a:xfrm>
        </p:spPr>
        <p:txBody>
          <a:bodyPr/>
          <a:lstStyle/>
          <a:p>
            <a:pPr marL="0" indent="0" eaLnBrk="1" hangingPunct="1">
              <a:lnSpc>
                <a:spcPct val="90000"/>
              </a:lnSpc>
              <a:buNone/>
            </a:pPr>
            <a:r>
              <a:rPr lang="en-US" altLang="en-US" dirty="0"/>
              <a:t>1. Nam ………..go to the market to buy food himself.</a:t>
            </a:r>
          </a:p>
          <a:p>
            <a:pPr marL="0" indent="0" eaLnBrk="1" hangingPunct="1">
              <a:lnSpc>
                <a:spcPct val="90000"/>
              </a:lnSpc>
              <a:buNone/>
            </a:pPr>
            <a:r>
              <a:rPr lang="en-US" altLang="en-US" dirty="0"/>
              <a:t>A. have to   B. has to   C. have   D. has</a:t>
            </a:r>
          </a:p>
          <a:p>
            <a:pPr marL="0" indent="0" eaLnBrk="1" hangingPunct="1">
              <a:lnSpc>
                <a:spcPct val="90000"/>
              </a:lnSpc>
              <a:buNone/>
            </a:pPr>
            <a:r>
              <a:rPr lang="en-US" altLang="en-US" dirty="0"/>
              <a:t>2. Ha ought to ………  homework herself.</a:t>
            </a:r>
          </a:p>
          <a:p>
            <a:pPr marL="0" indent="0" eaLnBrk="1" hangingPunct="1">
              <a:lnSpc>
                <a:spcPct val="90000"/>
              </a:lnSpc>
              <a:buNone/>
            </a:pPr>
            <a:r>
              <a:rPr lang="en-US" altLang="en-US" dirty="0"/>
              <a:t>A. doing      B. does     C. do       D. did</a:t>
            </a:r>
          </a:p>
          <a:p>
            <a:pPr marL="0" indent="0" eaLnBrk="1" hangingPunct="1">
              <a:lnSpc>
                <a:spcPct val="90000"/>
              </a:lnSpc>
              <a:buNone/>
            </a:pPr>
            <a:r>
              <a:rPr lang="en-US" altLang="en-US" dirty="0"/>
              <a:t>3. Can you do it by……</a:t>
            </a:r>
          </a:p>
          <a:p>
            <a:pPr marL="514350" indent="-514350" eaLnBrk="1" hangingPunct="1">
              <a:lnSpc>
                <a:spcPct val="90000"/>
              </a:lnSpc>
              <a:buAutoNum type="alphaUcPeriod"/>
            </a:pPr>
            <a:r>
              <a:rPr lang="en-US" altLang="en-US" dirty="0"/>
              <a:t>himself      			B. herself           </a:t>
            </a:r>
          </a:p>
          <a:p>
            <a:pPr marL="0" indent="0" eaLnBrk="1" hangingPunct="1">
              <a:lnSpc>
                <a:spcPct val="90000"/>
              </a:lnSpc>
              <a:buNone/>
            </a:pPr>
            <a:r>
              <a:rPr lang="en-US" altLang="en-US" dirty="0"/>
              <a:t>C. themselves 			D. yourself</a:t>
            </a:r>
          </a:p>
        </p:txBody>
      </p:sp>
      <p:sp>
        <p:nvSpPr>
          <p:cNvPr id="3" name="Oval 2">
            <a:extLst>
              <a:ext uri="{FF2B5EF4-FFF2-40B4-BE49-F238E27FC236}">
                <a16:creationId xmlns:a16="http://schemas.microsoft.com/office/drawing/2014/main" id="{A8ADAB1E-708B-4917-A46C-85B211027ABA}"/>
              </a:ext>
            </a:extLst>
          </p:cNvPr>
          <p:cNvSpPr/>
          <p:nvPr/>
        </p:nvSpPr>
        <p:spPr bwMode="auto">
          <a:xfrm>
            <a:off x="2057400" y="2514600"/>
            <a:ext cx="609600" cy="609600"/>
          </a:xfrm>
          <a:prstGeom prst="ellipse">
            <a:avLst/>
          </a:prstGeom>
          <a:noFill/>
          <a:ln w="57150" cap="flat" cmpd="sng" algn="ctr">
            <a:solidFill>
              <a:srgbClr val="FF33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9" name="Oval 8">
            <a:extLst>
              <a:ext uri="{FF2B5EF4-FFF2-40B4-BE49-F238E27FC236}">
                <a16:creationId xmlns:a16="http://schemas.microsoft.com/office/drawing/2014/main" id="{B4D752FD-A173-4EC0-B0E6-B546AB3B5C9C}"/>
              </a:ext>
            </a:extLst>
          </p:cNvPr>
          <p:cNvSpPr/>
          <p:nvPr/>
        </p:nvSpPr>
        <p:spPr bwMode="auto">
          <a:xfrm>
            <a:off x="4038600" y="3558381"/>
            <a:ext cx="609600" cy="609600"/>
          </a:xfrm>
          <a:prstGeom prst="ellipse">
            <a:avLst/>
          </a:prstGeom>
          <a:noFill/>
          <a:ln w="57150" cap="flat" cmpd="sng" algn="ctr">
            <a:solidFill>
              <a:srgbClr val="FF33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
        <p:nvSpPr>
          <p:cNvPr id="10" name="Oval 9">
            <a:extLst>
              <a:ext uri="{FF2B5EF4-FFF2-40B4-BE49-F238E27FC236}">
                <a16:creationId xmlns:a16="http://schemas.microsoft.com/office/drawing/2014/main" id="{11C3993F-42F1-483E-A175-3E7D9F6302F1}"/>
              </a:ext>
            </a:extLst>
          </p:cNvPr>
          <p:cNvSpPr/>
          <p:nvPr/>
        </p:nvSpPr>
        <p:spPr bwMode="auto">
          <a:xfrm>
            <a:off x="4495800" y="5257800"/>
            <a:ext cx="609600" cy="609600"/>
          </a:xfrm>
          <a:prstGeom prst="ellipse">
            <a:avLst/>
          </a:prstGeom>
          <a:noFill/>
          <a:ln w="57150" cap="flat" cmpd="sng" algn="ctr">
            <a:solidFill>
              <a:srgbClr val="FF3300"/>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marL="0" marR="0" indent="0" algn="ctr" defTabSz="914400" rtl="0" eaLnBrk="1" fontAlgn="base" latinLnBrk="0" hangingPunct="1">
              <a:lnSpc>
                <a:spcPct val="100000"/>
              </a:lnSpc>
              <a:spcBef>
                <a:spcPct val="0"/>
              </a:spcBef>
              <a:spcAft>
                <a:spcPct val="0"/>
              </a:spcAft>
              <a:buClrTx/>
              <a:buSzTx/>
              <a:buFontTx/>
              <a:buNone/>
              <a:tabLst/>
            </a:pPr>
            <a:endParaRPr kumimoji="0" lang="en-US" sz="1800" b="0" i="0" u="none" strike="noStrike" cap="none" normalizeH="0" baseline="0">
              <a:ln>
                <a:noFill/>
              </a:ln>
              <a:solidFill>
                <a:schemeClr val="tx1"/>
              </a:solidFill>
              <a:effectLst/>
              <a:latin typeface="Arial" charset="0"/>
              <a:cs typeface="Arial" charset="0"/>
            </a:endParaRP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0" presetClass="entr" presetSubtype="0" fill="hold" grpId="0" nodeType="withEffect">
                                  <p:stCondLst>
                                    <p:cond delay="0"/>
                                  </p:stCondLst>
                                  <p:iterate type="lt">
                                    <p:tmPct val="10000"/>
                                  </p:iterate>
                                  <p:childTnLst>
                                    <p:set>
                                      <p:cBhvr>
                                        <p:cTn id="6" dur="1" fill="hold">
                                          <p:stCondLst>
                                            <p:cond delay="0"/>
                                          </p:stCondLst>
                                        </p:cTn>
                                        <p:tgtEl>
                                          <p:spTgt spid="18434"/>
                                        </p:tgtEl>
                                        <p:attrNameLst>
                                          <p:attrName>style.visibility</p:attrName>
                                        </p:attrNameLst>
                                      </p:cBhvr>
                                      <p:to>
                                        <p:strVal val="visible"/>
                                      </p:to>
                                    </p:set>
                                    <p:animEffect transition="in" filter="fade">
                                      <p:cBhvr>
                                        <p:cTn id="7" dur="250">
                                          <p:stCondLst>
                                            <p:cond delay="0"/>
                                          </p:stCondLst>
                                        </p:cTn>
                                        <p:tgtEl>
                                          <p:spTgt spid="18434"/>
                                        </p:tgtEl>
                                      </p:cBhvr>
                                    </p:animEffect>
                                  </p:childTnLst>
                                </p:cTn>
                              </p:par>
                            </p:childTnLst>
                          </p:cTn>
                        </p:par>
                        <p:par>
                          <p:cTn id="8" fill="hold" nodeType="withGroup">
                            <p:stCondLst>
                              <p:cond delay="1200"/>
                            </p:stCondLst>
                            <p:childTnLst>
                              <p:par>
                                <p:cTn id="9" presetID="10" presetClass="entr" presetSubtype="0" fill="hold" grpId="0" nodeType="afterEffect">
                                  <p:stCondLst>
                                    <p:cond delay="0"/>
                                  </p:stCondLst>
                                  <p:iterate type="lt">
                                    <p:tmPct val="10000"/>
                                  </p:iterate>
                                  <p:childTnLst>
                                    <p:set>
                                      <p:cBhvr>
                                        <p:cTn id="10" dur="1" fill="hold">
                                          <p:stCondLst>
                                            <p:cond delay="0"/>
                                          </p:stCondLst>
                                        </p:cTn>
                                        <p:tgtEl>
                                          <p:spTgt spid="18435">
                                            <p:txEl>
                                              <p:pRg st="0" end="0"/>
                                            </p:txEl>
                                          </p:spTgt>
                                        </p:tgtEl>
                                        <p:attrNameLst>
                                          <p:attrName>style.visibility</p:attrName>
                                        </p:attrNameLst>
                                      </p:cBhvr>
                                      <p:to>
                                        <p:strVal val="visible"/>
                                      </p:to>
                                    </p:set>
                                    <p:animEffect transition="in" filter="fade">
                                      <p:cBhvr>
                                        <p:cTn id="11" dur="250">
                                          <p:stCondLst>
                                            <p:cond delay="0"/>
                                          </p:stCondLst>
                                        </p:cTn>
                                        <p:tgtEl>
                                          <p:spTgt spid="18435">
                                            <p:txEl>
                                              <p:pRg st="0" end="0"/>
                                            </p:txEl>
                                          </p:spTgt>
                                        </p:tgtEl>
                                      </p:cBhvr>
                                    </p:animEffect>
                                  </p:childTnLst>
                                </p:cTn>
                              </p:par>
                            </p:childTnLst>
                          </p:cTn>
                        </p:par>
                        <p:par>
                          <p:cTn id="12" fill="hold" nodeType="withGroup">
                            <p:stCondLst>
                              <p:cond delay="2425"/>
                            </p:stCondLst>
                            <p:childTnLst>
                              <p:par>
                                <p:cTn id="13" presetID="10" presetClass="entr" presetSubtype="0" fill="hold" grpId="0" nodeType="afterEffect">
                                  <p:stCondLst>
                                    <p:cond delay="0"/>
                                  </p:stCondLst>
                                  <p:iterate type="lt">
                                    <p:tmPct val="10000"/>
                                  </p:iterate>
                                  <p:childTnLst>
                                    <p:set>
                                      <p:cBhvr>
                                        <p:cTn id="14" dur="1" fill="hold">
                                          <p:stCondLst>
                                            <p:cond delay="0"/>
                                          </p:stCondLst>
                                        </p:cTn>
                                        <p:tgtEl>
                                          <p:spTgt spid="18435">
                                            <p:txEl>
                                              <p:pRg st="1" end="1"/>
                                            </p:txEl>
                                          </p:spTgt>
                                        </p:tgtEl>
                                        <p:attrNameLst>
                                          <p:attrName>style.visibility</p:attrName>
                                        </p:attrNameLst>
                                      </p:cBhvr>
                                      <p:to>
                                        <p:strVal val="visible"/>
                                      </p:to>
                                    </p:set>
                                    <p:animEffect transition="in" filter="fade">
                                      <p:cBhvr>
                                        <p:cTn id="15" dur="250">
                                          <p:stCondLst>
                                            <p:cond delay="0"/>
                                          </p:stCondLst>
                                        </p:cTn>
                                        <p:tgtEl>
                                          <p:spTgt spid="18435">
                                            <p:txEl>
                                              <p:pRg st="1" end="1"/>
                                            </p:txEl>
                                          </p:spTgt>
                                        </p:tgtEl>
                                      </p:cBhvr>
                                    </p:animEffect>
                                  </p:childTnLst>
                                </p:cTn>
                              </p:par>
                            </p:childTnLst>
                          </p:cTn>
                        </p:par>
                        <p:par>
                          <p:cTn id="16" fill="hold" nodeType="withGroup">
                            <p:stCondLst>
                              <p:cond delay="3300"/>
                            </p:stCondLst>
                            <p:childTnLst>
                              <p:par>
                                <p:cTn id="17" presetID="10" presetClass="entr" presetSubtype="0" fill="hold" grpId="0" nodeType="afterEffect">
                                  <p:stCondLst>
                                    <p:cond delay="0"/>
                                  </p:stCondLst>
                                  <p:iterate type="lt">
                                    <p:tmPct val="10000"/>
                                  </p:iterate>
                                  <p:childTnLst>
                                    <p:set>
                                      <p:cBhvr>
                                        <p:cTn id="18" dur="1" fill="hold">
                                          <p:stCondLst>
                                            <p:cond delay="0"/>
                                          </p:stCondLst>
                                        </p:cTn>
                                        <p:tgtEl>
                                          <p:spTgt spid="18435">
                                            <p:txEl>
                                              <p:pRg st="2" end="2"/>
                                            </p:txEl>
                                          </p:spTgt>
                                        </p:tgtEl>
                                        <p:attrNameLst>
                                          <p:attrName>style.visibility</p:attrName>
                                        </p:attrNameLst>
                                      </p:cBhvr>
                                      <p:to>
                                        <p:strVal val="visible"/>
                                      </p:to>
                                    </p:set>
                                    <p:animEffect transition="in" filter="fade">
                                      <p:cBhvr>
                                        <p:cTn id="19" dur="250">
                                          <p:stCondLst>
                                            <p:cond delay="0"/>
                                          </p:stCondLst>
                                        </p:cTn>
                                        <p:tgtEl>
                                          <p:spTgt spid="18435">
                                            <p:txEl>
                                              <p:pRg st="2" end="2"/>
                                            </p:txEl>
                                          </p:spTgt>
                                        </p:tgtEl>
                                      </p:cBhvr>
                                    </p:animEffect>
                                  </p:childTnLst>
                                </p:cTn>
                              </p:par>
                            </p:childTnLst>
                          </p:cTn>
                        </p:par>
                        <p:par>
                          <p:cTn id="20" fill="hold" nodeType="withGroup">
                            <p:stCondLst>
                              <p:cond delay="4275"/>
                            </p:stCondLst>
                            <p:childTnLst>
                              <p:par>
                                <p:cTn id="21" presetID="10" presetClass="entr" presetSubtype="0" fill="hold" grpId="0" nodeType="afterEffect">
                                  <p:stCondLst>
                                    <p:cond delay="0"/>
                                  </p:stCondLst>
                                  <p:iterate type="lt">
                                    <p:tmPct val="10000"/>
                                  </p:iterate>
                                  <p:childTnLst>
                                    <p:set>
                                      <p:cBhvr>
                                        <p:cTn id="22" dur="1" fill="hold">
                                          <p:stCondLst>
                                            <p:cond delay="0"/>
                                          </p:stCondLst>
                                        </p:cTn>
                                        <p:tgtEl>
                                          <p:spTgt spid="18435">
                                            <p:txEl>
                                              <p:pRg st="3" end="3"/>
                                            </p:txEl>
                                          </p:spTgt>
                                        </p:tgtEl>
                                        <p:attrNameLst>
                                          <p:attrName>style.visibility</p:attrName>
                                        </p:attrNameLst>
                                      </p:cBhvr>
                                      <p:to>
                                        <p:strVal val="visible"/>
                                      </p:to>
                                    </p:set>
                                    <p:animEffect transition="in" filter="fade">
                                      <p:cBhvr>
                                        <p:cTn id="23" dur="250">
                                          <p:stCondLst>
                                            <p:cond delay="0"/>
                                          </p:stCondLst>
                                        </p:cTn>
                                        <p:tgtEl>
                                          <p:spTgt spid="18435">
                                            <p:txEl>
                                              <p:pRg st="3" end="3"/>
                                            </p:txEl>
                                          </p:spTgt>
                                        </p:tgtEl>
                                      </p:cBhvr>
                                    </p:animEffect>
                                  </p:childTnLst>
                                </p:cTn>
                              </p:par>
                            </p:childTnLst>
                          </p:cTn>
                        </p:par>
                        <p:par>
                          <p:cTn id="24" fill="hold">
                            <p:stCondLst>
                              <p:cond delay="5050"/>
                            </p:stCondLst>
                            <p:childTnLst>
                              <p:par>
                                <p:cTn id="25" presetID="10" presetClass="entr" presetSubtype="0" fill="hold" grpId="0" nodeType="afterEffect">
                                  <p:stCondLst>
                                    <p:cond delay="0"/>
                                  </p:stCondLst>
                                  <p:iterate type="lt">
                                    <p:tmPct val="10000"/>
                                  </p:iterate>
                                  <p:childTnLst>
                                    <p:set>
                                      <p:cBhvr>
                                        <p:cTn id="26" dur="1" fill="hold">
                                          <p:stCondLst>
                                            <p:cond delay="0"/>
                                          </p:stCondLst>
                                        </p:cTn>
                                        <p:tgtEl>
                                          <p:spTgt spid="18435">
                                            <p:txEl>
                                              <p:pRg st="4" end="4"/>
                                            </p:txEl>
                                          </p:spTgt>
                                        </p:tgtEl>
                                        <p:attrNameLst>
                                          <p:attrName>style.visibility</p:attrName>
                                        </p:attrNameLst>
                                      </p:cBhvr>
                                      <p:to>
                                        <p:strVal val="visible"/>
                                      </p:to>
                                    </p:set>
                                    <p:animEffect transition="in" filter="fade">
                                      <p:cBhvr>
                                        <p:cTn id="27" dur="250">
                                          <p:stCondLst>
                                            <p:cond delay="0"/>
                                          </p:stCondLst>
                                        </p:cTn>
                                        <p:tgtEl>
                                          <p:spTgt spid="18435">
                                            <p:txEl>
                                              <p:pRg st="4" end="4"/>
                                            </p:txEl>
                                          </p:spTgt>
                                        </p:tgtEl>
                                      </p:cBhvr>
                                    </p:animEffect>
                                  </p:childTnLst>
                                </p:cTn>
                              </p:par>
                            </p:childTnLst>
                          </p:cTn>
                        </p:par>
                        <p:par>
                          <p:cTn id="28" fill="hold" nodeType="withGroup">
                            <p:stCondLst>
                              <p:cond delay="5675"/>
                            </p:stCondLst>
                            <p:childTnLst>
                              <p:par>
                                <p:cTn id="29" presetID="10" presetClass="entr" presetSubtype="0" fill="hold" grpId="0" nodeType="afterEffect">
                                  <p:stCondLst>
                                    <p:cond delay="0"/>
                                  </p:stCondLst>
                                  <p:iterate type="lt">
                                    <p:tmPct val="10000"/>
                                  </p:iterate>
                                  <p:childTnLst>
                                    <p:set>
                                      <p:cBhvr>
                                        <p:cTn id="30" dur="1" fill="hold">
                                          <p:stCondLst>
                                            <p:cond delay="0"/>
                                          </p:stCondLst>
                                        </p:cTn>
                                        <p:tgtEl>
                                          <p:spTgt spid="18435">
                                            <p:txEl>
                                              <p:pRg st="5" end="5"/>
                                            </p:txEl>
                                          </p:spTgt>
                                        </p:tgtEl>
                                        <p:attrNameLst>
                                          <p:attrName>style.visibility</p:attrName>
                                        </p:attrNameLst>
                                      </p:cBhvr>
                                      <p:to>
                                        <p:strVal val="visible"/>
                                      </p:to>
                                    </p:set>
                                    <p:animEffect transition="in" filter="fade">
                                      <p:cBhvr>
                                        <p:cTn id="31" dur="250">
                                          <p:stCondLst>
                                            <p:cond delay="0"/>
                                          </p:stCondLst>
                                        </p:cTn>
                                        <p:tgtEl>
                                          <p:spTgt spid="18435">
                                            <p:txEl>
                                              <p:pRg st="5" end="5"/>
                                            </p:txEl>
                                          </p:spTgt>
                                        </p:tgtEl>
                                      </p:cBhvr>
                                    </p:animEffect>
                                  </p:childTnLst>
                                </p:cTn>
                              </p:par>
                            </p:childTnLst>
                          </p:cTn>
                        </p:par>
                        <p:par>
                          <p:cTn id="32" fill="hold">
                            <p:stCondLst>
                              <p:cond delay="6300"/>
                            </p:stCondLst>
                            <p:childTnLst>
                              <p:par>
                                <p:cTn id="33" presetID="10" presetClass="entr" presetSubtype="0" fill="hold" grpId="0" nodeType="afterEffect">
                                  <p:stCondLst>
                                    <p:cond delay="0"/>
                                  </p:stCondLst>
                                  <p:iterate type="lt">
                                    <p:tmPct val="10000"/>
                                  </p:iterate>
                                  <p:childTnLst>
                                    <p:set>
                                      <p:cBhvr>
                                        <p:cTn id="34" dur="1" fill="hold">
                                          <p:stCondLst>
                                            <p:cond delay="0"/>
                                          </p:stCondLst>
                                        </p:cTn>
                                        <p:tgtEl>
                                          <p:spTgt spid="18435">
                                            <p:txEl>
                                              <p:pRg st="6" end="6"/>
                                            </p:txEl>
                                          </p:spTgt>
                                        </p:tgtEl>
                                        <p:attrNameLst>
                                          <p:attrName>style.visibility</p:attrName>
                                        </p:attrNameLst>
                                      </p:cBhvr>
                                      <p:to>
                                        <p:strVal val="visible"/>
                                      </p:to>
                                    </p:set>
                                    <p:animEffect transition="in" filter="fade">
                                      <p:cBhvr>
                                        <p:cTn id="35" dur="250">
                                          <p:stCondLst>
                                            <p:cond delay="0"/>
                                          </p:stCondLst>
                                        </p:cTn>
                                        <p:tgtEl>
                                          <p:spTgt spid="18435">
                                            <p:txEl>
                                              <p:pRg st="6" end="6"/>
                                            </p:txEl>
                                          </p:spTgt>
                                        </p:tgtEl>
                                      </p:cBhvr>
                                    </p:animEffect>
                                  </p:childTnLst>
                                </p:cTn>
                              </p:par>
                            </p:childTnLst>
                          </p:cTn>
                        </p:par>
                      </p:childTnLst>
                    </p:cTn>
                  </p:par>
                  <p:par>
                    <p:cTn id="36" fill="hold">
                      <p:stCondLst>
                        <p:cond delay="indefinite"/>
                      </p:stCondLst>
                      <p:childTnLst>
                        <p:par>
                          <p:cTn id="37" fill="hold">
                            <p:stCondLst>
                              <p:cond delay="0"/>
                            </p:stCondLst>
                            <p:childTnLst>
                              <p:par>
                                <p:cTn id="38" presetID="21" presetClass="entr" presetSubtype="1" fill="hold" grpId="0" nodeType="clickEffect">
                                  <p:stCondLst>
                                    <p:cond delay="0"/>
                                  </p:stCondLst>
                                  <p:childTnLst>
                                    <p:set>
                                      <p:cBhvr>
                                        <p:cTn id="39" dur="1" fill="hold">
                                          <p:stCondLst>
                                            <p:cond delay="0"/>
                                          </p:stCondLst>
                                        </p:cTn>
                                        <p:tgtEl>
                                          <p:spTgt spid="3"/>
                                        </p:tgtEl>
                                        <p:attrNameLst>
                                          <p:attrName>style.visibility</p:attrName>
                                        </p:attrNameLst>
                                      </p:cBhvr>
                                      <p:to>
                                        <p:strVal val="visible"/>
                                      </p:to>
                                    </p:set>
                                    <p:animEffect transition="in" filter="wheel(1)">
                                      <p:cBhvr>
                                        <p:cTn id="40" dur="500"/>
                                        <p:tgtEl>
                                          <p:spTgt spid="3"/>
                                        </p:tgtEl>
                                      </p:cBhvr>
                                    </p:animEffect>
                                  </p:childTnLst>
                                </p:cTn>
                              </p:par>
                            </p:childTnLst>
                          </p:cTn>
                        </p:par>
                      </p:childTnLst>
                    </p:cTn>
                  </p:par>
                  <p:par>
                    <p:cTn id="41" fill="hold">
                      <p:stCondLst>
                        <p:cond delay="indefinite"/>
                      </p:stCondLst>
                      <p:childTnLst>
                        <p:par>
                          <p:cTn id="42" fill="hold">
                            <p:stCondLst>
                              <p:cond delay="0"/>
                            </p:stCondLst>
                            <p:childTnLst>
                              <p:par>
                                <p:cTn id="43" presetID="21" presetClass="entr" presetSubtype="1" fill="hold" grpId="0" nodeType="clickEffect">
                                  <p:stCondLst>
                                    <p:cond delay="0"/>
                                  </p:stCondLst>
                                  <p:childTnLst>
                                    <p:set>
                                      <p:cBhvr>
                                        <p:cTn id="44" dur="1" fill="hold">
                                          <p:stCondLst>
                                            <p:cond delay="0"/>
                                          </p:stCondLst>
                                        </p:cTn>
                                        <p:tgtEl>
                                          <p:spTgt spid="9"/>
                                        </p:tgtEl>
                                        <p:attrNameLst>
                                          <p:attrName>style.visibility</p:attrName>
                                        </p:attrNameLst>
                                      </p:cBhvr>
                                      <p:to>
                                        <p:strVal val="visible"/>
                                      </p:to>
                                    </p:set>
                                    <p:animEffect transition="in" filter="wheel(1)">
                                      <p:cBhvr>
                                        <p:cTn id="45" dur="500"/>
                                        <p:tgtEl>
                                          <p:spTgt spid="9"/>
                                        </p:tgtEl>
                                      </p:cBhvr>
                                    </p:animEffect>
                                  </p:childTnLst>
                                </p:cTn>
                              </p:par>
                            </p:childTnLst>
                          </p:cTn>
                        </p:par>
                      </p:childTnLst>
                    </p:cTn>
                  </p:par>
                  <p:par>
                    <p:cTn id="46" fill="hold">
                      <p:stCondLst>
                        <p:cond delay="indefinite"/>
                      </p:stCondLst>
                      <p:childTnLst>
                        <p:par>
                          <p:cTn id="47" fill="hold">
                            <p:stCondLst>
                              <p:cond delay="0"/>
                            </p:stCondLst>
                            <p:childTnLst>
                              <p:par>
                                <p:cTn id="48" presetID="21" presetClass="entr" presetSubtype="1" fill="hold" grpId="0" nodeType="clickEffect">
                                  <p:stCondLst>
                                    <p:cond delay="0"/>
                                  </p:stCondLst>
                                  <p:childTnLst>
                                    <p:set>
                                      <p:cBhvr>
                                        <p:cTn id="49" dur="1" fill="hold">
                                          <p:stCondLst>
                                            <p:cond delay="0"/>
                                          </p:stCondLst>
                                        </p:cTn>
                                        <p:tgtEl>
                                          <p:spTgt spid="10"/>
                                        </p:tgtEl>
                                        <p:attrNameLst>
                                          <p:attrName>style.visibility</p:attrName>
                                        </p:attrNameLst>
                                      </p:cBhvr>
                                      <p:to>
                                        <p:strVal val="visible"/>
                                      </p:to>
                                    </p:set>
                                    <p:animEffect transition="in" filter="wheel(1)">
                                      <p:cBhvr>
                                        <p:cTn id="50" dur="500"/>
                                        <p:tgtEl>
                                          <p:spTgt spid="1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434" grpId="0"/>
      <p:bldP spid="18435" grpId="0" uiExpand="1" build="p"/>
      <p:bldP spid="3" grpId="0" animBg="1"/>
      <p:bldP spid="9" grpId="0" animBg="1"/>
      <p:bldP spid="10" grpId="0" animBg="1"/>
    </p:bldLst>
  </p:timing>
</p:sld>
</file>

<file path=ppt/slides/slide13.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4"/>
          <a:srcRect/>
          <a:stretch>
            <a:fillRect/>
          </a:stretch>
        </a:blipFill>
        <a:effectLst/>
      </p:bgPr>
    </p:bg>
    <p:spTree>
      <p:nvGrpSpPr>
        <p:cNvPr id="1" name=""/>
        <p:cNvGrpSpPr/>
        <p:nvPr/>
      </p:nvGrpSpPr>
      <p:grpSpPr>
        <a:xfrm>
          <a:off x="0" y="0"/>
          <a:ext cx="0" cy="0"/>
          <a:chOff x="0" y="0"/>
          <a:chExt cx="0" cy="0"/>
        </a:xfrm>
      </p:grpSpPr>
      <p:sp>
        <p:nvSpPr>
          <p:cNvPr id="34818" name="Rectangle 2">
            <a:extLst>
              <a:ext uri="{FF2B5EF4-FFF2-40B4-BE49-F238E27FC236}">
                <a16:creationId xmlns:a16="http://schemas.microsoft.com/office/drawing/2014/main" id="{C2040ACC-DEEF-405F-9C38-0D18E600FFC8}"/>
              </a:ext>
            </a:extLst>
          </p:cNvPr>
          <p:cNvSpPr>
            <a:spLocks noChangeArrowheads="1"/>
          </p:cNvSpPr>
          <p:nvPr/>
        </p:nvSpPr>
        <p:spPr bwMode="auto">
          <a:xfrm>
            <a:off x="533400" y="796320"/>
            <a:ext cx="8382000" cy="40318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nchor="ct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4000" b="1" i="1" dirty="0">
                <a:solidFill>
                  <a:srgbClr val="2B08BE"/>
                </a:solidFill>
              </a:rPr>
              <a:t>                   </a:t>
            </a:r>
            <a:r>
              <a:rPr lang="en-US" altLang="en-US" sz="4800" b="1" i="1" dirty="0">
                <a:solidFill>
                  <a:schemeClr val="accent4"/>
                </a:solidFill>
                <a:highlight>
                  <a:srgbClr val="C0C0C0"/>
                </a:highlight>
              </a:rPr>
              <a:t>Homework</a:t>
            </a:r>
            <a:br>
              <a:rPr lang="en-US" altLang="en-US" sz="4800" b="1" i="1" dirty="0">
                <a:solidFill>
                  <a:schemeClr val="accent4"/>
                </a:solidFill>
              </a:rPr>
            </a:br>
            <a:br>
              <a:rPr lang="en-US" altLang="en-US" sz="4800" b="1" i="1" dirty="0">
                <a:solidFill>
                  <a:schemeClr val="accent4"/>
                </a:solidFill>
              </a:rPr>
            </a:br>
            <a:r>
              <a:rPr lang="en-US" altLang="en-US" sz="2800" dirty="0">
                <a:solidFill>
                  <a:schemeClr val="accent4"/>
                </a:solidFill>
              </a:rPr>
              <a:t> </a:t>
            </a:r>
            <a:r>
              <a:rPr lang="en-US" altLang="en-US" sz="2800" dirty="0">
                <a:solidFill>
                  <a:schemeClr val="accent4"/>
                </a:solidFill>
                <a:highlight>
                  <a:srgbClr val="C0C0C0"/>
                </a:highlight>
              </a:rPr>
              <a:t>- P</a:t>
            </a:r>
            <a:r>
              <a:rPr lang="en-US" altLang="en-US" sz="3200" dirty="0">
                <a:solidFill>
                  <a:schemeClr val="accent4"/>
                </a:solidFill>
                <a:highlight>
                  <a:srgbClr val="C0C0C0"/>
                </a:highlight>
              </a:rPr>
              <a:t>ractice dialogue at home, learn new word</a:t>
            </a:r>
          </a:p>
          <a:p>
            <a:pPr algn="l" eaLnBrk="1" hangingPunct="1"/>
            <a:r>
              <a:rPr lang="en-US" altLang="en-US" sz="3200" dirty="0">
                <a:solidFill>
                  <a:schemeClr val="accent4"/>
                </a:solidFill>
              </a:rPr>
              <a:t>   </a:t>
            </a:r>
            <a:r>
              <a:rPr lang="en-US" altLang="en-US" sz="3200" dirty="0">
                <a:solidFill>
                  <a:schemeClr val="accent4"/>
                </a:solidFill>
                <a:highlight>
                  <a:srgbClr val="C0C0C0"/>
                </a:highlight>
              </a:rPr>
              <a:t>by heart.</a:t>
            </a:r>
            <a:br>
              <a:rPr lang="en-US" altLang="en-US" sz="3200" dirty="0">
                <a:solidFill>
                  <a:schemeClr val="accent4"/>
                </a:solidFill>
                <a:highlight>
                  <a:srgbClr val="C0C0C0"/>
                </a:highlight>
              </a:rPr>
            </a:br>
            <a:r>
              <a:rPr lang="en-US" altLang="en-US" sz="3200" dirty="0">
                <a:solidFill>
                  <a:schemeClr val="accent4"/>
                </a:solidFill>
                <a:highlight>
                  <a:srgbClr val="C0C0C0"/>
                </a:highlight>
              </a:rPr>
              <a:t> - Prepare new lesson </a:t>
            </a:r>
            <a:r>
              <a:rPr lang="en-US" altLang="en-US" sz="3200" i="1" dirty="0">
                <a:solidFill>
                  <a:schemeClr val="accent4"/>
                </a:solidFill>
                <a:highlight>
                  <a:srgbClr val="C0C0C0"/>
                </a:highlight>
              </a:rPr>
              <a:t>speak-listen</a:t>
            </a:r>
            <a:br>
              <a:rPr lang="en-US" altLang="en-US" sz="3200" i="1" dirty="0">
                <a:solidFill>
                  <a:schemeClr val="accent4"/>
                </a:solidFill>
                <a:highlight>
                  <a:srgbClr val="C0C0C0"/>
                </a:highlight>
              </a:rPr>
            </a:br>
            <a:r>
              <a:rPr lang="en-US" altLang="en-US" sz="3200" dirty="0">
                <a:solidFill>
                  <a:schemeClr val="accent4"/>
                </a:solidFill>
                <a:highlight>
                  <a:srgbClr val="C0C0C0"/>
                </a:highlight>
              </a:rPr>
              <a:t> - Do ex 1/20 complete the sentences</a:t>
            </a:r>
            <a:br>
              <a:rPr lang="en-US" altLang="en-US" sz="3200" dirty="0">
                <a:solidFill>
                  <a:schemeClr val="bg1"/>
                </a:solidFill>
                <a:highlight>
                  <a:srgbClr val="C0C0C0"/>
                </a:highlight>
              </a:rPr>
            </a:br>
            <a:endParaRPr lang="en-US" altLang="en-US" sz="3200" dirty="0">
              <a:solidFill>
                <a:schemeClr val="bg1"/>
              </a:solidFill>
              <a:highlight>
                <a:srgbClr val="C0C0C0"/>
              </a:highlight>
            </a:endParaRPr>
          </a:p>
        </p:txBody>
      </p:sp>
    </p:spTree>
  </p:cSld>
  <p:clrMapOvr>
    <a:masterClrMapping/>
  </p:clrMapOvr>
  <p:transition spd="slow">
    <p:sndAc>
      <p:stSnd>
        <p:snd r:embed="rId2" name="wind.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withEffect">
                                  <p:stCondLst>
                                    <p:cond delay="0"/>
                                  </p:stCondLst>
                                  <p:childTnLst>
                                    <p:set>
                                      <p:cBhvr>
                                        <p:cTn id="6" dur="1" fill="hold">
                                          <p:stCondLst>
                                            <p:cond delay="0"/>
                                          </p:stCondLst>
                                        </p:cTn>
                                        <p:tgtEl>
                                          <p:spTgt spid="34818"/>
                                        </p:tgtEl>
                                        <p:attrNameLst>
                                          <p:attrName>style.visibility</p:attrName>
                                        </p:attrNameLst>
                                      </p:cBhvr>
                                      <p:to>
                                        <p:strVal val="visible"/>
                                      </p:to>
                                    </p:set>
                                    <p:anim calcmode="lin" valueType="num">
                                      <p:cBhvr additive="base">
                                        <p:cTn id="7" dur="500" fill="hold"/>
                                        <p:tgtEl>
                                          <p:spTgt spid="34818"/>
                                        </p:tgtEl>
                                        <p:attrNameLst>
                                          <p:attrName>ppt_x</p:attrName>
                                        </p:attrNameLst>
                                      </p:cBhvr>
                                      <p:tavLst>
                                        <p:tav tm="0">
                                          <p:val>
                                            <p:strVal val="0-#ppt_w/2"/>
                                          </p:val>
                                        </p:tav>
                                        <p:tav tm="100000">
                                          <p:val>
                                            <p:strVal val="#ppt_x"/>
                                          </p:val>
                                        </p:tav>
                                      </p:tavLst>
                                    </p:anim>
                                    <p:anim calcmode="lin" valueType="num">
                                      <p:cBhvr additive="base">
                                        <p:cTn id="8" dur="500" fill="hold"/>
                                        <p:tgtEl>
                                          <p:spTgt spid="34818"/>
                                        </p:tgtEl>
                                        <p:attrNameLst>
                                          <p:attrName>ppt_y</p:attrName>
                                        </p:attrNameLst>
                                      </p:cBhvr>
                                      <p:tavLst>
                                        <p:tav tm="0">
                                          <p:val>
                                            <p:strVal val="#ppt_y"/>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3" name="camera.wav"/>
                                        </p:tgtEl>
                                      </p:cMediaNode>
                                    </p:audio>
                                  </p:subTnLst>
                                </p:cTn>
                              </p:par>
                            </p:childTnLst>
                          </p:cTn>
                        </p:par>
                      </p:childTnLst>
                    </p:cTn>
                  </p:par>
                  <p:par>
                    <p:cTn id="9" fill="hold" nodeType="clickPar">
                      <p:stCondLst>
                        <p:cond delay="indefinite"/>
                      </p:stCondLst>
                      <p:childTnLst>
                        <p:par>
                          <p:cTn id="10" fill="hold" nodeType="withGroup">
                            <p:stCondLst>
                              <p:cond delay="0"/>
                            </p:stCondLst>
                            <p:childTnLst>
                              <p:par>
                                <p:cTn id="11" presetID="5" presetClass="entr" presetSubtype="10" fill="hold" nodeType="clickEffect">
                                  <p:stCondLst>
                                    <p:cond delay="0"/>
                                  </p:stCondLst>
                                  <p:childTnLst>
                                    <p:set>
                                      <p:cBhvr>
                                        <p:cTn id="12" dur="1" fill="hold">
                                          <p:stCondLst>
                                            <p:cond delay="0"/>
                                          </p:stCondLst>
                                        </p:cTn>
                                        <p:tgtEl>
                                          <p:spTgt spid="34818">
                                            <p:txEl>
                                              <p:pRg st="0" end="0"/>
                                            </p:txEl>
                                          </p:spTgt>
                                        </p:tgtEl>
                                        <p:attrNameLst>
                                          <p:attrName>style.visibility</p:attrName>
                                        </p:attrNameLst>
                                      </p:cBhvr>
                                      <p:to>
                                        <p:strVal val="visible"/>
                                      </p:to>
                                    </p:set>
                                    <p:animEffect transition="in" filter="checkerboard(across)">
                                      <p:cBhvr>
                                        <p:cTn id="13" dur="500"/>
                                        <p:tgtEl>
                                          <p:spTgt spid="34818">
                                            <p:txEl>
                                              <p:pRg st="0" end="0"/>
                                            </p:txEl>
                                          </p:spTgt>
                                        </p:tgtEl>
                                      </p:cBhvr>
                                    </p:animEffect>
                                  </p:childTnLst>
                                </p:cTn>
                              </p:par>
                            </p:childTnLst>
                          </p:cTn>
                        </p:par>
                      </p:childTnLst>
                    </p:cTn>
                  </p:par>
                  <p:par>
                    <p:cTn id="14" fill="hold">
                      <p:stCondLst>
                        <p:cond delay="indefinite"/>
                      </p:stCondLst>
                      <p:childTnLst>
                        <p:par>
                          <p:cTn id="15" fill="hold">
                            <p:stCondLst>
                              <p:cond delay="0"/>
                            </p:stCondLst>
                            <p:childTnLst>
                              <p:par>
                                <p:cTn id="16" presetID="5" presetClass="entr" presetSubtype="10" fill="hold" nodeType="clickEffect">
                                  <p:stCondLst>
                                    <p:cond delay="0"/>
                                  </p:stCondLst>
                                  <p:childTnLst>
                                    <p:set>
                                      <p:cBhvr>
                                        <p:cTn id="17" dur="1" fill="hold">
                                          <p:stCondLst>
                                            <p:cond delay="0"/>
                                          </p:stCondLst>
                                        </p:cTn>
                                        <p:tgtEl>
                                          <p:spTgt spid="34818">
                                            <p:txEl>
                                              <p:pRg st="1" end="1"/>
                                            </p:txEl>
                                          </p:spTgt>
                                        </p:tgtEl>
                                        <p:attrNameLst>
                                          <p:attrName>style.visibility</p:attrName>
                                        </p:attrNameLst>
                                      </p:cBhvr>
                                      <p:to>
                                        <p:strVal val="visible"/>
                                      </p:to>
                                    </p:set>
                                    <p:animEffect transition="in" filter="checkerboard(across)">
                                      <p:cBhvr>
                                        <p:cTn id="18" dur="500"/>
                                        <p:tgtEl>
                                          <p:spTgt spid="34818">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1746" name="Picture 2">
            <a:extLst>
              <a:ext uri="{FF2B5EF4-FFF2-40B4-BE49-F238E27FC236}">
                <a16:creationId xmlns:a16="http://schemas.microsoft.com/office/drawing/2014/main" id="{3E5E07BA-1CF2-46C1-ACB4-BC201184A97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200" y="1600200"/>
            <a:ext cx="1600200"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7" name="Picture 3">
            <a:extLst>
              <a:ext uri="{FF2B5EF4-FFF2-40B4-BE49-F238E27FC236}">
                <a16:creationId xmlns:a16="http://schemas.microsoft.com/office/drawing/2014/main" id="{B68F61FE-D80A-424C-AD8F-8C41DE3CC08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694701" y="4312071"/>
            <a:ext cx="1673225" cy="1612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8" name="Picture 4">
            <a:extLst>
              <a:ext uri="{FF2B5EF4-FFF2-40B4-BE49-F238E27FC236}">
                <a16:creationId xmlns:a16="http://schemas.microsoft.com/office/drawing/2014/main" id="{C0D991AB-C048-4853-8A61-7B5CB584881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934200" y="3429000"/>
            <a:ext cx="1600200"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49" name="Picture 5">
            <a:extLst>
              <a:ext uri="{FF2B5EF4-FFF2-40B4-BE49-F238E27FC236}">
                <a16:creationId xmlns:a16="http://schemas.microsoft.com/office/drawing/2014/main" id="{B3578D79-62A8-4B04-8201-22B30FAAEA63}"/>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762000" y="3581400"/>
            <a:ext cx="1539875"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0" name="Picture 6">
            <a:extLst>
              <a:ext uri="{FF2B5EF4-FFF2-40B4-BE49-F238E27FC236}">
                <a16:creationId xmlns:a16="http://schemas.microsoft.com/office/drawing/2014/main" id="{066629C6-EF55-498A-BFFA-BD7ECDB8B8FC}"/>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6529388" y="1524000"/>
            <a:ext cx="1624012" cy="1600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1" name="Picture 7">
            <a:extLst>
              <a:ext uri="{FF2B5EF4-FFF2-40B4-BE49-F238E27FC236}">
                <a16:creationId xmlns:a16="http://schemas.microsoft.com/office/drawing/2014/main" id="{490B6C93-7791-4F8D-BF5C-19CEF83C73FE}"/>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4796330" y="4302425"/>
            <a:ext cx="1624013" cy="158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5138" name="Group 18">
            <a:extLst>
              <a:ext uri="{FF2B5EF4-FFF2-40B4-BE49-F238E27FC236}">
                <a16:creationId xmlns:a16="http://schemas.microsoft.com/office/drawing/2014/main" id="{AD363A32-294E-4999-A1EB-B17AE8720DAB}"/>
              </a:ext>
            </a:extLst>
          </p:cNvPr>
          <p:cNvGrpSpPr>
            <a:grpSpLocks/>
          </p:cNvGrpSpPr>
          <p:nvPr/>
        </p:nvGrpSpPr>
        <p:grpSpPr bwMode="auto">
          <a:xfrm>
            <a:off x="304800" y="228600"/>
            <a:ext cx="8610600" cy="900113"/>
            <a:chOff x="192" y="144"/>
            <a:chExt cx="5424" cy="567"/>
          </a:xfrm>
        </p:grpSpPr>
        <p:sp>
          <p:nvSpPr>
            <p:cNvPr id="5139" name="Text Box 9">
              <a:extLst>
                <a:ext uri="{FF2B5EF4-FFF2-40B4-BE49-F238E27FC236}">
                  <a16:creationId xmlns:a16="http://schemas.microsoft.com/office/drawing/2014/main" id="{B218E426-7A99-4E29-B645-3EE9A7CCA766}"/>
                </a:ext>
              </a:extLst>
            </p:cNvPr>
            <p:cNvSpPr txBox="1">
              <a:spLocks noChangeArrowheads="1"/>
            </p:cNvSpPr>
            <p:nvPr/>
          </p:nvSpPr>
          <p:spPr bwMode="auto">
            <a:xfrm>
              <a:off x="1728" y="144"/>
              <a:ext cx="225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FF0066"/>
                  </a:solidFill>
                  <a:latin typeface="Verdana" panose="020B0604030504040204" pitchFamily="34" charset="0"/>
                </a:rPr>
                <a:t>Unit:3. At home</a:t>
              </a:r>
            </a:p>
          </p:txBody>
        </p:sp>
        <p:sp>
          <p:nvSpPr>
            <p:cNvPr id="5140" name="Text Box 10">
              <a:extLst>
                <a:ext uri="{FF2B5EF4-FFF2-40B4-BE49-F238E27FC236}">
                  <a16:creationId xmlns:a16="http://schemas.microsoft.com/office/drawing/2014/main" id="{A08B7BCE-4275-440C-B614-0387596D8738}"/>
                </a:ext>
              </a:extLst>
            </p:cNvPr>
            <p:cNvSpPr txBox="1">
              <a:spLocks noChangeArrowheads="1"/>
            </p:cNvSpPr>
            <p:nvPr/>
          </p:nvSpPr>
          <p:spPr bwMode="auto">
            <a:xfrm>
              <a:off x="192" y="384"/>
              <a:ext cx="54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FF0066"/>
                  </a:solidFill>
                  <a:latin typeface="Verdana" panose="020B0604030504040204" pitchFamily="34" charset="0"/>
                </a:rPr>
                <a:t>Lesson:1. Getting started-Listen and read</a:t>
              </a:r>
            </a:p>
          </p:txBody>
        </p:sp>
      </p:grpSp>
      <p:sp>
        <p:nvSpPr>
          <p:cNvPr id="31755" name="AutoShape 11">
            <a:extLst>
              <a:ext uri="{FF2B5EF4-FFF2-40B4-BE49-F238E27FC236}">
                <a16:creationId xmlns:a16="http://schemas.microsoft.com/office/drawing/2014/main" id="{47BBC057-F7F3-4AF1-B7FB-8C8000A6C48B}"/>
              </a:ext>
            </a:extLst>
          </p:cNvPr>
          <p:cNvSpPr>
            <a:spLocks noChangeArrowheads="1"/>
          </p:cNvSpPr>
          <p:nvPr/>
        </p:nvSpPr>
        <p:spPr bwMode="auto">
          <a:xfrm>
            <a:off x="2678274" y="1302333"/>
            <a:ext cx="3886200" cy="3032125"/>
          </a:xfrm>
          <a:prstGeom prst="irregularSeal1">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sz="2000" b="1" dirty="0">
                <a:solidFill>
                  <a:srgbClr val="FF0066"/>
                </a:solidFill>
                <a:latin typeface="Verdana" panose="020B0604030504040204" pitchFamily="34" charset="0"/>
              </a:rPr>
              <a:t>What do you often </a:t>
            </a:r>
          </a:p>
          <a:p>
            <a:r>
              <a:rPr lang="en-US" altLang="en-US" sz="2000" b="1" dirty="0">
                <a:solidFill>
                  <a:srgbClr val="FF0066"/>
                </a:solidFill>
                <a:latin typeface="Verdana" panose="020B0604030504040204" pitchFamily="34" charset="0"/>
              </a:rPr>
              <a:t>do to help your Mom </a:t>
            </a:r>
          </a:p>
          <a:p>
            <a:r>
              <a:rPr lang="en-US" altLang="en-US" sz="2000" b="1" dirty="0">
                <a:solidFill>
                  <a:srgbClr val="FF0066"/>
                </a:solidFill>
                <a:latin typeface="Verdana" panose="020B0604030504040204" pitchFamily="34" charset="0"/>
              </a:rPr>
              <a:t>at home?</a:t>
            </a:r>
          </a:p>
        </p:txBody>
      </p:sp>
      <p:sp>
        <p:nvSpPr>
          <p:cNvPr id="31756" name="Text Box 12">
            <a:extLst>
              <a:ext uri="{FF2B5EF4-FFF2-40B4-BE49-F238E27FC236}">
                <a16:creationId xmlns:a16="http://schemas.microsoft.com/office/drawing/2014/main" id="{1409862A-115E-427D-A3B6-8473732F16BA}"/>
              </a:ext>
            </a:extLst>
          </p:cNvPr>
          <p:cNvSpPr txBox="1">
            <a:spLocks noChangeArrowheads="1"/>
          </p:cNvSpPr>
          <p:nvPr/>
        </p:nvSpPr>
        <p:spPr bwMode="auto">
          <a:xfrm>
            <a:off x="441325" y="3048000"/>
            <a:ext cx="2682875" cy="46166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400" b="1" dirty="0">
                <a:solidFill>
                  <a:srgbClr val="0033CC"/>
                </a:solidFill>
                <a:latin typeface=".VnTeknical" pitchFamily="34" charset="0"/>
              </a:rPr>
              <a:t>Washing the dishes</a:t>
            </a:r>
          </a:p>
        </p:txBody>
      </p:sp>
      <p:sp>
        <p:nvSpPr>
          <p:cNvPr id="31757" name="Text Box 13">
            <a:extLst>
              <a:ext uri="{FF2B5EF4-FFF2-40B4-BE49-F238E27FC236}">
                <a16:creationId xmlns:a16="http://schemas.microsoft.com/office/drawing/2014/main" id="{49775064-949C-4DDC-8528-6B0D858D01BE}"/>
              </a:ext>
            </a:extLst>
          </p:cNvPr>
          <p:cNvSpPr txBox="1">
            <a:spLocks noChangeArrowheads="1"/>
          </p:cNvSpPr>
          <p:nvPr/>
        </p:nvSpPr>
        <p:spPr bwMode="auto">
          <a:xfrm>
            <a:off x="1066800" y="5105400"/>
            <a:ext cx="12954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400" b="1">
                <a:solidFill>
                  <a:srgbClr val="0033CC"/>
                </a:solidFill>
                <a:latin typeface=".VnTeknical" pitchFamily="34" charset="0"/>
              </a:rPr>
              <a:t>cooking</a:t>
            </a:r>
          </a:p>
        </p:txBody>
      </p:sp>
      <p:sp>
        <p:nvSpPr>
          <p:cNvPr id="31758" name="Text Box 14">
            <a:extLst>
              <a:ext uri="{FF2B5EF4-FFF2-40B4-BE49-F238E27FC236}">
                <a16:creationId xmlns:a16="http://schemas.microsoft.com/office/drawing/2014/main" id="{99B0D8A2-A131-4E2C-987A-AAD3802D54AF}"/>
              </a:ext>
            </a:extLst>
          </p:cNvPr>
          <p:cNvSpPr txBox="1">
            <a:spLocks noChangeArrowheads="1"/>
          </p:cNvSpPr>
          <p:nvPr/>
        </p:nvSpPr>
        <p:spPr bwMode="auto">
          <a:xfrm>
            <a:off x="4567730" y="5826425"/>
            <a:ext cx="2667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400" b="1">
                <a:solidFill>
                  <a:srgbClr val="0033CC"/>
                </a:solidFill>
                <a:latin typeface=".VnTeknical" pitchFamily="34" charset="0"/>
              </a:rPr>
              <a:t>feeding the chickens</a:t>
            </a:r>
          </a:p>
        </p:txBody>
      </p:sp>
      <p:sp>
        <p:nvSpPr>
          <p:cNvPr id="31759" name="Text Box 15">
            <a:extLst>
              <a:ext uri="{FF2B5EF4-FFF2-40B4-BE49-F238E27FC236}">
                <a16:creationId xmlns:a16="http://schemas.microsoft.com/office/drawing/2014/main" id="{A94986E6-5C12-4ED4-88CE-CABED021DCCE}"/>
              </a:ext>
            </a:extLst>
          </p:cNvPr>
          <p:cNvSpPr txBox="1">
            <a:spLocks noChangeArrowheads="1"/>
          </p:cNvSpPr>
          <p:nvPr/>
        </p:nvSpPr>
        <p:spPr bwMode="auto">
          <a:xfrm>
            <a:off x="2542301" y="5836071"/>
            <a:ext cx="21336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400" b="1">
                <a:solidFill>
                  <a:srgbClr val="0033CC"/>
                </a:solidFill>
                <a:latin typeface=".VnTeknical" pitchFamily="34" charset="0"/>
              </a:rPr>
              <a:t>making the bed</a:t>
            </a:r>
          </a:p>
        </p:txBody>
      </p:sp>
      <p:sp>
        <p:nvSpPr>
          <p:cNvPr id="31760" name="Text Box 16">
            <a:extLst>
              <a:ext uri="{FF2B5EF4-FFF2-40B4-BE49-F238E27FC236}">
                <a16:creationId xmlns:a16="http://schemas.microsoft.com/office/drawing/2014/main" id="{79ACA754-57DA-426D-A876-8CFCF46DF072}"/>
              </a:ext>
            </a:extLst>
          </p:cNvPr>
          <p:cNvSpPr txBox="1">
            <a:spLocks noChangeArrowheads="1"/>
          </p:cNvSpPr>
          <p:nvPr/>
        </p:nvSpPr>
        <p:spPr bwMode="auto">
          <a:xfrm>
            <a:off x="6553200" y="4876800"/>
            <a:ext cx="25908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400" b="1">
                <a:solidFill>
                  <a:srgbClr val="0033CC"/>
                </a:solidFill>
                <a:latin typeface=".VnTeknical" pitchFamily="34" charset="0"/>
              </a:rPr>
              <a:t>sweeping the floor</a:t>
            </a:r>
          </a:p>
        </p:txBody>
      </p:sp>
      <p:sp>
        <p:nvSpPr>
          <p:cNvPr id="31761" name="Text Box 17">
            <a:extLst>
              <a:ext uri="{FF2B5EF4-FFF2-40B4-BE49-F238E27FC236}">
                <a16:creationId xmlns:a16="http://schemas.microsoft.com/office/drawing/2014/main" id="{07D88A29-7514-42A3-931A-915D4B5E018B}"/>
              </a:ext>
            </a:extLst>
          </p:cNvPr>
          <p:cNvSpPr txBox="1">
            <a:spLocks noChangeArrowheads="1"/>
          </p:cNvSpPr>
          <p:nvPr/>
        </p:nvSpPr>
        <p:spPr bwMode="auto">
          <a:xfrm>
            <a:off x="6629400" y="3048000"/>
            <a:ext cx="2286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400" b="1">
                <a:solidFill>
                  <a:srgbClr val="0033CC"/>
                </a:solidFill>
                <a:latin typeface=".VnTeknical" pitchFamily="34" charset="0"/>
              </a:rPr>
              <a:t>tidying up</a:t>
            </a:r>
          </a:p>
        </p:txBody>
      </p:sp>
      <p:sp>
        <p:nvSpPr>
          <p:cNvPr id="31763" name="Text Box 19">
            <a:extLst>
              <a:ext uri="{FF2B5EF4-FFF2-40B4-BE49-F238E27FC236}">
                <a16:creationId xmlns:a16="http://schemas.microsoft.com/office/drawing/2014/main" id="{9A0DF6DE-003C-4A79-A473-9610A22AE9B7}"/>
              </a:ext>
            </a:extLst>
          </p:cNvPr>
          <p:cNvSpPr txBox="1">
            <a:spLocks noChangeArrowheads="1"/>
          </p:cNvSpPr>
          <p:nvPr/>
        </p:nvSpPr>
        <p:spPr bwMode="auto">
          <a:xfrm>
            <a:off x="441325" y="1055688"/>
            <a:ext cx="2814638"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2800"/>
              <a:t>I. Getting started</a:t>
            </a:r>
          </a:p>
        </p:txBody>
      </p:sp>
    </p:spTree>
  </p:cSld>
  <p:clrMapOvr>
    <a:masterClrMapping/>
  </p:clrMapOvr>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1763"/>
                                        </p:tgtEl>
                                        <p:attrNameLst>
                                          <p:attrName>style.visibility</p:attrName>
                                        </p:attrNameLst>
                                      </p:cBhvr>
                                      <p:to>
                                        <p:strVal val="visible"/>
                                      </p:to>
                                    </p:set>
                                    <p:animEffect transition="in" filter="blinds(horizontal)">
                                      <p:cBhvr>
                                        <p:cTn id="7" dur="500"/>
                                        <p:tgtEl>
                                          <p:spTgt spid="31763"/>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grpId="0" nodeType="clickEffect">
                                  <p:stCondLst>
                                    <p:cond delay="0"/>
                                  </p:stCondLst>
                                  <p:childTnLst>
                                    <p:set>
                                      <p:cBhvr>
                                        <p:cTn id="11" dur="1" fill="hold">
                                          <p:stCondLst>
                                            <p:cond delay="0"/>
                                          </p:stCondLst>
                                        </p:cTn>
                                        <p:tgtEl>
                                          <p:spTgt spid="31755"/>
                                        </p:tgtEl>
                                        <p:attrNameLst>
                                          <p:attrName>style.visibility</p:attrName>
                                        </p:attrNameLst>
                                      </p:cBhvr>
                                      <p:to>
                                        <p:strVal val="visible"/>
                                      </p:to>
                                    </p:set>
                                    <p:animEffect transition="in" filter="diamond(in)">
                                      <p:cBhvr>
                                        <p:cTn id="12" dur="2000"/>
                                        <p:tgtEl>
                                          <p:spTgt spid="31755"/>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31746"/>
                                        </p:tgtEl>
                                        <p:attrNameLst>
                                          <p:attrName>style.visibility</p:attrName>
                                        </p:attrNameLst>
                                      </p:cBhvr>
                                      <p:to>
                                        <p:strVal val="visible"/>
                                      </p:to>
                                    </p:set>
                                    <p:animEffect transition="in" filter="blinds(horizontal)">
                                      <p:cBhvr>
                                        <p:cTn id="17" dur="500"/>
                                        <p:tgtEl>
                                          <p:spTgt spid="31746"/>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nodeType="clickEffect">
                                  <p:stCondLst>
                                    <p:cond delay="0"/>
                                  </p:stCondLst>
                                  <p:childTnLst>
                                    <p:set>
                                      <p:cBhvr>
                                        <p:cTn id="21" dur="1" fill="hold">
                                          <p:stCondLst>
                                            <p:cond delay="0"/>
                                          </p:stCondLst>
                                        </p:cTn>
                                        <p:tgtEl>
                                          <p:spTgt spid="31750"/>
                                        </p:tgtEl>
                                        <p:attrNameLst>
                                          <p:attrName>style.visibility</p:attrName>
                                        </p:attrNameLst>
                                      </p:cBhvr>
                                      <p:to>
                                        <p:strVal val="visible"/>
                                      </p:to>
                                    </p:set>
                                    <p:animEffect transition="in" filter="box(in)">
                                      <p:cBhvr>
                                        <p:cTn id="22" dur="500"/>
                                        <p:tgtEl>
                                          <p:spTgt spid="31750"/>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31749"/>
                                        </p:tgtEl>
                                        <p:attrNameLst>
                                          <p:attrName>style.visibility</p:attrName>
                                        </p:attrNameLst>
                                      </p:cBhvr>
                                      <p:to>
                                        <p:strVal val="visible"/>
                                      </p:to>
                                    </p:set>
                                    <p:animEffect transition="in" filter="checkerboard(across)">
                                      <p:cBhvr>
                                        <p:cTn id="27" dur="500"/>
                                        <p:tgtEl>
                                          <p:spTgt spid="31749"/>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nodeType="clickEffect">
                                  <p:stCondLst>
                                    <p:cond delay="0"/>
                                  </p:stCondLst>
                                  <p:childTnLst>
                                    <p:set>
                                      <p:cBhvr>
                                        <p:cTn id="31" dur="1" fill="hold">
                                          <p:stCondLst>
                                            <p:cond delay="0"/>
                                          </p:stCondLst>
                                        </p:cTn>
                                        <p:tgtEl>
                                          <p:spTgt spid="31748"/>
                                        </p:tgtEl>
                                        <p:attrNameLst>
                                          <p:attrName>style.visibility</p:attrName>
                                        </p:attrNameLst>
                                      </p:cBhvr>
                                      <p:to>
                                        <p:strVal val="visible"/>
                                      </p:to>
                                    </p:set>
                                    <p:animEffect transition="in" filter="diamond(in)">
                                      <p:cBhvr>
                                        <p:cTn id="32" dur="2000"/>
                                        <p:tgtEl>
                                          <p:spTgt spid="31748"/>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nodeType="clickEffect">
                                  <p:stCondLst>
                                    <p:cond delay="0"/>
                                  </p:stCondLst>
                                  <p:childTnLst>
                                    <p:set>
                                      <p:cBhvr>
                                        <p:cTn id="36" dur="1" fill="hold">
                                          <p:stCondLst>
                                            <p:cond delay="0"/>
                                          </p:stCondLst>
                                        </p:cTn>
                                        <p:tgtEl>
                                          <p:spTgt spid="31747"/>
                                        </p:tgtEl>
                                        <p:attrNameLst>
                                          <p:attrName>style.visibility</p:attrName>
                                        </p:attrNameLst>
                                      </p:cBhvr>
                                      <p:to>
                                        <p:strVal val="visible"/>
                                      </p:to>
                                    </p:set>
                                    <p:anim calcmode="lin" valueType="num">
                                      <p:cBhvr additive="base">
                                        <p:cTn id="37" dur="500" fill="hold"/>
                                        <p:tgtEl>
                                          <p:spTgt spid="31747"/>
                                        </p:tgtEl>
                                        <p:attrNameLst>
                                          <p:attrName>ppt_x</p:attrName>
                                        </p:attrNameLst>
                                      </p:cBhvr>
                                      <p:tavLst>
                                        <p:tav tm="0">
                                          <p:val>
                                            <p:strVal val="#ppt_x"/>
                                          </p:val>
                                        </p:tav>
                                        <p:tav tm="100000">
                                          <p:val>
                                            <p:strVal val="#ppt_x"/>
                                          </p:val>
                                        </p:tav>
                                      </p:tavLst>
                                    </p:anim>
                                    <p:anim calcmode="lin" valueType="num">
                                      <p:cBhvr additive="base">
                                        <p:cTn id="38" dur="500" fill="hold"/>
                                        <p:tgtEl>
                                          <p:spTgt spid="31747"/>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8" presetClass="entr" presetSubtype="16" fill="hold" nodeType="clickEffect">
                                  <p:stCondLst>
                                    <p:cond delay="0"/>
                                  </p:stCondLst>
                                  <p:childTnLst>
                                    <p:set>
                                      <p:cBhvr>
                                        <p:cTn id="42" dur="1" fill="hold">
                                          <p:stCondLst>
                                            <p:cond delay="0"/>
                                          </p:stCondLst>
                                        </p:cTn>
                                        <p:tgtEl>
                                          <p:spTgt spid="31751"/>
                                        </p:tgtEl>
                                        <p:attrNameLst>
                                          <p:attrName>style.visibility</p:attrName>
                                        </p:attrNameLst>
                                      </p:cBhvr>
                                      <p:to>
                                        <p:strVal val="visible"/>
                                      </p:to>
                                    </p:set>
                                    <p:animEffect transition="in" filter="diamond(in)">
                                      <p:cBhvr>
                                        <p:cTn id="43" dur="2000"/>
                                        <p:tgtEl>
                                          <p:spTgt spid="31751"/>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4" presetClass="entr" presetSubtype="16" fill="hold" grpId="0" nodeType="clickEffect">
                                  <p:stCondLst>
                                    <p:cond delay="0"/>
                                  </p:stCondLst>
                                  <p:childTnLst>
                                    <p:set>
                                      <p:cBhvr>
                                        <p:cTn id="47" dur="1" fill="hold">
                                          <p:stCondLst>
                                            <p:cond delay="0"/>
                                          </p:stCondLst>
                                        </p:cTn>
                                        <p:tgtEl>
                                          <p:spTgt spid="31756"/>
                                        </p:tgtEl>
                                        <p:attrNameLst>
                                          <p:attrName>style.visibility</p:attrName>
                                        </p:attrNameLst>
                                      </p:cBhvr>
                                      <p:to>
                                        <p:strVal val="visible"/>
                                      </p:to>
                                    </p:set>
                                    <p:animEffect transition="in" filter="box(in)">
                                      <p:cBhvr>
                                        <p:cTn id="48" dur="500"/>
                                        <p:tgtEl>
                                          <p:spTgt spid="31756"/>
                                        </p:tgtEl>
                                      </p:cBhvr>
                                    </p:animEffect>
                                  </p:childTnLst>
                                </p:cTn>
                              </p:par>
                            </p:childTnLst>
                          </p:cTn>
                        </p:par>
                      </p:childTnLst>
                    </p:cTn>
                  </p:par>
                  <p:par>
                    <p:cTn id="49" fill="hold" nodeType="clickPar">
                      <p:stCondLst>
                        <p:cond delay="indefinite"/>
                      </p:stCondLst>
                      <p:childTnLst>
                        <p:par>
                          <p:cTn id="50" fill="hold" nodeType="withGroup">
                            <p:stCondLst>
                              <p:cond delay="0"/>
                            </p:stCondLst>
                            <p:childTnLst>
                              <p:par>
                                <p:cTn id="51" presetID="4" presetClass="entr" presetSubtype="16" fill="hold" grpId="0" nodeType="clickEffect">
                                  <p:stCondLst>
                                    <p:cond delay="0"/>
                                  </p:stCondLst>
                                  <p:childTnLst>
                                    <p:set>
                                      <p:cBhvr>
                                        <p:cTn id="52" dur="1" fill="hold">
                                          <p:stCondLst>
                                            <p:cond delay="0"/>
                                          </p:stCondLst>
                                        </p:cTn>
                                        <p:tgtEl>
                                          <p:spTgt spid="31761"/>
                                        </p:tgtEl>
                                        <p:attrNameLst>
                                          <p:attrName>style.visibility</p:attrName>
                                        </p:attrNameLst>
                                      </p:cBhvr>
                                      <p:to>
                                        <p:strVal val="visible"/>
                                      </p:to>
                                    </p:set>
                                    <p:animEffect transition="in" filter="box(in)">
                                      <p:cBhvr>
                                        <p:cTn id="53" dur="500"/>
                                        <p:tgtEl>
                                          <p:spTgt spid="31761"/>
                                        </p:tgtEl>
                                      </p:cBhvr>
                                    </p:animEffect>
                                  </p:childTnLst>
                                </p:cTn>
                              </p:par>
                            </p:childTnLst>
                          </p:cTn>
                        </p:par>
                      </p:childTnLst>
                    </p:cTn>
                  </p:par>
                  <p:par>
                    <p:cTn id="54" fill="hold" nodeType="clickPar">
                      <p:stCondLst>
                        <p:cond delay="indefinite"/>
                      </p:stCondLst>
                      <p:childTnLst>
                        <p:par>
                          <p:cTn id="55" fill="hold" nodeType="withGroup">
                            <p:stCondLst>
                              <p:cond delay="0"/>
                            </p:stCondLst>
                            <p:childTnLst>
                              <p:par>
                                <p:cTn id="56" presetID="5" presetClass="entr" presetSubtype="10" fill="hold" grpId="0" nodeType="clickEffect">
                                  <p:stCondLst>
                                    <p:cond delay="0"/>
                                  </p:stCondLst>
                                  <p:childTnLst>
                                    <p:set>
                                      <p:cBhvr>
                                        <p:cTn id="57" dur="1" fill="hold">
                                          <p:stCondLst>
                                            <p:cond delay="0"/>
                                          </p:stCondLst>
                                        </p:cTn>
                                        <p:tgtEl>
                                          <p:spTgt spid="31757"/>
                                        </p:tgtEl>
                                        <p:attrNameLst>
                                          <p:attrName>style.visibility</p:attrName>
                                        </p:attrNameLst>
                                      </p:cBhvr>
                                      <p:to>
                                        <p:strVal val="visible"/>
                                      </p:to>
                                    </p:set>
                                    <p:animEffect transition="in" filter="checkerboard(across)">
                                      <p:cBhvr>
                                        <p:cTn id="58" dur="500"/>
                                        <p:tgtEl>
                                          <p:spTgt spid="31757"/>
                                        </p:tgtEl>
                                      </p:cBhvr>
                                    </p:animEffect>
                                  </p:childTnLst>
                                </p:cTn>
                              </p:par>
                            </p:childTnLst>
                          </p:cTn>
                        </p:par>
                      </p:childTnLst>
                    </p:cTn>
                  </p:par>
                  <p:par>
                    <p:cTn id="59" fill="hold" nodeType="clickPar">
                      <p:stCondLst>
                        <p:cond delay="indefinite"/>
                      </p:stCondLst>
                      <p:childTnLst>
                        <p:par>
                          <p:cTn id="60" fill="hold" nodeType="withGroup">
                            <p:stCondLst>
                              <p:cond delay="0"/>
                            </p:stCondLst>
                            <p:childTnLst>
                              <p:par>
                                <p:cTn id="61" presetID="8" presetClass="entr" presetSubtype="16" fill="hold" grpId="0" nodeType="clickEffect">
                                  <p:stCondLst>
                                    <p:cond delay="0"/>
                                  </p:stCondLst>
                                  <p:childTnLst>
                                    <p:set>
                                      <p:cBhvr>
                                        <p:cTn id="62" dur="1" fill="hold">
                                          <p:stCondLst>
                                            <p:cond delay="0"/>
                                          </p:stCondLst>
                                        </p:cTn>
                                        <p:tgtEl>
                                          <p:spTgt spid="31760"/>
                                        </p:tgtEl>
                                        <p:attrNameLst>
                                          <p:attrName>style.visibility</p:attrName>
                                        </p:attrNameLst>
                                      </p:cBhvr>
                                      <p:to>
                                        <p:strVal val="visible"/>
                                      </p:to>
                                    </p:set>
                                    <p:animEffect transition="in" filter="diamond(in)">
                                      <p:cBhvr>
                                        <p:cTn id="63" dur="2000"/>
                                        <p:tgtEl>
                                          <p:spTgt spid="31760"/>
                                        </p:tgtEl>
                                      </p:cBhvr>
                                    </p:animEffect>
                                  </p:childTnLst>
                                </p:cTn>
                              </p:par>
                            </p:childTnLst>
                          </p:cTn>
                        </p:par>
                      </p:childTnLst>
                    </p:cTn>
                  </p:par>
                  <p:par>
                    <p:cTn id="64" fill="hold" nodeType="clickPar">
                      <p:stCondLst>
                        <p:cond delay="indefinite"/>
                      </p:stCondLst>
                      <p:childTnLst>
                        <p:par>
                          <p:cTn id="65" fill="hold" nodeType="withGroup">
                            <p:stCondLst>
                              <p:cond delay="0"/>
                            </p:stCondLst>
                            <p:childTnLst>
                              <p:par>
                                <p:cTn id="66" presetID="8" presetClass="entr" presetSubtype="16" fill="hold" grpId="0" nodeType="clickEffect">
                                  <p:stCondLst>
                                    <p:cond delay="0"/>
                                  </p:stCondLst>
                                  <p:childTnLst>
                                    <p:set>
                                      <p:cBhvr>
                                        <p:cTn id="67" dur="1" fill="hold">
                                          <p:stCondLst>
                                            <p:cond delay="0"/>
                                          </p:stCondLst>
                                        </p:cTn>
                                        <p:tgtEl>
                                          <p:spTgt spid="31759"/>
                                        </p:tgtEl>
                                        <p:attrNameLst>
                                          <p:attrName>style.visibility</p:attrName>
                                        </p:attrNameLst>
                                      </p:cBhvr>
                                      <p:to>
                                        <p:strVal val="visible"/>
                                      </p:to>
                                    </p:set>
                                    <p:animEffect transition="in" filter="diamond(in)">
                                      <p:cBhvr>
                                        <p:cTn id="68" dur="2000"/>
                                        <p:tgtEl>
                                          <p:spTgt spid="31759"/>
                                        </p:tgtEl>
                                      </p:cBhvr>
                                    </p:animEffect>
                                  </p:childTnLst>
                                </p:cTn>
                              </p:par>
                            </p:childTnLst>
                          </p:cTn>
                        </p:par>
                      </p:childTnLst>
                    </p:cTn>
                  </p:par>
                  <p:par>
                    <p:cTn id="69" fill="hold" nodeType="clickPar">
                      <p:stCondLst>
                        <p:cond delay="indefinite"/>
                      </p:stCondLst>
                      <p:childTnLst>
                        <p:par>
                          <p:cTn id="70" fill="hold" nodeType="withGroup">
                            <p:stCondLst>
                              <p:cond delay="0"/>
                            </p:stCondLst>
                            <p:childTnLst>
                              <p:par>
                                <p:cTn id="71" presetID="4" presetClass="entr" presetSubtype="16" fill="hold" grpId="0" nodeType="clickEffect">
                                  <p:stCondLst>
                                    <p:cond delay="0"/>
                                  </p:stCondLst>
                                  <p:childTnLst>
                                    <p:set>
                                      <p:cBhvr>
                                        <p:cTn id="72" dur="1" fill="hold">
                                          <p:stCondLst>
                                            <p:cond delay="0"/>
                                          </p:stCondLst>
                                        </p:cTn>
                                        <p:tgtEl>
                                          <p:spTgt spid="31758"/>
                                        </p:tgtEl>
                                        <p:attrNameLst>
                                          <p:attrName>style.visibility</p:attrName>
                                        </p:attrNameLst>
                                      </p:cBhvr>
                                      <p:to>
                                        <p:strVal val="visible"/>
                                      </p:to>
                                    </p:set>
                                    <p:animEffect transition="in" filter="box(in)">
                                      <p:cBhvr>
                                        <p:cTn id="73" dur="500"/>
                                        <p:tgtEl>
                                          <p:spTgt spid="3175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755" grpId="0" animBg="1"/>
      <p:bldP spid="31756" grpId="0"/>
      <p:bldP spid="31757" grpId="0"/>
      <p:bldP spid="31758" grpId="0"/>
      <p:bldP spid="31759" grpId="0"/>
      <p:bldP spid="31760" grpId="0"/>
      <p:bldP spid="31761" grpId="0"/>
      <p:bldP spid="31763"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9" name="WordArt 5">
            <a:extLst>
              <a:ext uri="{FF2B5EF4-FFF2-40B4-BE49-F238E27FC236}">
                <a16:creationId xmlns:a16="http://schemas.microsoft.com/office/drawing/2014/main" id="{EAD15046-E775-40B6-AC5E-5F40E95DB468}"/>
              </a:ext>
            </a:extLst>
          </p:cNvPr>
          <p:cNvSpPr>
            <a:spLocks noChangeArrowheads="1" noChangeShapeType="1" noTextEdit="1"/>
          </p:cNvSpPr>
          <p:nvPr/>
        </p:nvSpPr>
        <p:spPr bwMode="auto">
          <a:xfrm>
            <a:off x="2586038" y="2155825"/>
            <a:ext cx="4500562" cy="282575"/>
          </a:xfrm>
          <a:prstGeom prst="rect">
            <a:avLst/>
          </a:prstGeom>
        </p:spPr>
        <p:txBody>
          <a:bodyPr wrap="none" fromWordArt="1">
            <a:prstTxWarp prst="textPlain">
              <a:avLst>
                <a:gd name="adj" fmla="val 50000"/>
              </a:avLst>
            </a:prstTxWarp>
          </a:bodyPr>
          <a:lstStyle/>
          <a:p>
            <a:r>
              <a:rPr lang="en-US" sz="3600" b="1" kern="10">
                <a:ln w="19050">
                  <a:solidFill>
                    <a:srgbClr val="FF0066"/>
                  </a:solidFill>
                  <a:round/>
                  <a:headEnd/>
                  <a:tailEnd/>
                </a:ln>
                <a:solidFill>
                  <a:srgbClr val="0066CC"/>
                </a:solidFill>
                <a:effectLst>
                  <a:outerShdw dist="35921" dir="2700000" algn="ctr" rotWithShape="0">
                    <a:srgbClr val="990000"/>
                  </a:outerShdw>
                </a:effectLst>
                <a:latin typeface="Impact" panose="020B0806030902050204" pitchFamily="34" charset="0"/>
              </a:rPr>
              <a:t>* True/fasle statements prediction</a:t>
            </a:r>
          </a:p>
        </p:txBody>
      </p:sp>
      <p:sp>
        <p:nvSpPr>
          <p:cNvPr id="36870" name="Text Box 6">
            <a:extLst>
              <a:ext uri="{FF2B5EF4-FFF2-40B4-BE49-F238E27FC236}">
                <a16:creationId xmlns:a16="http://schemas.microsoft.com/office/drawing/2014/main" id="{7B238AAE-BF00-40C5-9586-9090FC3BE334}"/>
              </a:ext>
            </a:extLst>
          </p:cNvPr>
          <p:cNvSpPr txBox="1">
            <a:spLocks noChangeArrowheads="1"/>
          </p:cNvSpPr>
          <p:nvPr/>
        </p:nvSpPr>
        <p:spPr bwMode="auto">
          <a:xfrm>
            <a:off x="609600" y="2757488"/>
            <a:ext cx="8229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0033CC"/>
                </a:solidFill>
                <a:latin typeface=".VnTeknical" pitchFamily="34" charset="0"/>
              </a:rPr>
              <a:t>1.Mrs.Vui has to go and visit her friends after work.</a:t>
            </a:r>
          </a:p>
        </p:txBody>
      </p:sp>
      <p:sp>
        <p:nvSpPr>
          <p:cNvPr id="36871" name="Text Box 7">
            <a:extLst>
              <a:ext uri="{FF2B5EF4-FFF2-40B4-BE49-F238E27FC236}">
                <a16:creationId xmlns:a16="http://schemas.microsoft.com/office/drawing/2014/main" id="{ED8D8463-B51B-42F6-B23F-1D5022238DFB}"/>
              </a:ext>
            </a:extLst>
          </p:cNvPr>
          <p:cNvSpPr txBox="1">
            <a:spLocks noChangeArrowheads="1"/>
          </p:cNvSpPr>
          <p:nvPr/>
        </p:nvSpPr>
        <p:spPr bwMode="auto">
          <a:xfrm>
            <a:off x="533400" y="3595688"/>
            <a:ext cx="8229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0033CC"/>
                </a:solidFill>
                <a:latin typeface=".VnTeknical" pitchFamily="34" charset="0"/>
              </a:rPr>
              <a:t>2.Mrs.Vui will be home before dinner.</a:t>
            </a:r>
          </a:p>
        </p:txBody>
      </p:sp>
      <p:sp>
        <p:nvSpPr>
          <p:cNvPr id="36872" name="Text Box 8">
            <a:extLst>
              <a:ext uri="{FF2B5EF4-FFF2-40B4-BE49-F238E27FC236}">
                <a16:creationId xmlns:a16="http://schemas.microsoft.com/office/drawing/2014/main" id="{0D1145AB-F93E-4EF2-A23C-2E612D50B815}"/>
              </a:ext>
            </a:extLst>
          </p:cNvPr>
          <p:cNvSpPr txBox="1">
            <a:spLocks noChangeArrowheads="1"/>
          </p:cNvSpPr>
          <p:nvPr/>
        </p:nvSpPr>
        <p:spPr bwMode="auto">
          <a:xfrm>
            <a:off x="533400" y="4357688"/>
            <a:ext cx="8229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0033CC"/>
                </a:solidFill>
                <a:latin typeface=".VnTeknical" pitchFamily="34" charset="0"/>
              </a:rPr>
              <a:t>3.Nam will have to cook dinner himself.</a:t>
            </a:r>
          </a:p>
        </p:txBody>
      </p:sp>
      <p:sp>
        <p:nvSpPr>
          <p:cNvPr id="36873" name="Text Box 9">
            <a:extLst>
              <a:ext uri="{FF2B5EF4-FFF2-40B4-BE49-F238E27FC236}">
                <a16:creationId xmlns:a16="http://schemas.microsoft.com/office/drawing/2014/main" id="{63E47710-8928-4829-A8B5-5560E45D6C54}"/>
              </a:ext>
            </a:extLst>
          </p:cNvPr>
          <p:cNvSpPr txBox="1">
            <a:spLocks noChangeArrowheads="1"/>
          </p:cNvSpPr>
          <p:nvPr/>
        </p:nvSpPr>
        <p:spPr bwMode="auto">
          <a:xfrm>
            <a:off x="533400" y="5226050"/>
            <a:ext cx="8229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0033CC"/>
                </a:solidFill>
                <a:latin typeface=".VnTeknical" pitchFamily="34" charset="0"/>
              </a:rPr>
              <a:t>4.Mrs.Chi will go to the market and buy some fish and vegetables for Nam.</a:t>
            </a:r>
          </a:p>
        </p:txBody>
      </p:sp>
      <p:grpSp>
        <p:nvGrpSpPr>
          <p:cNvPr id="6151" name="Group 11">
            <a:extLst>
              <a:ext uri="{FF2B5EF4-FFF2-40B4-BE49-F238E27FC236}">
                <a16:creationId xmlns:a16="http://schemas.microsoft.com/office/drawing/2014/main" id="{E7A95B2B-DEA2-4E53-85D6-224CF16AB491}"/>
              </a:ext>
            </a:extLst>
          </p:cNvPr>
          <p:cNvGrpSpPr>
            <a:grpSpLocks/>
          </p:cNvGrpSpPr>
          <p:nvPr/>
        </p:nvGrpSpPr>
        <p:grpSpPr bwMode="auto">
          <a:xfrm>
            <a:off x="304800" y="166688"/>
            <a:ext cx="8610600" cy="1662113"/>
            <a:chOff x="192" y="105"/>
            <a:chExt cx="5424" cy="1047"/>
          </a:xfrm>
        </p:grpSpPr>
        <p:sp>
          <p:nvSpPr>
            <p:cNvPr id="6153" name="Text Box 3">
              <a:extLst>
                <a:ext uri="{FF2B5EF4-FFF2-40B4-BE49-F238E27FC236}">
                  <a16:creationId xmlns:a16="http://schemas.microsoft.com/office/drawing/2014/main" id="{226E44DF-CE36-4620-A6E7-F6C172BD6323}"/>
                </a:ext>
              </a:extLst>
            </p:cNvPr>
            <p:cNvSpPr txBox="1">
              <a:spLocks noChangeArrowheads="1"/>
            </p:cNvSpPr>
            <p:nvPr/>
          </p:nvSpPr>
          <p:spPr bwMode="auto">
            <a:xfrm>
              <a:off x="1728" y="105"/>
              <a:ext cx="225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u="sng">
                  <a:solidFill>
                    <a:srgbClr val="FF0066"/>
                  </a:solidFill>
                  <a:latin typeface="Verdana" panose="020B0604030504040204" pitchFamily="34" charset="0"/>
                </a:rPr>
                <a:t>Unit:3</a:t>
              </a:r>
              <a:r>
                <a:rPr lang="en-US" altLang="en-US" sz="2800" b="1">
                  <a:solidFill>
                    <a:srgbClr val="FF0066"/>
                  </a:solidFill>
                  <a:latin typeface="Verdana" panose="020B0604030504040204" pitchFamily="34" charset="0"/>
                </a:rPr>
                <a:t>. At home</a:t>
              </a:r>
            </a:p>
          </p:txBody>
        </p:sp>
        <p:sp>
          <p:nvSpPr>
            <p:cNvPr id="6154" name="Text Box 4">
              <a:extLst>
                <a:ext uri="{FF2B5EF4-FFF2-40B4-BE49-F238E27FC236}">
                  <a16:creationId xmlns:a16="http://schemas.microsoft.com/office/drawing/2014/main" id="{0A9072D2-EE56-461D-AB8A-D13D634B2A39}"/>
                </a:ext>
              </a:extLst>
            </p:cNvPr>
            <p:cNvSpPr txBox="1">
              <a:spLocks noChangeArrowheads="1"/>
            </p:cNvSpPr>
            <p:nvPr/>
          </p:nvSpPr>
          <p:spPr bwMode="auto">
            <a:xfrm>
              <a:off x="192" y="441"/>
              <a:ext cx="54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u="sng">
                  <a:solidFill>
                    <a:srgbClr val="FF0066"/>
                  </a:solidFill>
                  <a:latin typeface="Verdana" panose="020B0604030504040204" pitchFamily="34" charset="0"/>
                </a:rPr>
                <a:t>Lesson:1</a:t>
              </a:r>
              <a:r>
                <a:rPr lang="en-US" altLang="en-US" sz="2800" b="1">
                  <a:solidFill>
                    <a:srgbClr val="FF0066"/>
                  </a:solidFill>
                  <a:latin typeface="Verdana" panose="020B0604030504040204" pitchFamily="34" charset="0"/>
                </a:rPr>
                <a:t>. Getting started-Listen and read</a:t>
              </a:r>
            </a:p>
          </p:txBody>
        </p:sp>
        <p:sp>
          <p:nvSpPr>
            <p:cNvPr id="6155" name="Text Box 10">
              <a:extLst>
                <a:ext uri="{FF2B5EF4-FFF2-40B4-BE49-F238E27FC236}">
                  <a16:creationId xmlns:a16="http://schemas.microsoft.com/office/drawing/2014/main" id="{F0E1AD6B-AC9F-43F5-AB4A-546073E3917D}"/>
                </a:ext>
              </a:extLst>
            </p:cNvPr>
            <p:cNvSpPr txBox="1">
              <a:spLocks noChangeArrowheads="1"/>
            </p:cNvSpPr>
            <p:nvPr/>
          </p:nvSpPr>
          <p:spPr bwMode="auto">
            <a:xfrm>
              <a:off x="193" y="825"/>
              <a:ext cx="202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a:t>II. Listen and read</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ntr" presetSubtype="16" fill="hold" nodeType="clickEffect">
                                  <p:stCondLst>
                                    <p:cond delay="0"/>
                                  </p:stCondLst>
                                  <p:childTnLst>
                                    <p:set>
                                      <p:cBhvr>
                                        <p:cTn id="6" dur="1" fill="hold">
                                          <p:stCondLst>
                                            <p:cond delay="0"/>
                                          </p:stCondLst>
                                        </p:cTn>
                                        <p:tgtEl>
                                          <p:spTgt spid="36869"/>
                                        </p:tgtEl>
                                        <p:attrNameLst>
                                          <p:attrName>style.visibility</p:attrName>
                                        </p:attrNameLst>
                                      </p:cBhvr>
                                      <p:to>
                                        <p:strVal val="visible"/>
                                      </p:to>
                                    </p:set>
                                    <p:animEffect transition="in" filter="box(in)">
                                      <p:cBhvr>
                                        <p:cTn id="7" dur="500"/>
                                        <p:tgtEl>
                                          <p:spTgt spid="36869"/>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6870"/>
                                        </p:tgtEl>
                                        <p:attrNameLst>
                                          <p:attrName>style.visibility</p:attrName>
                                        </p:attrNameLst>
                                      </p:cBhvr>
                                      <p:to>
                                        <p:strVal val="visible"/>
                                      </p:to>
                                    </p:set>
                                    <p:animEffect transition="in" filter="box(in)">
                                      <p:cBhvr>
                                        <p:cTn id="12" dur="500"/>
                                        <p:tgtEl>
                                          <p:spTgt spid="36870"/>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5" presetClass="entr" presetSubtype="10" fill="hold" grpId="0" nodeType="clickEffect">
                                  <p:stCondLst>
                                    <p:cond delay="0"/>
                                  </p:stCondLst>
                                  <p:childTnLst>
                                    <p:set>
                                      <p:cBhvr>
                                        <p:cTn id="16" dur="1" fill="hold">
                                          <p:stCondLst>
                                            <p:cond delay="0"/>
                                          </p:stCondLst>
                                        </p:cTn>
                                        <p:tgtEl>
                                          <p:spTgt spid="36871"/>
                                        </p:tgtEl>
                                        <p:attrNameLst>
                                          <p:attrName>style.visibility</p:attrName>
                                        </p:attrNameLst>
                                      </p:cBhvr>
                                      <p:to>
                                        <p:strVal val="visible"/>
                                      </p:to>
                                    </p:set>
                                    <p:animEffect transition="in" filter="checkerboard(across)">
                                      <p:cBhvr>
                                        <p:cTn id="17" dur="500"/>
                                        <p:tgtEl>
                                          <p:spTgt spid="36871"/>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6872"/>
                                        </p:tgtEl>
                                        <p:attrNameLst>
                                          <p:attrName>style.visibility</p:attrName>
                                        </p:attrNameLst>
                                      </p:cBhvr>
                                      <p:to>
                                        <p:strVal val="visible"/>
                                      </p:to>
                                    </p:set>
                                    <p:animEffect transition="in" filter="diamond(in)">
                                      <p:cBhvr>
                                        <p:cTn id="22" dur="2000"/>
                                        <p:tgtEl>
                                          <p:spTgt spid="36872"/>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2" presetClass="entr" presetSubtype="4" fill="hold" grpId="0" nodeType="clickEffect">
                                  <p:stCondLst>
                                    <p:cond delay="0"/>
                                  </p:stCondLst>
                                  <p:childTnLst>
                                    <p:set>
                                      <p:cBhvr>
                                        <p:cTn id="26" dur="1" fill="hold">
                                          <p:stCondLst>
                                            <p:cond delay="0"/>
                                          </p:stCondLst>
                                        </p:cTn>
                                        <p:tgtEl>
                                          <p:spTgt spid="36873"/>
                                        </p:tgtEl>
                                        <p:attrNameLst>
                                          <p:attrName>style.visibility</p:attrName>
                                        </p:attrNameLst>
                                      </p:cBhvr>
                                      <p:to>
                                        <p:strVal val="visible"/>
                                      </p:to>
                                    </p:set>
                                    <p:anim calcmode="lin" valueType="num">
                                      <p:cBhvr additive="base">
                                        <p:cTn id="27" dur="500" fill="hold"/>
                                        <p:tgtEl>
                                          <p:spTgt spid="36873"/>
                                        </p:tgtEl>
                                        <p:attrNameLst>
                                          <p:attrName>ppt_x</p:attrName>
                                        </p:attrNameLst>
                                      </p:cBhvr>
                                      <p:tavLst>
                                        <p:tav tm="0">
                                          <p:val>
                                            <p:strVal val="#ppt_x"/>
                                          </p:val>
                                        </p:tav>
                                        <p:tav tm="100000">
                                          <p:val>
                                            <p:strVal val="#ppt_x"/>
                                          </p:val>
                                        </p:tav>
                                      </p:tavLst>
                                    </p:anim>
                                    <p:anim calcmode="lin" valueType="num">
                                      <p:cBhvr additive="base">
                                        <p:cTn id="28" dur="500" fill="hold"/>
                                        <p:tgtEl>
                                          <p:spTgt spid="3687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6870" grpId="0"/>
      <p:bldP spid="36871" grpId="0"/>
      <p:bldP spid="36872" grpId="0"/>
      <p:bldP spid="3687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194" name="Group 2">
            <a:extLst>
              <a:ext uri="{FF2B5EF4-FFF2-40B4-BE49-F238E27FC236}">
                <a16:creationId xmlns:a16="http://schemas.microsoft.com/office/drawing/2014/main" id="{86AA1478-484E-400D-972D-55D731FE7A48}"/>
              </a:ext>
            </a:extLst>
          </p:cNvPr>
          <p:cNvGrpSpPr>
            <a:grpSpLocks/>
          </p:cNvGrpSpPr>
          <p:nvPr/>
        </p:nvGrpSpPr>
        <p:grpSpPr bwMode="auto">
          <a:xfrm>
            <a:off x="304800" y="152400"/>
            <a:ext cx="8610600" cy="1052513"/>
            <a:chOff x="192" y="96"/>
            <a:chExt cx="5424" cy="663"/>
          </a:xfrm>
        </p:grpSpPr>
        <p:sp>
          <p:nvSpPr>
            <p:cNvPr id="8199" name="Text Box 4">
              <a:extLst>
                <a:ext uri="{FF2B5EF4-FFF2-40B4-BE49-F238E27FC236}">
                  <a16:creationId xmlns:a16="http://schemas.microsoft.com/office/drawing/2014/main" id="{CA686B1E-4812-429E-9457-E3C7F58FD825}"/>
                </a:ext>
              </a:extLst>
            </p:cNvPr>
            <p:cNvSpPr txBox="1">
              <a:spLocks noChangeArrowheads="1"/>
            </p:cNvSpPr>
            <p:nvPr/>
          </p:nvSpPr>
          <p:spPr bwMode="auto">
            <a:xfrm>
              <a:off x="1728" y="96"/>
              <a:ext cx="225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u="sng">
                  <a:solidFill>
                    <a:srgbClr val="FF0066"/>
                  </a:solidFill>
                  <a:latin typeface="Verdana" panose="020B0604030504040204" pitchFamily="34" charset="0"/>
                </a:rPr>
                <a:t>Unit:3</a:t>
              </a:r>
              <a:r>
                <a:rPr lang="en-US" altLang="en-US" sz="2800" b="1">
                  <a:solidFill>
                    <a:srgbClr val="FF0066"/>
                  </a:solidFill>
                  <a:latin typeface="Verdana" panose="020B0604030504040204" pitchFamily="34" charset="0"/>
                </a:rPr>
                <a:t>. At home</a:t>
              </a:r>
            </a:p>
          </p:txBody>
        </p:sp>
        <p:sp>
          <p:nvSpPr>
            <p:cNvPr id="8200" name="Text Box 5">
              <a:extLst>
                <a:ext uri="{FF2B5EF4-FFF2-40B4-BE49-F238E27FC236}">
                  <a16:creationId xmlns:a16="http://schemas.microsoft.com/office/drawing/2014/main" id="{10EF6302-EAD0-4E2A-B2E7-D411996C72D1}"/>
                </a:ext>
              </a:extLst>
            </p:cNvPr>
            <p:cNvSpPr txBox="1">
              <a:spLocks noChangeArrowheads="1"/>
            </p:cNvSpPr>
            <p:nvPr/>
          </p:nvSpPr>
          <p:spPr bwMode="auto">
            <a:xfrm>
              <a:off x="192" y="432"/>
              <a:ext cx="54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u="sng">
                  <a:solidFill>
                    <a:srgbClr val="FF0066"/>
                  </a:solidFill>
                  <a:latin typeface="Verdana" panose="020B0604030504040204" pitchFamily="34" charset="0"/>
                </a:rPr>
                <a:t>Lesson:1</a:t>
              </a:r>
              <a:r>
                <a:rPr lang="en-US" altLang="en-US" sz="2800" b="1">
                  <a:solidFill>
                    <a:srgbClr val="FF0066"/>
                  </a:solidFill>
                  <a:latin typeface="Verdana" panose="020B0604030504040204" pitchFamily="34" charset="0"/>
                </a:rPr>
                <a:t>. Getting started-Listen and read</a:t>
              </a:r>
            </a:p>
          </p:txBody>
        </p:sp>
      </p:grpSp>
      <p:sp>
        <p:nvSpPr>
          <p:cNvPr id="8195" name="Text Box 6">
            <a:extLst>
              <a:ext uri="{FF2B5EF4-FFF2-40B4-BE49-F238E27FC236}">
                <a16:creationId xmlns:a16="http://schemas.microsoft.com/office/drawing/2014/main" id="{57CFB9A5-D29A-4417-B58E-A70F0FB567C9}"/>
              </a:ext>
            </a:extLst>
          </p:cNvPr>
          <p:cNvSpPr txBox="1">
            <a:spLocks noChangeArrowheads="1"/>
          </p:cNvSpPr>
          <p:nvPr/>
        </p:nvSpPr>
        <p:spPr bwMode="auto">
          <a:xfrm>
            <a:off x="76200" y="1601787"/>
            <a:ext cx="9067800" cy="5103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ts val="0"/>
              </a:spcBef>
            </a:pPr>
            <a:r>
              <a:rPr lang="en-US" altLang="en-US" sz="2000" b="1" dirty="0">
                <a:solidFill>
                  <a:srgbClr val="FF0066"/>
                </a:solidFill>
                <a:latin typeface=".VnTeknical" pitchFamily="34" charset="0"/>
              </a:rPr>
              <a:t>Nam:</a:t>
            </a:r>
            <a:r>
              <a:rPr lang="en-US" altLang="en-US" sz="2000" b="1" dirty="0">
                <a:latin typeface=".VnTeknical" pitchFamily="34" charset="0"/>
              </a:rPr>
              <a:t> Hello.</a:t>
            </a:r>
          </a:p>
          <a:p>
            <a:pPr algn="l">
              <a:spcBef>
                <a:spcPts val="0"/>
              </a:spcBef>
            </a:pPr>
            <a:r>
              <a:rPr lang="en-US" altLang="en-US" sz="2000" b="1" dirty="0" err="1">
                <a:solidFill>
                  <a:srgbClr val="0066FF"/>
                </a:solidFill>
                <a:latin typeface=".VnTeknical" pitchFamily="34" charset="0"/>
              </a:rPr>
              <a:t>Mrs.Vui</a:t>
            </a:r>
            <a:r>
              <a:rPr lang="en-US" altLang="en-US" sz="2000" b="1" dirty="0">
                <a:solidFill>
                  <a:srgbClr val="0066FF"/>
                </a:solidFill>
                <a:latin typeface=".VnTeknical" pitchFamily="34" charset="0"/>
              </a:rPr>
              <a:t>:</a:t>
            </a:r>
            <a:r>
              <a:rPr lang="en-US" altLang="en-US" sz="2000" b="1" dirty="0">
                <a:latin typeface=".VnTeknical" pitchFamily="34" charset="0"/>
              </a:rPr>
              <a:t> Nam, it’s Mom.</a:t>
            </a:r>
          </a:p>
          <a:p>
            <a:pPr algn="l">
              <a:spcBef>
                <a:spcPts val="0"/>
              </a:spcBef>
            </a:pPr>
            <a:r>
              <a:rPr lang="en-US" altLang="en-US" sz="2000" b="1" dirty="0">
                <a:solidFill>
                  <a:srgbClr val="FF0066"/>
                </a:solidFill>
                <a:latin typeface=".VnTeknical" pitchFamily="34" charset="0"/>
              </a:rPr>
              <a:t>Nam:</a:t>
            </a:r>
            <a:r>
              <a:rPr lang="en-US" altLang="en-US" sz="2000" b="1" dirty="0">
                <a:latin typeface=".VnTeknical" pitchFamily="34" charset="0"/>
              </a:rPr>
              <a:t> Hi, Mom.</a:t>
            </a:r>
          </a:p>
          <a:p>
            <a:pPr algn="l">
              <a:spcBef>
                <a:spcPts val="0"/>
              </a:spcBef>
            </a:pPr>
            <a:r>
              <a:rPr lang="en-US" altLang="en-US" sz="2000" b="1" dirty="0" err="1">
                <a:solidFill>
                  <a:srgbClr val="0066FF"/>
                </a:solidFill>
                <a:latin typeface=".VnTeknical" pitchFamily="34" charset="0"/>
              </a:rPr>
              <a:t>Mrs.Vui</a:t>
            </a:r>
            <a:r>
              <a:rPr lang="en-US" altLang="en-US" sz="2000" b="1" dirty="0">
                <a:solidFill>
                  <a:srgbClr val="0066FF"/>
                </a:solidFill>
                <a:latin typeface=".VnTeknical" pitchFamily="34" charset="0"/>
              </a:rPr>
              <a:t>:</a:t>
            </a:r>
            <a:r>
              <a:rPr lang="en-US" altLang="en-US" sz="2000" b="1" dirty="0">
                <a:latin typeface=".VnTeknical" pitchFamily="34" charset="0"/>
              </a:rPr>
              <a:t> I’m going to be home late tonight. I have to go and visit grandma after work.</a:t>
            </a:r>
          </a:p>
          <a:p>
            <a:pPr algn="l">
              <a:spcBef>
                <a:spcPts val="0"/>
              </a:spcBef>
            </a:pPr>
            <a:r>
              <a:rPr lang="en-US" altLang="en-US" sz="2000" b="1" dirty="0">
                <a:solidFill>
                  <a:srgbClr val="FF0066"/>
                </a:solidFill>
                <a:latin typeface=".VnTeknical" pitchFamily="34" charset="0"/>
              </a:rPr>
              <a:t>Nam:</a:t>
            </a:r>
            <a:r>
              <a:rPr lang="en-US" altLang="en-US" sz="2000" b="1" dirty="0">
                <a:latin typeface=".VnTeknical" pitchFamily="34" charset="0"/>
              </a:rPr>
              <a:t> What time will you be home?</a:t>
            </a:r>
          </a:p>
          <a:p>
            <a:pPr algn="l">
              <a:spcBef>
                <a:spcPts val="0"/>
              </a:spcBef>
            </a:pPr>
            <a:r>
              <a:rPr lang="en-US" altLang="en-US" sz="2000" b="1" dirty="0" err="1">
                <a:solidFill>
                  <a:srgbClr val="0066FF"/>
                </a:solidFill>
                <a:latin typeface=".VnTeknical" pitchFamily="34" charset="0"/>
              </a:rPr>
              <a:t>Mrs.vui</a:t>
            </a:r>
            <a:r>
              <a:rPr lang="en-US" altLang="en-US" sz="2000" b="1" dirty="0">
                <a:solidFill>
                  <a:srgbClr val="0066FF"/>
                </a:solidFill>
                <a:latin typeface=".VnTeknical" pitchFamily="34" charset="0"/>
              </a:rPr>
              <a:t>:</a:t>
            </a:r>
            <a:r>
              <a:rPr lang="en-US" altLang="en-US" sz="2000" b="1" dirty="0">
                <a:latin typeface=".VnTeknical" pitchFamily="34" charset="0"/>
              </a:rPr>
              <a:t> I’ll be home after dinner. I’m sorry, but you’ll have to cook dinner yourself.</a:t>
            </a:r>
          </a:p>
          <a:p>
            <a:pPr algn="l">
              <a:spcBef>
                <a:spcPts val="0"/>
              </a:spcBef>
            </a:pPr>
            <a:r>
              <a:rPr lang="en-US" altLang="en-US" sz="2000" b="1" dirty="0">
                <a:solidFill>
                  <a:srgbClr val="FF0066"/>
                </a:solidFill>
                <a:latin typeface=".VnTeknical" pitchFamily="34" charset="0"/>
              </a:rPr>
              <a:t>Nam:</a:t>
            </a:r>
            <a:r>
              <a:rPr lang="en-US" altLang="en-US" sz="2000" b="1" dirty="0">
                <a:latin typeface=".VnTeknical" pitchFamily="34" charset="0"/>
              </a:rPr>
              <a:t> all right.</a:t>
            </a:r>
          </a:p>
          <a:p>
            <a:pPr algn="l">
              <a:spcBef>
                <a:spcPts val="0"/>
              </a:spcBef>
            </a:pPr>
            <a:r>
              <a:rPr lang="en-US" altLang="en-US" sz="2000" b="1" dirty="0" err="1">
                <a:solidFill>
                  <a:srgbClr val="0066FF"/>
                </a:solidFill>
                <a:latin typeface=".VnTeknical" pitchFamily="34" charset="0"/>
              </a:rPr>
              <a:t>Mrs.Vui</a:t>
            </a:r>
            <a:r>
              <a:rPr lang="en-US" altLang="en-US" sz="2000" b="1" dirty="0">
                <a:solidFill>
                  <a:srgbClr val="0066FF"/>
                </a:solidFill>
                <a:latin typeface=".VnTeknical" pitchFamily="34" charset="0"/>
              </a:rPr>
              <a:t>:</a:t>
            </a:r>
            <a:r>
              <a:rPr lang="en-US" altLang="en-US" sz="2000" b="1" dirty="0">
                <a:latin typeface=".VnTeknical" pitchFamily="34" charset="0"/>
              </a:rPr>
              <a:t> There’s rice in the cupboard, but you ought to go to the market yourself and buy some fish and vegetables. The steamer is under the sink, between the saucepan and the frying pan. The rice cooker is beside the stove.</a:t>
            </a:r>
          </a:p>
          <a:p>
            <a:pPr algn="l">
              <a:spcBef>
                <a:spcPts val="0"/>
              </a:spcBef>
            </a:pPr>
            <a:r>
              <a:rPr lang="en-US" altLang="en-US" sz="2000" b="1" dirty="0">
                <a:solidFill>
                  <a:srgbClr val="FF0066"/>
                </a:solidFill>
                <a:latin typeface=".VnTeknical" pitchFamily="34" charset="0"/>
              </a:rPr>
              <a:t>Nam:</a:t>
            </a:r>
            <a:r>
              <a:rPr lang="en-US" altLang="en-US" sz="2000" b="1" dirty="0">
                <a:latin typeface=".VnTeknical" pitchFamily="34" charset="0"/>
              </a:rPr>
              <a:t> OK. Give my love to Grandma.</a:t>
            </a:r>
          </a:p>
          <a:p>
            <a:pPr algn="l">
              <a:spcBef>
                <a:spcPts val="0"/>
              </a:spcBef>
            </a:pPr>
            <a:r>
              <a:rPr lang="en-US" altLang="en-US" sz="2000" b="1" dirty="0" err="1">
                <a:solidFill>
                  <a:srgbClr val="0066FF"/>
                </a:solidFill>
                <a:latin typeface=".VnTeknical" pitchFamily="34" charset="0"/>
              </a:rPr>
              <a:t>Mrs.Vui</a:t>
            </a:r>
            <a:r>
              <a:rPr lang="en-US" altLang="en-US" sz="2000" b="1" dirty="0">
                <a:solidFill>
                  <a:srgbClr val="0066FF"/>
                </a:solidFill>
                <a:latin typeface=".VnTeknical" pitchFamily="34" charset="0"/>
              </a:rPr>
              <a:t>:</a:t>
            </a:r>
            <a:r>
              <a:rPr lang="en-US" altLang="en-US" sz="2000" b="1" dirty="0">
                <a:latin typeface=".VnTeknical" pitchFamily="34" charset="0"/>
              </a:rPr>
              <a:t> I will. Oh, I almost forget. Can you call Aunt Chi, please? Ask her to meet me at Grandma’s house.</a:t>
            </a:r>
          </a:p>
          <a:p>
            <a:pPr algn="l">
              <a:spcBef>
                <a:spcPts val="0"/>
              </a:spcBef>
            </a:pPr>
            <a:r>
              <a:rPr lang="en-US" altLang="en-US" sz="2000" b="1" dirty="0">
                <a:solidFill>
                  <a:srgbClr val="FF0066"/>
                </a:solidFill>
                <a:latin typeface=".VnTeknical" pitchFamily="34" charset="0"/>
              </a:rPr>
              <a:t>Nam:</a:t>
            </a:r>
            <a:r>
              <a:rPr lang="en-US" altLang="en-US" sz="2000" b="1" dirty="0">
                <a:latin typeface=".VnTeknical" pitchFamily="34" charset="0"/>
              </a:rPr>
              <a:t> No problem. Bye, Mom.</a:t>
            </a:r>
          </a:p>
          <a:p>
            <a:pPr algn="l">
              <a:spcBef>
                <a:spcPts val="0"/>
              </a:spcBef>
            </a:pPr>
            <a:r>
              <a:rPr lang="en-US" altLang="en-US" sz="2000" b="1" dirty="0" err="1">
                <a:solidFill>
                  <a:srgbClr val="0066FF"/>
                </a:solidFill>
                <a:latin typeface=".VnTeknical" pitchFamily="34" charset="0"/>
              </a:rPr>
              <a:t>Mrs.Vui</a:t>
            </a:r>
            <a:r>
              <a:rPr lang="en-US" altLang="en-US" sz="2000" b="1" dirty="0">
                <a:solidFill>
                  <a:srgbClr val="0066FF"/>
                </a:solidFill>
                <a:latin typeface=".VnTeknical" pitchFamily="34" charset="0"/>
              </a:rPr>
              <a:t>:</a:t>
            </a:r>
            <a:r>
              <a:rPr lang="en-US" altLang="en-US" sz="2000" b="1" dirty="0">
                <a:latin typeface=".VnTeknical" pitchFamily="34" charset="0"/>
              </a:rPr>
              <a:t> Bye.</a:t>
            </a:r>
          </a:p>
        </p:txBody>
      </p:sp>
      <p:sp>
        <p:nvSpPr>
          <p:cNvPr id="8197" name="Text Box 8">
            <a:extLst>
              <a:ext uri="{FF2B5EF4-FFF2-40B4-BE49-F238E27FC236}">
                <a16:creationId xmlns:a16="http://schemas.microsoft.com/office/drawing/2014/main" id="{9E22325D-6706-47D1-B988-9340A00EB2F2}"/>
              </a:ext>
            </a:extLst>
          </p:cNvPr>
          <p:cNvSpPr txBox="1">
            <a:spLocks noChangeArrowheads="1"/>
          </p:cNvSpPr>
          <p:nvPr/>
        </p:nvSpPr>
        <p:spPr bwMode="auto">
          <a:xfrm>
            <a:off x="-30163" y="1106488"/>
            <a:ext cx="2855913"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400" b="1"/>
              <a:t>II.  Listen and read</a:t>
            </a:r>
          </a:p>
        </p:txBody>
      </p:sp>
      <p:pic>
        <p:nvPicPr>
          <p:cNvPr id="2" name="01-L&amp;R-[AudioTrimmer.com]">
            <a:hlinkClick r:id="" action="ppaction://media"/>
            <a:extLst>
              <a:ext uri="{FF2B5EF4-FFF2-40B4-BE49-F238E27FC236}">
                <a16:creationId xmlns:a16="http://schemas.microsoft.com/office/drawing/2014/main" id="{B729A767-F9F9-42A0-A935-DD15143D21A9}"/>
              </a:ext>
            </a:extLst>
          </p:cNvPr>
          <p:cNvPicPr>
            <a:picLocks noRot="1" noChangeAspect="1"/>
          </p:cNvPicPr>
          <p:nvPr>
            <a:audioFile r:link="rId1"/>
          </p:nvPr>
        </p:nvPicPr>
        <p:blipFill>
          <a:blip r:embed="rId4"/>
          <a:stretch>
            <a:fillRect/>
          </a:stretch>
        </p:blipFill>
        <p:spPr>
          <a:xfrm>
            <a:off x="7696200" y="1398587"/>
            <a:ext cx="406400" cy="406400"/>
          </a:xfrm>
          <a:prstGeom prst="rect">
            <a:avLst/>
          </a:prstGeom>
        </p:spPr>
      </p:pic>
    </p:spTree>
  </p:cSld>
  <p:clrMapOvr>
    <a:masterClrMapping/>
  </p:clrMapOvr>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mediacall" presetSubtype="0" fill="hold" nodeType="clickEffect">
                                  <p:stCondLst>
                                    <p:cond delay="0"/>
                                  </p:stCondLst>
                                  <p:childTnLst>
                                    <p:cmd type="call" cmd="playFrom(0.0)">
                                      <p:cBhvr>
                                        <p:cTn id="6" dur="1" fill="hold"/>
                                        <p:tgtEl>
                                          <p:spTgt spid="2"/>
                                        </p:tgtEl>
                                      </p:cBhvr>
                                    </p:cmd>
                                  </p:childTnLst>
                                </p:cTn>
                              </p:par>
                            </p:childTnLst>
                          </p:cTn>
                        </p:par>
                      </p:childTnLst>
                    </p:cTn>
                  </p:par>
                </p:childTnLst>
              </p:cTn>
              <p:prevCondLst>
                <p:cond evt="onPrev" delay="0">
                  <p:tgtEl>
                    <p:sldTgt/>
                  </p:tgtEl>
                </p:cond>
              </p:prevCondLst>
              <p:nextCondLst>
                <p:cond evt="onNext" delay="0">
                  <p:tgtEl>
                    <p:sldTgt/>
                  </p:tgtEl>
                </p:cond>
              </p:nextCondLst>
            </p:seq>
            <p:audio>
              <p:cMediaNode vol="80000">
                <p:cTn id="7" fill="hold" display="0">
                  <p:stCondLst>
                    <p:cond delay="indefinite"/>
                  </p:stCondLst>
                  <p:endCondLst>
                    <p:cond evt="onStopAudio" delay="0">
                      <p:tgtEl>
                        <p:sldTgt/>
                      </p:tgtEl>
                    </p:cond>
                    <p:cond evt="onNext" delay="0">
                      <p:tgtEl>
                        <p:sldTgt/>
                      </p:tgtEl>
                    </p:cond>
                  </p:endCondLst>
                </p:cTn>
                <p:tgtEl>
                  <p:spTgt spid="2"/>
                </p:tgtEl>
              </p:cMediaNode>
            </p:audio>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ext Box 3">
            <a:extLst>
              <a:ext uri="{FF2B5EF4-FFF2-40B4-BE49-F238E27FC236}">
                <a16:creationId xmlns:a16="http://schemas.microsoft.com/office/drawing/2014/main" id="{94F27E22-DB4E-46F6-8BD3-BA5FE2FE800D}"/>
              </a:ext>
            </a:extLst>
          </p:cNvPr>
          <p:cNvSpPr txBox="1">
            <a:spLocks noChangeArrowheads="1"/>
          </p:cNvSpPr>
          <p:nvPr/>
        </p:nvSpPr>
        <p:spPr bwMode="auto">
          <a:xfrm>
            <a:off x="2743200" y="166688"/>
            <a:ext cx="35814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u="sng">
                <a:solidFill>
                  <a:srgbClr val="FF0066"/>
                </a:solidFill>
                <a:latin typeface="Verdana" panose="020B0604030504040204" pitchFamily="34" charset="0"/>
              </a:rPr>
              <a:t>Unit:3</a:t>
            </a:r>
            <a:r>
              <a:rPr lang="en-US" altLang="en-US" sz="2800" b="1">
                <a:solidFill>
                  <a:srgbClr val="FF0066"/>
                </a:solidFill>
                <a:latin typeface="Verdana" panose="020B0604030504040204" pitchFamily="34" charset="0"/>
              </a:rPr>
              <a:t>. At home</a:t>
            </a:r>
          </a:p>
        </p:txBody>
      </p:sp>
      <p:sp>
        <p:nvSpPr>
          <p:cNvPr id="9220" name="Text Box 4">
            <a:extLst>
              <a:ext uri="{FF2B5EF4-FFF2-40B4-BE49-F238E27FC236}">
                <a16:creationId xmlns:a16="http://schemas.microsoft.com/office/drawing/2014/main" id="{06D6E0EF-F9F4-4826-B88D-1BCCF2374C33}"/>
              </a:ext>
            </a:extLst>
          </p:cNvPr>
          <p:cNvSpPr txBox="1">
            <a:spLocks noChangeArrowheads="1"/>
          </p:cNvSpPr>
          <p:nvPr/>
        </p:nvSpPr>
        <p:spPr bwMode="auto">
          <a:xfrm>
            <a:off x="304800" y="547688"/>
            <a:ext cx="8610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u="sng">
                <a:solidFill>
                  <a:srgbClr val="FF0066"/>
                </a:solidFill>
                <a:latin typeface="Verdana" panose="020B0604030504040204" pitchFamily="34" charset="0"/>
              </a:rPr>
              <a:t>Lesson:1</a:t>
            </a:r>
            <a:r>
              <a:rPr lang="en-US" altLang="en-US" sz="2800" b="1">
                <a:solidFill>
                  <a:srgbClr val="FF0066"/>
                </a:solidFill>
                <a:latin typeface="Verdana" panose="020B0604030504040204" pitchFamily="34" charset="0"/>
              </a:rPr>
              <a:t>. Getting started-Listen and read</a:t>
            </a:r>
          </a:p>
        </p:txBody>
      </p:sp>
      <p:sp>
        <p:nvSpPr>
          <p:cNvPr id="9221" name="WordArt 5">
            <a:extLst>
              <a:ext uri="{FF2B5EF4-FFF2-40B4-BE49-F238E27FC236}">
                <a16:creationId xmlns:a16="http://schemas.microsoft.com/office/drawing/2014/main" id="{043724F7-5D9E-452A-8DB6-D57B159BF6E4}"/>
              </a:ext>
            </a:extLst>
          </p:cNvPr>
          <p:cNvSpPr>
            <a:spLocks noChangeArrowheads="1" noChangeShapeType="1" noTextEdit="1"/>
          </p:cNvSpPr>
          <p:nvPr/>
        </p:nvSpPr>
        <p:spPr bwMode="auto">
          <a:xfrm>
            <a:off x="2438400" y="1698625"/>
            <a:ext cx="4500563" cy="282575"/>
          </a:xfrm>
          <a:prstGeom prst="rect">
            <a:avLst/>
          </a:prstGeom>
        </p:spPr>
        <p:txBody>
          <a:bodyPr wrap="none" fromWordArt="1">
            <a:prstTxWarp prst="textPlain">
              <a:avLst>
                <a:gd name="adj" fmla="val 50000"/>
              </a:avLst>
            </a:prstTxWarp>
          </a:bodyPr>
          <a:lstStyle/>
          <a:p>
            <a:r>
              <a:rPr lang="en-US" sz="3600" b="1" kern="10">
                <a:ln w="19050">
                  <a:solidFill>
                    <a:srgbClr val="FF0066"/>
                  </a:solidFill>
                  <a:round/>
                  <a:headEnd/>
                  <a:tailEnd/>
                </a:ln>
                <a:solidFill>
                  <a:srgbClr val="0066CC"/>
                </a:solidFill>
                <a:effectLst>
                  <a:outerShdw dist="35921" dir="2700000" algn="ctr" rotWithShape="0">
                    <a:srgbClr val="990000"/>
                  </a:outerShdw>
                </a:effectLst>
                <a:latin typeface="Impact" panose="020B0806030902050204" pitchFamily="34" charset="0"/>
              </a:rPr>
              <a:t>* True/fasle statements prediction</a:t>
            </a:r>
          </a:p>
        </p:txBody>
      </p:sp>
      <p:sp>
        <p:nvSpPr>
          <p:cNvPr id="9222" name="Text Box 6">
            <a:extLst>
              <a:ext uri="{FF2B5EF4-FFF2-40B4-BE49-F238E27FC236}">
                <a16:creationId xmlns:a16="http://schemas.microsoft.com/office/drawing/2014/main" id="{0F5A6E36-251F-4083-9907-AEAE401FCFE9}"/>
              </a:ext>
            </a:extLst>
          </p:cNvPr>
          <p:cNvSpPr txBox="1">
            <a:spLocks noChangeArrowheads="1"/>
          </p:cNvSpPr>
          <p:nvPr/>
        </p:nvSpPr>
        <p:spPr bwMode="auto">
          <a:xfrm>
            <a:off x="609600" y="2133600"/>
            <a:ext cx="8229600" cy="519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0033CC"/>
                </a:solidFill>
                <a:latin typeface=".VnTeknical" pitchFamily="34" charset="0"/>
              </a:rPr>
              <a:t>1.Mrs.Vui has to go and visit her friends after work.</a:t>
            </a:r>
          </a:p>
        </p:txBody>
      </p:sp>
      <p:sp>
        <p:nvSpPr>
          <p:cNvPr id="9223" name="Text Box 7">
            <a:extLst>
              <a:ext uri="{FF2B5EF4-FFF2-40B4-BE49-F238E27FC236}">
                <a16:creationId xmlns:a16="http://schemas.microsoft.com/office/drawing/2014/main" id="{6C66CBE6-8F37-40CE-999B-0D0777BEB0C4}"/>
              </a:ext>
            </a:extLst>
          </p:cNvPr>
          <p:cNvSpPr txBox="1">
            <a:spLocks noChangeArrowheads="1"/>
          </p:cNvSpPr>
          <p:nvPr/>
        </p:nvSpPr>
        <p:spPr bwMode="auto">
          <a:xfrm>
            <a:off x="533400" y="2849563"/>
            <a:ext cx="8229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0033CC"/>
                </a:solidFill>
                <a:latin typeface=".VnTeknical" pitchFamily="34" charset="0"/>
              </a:rPr>
              <a:t>2.Mrs.Vui will be home before dinner.</a:t>
            </a:r>
          </a:p>
        </p:txBody>
      </p:sp>
      <p:sp>
        <p:nvSpPr>
          <p:cNvPr id="9224" name="Text Box 8">
            <a:extLst>
              <a:ext uri="{FF2B5EF4-FFF2-40B4-BE49-F238E27FC236}">
                <a16:creationId xmlns:a16="http://schemas.microsoft.com/office/drawing/2014/main" id="{98B18314-AC15-445E-A4BC-DC3C49133FCE}"/>
              </a:ext>
            </a:extLst>
          </p:cNvPr>
          <p:cNvSpPr txBox="1">
            <a:spLocks noChangeArrowheads="1"/>
          </p:cNvSpPr>
          <p:nvPr/>
        </p:nvSpPr>
        <p:spPr bwMode="auto">
          <a:xfrm>
            <a:off x="533400" y="3671888"/>
            <a:ext cx="8229600"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0033CC"/>
                </a:solidFill>
                <a:latin typeface=".VnTeknical" pitchFamily="34" charset="0"/>
              </a:rPr>
              <a:t>3.Nam will have to cook dinner himself.</a:t>
            </a:r>
          </a:p>
        </p:txBody>
      </p:sp>
      <p:sp>
        <p:nvSpPr>
          <p:cNvPr id="9225" name="Text Box 9">
            <a:extLst>
              <a:ext uri="{FF2B5EF4-FFF2-40B4-BE49-F238E27FC236}">
                <a16:creationId xmlns:a16="http://schemas.microsoft.com/office/drawing/2014/main" id="{1E24877E-7963-47F3-83EE-E310F98940C7}"/>
              </a:ext>
            </a:extLst>
          </p:cNvPr>
          <p:cNvSpPr txBox="1">
            <a:spLocks noChangeArrowheads="1"/>
          </p:cNvSpPr>
          <p:nvPr/>
        </p:nvSpPr>
        <p:spPr bwMode="auto">
          <a:xfrm>
            <a:off x="533400" y="4540250"/>
            <a:ext cx="8229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0033CC"/>
                </a:solidFill>
                <a:latin typeface=".VnTeknical" pitchFamily="34" charset="0"/>
              </a:rPr>
              <a:t>4.Mrs.Chi will go to the market and buy some fish and vegetables for Nam.</a:t>
            </a:r>
          </a:p>
        </p:txBody>
      </p:sp>
      <p:sp>
        <p:nvSpPr>
          <p:cNvPr id="38922" name="Line 10">
            <a:extLst>
              <a:ext uri="{FF2B5EF4-FFF2-40B4-BE49-F238E27FC236}">
                <a16:creationId xmlns:a16="http://schemas.microsoft.com/office/drawing/2014/main" id="{79327B13-DC39-483A-95DC-8E56991071C0}"/>
              </a:ext>
            </a:extLst>
          </p:cNvPr>
          <p:cNvSpPr>
            <a:spLocks noChangeShapeType="1"/>
          </p:cNvSpPr>
          <p:nvPr/>
        </p:nvSpPr>
        <p:spPr bwMode="auto">
          <a:xfrm>
            <a:off x="4876800" y="2514600"/>
            <a:ext cx="1524000" cy="0"/>
          </a:xfrm>
          <a:prstGeom prst="line">
            <a:avLst/>
          </a:prstGeom>
          <a:noFill/>
          <a:ln w="28575">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3" name="Text Box 11">
            <a:extLst>
              <a:ext uri="{FF2B5EF4-FFF2-40B4-BE49-F238E27FC236}">
                <a16:creationId xmlns:a16="http://schemas.microsoft.com/office/drawing/2014/main" id="{157B309A-2D58-4E83-B165-FB599433C519}"/>
              </a:ext>
            </a:extLst>
          </p:cNvPr>
          <p:cNvSpPr txBox="1">
            <a:spLocks noChangeArrowheads="1"/>
          </p:cNvSpPr>
          <p:nvPr/>
        </p:nvSpPr>
        <p:spPr bwMode="auto">
          <a:xfrm>
            <a:off x="4724400" y="2392363"/>
            <a:ext cx="1752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latin typeface=".VnTeknical" pitchFamily="34" charset="0"/>
              </a:rPr>
              <a:t>grandma</a:t>
            </a:r>
          </a:p>
        </p:txBody>
      </p:sp>
      <p:sp>
        <p:nvSpPr>
          <p:cNvPr id="38924" name="Line 12">
            <a:extLst>
              <a:ext uri="{FF2B5EF4-FFF2-40B4-BE49-F238E27FC236}">
                <a16:creationId xmlns:a16="http://schemas.microsoft.com/office/drawing/2014/main" id="{C204261E-64BA-4A27-9880-971A408F55A0}"/>
              </a:ext>
            </a:extLst>
          </p:cNvPr>
          <p:cNvSpPr>
            <a:spLocks noChangeShapeType="1"/>
          </p:cNvSpPr>
          <p:nvPr/>
        </p:nvSpPr>
        <p:spPr bwMode="auto">
          <a:xfrm>
            <a:off x="3886200" y="3276600"/>
            <a:ext cx="838200" cy="0"/>
          </a:xfrm>
          <a:prstGeom prst="line">
            <a:avLst/>
          </a:prstGeom>
          <a:noFill/>
          <a:ln w="38100">
            <a:solidFill>
              <a:srgbClr val="FF0066"/>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38925" name="Text Box 13">
            <a:extLst>
              <a:ext uri="{FF2B5EF4-FFF2-40B4-BE49-F238E27FC236}">
                <a16:creationId xmlns:a16="http://schemas.microsoft.com/office/drawing/2014/main" id="{37098137-58E5-4A61-A880-C65C18DC95D6}"/>
              </a:ext>
            </a:extLst>
          </p:cNvPr>
          <p:cNvSpPr txBox="1">
            <a:spLocks noChangeArrowheads="1"/>
          </p:cNvSpPr>
          <p:nvPr/>
        </p:nvSpPr>
        <p:spPr bwMode="auto">
          <a:xfrm>
            <a:off x="3733800" y="3200400"/>
            <a:ext cx="1066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latin typeface=".VnTeknical" pitchFamily="34" charset="0"/>
              </a:rPr>
              <a:t>after</a:t>
            </a:r>
          </a:p>
        </p:txBody>
      </p:sp>
      <p:sp>
        <p:nvSpPr>
          <p:cNvPr id="38926" name="Text Box 14">
            <a:extLst>
              <a:ext uri="{FF2B5EF4-FFF2-40B4-BE49-F238E27FC236}">
                <a16:creationId xmlns:a16="http://schemas.microsoft.com/office/drawing/2014/main" id="{6FB0E4B5-620E-475C-AD10-F85969E59F59}"/>
              </a:ext>
            </a:extLst>
          </p:cNvPr>
          <p:cNvSpPr txBox="1">
            <a:spLocks noChangeArrowheads="1"/>
          </p:cNvSpPr>
          <p:nvPr/>
        </p:nvSpPr>
        <p:spPr bwMode="auto">
          <a:xfrm>
            <a:off x="533400" y="5378450"/>
            <a:ext cx="8229600" cy="946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i="1">
                <a:latin typeface=".VnTeknical" pitchFamily="34" charset="0"/>
              </a:rPr>
              <a:t>Nam ought to go to the market himself and buy some fish and vegetables.</a:t>
            </a:r>
          </a:p>
        </p:txBody>
      </p:sp>
      <p:sp>
        <p:nvSpPr>
          <p:cNvPr id="38927" name="Rectangle 15">
            <a:extLst>
              <a:ext uri="{FF2B5EF4-FFF2-40B4-BE49-F238E27FC236}">
                <a16:creationId xmlns:a16="http://schemas.microsoft.com/office/drawing/2014/main" id="{0D6F725A-C0F1-4A3D-93C4-864313E29650}"/>
              </a:ext>
            </a:extLst>
          </p:cNvPr>
          <p:cNvSpPr>
            <a:spLocks noChangeArrowheads="1"/>
          </p:cNvSpPr>
          <p:nvPr/>
        </p:nvSpPr>
        <p:spPr bwMode="auto">
          <a:xfrm>
            <a:off x="8382000" y="2209800"/>
            <a:ext cx="457200" cy="3810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a:solidFill>
                  <a:srgbClr val="FF0066"/>
                </a:solidFill>
                <a:latin typeface="Verdana" panose="020B0604030504040204" pitchFamily="34" charset="0"/>
              </a:rPr>
              <a:t>F</a:t>
            </a:r>
          </a:p>
        </p:txBody>
      </p:sp>
      <p:sp>
        <p:nvSpPr>
          <p:cNvPr id="38928" name="Rectangle 16">
            <a:extLst>
              <a:ext uri="{FF2B5EF4-FFF2-40B4-BE49-F238E27FC236}">
                <a16:creationId xmlns:a16="http://schemas.microsoft.com/office/drawing/2014/main" id="{FD972C29-5E14-4FE0-83D9-67B1501455C8}"/>
              </a:ext>
            </a:extLst>
          </p:cNvPr>
          <p:cNvSpPr>
            <a:spLocks noChangeArrowheads="1"/>
          </p:cNvSpPr>
          <p:nvPr/>
        </p:nvSpPr>
        <p:spPr bwMode="auto">
          <a:xfrm>
            <a:off x="8382000" y="4572000"/>
            <a:ext cx="457200" cy="3810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a:solidFill>
                  <a:srgbClr val="FF0066"/>
                </a:solidFill>
                <a:latin typeface="Verdana" panose="020B0604030504040204" pitchFamily="34" charset="0"/>
              </a:rPr>
              <a:t>F</a:t>
            </a:r>
          </a:p>
        </p:txBody>
      </p:sp>
      <p:sp>
        <p:nvSpPr>
          <p:cNvPr id="38929" name="Rectangle 17">
            <a:extLst>
              <a:ext uri="{FF2B5EF4-FFF2-40B4-BE49-F238E27FC236}">
                <a16:creationId xmlns:a16="http://schemas.microsoft.com/office/drawing/2014/main" id="{D7895EDB-2C71-496F-B634-8D98F118E5B7}"/>
              </a:ext>
            </a:extLst>
          </p:cNvPr>
          <p:cNvSpPr>
            <a:spLocks noChangeArrowheads="1"/>
          </p:cNvSpPr>
          <p:nvPr/>
        </p:nvSpPr>
        <p:spPr bwMode="auto">
          <a:xfrm>
            <a:off x="8382000" y="2895600"/>
            <a:ext cx="457200" cy="3810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a:solidFill>
                  <a:srgbClr val="FF0066"/>
                </a:solidFill>
                <a:latin typeface="Verdana" panose="020B0604030504040204" pitchFamily="34" charset="0"/>
              </a:rPr>
              <a:t>F</a:t>
            </a:r>
          </a:p>
        </p:txBody>
      </p:sp>
      <p:sp>
        <p:nvSpPr>
          <p:cNvPr id="38930" name="Rectangle 18">
            <a:extLst>
              <a:ext uri="{FF2B5EF4-FFF2-40B4-BE49-F238E27FC236}">
                <a16:creationId xmlns:a16="http://schemas.microsoft.com/office/drawing/2014/main" id="{A0916A8B-BEE8-4426-8BB2-78216D02A952}"/>
              </a:ext>
            </a:extLst>
          </p:cNvPr>
          <p:cNvSpPr>
            <a:spLocks noChangeArrowheads="1"/>
          </p:cNvSpPr>
          <p:nvPr/>
        </p:nvSpPr>
        <p:spPr bwMode="auto">
          <a:xfrm>
            <a:off x="8382000" y="3733800"/>
            <a:ext cx="457200" cy="381000"/>
          </a:xfrm>
          <a:prstGeom prst="rect">
            <a:avLst/>
          </a:prstGeom>
          <a:solidFill>
            <a:schemeClr val="accent1"/>
          </a:solidFill>
          <a:ln w="9525">
            <a:solidFill>
              <a:schemeClr val="tx1"/>
            </a:solidFill>
            <a:miter lim="800000"/>
            <a:headEnd/>
            <a:tailEnd/>
          </a:ln>
        </p:spPr>
        <p:txBody>
          <a:bodyPr wrap="none" anchor="ct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r>
              <a:rPr lang="en-US" altLang="en-US" b="1">
                <a:solidFill>
                  <a:srgbClr val="FF0066"/>
                </a:solidFill>
                <a:latin typeface="Verdana" panose="020B0604030504040204" pitchFamily="34" charset="0"/>
              </a:rPr>
              <a:t>T</a:t>
            </a:r>
          </a:p>
        </p:txBody>
      </p:sp>
      <p:sp>
        <p:nvSpPr>
          <p:cNvPr id="9235" name="Text Box 19">
            <a:extLst>
              <a:ext uri="{FF2B5EF4-FFF2-40B4-BE49-F238E27FC236}">
                <a16:creationId xmlns:a16="http://schemas.microsoft.com/office/drawing/2014/main" id="{1D3D185D-F454-4061-B487-170C86BDA002}"/>
              </a:ext>
            </a:extLst>
          </p:cNvPr>
          <p:cNvSpPr txBox="1">
            <a:spLocks noChangeArrowheads="1"/>
          </p:cNvSpPr>
          <p:nvPr/>
        </p:nvSpPr>
        <p:spPr bwMode="auto">
          <a:xfrm>
            <a:off x="207963" y="1004888"/>
            <a:ext cx="3209925" cy="519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eaLnBrk="1" hangingPunct="1"/>
            <a:r>
              <a:rPr lang="en-US" altLang="en-US" sz="2800" b="1"/>
              <a:t>II. Listen and read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grpId="0" nodeType="clickEffect">
                                  <p:stCondLst>
                                    <p:cond delay="0"/>
                                  </p:stCondLst>
                                  <p:childTnLst>
                                    <p:set>
                                      <p:cBhvr>
                                        <p:cTn id="6" dur="1" fill="hold">
                                          <p:stCondLst>
                                            <p:cond delay="0"/>
                                          </p:stCondLst>
                                        </p:cTn>
                                        <p:tgtEl>
                                          <p:spTgt spid="38927"/>
                                        </p:tgtEl>
                                        <p:attrNameLst>
                                          <p:attrName>style.visibility</p:attrName>
                                        </p:attrNameLst>
                                      </p:cBhvr>
                                      <p:to>
                                        <p:strVal val="visible"/>
                                      </p:to>
                                    </p:set>
                                    <p:animEffect transition="in" filter="blinds(horizontal)">
                                      <p:cBhvr>
                                        <p:cTn id="7" dur="500"/>
                                        <p:tgtEl>
                                          <p:spTgt spid="3892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nodeType="clickEffect">
                                  <p:stCondLst>
                                    <p:cond delay="0"/>
                                  </p:stCondLst>
                                  <p:childTnLst>
                                    <p:set>
                                      <p:cBhvr>
                                        <p:cTn id="11" dur="1" fill="hold">
                                          <p:stCondLst>
                                            <p:cond delay="0"/>
                                          </p:stCondLst>
                                        </p:cTn>
                                        <p:tgtEl>
                                          <p:spTgt spid="38922"/>
                                        </p:tgtEl>
                                        <p:attrNameLst>
                                          <p:attrName>style.visibility</p:attrName>
                                        </p:attrNameLst>
                                      </p:cBhvr>
                                      <p:to>
                                        <p:strVal val="visible"/>
                                      </p:to>
                                    </p:set>
                                    <p:animEffect transition="in" filter="box(in)">
                                      <p:cBhvr>
                                        <p:cTn id="12" dur="500"/>
                                        <p:tgtEl>
                                          <p:spTgt spid="38922"/>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8923"/>
                                        </p:tgtEl>
                                        <p:attrNameLst>
                                          <p:attrName>style.visibility</p:attrName>
                                        </p:attrNameLst>
                                      </p:cBhvr>
                                      <p:to>
                                        <p:strVal val="visible"/>
                                      </p:to>
                                    </p:set>
                                    <p:animEffect transition="in" filter="box(in)">
                                      <p:cBhvr>
                                        <p:cTn id="17" dur="500"/>
                                        <p:tgtEl>
                                          <p:spTgt spid="38923"/>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4" presetClass="entr" presetSubtype="16" fill="hold" grpId="0" nodeType="clickEffect">
                                  <p:stCondLst>
                                    <p:cond delay="0"/>
                                  </p:stCondLst>
                                  <p:childTnLst>
                                    <p:set>
                                      <p:cBhvr>
                                        <p:cTn id="21" dur="1" fill="hold">
                                          <p:stCondLst>
                                            <p:cond delay="0"/>
                                          </p:stCondLst>
                                        </p:cTn>
                                        <p:tgtEl>
                                          <p:spTgt spid="38929"/>
                                        </p:tgtEl>
                                        <p:attrNameLst>
                                          <p:attrName>style.visibility</p:attrName>
                                        </p:attrNameLst>
                                      </p:cBhvr>
                                      <p:to>
                                        <p:strVal val="visible"/>
                                      </p:to>
                                    </p:set>
                                    <p:animEffect transition="in" filter="box(in)">
                                      <p:cBhvr>
                                        <p:cTn id="22" dur="500"/>
                                        <p:tgtEl>
                                          <p:spTgt spid="3892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5" presetClass="entr" presetSubtype="10" fill="hold" nodeType="clickEffect">
                                  <p:stCondLst>
                                    <p:cond delay="0"/>
                                  </p:stCondLst>
                                  <p:childTnLst>
                                    <p:set>
                                      <p:cBhvr>
                                        <p:cTn id="26" dur="1" fill="hold">
                                          <p:stCondLst>
                                            <p:cond delay="0"/>
                                          </p:stCondLst>
                                        </p:cTn>
                                        <p:tgtEl>
                                          <p:spTgt spid="38924"/>
                                        </p:tgtEl>
                                        <p:attrNameLst>
                                          <p:attrName>style.visibility</p:attrName>
                                        </p:attrNameLst>
                                      </p:cBhvr>
                                      <p:to>
                                        <p:strVal val="visible"/>
                                      </p:to>
                                    </p:set>
                                    <p:animEffect transition="in" filter="checkerboard(across)">
                                      <p:cBhvr>
                                        <p:cTn id="27" dur="500"/>
                                        <p:tgtEl>
                                          <p:spTgt spid="3892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8" presetClass="entr" presetSubtype="16" fill="hold" grpId="0" nodeType="clickEffect">
                                  <p:stCondLst>
                                    <p:cond delay="0"/>
                                  </p:stCondLst>
                                  <p:childTnLst>
                                    <p:set>
                                      <p:cBhvr>
                                        <p:cTn id="31" dur="1" fill="hold">
                                          <p:stCondLst>
                                            <p:cond delay="0"/>
                                          </p:stCondLst>
                                        </p:cTn>
                                        <p:tgtEl>
                                          <p:spTgt spid="38925"/>
                                        </p:tgtEl>
                                        <p:attrNameLst>
                                          <p:attrName>style.visibility</p:attrName>
                                        </p:attrNameLst>
                                      </p:cBhvr>
                                      <p:to>
                                        <p:strVal val="visible"/>
                                      </p:to>
                                    </p:set>
                                    <p:animEffect transition="in" filter="diamond(in)">
                                      <p:cBhvr>
                                        <p:cTn id="32" dur="2000"/>
                                        <p:tgtEl>
                                          <p:spTgt spid="38925"/>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38930"/>
                                        </p:tgtEl>
                                        <p:attrNameLst>
                                          <p:attrName>style.visibility</p:attrName>
                                        </p:attrNameLst>
                                      </p:cBhvr>
                                      <p:to>
                                        <p:strVal val="visible"/>
                                      </p:to>
                                    </p:set>
                                    <p:anim calcmode="lin" valueType="num">
                                      <p:cBhvr additive="base">
                                        <p:cTn id="37" dur="500" fill="hold"/>
                                        <p:tgtEl>
                                          <p:spTgt spid="38930"/>
                                        </p:tgtEl>
                                        <p:attrNameLst>
                                          <p:attrName>ppt_x</p:attrName>
                                        </p:attrNameLst>
                                      </p:cBhvr>
                                      <p:tavLst>
                                        <p:tav tm="0">
                                          <p:val>
                                            <p:strVal val="#ppt_x"/>
                                          </p:val>
                                        </p:tav>
                                        <p:tav tm="100000">
                                          <p:val>
                                            <p:strVal val="#ppt_x"/>
                                          </p:val>
                                        </p:tav>
                                      </p:tavLst>
                                    </p:anim>
                                    <p:anim calcmode="lin" valueType="num">
                                      <p:cBhvr additive="base">
                                        <p:cTn id="38" dur="500" fill="hold"/>
                                        <p:tgtEl>
                                          <p:spTgt spid="38930"/>
                                        </p:tgtEl>
                                        <p:attrNameLst>
                                          <p:attrName>ppt_y</p:attrName>
                                        </p:attrNameLst>
                                      </p:cBhvr>
                                      <p:tavLst>
                                        <p:tav tm="0">
                                          <p:val>
                                            <p:strVal val="1+#ppt_h/2"/>
                                          </p:val>
                                        </p:tav>
                                        <p:tav tm="100000">
                                          <p:val>
                                            <p:strVal val="#ppt_y"/>
                                          </p:val>
                                        </p:tav>
                                      </p:tavLst>
                                    </p:anim>
                                  </p:childTnLst>
                                </p:cTn>
                              </p:par>
                            </p:childTnLst>
                          </p:cTn>
                        </p:par>
                      </p:childTnLst>
                    </p:cTn>
                  </p:par>
                  <p:par>
                    <p:cTn id="39" fill="hold" nodeType="clickPar">
                      <p:stCondLst>
                        <p:cond delay="indefinite"/>
                      </p:stCondLst>
                      <p:childTnLst>
                        <p:par>
                          <p:cTn id="40" fill="hold" nodeType="withGroup">
                            <p:stCondLst>
                              <p:cond delay="0"/>
                            </p:stCondLst>
                            <p:childTnLst>
                              <p:par>
                                <p:cTn id="41" presetID="5" presetClass="entr" presetSubtype="10" fill="hold" grpId="0" nodeType="clickEffect">
                                  <p:stCondLst>
                                    <p:cond delay="0"/>
                                  </p:stCondLst>
                                  <p:childTnLst>
                                    <p:set>
                                      <p:cBhvr>
                                        <p:cTn id="42" dur="1" fill="hold">
                                          <p:stCondLst>
                                            <p:cond delay="0"/>
                                          </p:stCondLst>
                                        </p:cTn>
                                        <p:tgtEl>
                                          <p:spTgt spid="38928"/>
                                        </p:tgtEl>
                                        <p:attrNameLst>
                                          <p:attrName>style.visibility</p:attrName>
                                        </p:attrNameLst>
                                      </p:cBhvr>
                                      <p:to>
                                        <p:strVal val="visible"/>
                                      </p:to>
                                    </p:set>
                                    <p:animEffect transition="in" filter="checkerboard(across)">
                                      <p:cBhvr>
                                        <p:cTn id="43" dur="500"/>
                                        <p:tgtEl>
                                          <p:spTgt spid="38928"/>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5" presetClass="entr" presetSubtype="10" fill="hold" grpId="0" nodeType="clickEffect">
                                  <p:stCondLst>
                                    <p:cond delay="0"/>
                                  </p:stCondLst>
                                  <p:childTnLst>
                                    <p:set>
                                      <p:cBhvr>
                                        <p:cTn id="47" dur="1" fill="hold">
                                          <p:stCondLst>
                                            <p:cond delay="0"/>
                                          </p:stCondLst>
                                        </p:cTn>
                                        <p:tgtEl>
                                          <p:spTgt spid="38926"/>
                                        </p:tgtEl>
                                        <p:attrNameLst>
                                          <p:attrName>style.visibility</p:attrName>
                                        </p:attrNameLst>
                                      </p:cBhvr>
                                      <p:to>
                                        <p:strVal val="visible"/>
                                      </p:to>
                                    </p:set>
                                    <p:animEffect transition="in" filter="checkerboard(across)">
                                      <p:cBhvr>
                                        <p:cTn id="48" dur="500"/>
                                        <p:tgtEl>
                                          <p:spTgt spid="389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8923" grpId="0"/>
      <p:bldP spid="38925" grpId="0"/>
      <p:bldP spid="38926" grpId="0"/>
      <p:bldP spid="38927" grpId="0" animBg="1"/>
      <p:bldP spid="38928" grpId="0" animBg="1"/>
      <p:bldP spid="38929" grpId="0" animBg="1"/>
      <p:bldP spid="38930"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7" name="WordArt 5">
            <a:extLst>
              <a:ext uri="{FF2B5EF4-FFF2-40B4-BE49-F238E27FC236}">
                <a16:creationId xmlns:a16="http://schemas.microsoft.com/office/drawing/2014/main" id="{6BCBE5B2-D99F-4E76-9432-CB3EFA2DA72A}"/>
              </a:ext>
            </a:extLst>
          </p:cNvPr>
          <p:cNvSpPr>
            <a:spLocks noChangeArrowheads="1" noChangeShapeType="1" noTextEdit="1"/>
          </p:cNvSpPr>
          <p:nvPr/>
        </p:nvSpPr>
        <p:spPr bwMode="auto">
          <a:xfrm>
            <a:off x="447675" y="1812925"/>
            <a:ext cx="2676525" cy="396875"/>
          </a:xfrm>
          <a:prstGeom prst="rect">
            <a:avLst/>
          </a:prstGeom>
        </p:spPr>
        <p:txBody>
          <a:bodyPr wrap="none" fromWordArt="1">
            <a:prstTxWarp prst="textPlain">
              <a:avLst>
                <a:gd name="adj" fmla="val 50000"/>
              </a:avLst>
            </a:prstTxWarp>
          </a:bodyPr>
          <a:lstStyle/>
          <a:p>
            <a:r>
              <a:rPr lang="en-US" sz="3600" b="1" i="1" kern="10">
                <a:ln w="9525">
                  <a:solidFill>
                    <a:srgbClr val="FF0066"/>
                  </a:solidFill>
                  <a:round/>
                  <a:headEnd/>
                  <a:tailEnd/>
                </a:ln>
                <a:solidFill>
                  <a:srgbClr val="0033CC"/>
                </a:solidFill>
                <a:effectLst>
                  <a:outerShdw dist="35921" dir="2700000" algn="ctr" rotWithShape="0">
                    <a:srgbClr val="808080">
                      <a:alpha val="79999"/>
                    </a:srgbClr>
                  </a:outerShdw>
                </a:effectLst>
                <a:latin typeface="Arial Black" panose="020B0A04020102020204" pitchFamily="34" charset="0"/>
              </a:rPr>
              <a:t>1. Vocabulary:</a:t>
            </a:r>
          </a:p>
        </p:txBody>
      </p:sp>
      <p:sp>
        <p:nvSpPr>
          <p:cNvPr id="33798" name="Text Box 6">
            <a:extLst>
              <a:ext uri="{FF2B5EF4-FFF2-40B4-BE49-F238E27FC236}">
                <a16:creationId xmlns:a16="http://schemas.microsoft.com/office/drawing/2014/main" id="{296B0A35-C3D4-41F6-BD70-B6A651935B27}"/>
              </a:ext>
            </a:extLst>
          </p:cNvPr>
          <p:cNvSpPr txBox="1">
            <a:spLocks noChangeArrowheads="1"/>
          </p:cNvSpPr>
          <p:nvPr/>
        </p:nvSpPr>
        <p:spPr bwMode="auto">
          <a:xfrm>
            <a:off x="685800" y="2286000"/>
            <a:ext cx="37655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dirty="0">
                <a:solidFill>
                  <a:srgbClr val="0066FF"/>
                </a:solidFill>
                <a:latin typeface=".VnTeknical" pitchFamily="34" charset="0"/>
              </a:rPr>
              <a:t>chore(s) (</a:t>
            </a:r>
            <a:r>
              <a:rPr lang="en-US" altLang="en-US" sz="3200" b="1" dirty="0" err="1">
                <a:solidFill>
                  <a:srgbClr val="0066FF"/>
                </a:solidFill>
                <a:latin typeface=".VnTeknical" pitchFamily="34" charset="0"/>
              </a:rPr>
              <a:t>c.n</a:t>
            </a:r>
            <a:r>
              <a:rPr lang="en-US" altLang="en-US" sz="3200" b="1" dirty="0">
                <a:solidFill>
                  <a:srgbClr val="0066FF"/>
                </a:solidFill>
                <a:latin typeface=".VnTeknical" pitchFamily="34" charset="0"/>
              </a:rPr>
              <a:t>)</a:t>
            </a:r>
          </a:p>
        </p:txBody>
      </p:sp>
      <p:sp>
        <p:nvSpPr>
          <p:cNvPr id="33799" name="Text Box 7">
            <a:extLst>
              <a:ext uri="{FF2B5EF4-FFF2-40B4-BE49-F238E27FC236}">
                <a16:creationId xmlns:a16="http://schemas.microsoft.com/office/drawing/2014/main" id="{4F274584-181A-4C46-89F9-39CF7DC2B57B}"/>
              </a:ext>
            </a:extLst>
          </p:cNvPr>
          <p:cNvSpPr txBox="1">
            <a:spLocks noChangeArrowheads="1"/>
          </p:cNvSpPr>
          <p:nvPr/>
        </p:nvSpPr>
        <p:spPr bwMode="auto">
          <a:xfrm>
            <a:off x="685800" y="2925763"/>
            <a:ext cx="340042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solidFill>
                  <a:srgbClr val="0066FF"/>
                </a:solidFill>
                <a:latin typeface=".VnTeknical" pitchFamily="34" charset="0"/>
              </a:rPr>
              <a:t>cupboard(n)</a:t>
            </a:r>
          </a:p>
        </p:txBody>
      </p:sp>
      <p:sp>
        <p:nvSpPr>
          <p:cNvPr id="33800" name="Text Box 8">
            <a:extLst>
              <a:ext uri="{FF2B5EF4-FFF2-40B4-BE49-F238E27FC236}">
                <a16:creationId xmlns:a16="http://schemas.microsoft.com/office/drawing/2014/main" id="{B3A8FBF3-55DF-4D7C-B993-93CE74749E2A}"/>
              </a:ext>
            </a:extLst>
          </p:cNvPr>
          <p:cNvSpPr txBox="1">
            <a:spLocks noChangeArrowheads="1"/>
          </p:cNvSpPr>
          <p:nvPr/>
        </p:nvSpPr>
        <p:spPr bwMode="auto">
          <a:xfrm>
            <a:off x="685800" y="3535363"/>
            <a:ext cx="3886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solidFill>
                  <a:srgbClr val="0066FF"/>
                </a:solidFill>
                <a:latin typeface=".VnTeknical" pitchFamily="34" charset="0"/>
              </a:rPr>
              <a:t>rice cooker (n)</a:t>
            </a:r>
          </a:p>
        </p:txBody>
      </p:sp>
      <p:sp>
        <p:nvSpPr>
          <p:cNvPr id="33801" name="Text Box 9">
            <a:extLst>
              <a:ext uri="{FF2B5EF4-FFF2-40B4-BE49-F238E27FC236}">
                <a16:creationId xmlns:a16="http://schemas.microsoft.com/office/drawing/2014/main" id="{3F31CA46-54E3-4EFE-ACFD-6B0FE9EC9DED}"/>
              </a:ext>
            </a:extLst>
          </p:cNvPr>
          <p:cNvSpPr txBox="1">
            <a:spLocks noChangeArrowheads="1"/>
          </p:cNvSpPr>
          <p:nvPr/>
        </p:nvSpPr>
        <p:spPr bwMode="auto">
          <a:xfrm>
            <a:off x="685800" y="4221163"/>
            <a:ext cx="4129088"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solidFill>
                  <a:srgbClr val="0066FF"/>
                </a:solidFill>
                <a:latin typeface=".VnTeknical" pitchFamily="34" charset="0"/>
              </a:rPr>
              <a:t>steamer(n)</a:t>
            </a:r>
          </a:p>
        </p:txBody>
      </p:sp>
      <p:sp>
        <p:nvSpPr>
          <p:cNvPr id="33802" name="Text Box 10">
            <a:extLst>
              <a:ext uri="{FF2B5EF4-FFF2-40B4-BE49-F238E27FC236}">
                <a16:creationId xmlns:a16="http://schemas.microsoft.com/office/drawing/2014/main" id="{77D258E2-F8F8-4957-8BD8-C9A004CD9D97}"/>
              </a:ext>
            </a:extLst>
          </p:cNvPr>
          <p:cNvSpPr txBox="1">
            <a:spLocks noChangeArrowheads="1"/>
          </p:cNvSpPr>
          <p:nvPr/>
        </p:nvSpPr>
        <p:spPr bwMode="auto">
          <a:xfrm>
            <a:off x="685800" y="4906963"/>
            <a:ext cx="327977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solidFill>
                  <a:srgbClr val="0066FF"/>
                </a:solidFill>
                <a:latin typeface=".VnTeknical" pitchFamily="34" charset="0"/>
              </a:rPr>
              <a:t>saucepan(n)</a:t>
            </a:r>
          </a:p>
        </p:txBody>
      </p:sp>
      <p:pic>
        <p:nvPicPr>
          <p:cNvPr id="33803" name="Picture 11">
            <a:extLst>
              <a:ext uri="{FF2B5EF4-FFF2-40B4-BE49-F238E27FC236}">
                <a16:creationId xmlns:a16="http://schemas.microsoft.com/office/drawing/2014/main" id="{837B3E26-4BD7-46E8-9858-4EDBEA70DB4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953000" y="4800600"/>
            <a:ext cx="2895600" cy="1828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4" name="Picture 12">
            <a:extLst>
              <a:ext uri="{FF2B5EF4-FFF2-40B4-BE49-F238E27FC236}">
                <a16:creationId xmlns:a16="http://schemas.microsoft.com/office/drawing/2014/main" id="{C92F983B-E4B3-4694-AF8D-9C9DC992BB68}"/>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257800" y="3124200"/>
            <a:ext cx="3081338" cy="335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5" name="Picture 13">
            <a:extLst>
              <a:ext uri="{FF2B5EF4-FFF2-40B4-BE49-F238E27FC236}">
                <a16:creationId xmlns:a16="http://schemas.microsoft.com/office/drawing/2014/main" id="{3C5A1EEB-7F93-4BDC-9495-11ADED19D80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105400" y="4114800"/>
            <a:ext cx="2590800" cy="2590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3806" name="Picture 14">
            <a:extLst>
              <a:ext uri="{FF2B5EF4-FFF2-40B4-BE49-F238E27FC236}">
                <a16:creationId xmlns:a16="http://schemas.microsoft.com/office/drawing/2014/main" id="{52D07A82-E952-4F45-8D93-D508EC095D3F}"/>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029200" y="3581400"/>
            <a:ext cx="2819400" cy="2895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3807" name="Text Box 15">
            <a:extLst>
              <a:ext uri="{FF2B5EF4-FFF2-40B4-BE49-F238E27FC236}">
                <a16:creationId xmlns:a16="http://schemas.microsoft.com/office/drawing/2014/main" id="{790A6A4A-B383-4679-B031-9738ACF323E1}"/>
              </a:ext>
            </a:extLst>
          </p:cNvPr>
          <p:cNvSpPr txBox="1">
            <a:spLocks noChangeArrowheads="1"/>
          </p:cNvSpPr>
          <p:nvPr/>
        </p:nvSpPr>
        <p:spPr bwMode="auto">
          <a:xfrm>
            <a:off x="2819400" y="2305662"/>
            <a:ext cx="42672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dirty="0">
                <a:solidFill>
                  <a:srgbClr val="0066FF"/>
                </a:solidFill>
                <a:latin typeface=".VnTeknical" pitchFamily="34" charset="0"/>
              </a:rPr>
              <a:t>= housework (</a:t>
            </a:r>
            <a:r>
              <a:rPr lang="en-US" altLang="en-US" sz="3200" b="1" dirty="0" err="1">
                <a:solidFill>
                  <a:srgbClr val="0066FF"/>
                </a:solidFill>
                <a:latin typeface=".VnTeknical" pitchFamily="34" charset="0"/>
              </a:rPr>
              <a:t>unc.n</a:t>
            </a:r>
            <a:r>
              <a:rPr lang="en-US" altLang="en-US" sz="3200" b="1" dirty="0">
                <a:solidFill>
                  <a:srgbClr val="0066FF"/>
                </a:solidFill>
                <a:latin typeface=".VnTeknical" pitchFamily="34" charset="0"/>
              </a:rPr>
              <a:t>)</a:t>
            </a:r>
          </a:p>
        </p:txBody>
      </p:sp>
      <p:sp>
        <p:nvSpPr>
          <p:cNvPr id="33809" name="Text Box 17">
            <a:extLst>
              <a:ext uri="{FF2B5EF4-FFF2-40B4-BE49-F238E27FC236}">
                <a16:creationId xmlns:a16="http://schemas.microsoft.com/office/drawing/2014/main" id="{3DA7964E-E2F0-4560-A4F3-3C0A3A892336}"/>
              </a:ext>
            </a:extLst>
          </p:cNvPr>
          <p:cNvSpPr txBox="1">
            <a:spLocks noChangeArrowheads="1"/>
          </p:cNvSpPr>
          <p:nvPr/>
        </p:nvSpPr>
        <p:spPr bwMode="auto">
          <a:xfrm>
            <a:off x="4648200" y="2925763"/>
            <a:ext cx="3124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dirty="0" err="1">
                <a:latin typeface=".VnTeknical" pitchFamily="34" charset="0"/>
              </a:rPr>
              <a:t>Tủ</a:t>
            </a:r>
            <a:r>
              <a:rPr lang="en-US" altLang="en-US" sz="3200" b="1" dirty="0">
                <a:latin typeface=".VnTeknical" pitchFamily="34" charset="0"/>
              </a:rPr>
              <a:t> </a:t>
            </a:r>
            <a:r>
              <a:rPr lang="en-US" altLang="en-US" sz="3200" b="1" dirty="0" err="1">
                <a:latin typeface=".VnTeknical" pitchFamily="34" charset="0"/>
              </a:rPr>
              <a:t>ly</a:t>
            </a:r>
            <a:r>
              <a:rPr lang="en-US" altLang="en-US" sz="3200" b="1" dirty="0">
                <a:latin typeface=".VnTeknical" pitchFamily="34" charset="0"/>
              </a:rPr>
              <a:t>, </a:t>
            </a:r>
            <a:r>
              <a:rPr lang="en-US" altLang="en-US" sz="3200" b="1" dirty="0" err="1">
                <a:latin typeface=".VnTeknical" pitchFamily="34" charset="0"/>
              </a:rPr>
              <a:t>chén</a:t>
            </a:r>
            <a:endParaRPr lang="en-US" altLang="en-US" sz="3200" b="1" dirty="0">
              <a:latin typeface=".VnTeknical" pitchFamily="34" charset="0"/>
            </a:endParaRPr>
          </a:p>
        </p:txBody>
      </p:sp>
      <p:sp>
        <p:nvSpPr>
          <p:cNvPr id="33810" name="Text Box 18">
            <a:extLst>
              <a:ext uri="{FF2B5EF4-FFF2-40B4-BE49-F238E27FC236}">
                <a16:creationId xmlns:a16="http://schemas.microsoft.com/office/drawing/2014/main" id="{D85F6AF7-F352-4AB6-A83C-5456CC6842CF}"/>
              </a:ext>
            </a:extLst>
          </p:cNvPr>
          <p:cNvSpPr txBox="1">
            <a:spLocks noChangeArrowheads="1"/>
          </p:cNvSpPr>
          <p:nvPr/>
        </p:nvSpPr>
        <p:spPr bwMode="auto">
          <a:xfrm>
            <a:off x="4724400" y="3535363"/>
            <a:ext cx="29718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dirty="0" err="1">
                <a:latin typeface=".VnTeknical" pitchFamily="34" charset="0"/>
              </a:rPr>
              <a:t>Nồi</a:t>
            </a:r>
            <a:r>
              <a:rPr lang="en-US" altLang="en-US" sz="3200" b="1" dirty="0">
                <a:latin typeface=".VnTeknical" pitchFamily="34" charset="0"/>
              </a:rPr>
              <a:t> </a:t>
            </a:r>
            <a:r>
              <a:rPr lang="en-US" altLang="en-US" sz="3200" b="1" dirty="0" err="1">
                <a:latin typeface=".VnTeknical" pitchFamily="34" charset="0"/>
              </a:rPr>
              <a:t>nấu</a:t>
            </a:r>
            <a:r>
              <a:rPr lang="en-US" altLang="en-US" sz="3200" b="1" dirty="0">
                <a:latin typeface=".VnTeknical" pitchFamily="34" charset="0"/>
              </a:rPr>
              <a:t> </a:t>
            </a:r>
            <a:r>
              <a:rPr lang="en-US" altLang="en-US" sz="3200" b="1" dirty="0" err="1">
                <a:latin typeface=".VnTeknical" pitchFamily="34" charset="0"/>
              </a:rPr>
              <a:t>cơm</a:t>
            </a:r>
            <a:endParaRPr lang="en-US" altLang="en-US" sz="3200" b="1" dirty="0">
              <a:latin typeface=".VnTeknical" pitchFamily="34" charset="0"/>
            </a:endParaRPr>
          </a:p>
        </p:txBody>
      </p:sp>
      <p:sp>
        <p:nvSpPr>
          <p:cNvPr id="33811" name="Text Box 19">
            <a:extLst>
              <a:ext uri="{FF2B5EF4-FFF2-40B4-BE49-F238E27FC236}">
                <a16:creationId xmlns:a16="http://schemas.microsoft.com/office/drawing/2014/main" id="{52E6F909-B9EB-4C02-960D-2440AD2512B3}"/>
              </a:ext>
            </a:extLst>
          </p:cNvPr>
          <p:cNvSpPr txBox="1">
            <a:spLocks noChangeArrowheads="1"/>
          </p:cNvSpPr>
          <p:nvPr/>
        </p:nvSpPr>
        <p:spPr bwMode="auto">
          <a:xfrm>
            <a:off x="4800600" y="4221163"/>
            <a:ext cx="2514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dirty="0" err="1">
                <a:latin typeface=".VnTeknical" pitchFamily="34" charset="0"/>
              </a:rPr>
              <a:t>Nồi</a:t>
            </a:r>
            <a:r>
              <a:rPr lang="en-US" altLang="en-US" sz="3200" b="1" dirty="0">
                <a:latin typeface=".VnTeknical" pitchFamily="34" charset="0"/>
              </a:rPr>
              <a:t> </a:t>
            </a:r>
            <a:r>
              <a:rPr lang="en-US" altLang="en-US" sz="3200" b="1" dirty="0" err="1">
                <a:latin typeface=".VnTeknical" pitchFamily="34" charset="0"/>
              </a:rPr>
              <a:t>hấp</a:t>
            </a:r>
            <a:endParaRPr lang="en-US" altLang="en-US" sz="3200" b="1" dirty="0">
              <a:latin typeface=".VnTeknical" pitchFamily="34" charset="0"/>
            </a:endParaRPr>
          </a:p>
        </p:txBody>
      </p:sp>
      <p:sp>
        <p:nvSpPr>
          <p:cNvPr id="33812" name="Text Box 20">
            <a:extLst>
              <a:ext uri="{FF2B5EF4-FFF2-40B4-BE49-F238E27FC236}">
                <a16:creationId xmlns:a16="http://schemas.microsoft.com/office/drawing/2014/main" id="{05DA9034-5F44-4B4F-B430-940DF2C0AA70}"/>
              </a:ext>
            </a:extLst>
          </p:cNvPr>
          <p:cNvSpPr txBox="1">
            <a:spLocks noChangeArrowheads="1"/>
          </p:cNvSpPr>
          <p:nvPr/>
        </p:nvSpPr>
        <p:spPr bwMode="auto">
          <a:xfrm>
            <a:off x="4724400" y="4906963"/>
            <a:ext cx="32766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dirty="0" err="1">
                <a:latin typeface=".VnTeknical" pitchFamily="34" charset="0"/>
              </a:rPr>
              <a:t>Cái</a:t>
            </a:r>
            <a:r>
              <a:rPr lang="en-US" altLang="en-US" sz="3200" b="1" dirty="0">
                <a:latin typeface=".VnTeknical" pitchFamily="34" charset="0"/>
              </a:rPr>
              <a:t> </a:t>
            </a:r>
            <a:r>
              <a:rPr lang="en-US" altLang="en-US" sz="3200" b="1" dirty="0" err="1">
                <a:latin typeface=".VnTeknical" pitchFamily="34" charset="0"/>
              </a:rPr>
              <a:t>chảo</a:t>
            </a:r>
            <a:r>
              <a:rPr lang="en-US" altLang="en-US" sz="3200" b="1" dirty="0">
                <a:latin typeface=".VnTeknical" pitchFamily="34" charset="0"/>
              </a:rPr>
              <a:t> </a:t>
            </a:r>
            <a:r>
              <a:rPr lang="en-US" altLang="en-US" sz="3200" b="1" dirty="0" err="1">
                <a:latin typeface=".VnTeknical" pitchFamily="34" charset="0"/>
              </a:rPr>
              <a:t>lồng</a:t>
            </a:r>
            <a:r>
              <a:rPr lang="en-US" altLang="en-US" sz="3200" b="1" dirty="0">
                <a:latin typeface=".VnTeknical" pitchFamily="34" charset="0"/>
              </a:rPr>
              <a:t> </a:t>
            </a:r>
            <a:r>
              <a:rPr lang="en-US" altLang="en-US" sz="3200" b="1" dirty="0" err="1">
                <a:latin typeface=".VnTeknical" pitchFamily="34" charset="0"/>
              </a:rPr>
              <a:t>sâu</a:t>
            </a:r>
            <a:r>
              <a:rPr lang="en-US" altLang="en-US" sz="3200" b="1" dirty="0">
                <a:latin typeface=".VnTeknical" pitchFamily="34" charset="0"/>
              </a:rPr>
              <a:t>, </a:t>
            </a:r>
            <a:r>
              <a:rPr lang="en-US" altLang="en-US" sz="3200" b="1" dirty="0" err="1">
                <a:latin typeface=".VnTeknical" pitchFamily="34" charset="0"/>
              </a:rPr>
              <a:t>xoong</a:t>
            </a:r>
            <a:endParaRPr lang="en-US" altLang="en-US" sz="3200" b="1" dirty="0">
              <a:latin typeface=".VnTeknical" pitchFamily="34" charset="0"/>
            </a:endParaRPr>
          </a:p>
        </p:txBody>
      </p:sp>
      <p:grpSp>
        <p:nvGrpSpPr>
          <p:cNvPr id="12306" name="Group 21">
            <a:extLst>
              <a:ext uri="{FF2B5EF4-FFF2-40B4-BE49-F238E27FC236}">
                <a16:creationId xmlns:a16="http://schemas.microsoft.com/office/drawing/2014/main" id="{8C0FAA70-AC49-455D-85B8-6691FA716C32}"/>
              </a:ext>
            </a:extLst>
          </p:cNvPr>
          <p:cNvGrpSpPr>
            <a:grpSpLocks/>
          </p:cNvGrpSpPr>
          <p:nvPr/>
        </p:nvGrpSpPr>
        <p:grpSpPr bwMode="auto">
          <a:xfrm>
            <a:off x="288925" y="228600"/>
            <a:ext cx="8626475" cy="1422400"/>
            <a:chOff x="182" y="144"/>
            <a:chExt cx="5434" cy="896"/>
          </a:xfrm>
        </p:grpSpPr>
        <p:grpSp>
          <p:nvGrpSpPr>
            <p:cNvPr id="12310" name="Group 24">
              <a:extLst>
                <a:ext uri="{FF2B5EF4-FFF2-40B4-BE49-F238E27FC236}">
                  <a16:creationId xmlns:a16="http://schemas.microsoft.com/office/drawing/2014/main" id="{1578149B-44D1-4A59-B95A-2F2D343796A9}"/>
                </a:ext>
              </a:extLst>
            </p:cNvPr>
            <p:cNvGrpSpPr>
              <a:grpSpLocks/>
            </p:cNvGrpSpPr>
            <p:nvPr/>
          </p:nvGrpSpPr>
          <p:grpSpPr bwMode="auto">
            <a:xfrm>
              <a:off x="192" y="144"/>
              <a:ext cx="5424" cy="567"/>
              <a:chOff x="192" y="144"/>
              <a:chExt cx="5424" cy="567"/>
            </a:xfrm>
          </p:grpSpPr>
          <p:sp>
            <p:nvSpPr>
              <p:cNvPr id="12311" name="Text Box 25">
                <a:extLst>
                  <a:ext uri="{FF2B5EF4-FFF2-40B4-BE49-F238E27FC236}">
                    <a16:creationId xmlns:a16="http://schemas.microsoft.com/office/drawing/2014/main" id="{BE537C3E-3AC3-4A16-8E39-E7004D9EC247}"/>
                  </a:ext>
                </a:extLst>
              </p:cNvPr>
              <p:cNvSpPr txBox="1">
                <a:spLocks noChangeArrowheads="1"/>
              </p:cNvSpPr>
              <p:nvPr/>
            </p:nvSpPr>
            <p:spPr bwMode="auto">
              <a:xfrm>
                <a:off x="1728" y="144"/>
                <a:ext cx="225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FF0066"/>
                    </a:solidFill>
                    <a:latin typeface="Verdana" panose="020B0604030504040204" pitchFamily="34" charset="0"/>
                  </a:rPr>
                  <a:t>Unit:3. At home</a:t>
                </a:r>
              </a:p>
            </p:txBody>
          </p:sp>
          <p:sp>
            <p:nvSpPr>
              <p:cNvPr id="12312" name="Text Box 26">
                <a:extLst>
                  <a:ext uri="{FF2B5EF4-FFF2-40B4-BE49-F238E27FC236}">
                    <a16:creationId xmlns:a16="http://schemas.microsoft.com/office/drawing/2014/main" id="{2AD7A32E-415F-4EDC-BF0B-CA982544E78B}"/>
                  </a:ext>
                </a:extLst>
              </p:cNvPr>
              <p:cNvSpPr txBox="1">
                <a:spLocks noChangeArrowheads="1"/>
              </p:cNvSpPr>
              <p:nvPr/>
            </p:nvSpPr>
            <p:spPr bwMode="auto">
              <a:xfrm>
                <a:off x="192" y="384"/>
                <a:ext cx="54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FF0066"/>
                    </a:solidFill>
                    <a:latin typeface="Verdana" panose="020B0604030504040204" pitchFamily="34" charset="0"/>
                  </a:rPr>
                  <a:t>Lesson:1. Getting started-Listen and read</a:t>
                </a:r>
              </a:p>
            </p:txBody>
          </p:sp>
        </p:grpSp>
        <p:sp>
          <p:nvSpPr>
            <p:cNvPr id="12308" name="Text Box 27">
              <a:extLst>
                <a:ext uri="{FF2B5EF4-FFF2-40B4-BE49-F238E27FC236}">
                  <a16:creationId xmlns:a16="http://schemas.microsoft.com/office/drawing/2014/main" id="{F9E12E44-73E6-4B15-AE4F-0AF8D1735969}"/>
                </a:ext>
              </a:extLst>
            </p:cNvPr>
            <p:cNvSpPr txBox="1">
              <a:spLocks noChangeArrowheads="1"/>
            </p:cNvSpPr>
            <p:nvPr/>
          </p:nvSpPr>
          <p:spPr bwMode="auto">
            <a:xfrm>
              <a:off x="182" y="713"/>
              <a:ext cx="191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2800"/>
                <a:t>II. Listen and read</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33797"/>
                                        </p:tgtEl>
                                        <p:attrNameLst>
                                          <p:attrName>style.visibility</p:attrName>
                                        </p:attrNameLst>
                                      </p:cBhvr>
                                      <p:to>
                                        <p:strVal val="visible"/>
                                      </p:to>
                                    </p:set>
                                    <p:animEffect transition="in" filter="blinds(horizontal)">
                                      <p:cBhvr>
                                        <p:cTn id="7" dur="500"/>
                                        <p:tgtEl>
                                          <p:spTgt spid="33797"/>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4" presetClass="entr" presetSubtype="16" fill="hold" grpId="0" nodeType="clickEffect">
                                  <p:stCondLst>
                                    <p:cond delay="0"/>
                                  </p:stCondLst>
                                  <p:childTnLst>
                                    <p:set>
                                      <p:cBhvr>
                                        <p:cTn id="11" dur="1" fill="hold">
                                          <p:stCondLst>
                                            <p:cond delay="0"/>
                                          </p:stCondLst>
                                        </p:cTn>
                                        <p:tgtEl>
                                          <p:spTgt spid="33798"/>
                                        </p:tgtEl>
                                        <p:attrNameLst>
                                          <p:attrName>style.visibility</p:attrName>
                                        </p:attrNameLst>
                                      </p:cBhvr>
                                      <p:to>
                                        <p:strVal val="visible"/>
                                      </p:to>
                                    </p:set>
                                    <p:animEffect transition="in" filter="box(in)">
                                      <p:cBhvr>
                                        <p:cTn id="12" dur="500"/>
                                        <p:tgtEl>
                                          <p:spTgt spid="33798"/>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4" presetClass="entr" presetSubtype="16" fill="hold" grpId="0" nodeType="clickEffect">
                                  <p:stCondLst>
                                    <p:cond delay="0"/>
                                  </p:stCondLst>
                                  <p:childTnLst>
                                    <p:set>
                                      <p:cBhvr>
                                        <p:cTn id="16" dur="1" fill="hold">
                                          <p:stCondLst>
                                            <p:cond delay="0"/>
                                          </p:stCondLst>
                                        </p:cTn>
                                        <p:tgtEl>
                                          <p:spTgt spid="33807"/>
                                        </p:tgtEl>
                                        <p:attrNameLst>
                                          <p:attrName>style.visibility</p:attrName>
                                        </p:attrNameLst>
                                      </p:cBhvr>
                                      <p:to>
                                        <p:strVal val="visible"/>
                                      </p:to>
                                    </p:set>
                                    <p:animEffect transition="in" filter="box(in)">
                                      <p:cBhvr>
                                        <p:cTn id="17" dur="500"/>
                                        <p:tgtEl>
                                          <p:spTgt spid="33807"/>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grpId="0" nodeType="clickEffect">
                                  <p:stCondLst>
                                    <p:cond delay="0"/>
                                  </p:stCondLst>
                                  <p:childTnLst>
                                    <p:set>
                                      <p:cBhvr>
                                        <p:cTn id="21" dur="1" fill="hold">
                                          <p:stCondLst>
                                            <p:cond delay="0"/>
                                          </p:stCondLst>
                                        </p:cTn>
                                        <p:tgtEl>
                                          <p:spTgt spid="33799"/>
                                        </p:tgtEl>
                                        <p:attrNameLst>
                                          <p:attrName>style.visibility</p:attrName>
                                        </p:attrNameLst>
                                      </p:cBhvr>
                                      <p:to>
                                        <p:strVal val="visible"/>
                                      </p:to>
                                    </p:set>
                                    <p:animEffect transition="in" filter="diamond(in)">
                                      <p:cBhvr>
                                        <p:cTn id="22" dur="500"/>
                                        <p:tgtEl>
                                          <p:spTgt spid="33799"/>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4" presetClass="entr" presetSubtype="16" fill="hold" nodeType="clickEffect">
                                  <p:stCondLst>
                                    <p:cond delay="0"/>
                                  </p:stCondLst>
                                  <p:childTnLst>
                                    <p:set>
                                      <p:cBhvr>
                                        <p:cTn id="26" dur="1" fill="hold">
                                          <p:stCondLst>
                                            <p:cond delay="0"/>
                                          </p:stCondLst>
                                        </p:cTn>
                                        <p:tgtEl>
                                          <p:spTgt spid="33804"/>
                                        </p:tgtEl>
                                        <p:attrNameLst>
                                          <p:attrName>style.visibility</p:attrName>
                                        </p:attrNameLst>
                                      </p:cBhvr>
                                      <p:to>
                                        <p:strVal val="visible"/>
                                      </p:to>
                                    </p:set>
                                    <p:animEffect transition="in" filter="box(in)">
                                      <p:cBhvr>
                                        <p:cTn id="27" dur="500"/>
                                        <p:tgtEl>
                                          <p:spTgt spid="33804"/>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xit" presetSubtype="10" fill="hold" nodeType="clickEffect">
                                  <p:stCondLst>
                                    <p:cond delay="0"/>
                                  </p:stCondLst>
                                  <p:childTnLst>
                                    <p:animEffect transition="out" filter="blinds(horizontal)">
                                      <p:cBhvr>
                                        <p:cTn id="31" dur="500"/>
                                        <p:tgtEl>
                                          <p:spTgt spid="33804"/>
                                        </p:tgtEl>
                                      </p:cBhvr>
                                    </p:animEffect>
                                    <p:set>
                                      <p:cBhvr>
                                        <p:cTn id="32" dur="1" fill="hold">
                                          <p:stCondLst>
                                            <p:cond delay="499"/>
                                          </p:stCondLst>
                                        </p:cTn>
                                        <p:tgtEl>
                                          <p:spTgt spid="33804"/>
                                        </p:tgtEl>
                                        <p:attrNameLst>
                                          <p:attrName>style.visibility</p:attrName>
                                        </p:attrNameLst>
                                      </p:cBhvr>
                                      <p:to>
                                        <p:strVal val="hidden"/>
                                      </p:to>
                                    </p:set>
                                  </p:childTnLst>
                                </p:cTn>
                              </p:par>
                            </p:childTnLst>
                          </p:cTn>
                        </p:par>
                      </p:childTnLst>
                    </p:cTn>
                  </p:par>
                  <p:par>
                    <p:cTn id="33" fill="hold" nodeType="clickPar">
                      <p:stCondLst>
                        <p:cond delay="indefinite"/>
                      </p:stCondLst>
                      <p:childTnLst>
                        <p:par>
                          <p:cTn id="34" fill="hold" nodeType="withGroup">
                            <p:stCondLst>
                              <p:cond delay="0"/>
                            </p:stCondLst>
                            <p:childTnLst>
                              <p:par>
                                <p:cTn id="35" presetID="8" presetClass="entr" presetSubtype="16" fill="hold" grpId="0" nodeType="clickEffect">
                                  <p:stCondLst>
                                    <p:cond delay="0"/>
                                  </p:stCondLst>
                                  <p:childTnLst>
                                    <p:set>
                                      <p:cBhvr>
                                        <p:cTn id="36" dur="1" fill="hold">
                                          <p:stCondLst>
                                            <p:cond delay="0"/>
                                          </p:stCondLst>
                                        </p:cTn>
                                        <p:tgtEl>
                                          <p:spTgt spid="33809"/>
                                        </p:tgtEl>
                                        <p:attrNameLst>
                                          <p:attrName>style.visibility</p:attrName>
                                        </p:attrNameLst>
                                      </p:cBhvr>
                                      <p:to>
                                        <p:strVal val="visible"/>
                                      </p:to>
                                    </p:set>
                                    <p:animEffect transition="in" filter="diamond(in)">
                                      <p:cBhvr>
                                        <p:cTn id="37" dur="500"/>
                                        <p:tgtEl>
                                          <p:spTgt spid="3380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5" presetClass="entr" presetSubtype="10" fill="hold" grpId="0" nodeType="clickEffect">
                                  <p:stCondLst>
                                    <p:cond delay="0"/>
                                  </p:stCondLst>
                                  <p:childTnLst>
                                    <p:set>
                                      <p:cBhvr>
                                        <p:cTn id="41" dur="1" fill="hold">
                                          <p:stCondLst>
                                            <p:cond delay="0"/>
                                          </p:stCondLst>
                                        </p:cTn>
                                        <p:tgtEl>
                                          <p:spTgt spid="33800"/>
                                        </p:tgtEl>
                                        <p:attrNameLst>
                                          <p:attrName>style.visibility</p:attrName>
                                        </p:attrNameLst>
                                      </p:cBhvr>
                                      <p:to>
                                        <p:strVal val="visible"/>
                                      </p:to>
                                    </p:set>
                                    <p:animEffect transition="in" filter="checkerboard(across)">
                                      <p:cBhvr>
                                        <p:cTn id="42" dur="500"/>
                                        <p:tgtEl>
                                          <p:spTgt spid="33800"/>
                                        </p:tgtEl>
                                      </p:cBhvr>
                                    </p:animEffect>
                                  </p:childTnLst>
                                </p:cTn>
                              </p:par>
                            </p:childTnLst>
                          </p:cTn>
                        </p:par>
                      </p:childTnLst>
                    </p:cTn>
                  </p:par>
                  <p:par>
                    <p:cTn id="43" fill="hold" nodeType="clickPar">
                      <p:stCondLst>
                        <p:cond delay="indefinite"/>
                      </p:stCondLst>
                      <p:childTnLst>
                        <p:par>
                          <p:cTn id="44" fill="hold" nodeType="withGroup">
                            <p:stCondLst>
                              <p:cond delay="0"/>
                            </p:stCondLst>
                            <p:childTnLst>
                              <p:par>
                                <p:cTn id="45" presetID="4" presetClass="entr" presetSubtype="16" fill="hold" nodeType="clickEffect">
                                  <p:stCondLst>
                                    <p:cond delay="0"/>
                                  </p:stCondLst>
                                  <p:childTnLst>
                                    <p:set>
                                      <p:cBhvr>
                                        <p:cTn id="46" dur="1" fill="hold">
                                          <p:stCondLst>
                                            <p:cond delay="0"/>
                                          </p:stCondLst>
                                        </p:cTn>
                                        <p:tgtEl>
                                          <p:spTgt spid="33806"/>
                                        </p:tgtEl>
                                        <p:attrNameLst>
                                          <p:attrName>style.visibility</p:attrName>
                                        </p:attrNameLst>
                                      </p:cBhvr>
                                      <p:to>
                                        <p:strVal val="visible"/>
                                      </p:to>
                                    </p:set>
                                    <p:animEffect transition="in" filter="box(in)">
                                      <p:cBhvr>
                                        <p:cTn id="47" dur="500"/>
                                        <p:tgtEl>
                                          <p:spTgt spid="33806"/>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5" presetClass="exit" presetSubtype="10" fill="hold" nodeType="clickEffect">
                                  <p:stCondLst>
                                    <p:cond delay="0"/>
                                  </p:stCondLst>
                                  <p:childTnLst>
                                    <p:animEffect transition="out" filter="checkerboard(across)">
                                      <p:cBhvr>
                                        <p:cTn id="51" dur="500"/>
                                        <p:tgtEl>
                                          <p:spTgt spid="33806"/>
                                        </p:tgtEl>
                                      </p:cBhvr>
                                    </p:animEffect>
                                    <p:set>
                                      <p:cBhvr>
                                        <p:cTn id="52" dur="1" fill="hold">
                                          <p:stCondLst>
                                            <p:cond delay="499"/>
                                          </p:stCondLst>
                                        </p:cTn>
                                        <p:tgtEl>
                                          <p:spTgt spid="33806"/>
                                        </p:tgtEl>
                                        <p:attrNameLst>
                                          <p:attrName>style.visibility</p:attrName>
                                        </p:attrNameLst>
                                      </p:cBhvr>
                                      <p:to>
                                        <p:strVal val="hidden"/>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5" presetClass="entr" presetSubtype="10" fill="hold" grpId="0" nodeType="clickEffect">
                                  <p:stCondLst>
                                    <p:cond delay="0"/>
                                  </p:stCondLst>
                                  <p:childTnLst>
                                    <p:set>
                                      <p:cBhvr>
                                        <p:cTn id="56" dur="1" fill="hold">
                                          <p:stCondLst>
                                            <p:cond delay="0"/>
                                          </p:stCondLst>
                                        </p:cTn>
                                        <p:tgtEl>
                                          <p:spTgt spid="33810"/>
                                        </p:tgtEl>
                                        <p:attrNameLst>
                                          <p:attrName>style.visibility</p:attrName>
                                        </p:attrNameLst>
                                      </p:cBhvr>
                                      <p:to>
                                        <p:strVal val="visible"/>
                                      </p:to>
                                    </p:set>
                                    <p:animEffect transition="in" filter="checkerboard(across)">
                                      <p:cBhvr>
                                        <p:cTn id="57" dur="500"/>
                                        <p:tgtEl>
                                          <p:spTgt spid="33810"/>
                                        </p:tgtEl>
                                      </p:cBhvr>
                                    </p:animEffect>
                                  </p:childTnLst>
                                </p:cTn>
                              </p:par>
                            </p:childTnLst>
                          </p:cTn>
                        </p:par>
                      </p:childTnLst>
                    </p:cTn>
                  </p:par>
                  <p:par>
                    <p:cTn id="58" fill="hold" nodeType="clickPar">
                      <p:stCondLst>
                        <p:cond delay="indefinite"/>
                      </p:stCondLst>
                      <p:childTnLst>
                        <p:par>
                          <p:cTn id="59" fill="hold" nodeType="withGroup">
                            <p:stCondLst>
                              <p:cond delay="0"/>
                            </p:stCondLst>
                            <p:childTnLst>
                              <p:par>
                                <p:cTn id="60" presetID="8" presetClass="entr" presetSubtype="16" fill="hold" grpId="0" nodeType="clickEffect">
                                  <p:stCondLst>
                                    <p:cond delay="0"/>
                                  </p:stCondLst>
                                  <p:childTnLst>
                                    <p:set>
                                      <p:cBhvr>
                                        <p:cTn id="61" dur="1" fill="hold">
                                          <p:stCondLst>
                                            <p:cond delay="0"/>
                                          </p:stCondLst>
                                        </p:cTn>
                                        <p:tgtEl>
                                          <p:spTgt spid="33801"/>
                                        </p:tgtEl>
                                        <p:attrNameLst>
                                          <p:attrName>style.visibility</p:attrName>
                                        </p:attrNameLst>
                                      </p:cBhvr>
                                      <p:to>
                                        <p:strVal val="visible"/>
                                      </p:to>
                                    </p:set>
                                    <p:animEffect transition="in" filter="diamond(in)">
                                      <p:cBhvr>
                                        <p:cTn id="62" dur="500"/>
                                        <p:tgtEl>
                                          <p:spTgt spid="33801"/>
                                        </p:tgtEl>
                                      </p:cBhvr>
                                    </p:animEffect>
                                  </p:childTnLst>
                                </p:cTn>
                              </p:par>
                            </p:childTnLst>
                          </p:cTn>
                        </p:par>
                      </p:childTnLst>
                    </p:cTn>
                  </p:par>
                  <p:par>
                    <p:cTn id="63" fill="hold" nodeType="clickPar">
                      <p:stCondLst>
                        <p:cond delay="indefinite"/>
                      </p:stCondLst>
                      <p:childTnLst>
                        <p:par>
                          <p:cTn id="64" fill="hold" nodeType="withGroup">
                            <p:stCondLst>
                              <p:cond delay="0"/>
                            </p:stCondLst>
                            <p:childTnLst>
                              <p:par>
                                <p:cTn id="65" presetID="3" presetClass="entr" presetSubtype="10" fill="hold" nodeType="clickEffect">
                                  <p:stCondLst>
                                    <p:cond delay="0"/>
                                  </p:stCondLst>
                                  <p:childTnLst>
                                    <p:set>
                                      <p:cBhvr>
                                        <p:cTn id="66" dur="1" fill="hold">
                                          <p:stCondLst>
                                            <p:cond delay="0"/>
                                          </p:stCondLst>
                                        </p:cTn>
                                        <p:tgtEl>
                                          <p:spTgt spid="33805"/>
                                        </p:tgtEl>
                                        <p:attrNameLst>
                                          <p:attrName>style.visibility</p:attrName>
                                        </p:attrNameLst>
                                      </p:cBhvr>
                                      <p:to>
                                        <p:strVal val="visible"/>
                                      </p:to>
                                    </p:set>
                                    <p:animEffect transition="in" filter="blinds(horizontal)">
                                      <p:cBhvr>
                                        <p:cTn id="67" dur="500"/>
                                        <p:tgtEl>
                                          <p:spTgt spid="33805"/>
                                        </p:tgtEl>
                                      </p:cBhvr>
                                    </p:animEffect>
                                  </p:childTnLst>
                                </p:cTn>
                              </p:par>
                            </p:childTnLst>
                          </p:cTn>
                        </p:par>
                      </p:childTnLst>
                    </p:cTn>
                  </p:par>
                  <p:par>
                    <p:cTn id="68" fill="hold" nodeType="clickPar">
                      <p:stCondLst>
                        <p:cond delay="indefinite"/>
                      </p:stCondLst>
                      <p:childTnLst>
                        <p:par>
                          <p:cTn id="69" fill="hold" nodeType="withGroup">
                            <p:stCondLst>
                              <p:cond delay="0"/>
                            </p:stCondLst>
                            <p:childTnLst>
                              <p:par>
                                <p:cTn id="70" presetID="5" presetClass="exit" presetSubtype="10" fill="hold" nodeType="clickEffect">
                                  <p:stCondLst>
                                    <p:cond delay="0"/>
                                  </p:stCondLst>
                                  <p:childTnLst>
                                    <p:animEffect transition="out" filter="checkerboard(across)">
                                      <p:cBhvr>
                                        <p:cTn id="71" dur="500"/>
                                        <p:tgtEl>
                                          <p:spTgt spid="33805"/>
                                        </p:tgtEl>
                                      </p:cBhvr>
                                    </p:animEffect>
                                    <p:set>
                                      <p:cBhvr>
                                        <p:cTn id="72" dur="1" fill="hold">
                                          <p:stCondLst>
                                            <p:cond delay="499"/>
                                          </p:stCondLst>
                                        </p:cTn>
                                        <p:tgtEl>
                                          <p:spTgt spid="33805"/>
                                        </p:tgtEl>
                                        <p:attrNameLst>
                                          <p:attrName>style.visibility</p:attrName>
                                        </p:attrNameLst>
                                      </p:cBhvr>
                                      <p:to>
                                        <p:strVal val="hidden"/>
                                      </p:to>
                                    </p:set>
                                  </p:childTnLst>
                                </p:cTn>
                              </p:par>
                            </p:childTnLst>
                          </p:cTn>
                        </p:par>
                      </p:childTnLst>
                    </p:cTn>
                  </p:par>
                  <p:par>
                    <p:cTn id="73" fill="hold" nodeType="clickPar">
                      <p:stCondLst>
                        <p:cond delay="indefinite"/>
                      </p:stCondLst>
                      <p:childTnLst>
                        <p:par>
                          <p:cTn id="74" fill="hold" nodeType="withGroup">
                            <p:stCondLst>
                              <p:cond delay="0"/>
                            </p:stCondLst>
                            <p:childTnLst>
                              <p:par>
                                <p:cTn id="75" presetID="5" presetClass="entr" presetSubtype="10" fill="hold" grpId="0" nodeType="clickEffect">
                                  <p:stCondLst>
                                    <p:cond delay="0"/>
                                  </p:stCondLst>
                                  <p:childTnLst>
                                    <p:set>
                                      <p:cBhvr>
                                        <p:cTn id="76" dur="1" fill="hold">
                                          <p:stCondLst>
                                            <p:cond delay="0"/>
                                          </p:stCondLst>
                                        </p:cTn>
                                        <p:tgtEl>
                                          <p:spTgt spid="33811"/>
                                        </p:tgtEl>
                                        <p:attrNameLst>
                                          <p:attrName>style.visibility</p:attrName>
                                        </p:attrNameLst>
                                      </p:cBhvr>
                                      <p:to>
                                        <p:strVal val="visible"/>
                                      </p:to>
                                    </p:set>
                                    <p:animEffect transition="in" filter="checkerboard(across)">
                                      <p:cBhvr>
                                        <p:cTn id="77" dur="500"/>
                                        <p:tgtEl>
                                          <p:spTgt spid="33811"/>
                                        </p:tgtEl>
                                      </p:cBhvr>
                                    </p:animEffect>
                                  </p:childTnLst>
                                </p:cTn>
                              </p:par>
                            </p:childTnLst>
                          </p:cTn>
                        </p:par>
                      </p:childTnLst>
                    </p:cTn>
                  </p:par>
                  <p:par>
                    <p:cTn id="78" fill="hold" nodeType="clickPar">
                      <p:stCondLst>
                        <p:cond delay="indefinite"/>
                      </p:stCondLst>
                      <p:childTnLst>
                        <p:par>
                          <p:cTn id="79" fill="hold" nodeType="withGroup">
                            <p:stCondLst>
                              <p:cond delay="0"/>
                            </p:stCondLst>
                            <p:childTnLst>
                              <p:par>
                                <p:cTn id="80" presetID="8" presetClass="entr" presetSubtype="16" fill="hold" grpId="0" nodeType="clickEffect">
                                  <p:stCondLst>
                                    <p:cond delay="0"/>
                                  </p:stCondLst>
                                  <p:childTnLst>
                                    <p:set>
                                      <p:cBhvr>
                                        <p:cTn id="81" dur="1" fill="hold">
                                          <p:stCondLst>
                                            <p:cond delay="0"/>
                                          </p:stCondLst>
                                        </p:cTn>
                                        <p:tgtEl>
                                          <p:spTgt spid="33802"/>
                                        </p:tgtEl>
                                        <p:attrNameLst>
                                          <p:attrName>style.visibility</p:attrName>
                                        </p:attrNameLst>
                                      </p:cBhvr>
                                      <p:to>
                                        <p:strVal val="visible"/>
                                      </p:to>
                                    </p:set>
                                    <p:animEffect transition="in" filter="diamond(in)">
                                      <p:cBhvr>
                                        <p:cTn id="82" dur="500"/>
                                        <p:tgtEl>
                                          <p:spTgt spid="33802"/>
                                        </p:tgtEl>
                                      </p:cBhvr>
                                    </p:animEffect>
                                  </p:childTnLst>
                                </p:cTn>
                              </p:par>
                            </p:childTnLst>
                          </p:cTn>
                        </p:par>
                      </p:childTnLst>
                    </p:cTn>
                  </p:par>
                  <p:par>
                    <p:cTn id="83" fill="hold" nodeType="clickPar">
                      <p:stCondLst>
                        <p:cond delay="indefinite"/>
                      </p:stCondLst>
                      <p:childTnLst>
                        <p:par>
                          <p:cTn id="84" fill="hold" nodeType="withGroup">
                            <p:stCondLst>
                              <p:cond delay="0"/>
                            </p:stCondLst>
                            <p:childTnLst>
                              <p:par>
                                <p:cTn id="85" presetID="4" presetClass="entr" presetSubtype="16" fill="hold" nodeType="clickEffect">
                                  <p:stCondLst>
                                    <p:cond delay="0"/>
                                  </p:stCondLst>
                                  <p:childTnLst>
                                    <p:set>
                                      <p:cBhvr>
                                        <p:cTn id="86" dur="1" fill="hold">
                                          <p:stCondLst>
                                            <p:cond delay="0"/>
                                          </p:stCondLst>
                                        </p:cTn>
                                        <p:tgtEl>
                                          <p:spTgt spid="33803"/>
                                        </p:tgtEl>
                                        <p:attrNameLst>
                                          <p:attrName>style.visibility</p:attrName>
                                        </p:attrNameLst>
                                      </p:cBhvr>
                                      <p:to>
                                        <p:strVal val="visible"/>
                                      </p:to>
                                    </p:set>
                                    <p:animEffect transition="in" filter="box(in)">
                                      <p:cBhvr>
                                        <p:cTn id="87" dur="500"/>
                                        <p:tgtEl>
                                          <p:spTgt spid="33803"/>
                                        </p:tgtEl>
                                      </p:cBhvr>
                                    </p:animEffect>
                                  </p:childTnLst>
                                </p:cTn>
                              </p:par>
                            </p:childTnLst>
                          </p:cTn>
                        </p:par>
                      </p:childTnLst>
                    </p:cTn>
                  </p:par>
                  <p:par>
                    <p:cTn id="88" fill="hold" nodeType="clickPar">
                      <p:stCondLst>
                        <p:cond delay="indefinite"/>
                      </p:stCondLst>
                      <p:childTnLst>
                        <p:par>
                          <p:cTn id="89" fill="hold" nodeType="withGroup">
                            <p:stCondLst>
                              <p:cond delay="0"/>
                            </p:stCondLst>
                            <p:childTnLst>
                              <p:par>
                                <p:cTn id="90" presetID="2" presetClass="exit" presetSubtype="4" fill="hold" nodeType="clickEffect">
                                  <p:stCondLst>
                                    <p:cond delay="0"/>
                                  </p:stCondLst>
                                  <p:childTnLst>
                                    <p:anim calcmode="lin" valueType="num">
                                      <p:cBhvr additive="base">
                                        <p:cTn id="91" dur="500"/>
                                        <p:tgtEl>
                                          <p:spTgt spid="33803"/>
                                        </p:tgtEl>
                                        <p:attrNameLst>
                                          <p:attrName>ppt_x</p:attrName>
                                        </p:attrNameLst>
                                      </p:cBhvr>
                                      <p:tavLst>
                                        <p:tav tm="0">
                                          <p:val>
                                            <p:strVal val="ppt_x"/>
                                          </p:val>
                                        </p:tav>
                                        <p:tav tm="100000">
                                          <p:val>
                                            <p:strVal val="ppt_x"/>
                                          </p:val>
                                        </p:tav>
                                      </p:tavLst>
                                    </p:anim>
                                    <p:anim calcmode="lin" valueType="num">
                                      <p:cBhvr additive="base">
                                        <p:cTn id="92" dur="500"/>
                                        <p:tgtEl>
                                          <p:spTgt spid="33803"/>
                                        </p:tgtEl>
                                        <p:attrNameLst>
                                          <p:attrName>ppt_y</p:attrName>
                                        </p:attrNameLst>
                                      </p:cBhvr>
                                      <p:tavLst>
                                        <p:tav tm="0">
                                          <p:val>
                                            <p:strVal val="ppt_y"/>
                                          </p:val>
                                        </p:tav>
                                        <p:tav tm="100000">
                                          <p:val>
                                            <p:strVal val="1+ppt_h/2"/>
                                          </p:val>
                                        </p:tav>
                                      </p:tavLst>
                                    </p:anim>
                                    <p:set>
                                      <p:cBhvr>
                                        <p:cTn id="93" dur="1" fill="hold">
                                          <p:stCondLst>
                                            <p:cond delay="499"/>
                                          </p:stCondLst>
                                        </p:cTn>
                                        <p:tgtEl>
                                          <p:spTgt spid="33803"/>
                                        </p:tgtEl>
                                        <p:attrNameLst>
                                          <p:attrName>style.visibility</p:attrName>
                                        </p:attrNameLst>
                                      </p:cBhvr>
                                      <p:to>
                                        <p:strVal val="hidden"/>
                                      </p:to>
                                    </p:set>
                                  </p:childTnLst>
                                </p:cTn>
                              </p:par>
                            </p:childTnLst>
                          </p:cTn>
                        </p:par>
                      </p:childTnLst>
                    </p:cTn>
                  </p:par>
                  <p:par>
                    <p:cTn id="94" fill="hold" nodeType="clickPar">
                      <p:stCondLst>
                        <p:cond delay="indefinite"/>
                      </p:stCondLst>
                      <p:childTnLst>
                        <p:par>
                          <p:cTn id="95" fill="hold" nodeType="withGroup">
                            <p:stCondLst>
                              <p:cond delay="0"/>
                            </p:stCondLst>
                            <p:childTnLst>
                              <p:par>
                                <p:cTn id="96" presetID="4" presetClass="entr" presetSubtype="16" fill="hold" grpId="0" nodeType="clickEffect">
                                  <p:stCondLst>
                                    <p:cond delay="0"/>
                                  </p:stCondLst>
                                  <p:childTnLst>
                                    <p:set>
                                      <p:cBhvr>
                                        <p:cTn id="97" dur="1" fill="hold">
                                          <p:stCondLst>
                                            <p:cond delay="0"/>
                                          </p:stCondLst>
                                        </p:cTn>
                                        <p:tgtEl>
                                          <p:spTgt spid="33812"/>
                                        </p:tgtEl>
                                        <p:attrNameLst>
                                          <p:attrName>style.visibility</p:attrName>
                                        </p:attrNameLst>
                                      </p:cBhvr>
                                      <p:to>
                                        <p:strVal val="visible"/>
                                      </p:to>
                                    </p:set>
                                    <p:animEffect transition="in" filter="box(in)">
                                      <p:cBhvr>
                                        <p:cTn id="98" dur="500"/>
                                        <p:tgtEl>
                                          <p:spTgt spid="3381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798" grpId="0"/>
      <p:bldP spid="33799" grpId="0"/>
      <p:bldP spid="33800" grpId="0"/>
      <p:bldP spid="33801" grpId="0"/>
      <p:bldP spid="33802" grpId="0"/>
      <p:bldP spid="33807" grpId="0"/>
      <p:bldP spid="33809" grpId="0"/>
      <p:bldP spid="33810" grpId="0"/>
      <p:bldP spid="33811" grpId="0"/>
      <p:bldP spid="33812"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WordArt 2">
            <a:extLst>
              <a:ext uri="{FF2B5EF4-FFF2-40B4-BE49-F238E27FC236}">
                <a16:creationId xmlns:a16="http://schemas.microsoft.com/office/drawing/2014/main" id="{49DFBBCB-F601-4972-8C4C-AC1621D7B000}"/>
              </a:ext>
            </a:extLst>
          </p:cNvPr>
          <p:cNvSpPr>
            <a:spLocks noChangeArrowheads="1" noChangeShapeType="1" noTextEdit="1"/>
          </p:cNvSpPr>
          <p:nvPr/>
        </p:nvSpPr>
        <p:spPr bwMode="auto">
          <a:xfrm>
            <a:off x="447675" y="1812925"/>
            <a:ext cx="2676525" cy="396875"/>
          </a:xfrm>
          <a:prstGeom prst="rect">
            <a:avLst/>
          </a:prstGeom>
        </p:spPr>
        <p:txBody>
          <a:bodyPr wrap="none" fromWordArt="1">
            <a:prstTxWarp prst="textPlain">
              <a:avLst>
                <a:gd name="adj" fmla="val 50000"/>
              </a:avLst>
            </a:prstTxWarp>
          </a:bodyPr>
          <a:lstStyle/>
          <a:p>
            <a:r>
              <a:rPr lang="en-US" sz="3600" b="1" i="1" kern="10">
                <a:ln w="9525">
                  <a:solidFill>
                    <a:srgbClr val="FF0066"/>
                  </a:solidFill>
                  <a:round/>
                  <a:headEnd/>
                  <a:tailEnd/>
                </a:ln>
                <a:solidFill>
                  <a:srgbClr val="0033CC"/>
                </a:solidFill>
                <a:effectLst>
                  <a:outerShdw dist="35921" dir="2700000" algn="ctr" rotWithShape="0">
                    <a:srgbClr val="808080">
                      <a:alpha val="79999"/>
                    </a:srgbClr>
                  </a:outerShdw>
                </a:effectLst>
                <a:latin typeface="Arial Black" panose="020B0A04020102020204" pitchFamily="34" charset="0"/>
              </a:rPr>
              <a:t>1. Vocabulary:</a:t>
            </a:r>
          </a:p>
        </p:txBody>
      </p:sp>
      <p:sp>
        <p:nvSpPr>
          <p:cNvPr id="32771" name="Text Box 3">
            <a:extLst>
              <a:ext uri="{FF2B5EF4-FFF2-40B4-BE49-F238E27FC236}">
                <a16:creationId xmlns:a16="http://schemas.microsoft.com/office/drawing/2014/main" id="{C6ABE68D-7D45-43C7-A807-4A7E2AE6C161}"/>
              </a:ext>
            </a:extLst>
          </p:cNvPr>
          <p:cNvSpPr txBox="1">
            <a:spLocks noChangeArrowheads="1"/>
          </p:cNvSpPr>
          <p:nvPr/>
        </p:nvSpPr>
        <p:spPr bwMode="auto">
          <a:xfrm>
            <a:off x="685800" y="2286000"/>
            <a:ext cx="376555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solidFill>
                  <a:srgbClr val="0066FF"/>
                </a:solidFill>
                <a:latin typeface=".VnTeknical" pitchFamily="34" charset="0"/>
              </a:rPr>
              <a:t>chore</a:t>
            </a:r>
          </a:p>
        </p:txBody>
      </p:sp>
      <p:sp>
        <p:nvSpPr>
          <p:cNvPr id="32772" name="Text Box 4">
            <a:extLst>
              <a:ext uri="{FF2B5EF4-FFF2-40B4-BE49-F238E27FC236}">
                <a16:creationId xmlns:a16="http://schemas.microsoft.com/office/drawing/2014/main" id="{C7D9E1DC-14C3-497D-B5F1-FA2C39B29286}"/>
              </a:ext>
            </a:extLst>
          </p:cNvPr>
          <p:cNvSpPr txBox="1">
            <a:spLocks noChangeArrowheads="1"/>
          </p:cNvSpPr>
          <p:nvPr/>
        </p:nvSpPr>
        <p:spPr bwMode="auto">
          <a:xfrm>
            <a:off x="685800" y="2925763"/>
            <a:ext cx="340042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solidFill>
                  <a:srgbClr val="0066FF"/>
                </a:solidFill>
                <a:latin typeface=".VnTeknical" pitchFamily="34" charset="0"/>
              </a:rPr>
              <a:t>cupboard</a:t>
            </a:r>
          </a:p>
        </p:txBody>
      </p:sp>
      <p:sp>
        <p:nvSpPr>
          <p:cNvPr id="32773" name="Text Box 5">
            <a:extLst>
              <a:ext uri="{FF2B5EF4-FFF2-40B4-BE49-F238E27FC236}">
                <a16:creationId xmlns:a16="http://schemas.microsoft.com/office/drawing/2014/main" id="{82BD2FA9-17E3-44DB-B809-6E6FC4709707}"/>
              </a:ext>
            </a:extLst>
          </p:cNvPr>
          <p:cNvSpPr txBox="1">
            <a:spLocks noChangeArrowheads="1"/>
          </p:cNvSpPr>
          <p:nvPr/>
        </p:nvSpPr>
        <p:spPr bwMode="auto">
          <a:xfrm>
            <a:off x="685800" y="3535363"/>
            <a:ext cx="3886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solidFill>
                  <a:srgbClr val="0066FF"/>
                </a:solidFill>
                <a:latin typeface=".VnTeknical" pitchFamily="34" charset="0"/>
              </a:rPr>
              <a:t>rice cooker </a:t>
            </a:r>
          </a:p>
        </p:txBody>
      </p:sp>
      <p:sp>
        <p:nvSpPr>
          <p:cNvPr id="32774" name="Text Box 6">
            <a:extLst>
              <a:ext uri="{FF2B5EF4-FFF2-40B4-BE49-F238E27FC236}">
                <a16:creationId xmlns:a16="http://schemas.microsoft.com/office/drawing/2014/main" id="{67E812ED-C38A-4F72-AD4C-AE48B79B2422}"/>
              </a:ext>
            </a:extLst>
          </p:cNvPr>
          <p:cNvSpPr txBox="1">
            <a:spLocks noChangeArrowheads="1"/>
          </p:cNvSpPr>
          <p:nvPr/>
        </p:nvSpPr>
        <p:spPr bwMode="auto">
          <a:xfrm>
            <a:off x="685800" y="4221163"/>
            <a:ext cx="4129088"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solidFill>
                  <a:srgbClr val="0066FF"/>
                </a:solidFill>
                <a:latin typeface=".VnTeknical" pitchFamily="34" charset="0"/>
              </a:rPr>
              <a:t>steamer</a:t>
            </a:r>
          </a:p>
        </p:txBody>
      </p:sp>
      <p:sp>
        <p:nvSpPr>
          <p:cNvPr id="32775" name="Text Box 7">
            <a:extLst>
              <a:ext uri="{FF2B5EF4-FFF2-40B4-BE49-F238E27FC236}">
                <a16:creationId xmlns:a16="http://schemas.microsoft.com/office/drawing/2014/main" id="{0B3655AB-3621-47CD-96A1-B2F1202B961C}"/>
              </a:ext>
            </a:extLst>
          </p:cNvPr>
          <p:cNvSpPr txBox="1">
            <a:spLocks noChangeArrowheads="1"/>
          </p:cNvSpPr>
          <p:nvPr/>
        </p:nvSpPr>
        <p:spPr bwMode="auto">
          <a:xfrm>
            <a:off x="685800" y="4906963"/>
            <a:ext cx="3279775"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a:solidFill>
                  <a:srgbClr val="0066FF"/>
                </a:solidFill>
                <a:latin typeface=".VnTeknical" pitchFamily="34" charset="0"/>
              </a:rPr>
              <a:t>saucepan</a:t>
            </a:r>
          </a:p>
        </p:txBody>
      </p:sp>
      <p:sp>
        <p:nvSpPr>
          <p:cNvPr id="13320" name="Text Box 8">
            <a:extLst>
              <a:ext uri="{FF2B5EF4-FFF2-40B4-BE49-F238E27FC236}">
                <a16:creationId xmlns:a16="http://schemas.microsoft.com/office/drawing/2014/main" id="{7A83EF60-511B-4BF7-BB92-C9D0C807CB25}"/>
              </a:ext>
            </a:extLst>
          </p:cNvPr>
          <p:cNvSpPr txBox="1">
            <a:spLocks noChangeArrowheads="1"/>
          </p:cNvSpPr>
          <p:nvPr/>
        </p:nvSpPr>
        <p:spPr bwMode="auto">
          <a:xfrm>
            <a:off x="4648200" y="2286000"/>
            <a:ext cx="4114800"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dirty="0">
                <a:latin typeface=".VnTeknical" pitchFamily="34" charset="0"/>
              </a:rPr>
              <a:t> </a:t>
            </a:r>
            <a:r>
              <a:rPr lang="en-US" altLang="en-US" sz="3200" b="1" dirty="0" err="1">
                <a:latin typeface=".VnTeknical" pitchFamily="34" charset="0"/>
              </a:rPr>
              <a:t>công</a:t>
            </a:r>
            <a:r>
              <a:rPr lang="en-US" altLang="en-US" sz="3200" b="1" dirty="0">
                <a:latin typeface=".VnTeknical" pitchFamily="34" charset="0"/>
              </a:rPr>
              <a:t> </a:t>
            </a:r>
            <a:r>
              <a:rPr lang="en-US" altLang="en-US" sz="3200" b="1" dirty="0" err="1">
                <a:latin typeface=".VnTeknical" pitchFamily="34" charset="0"/>
              </a:rPr>
              <a:t>việc</a:t>
            </a:r>
            <a:r>
              <a:rPr lang="en-US" altLang="en-US" sz="3200" b="1" dirty="0">
                <a:latin typeface=".VnTeknical" pitchFamily="34" charset="0"/>
              </a:rPr>
              <a:t> </a:t>
            </a:r>
            <a:r>
              <a:rPr lang="en-US" altLang="en-US" sz="3200" b="1" dirty="0" err="1">
                <a:latin typeface=".VnTeknical" pitchFamily="34" charset="0"/>
              </a:rPr>
              <a:t>nhà</a:t>
            </a:r>
            <a:endParaRPr lang="en-US" altLang="en-US" sz="3200" b="1" dirty="0">
              <a:latin typeface=".VnTeknical" pitchFamily="34" charset="0"/>
            </a:endParaRPr>
          </a:p>
        </p:txBody>
      </p:sp>
      <p:sp>
        <p:nvSpPr>
          <p:cNvPr id="13321" name="Text Box 9">
            <a:extLst>
              <a:ext uri="{FF2B5EF4-FFF2-40B4-BE49-F238E27FC236}">
                <a16:creationId xmlns:a16="http://schemas.microsoft.com/office/drawing/2014/main" id="{A45D93F7-B76C-4690-A10E-45A5ECDBC5F3}"/>
              </a:ext>
            </a:extLst>
          </p:cNvPr>
          <p:cNvSpPr txBox="1">
            <a:spLocks noChangeArrowheads="1"/>
          </p:cNvSpPr>
          <p:nvPr/>
        </p:nvSpPr>
        <p:spPr bwMode="auto">
          <a:xfrm>
            <a:off x="4648200" y="2925763"/>
            <a:ext cx="31242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dirty="0">
                <a:latin typeface=".VnTeknical" pitchFamily="34" charset="0"/>
              </a:rPr>
              <a:t> </a:t>
            </a:r>
            <a:r>
              <a:rPr lang="en-US" altLang="en-US" sz="3200" b="1" dirty="0" err="1">
                <a:latin typeface=".VnTeknical" pitchFamily="34" charset="0"/>
              </a:rPr>
              <a:t>tủ</a:t>
            </a:r>
            <a:r>
              <a:rPr lang="en-US" altLang="en-US" sz="3200" b="1" dirty="0">
                <a:latin typeface=".VnTeknical" pitchFamily="34" charset="0"/>
              </a:rPr>
              <a:t> </a:t>
            </a:r>
            <a:r>
              <a:rPr lang="en-US" altLang="en-US" sz="3200" b="1" dirty="0" err="1">
                <a:latin typeface=".VnTeknical" pitchFamily="34" charset="0"/>
              </a:rPr>
              <a:t>chén</a:t>
            </a:r>
            <a:r>
              <a:rPr lang="en-US" altLang="en-US" sz="3200" b="1" dirty="0">
                <a:latin typeface=".VnTeknical" pitchFamily="34" charset="0"/>
              </a:rPr>
              <a:t>, </a:t>
            </a:r>
            <a:r>
              <a:rPr lang="en-US" altLang="en-US" sz="3200" b="1" dirty="0" err="1">
                <a:latin typeface=".VnTeknical" pitchFamily="34" charset="0"/>
              </a:rPr>
              <a:t>ly</a:t>
            </a:r>
            <a:r>
              <a:rPr lang="en-US" altLang="en-US" sz="3200" b="1" dirty="0">
                <a:latin typeface=".VnTeknical" pitchFamily="34" charset="0"/>
              </a:rPr>
              <a:t> </a:t>
            </a:r>
            <a:r>
              <a:rPr lang="en-US" altLang="en-US" sz="3200" b="1" dirty="0" err="1">
                <a:latin typeface=".VnTeknical" pitchFamily="34" charset="0"/>
              </a:rPr>
              <a:t>tách</a:t>
            </a:r>
            <a:endParaRPr lang="en-US" altLang="en-US" sz="3200" b="1" dirty="0">
              <a:latin typeface=".VnTeknical" pitchFamily="34" charset="0"/>
            </a:endParaRPr>
          </a:p>
        </p:txBody>
      </p:sp>
      <p:sp>
        <p:nvSpPr>
          <p:cNvPr id="13322" name="Text Box 10">
            <a:extLst>
              <a:ext uri="{FF2B5EF4-FFF2-40B4-BE49-F238E27FC236}">
                <a16:creationId xmlns:a16="http://schemas.microsoft.com/office/drawing/2014/main" id="{379DBDB7-1224-4D78-8BB1-671C6D9AF49B}"/>
              </a:ext>
            </a:extLst>
          </p:cNvPr>
          <p:cNvSpPr txBox="1">
            <a:spLocks noChangeArrowheads="1"/>
          </p:cNvSpPr>
          <p:nvPr/>
        </p:nvSpPr>
        <p:spPr bwMode="auto">
          <a:xfrm>
            <a:off x="4724400" y="3535363"/>
            <a:ext cx="29718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dirty="0">
                <a:latin typeface=".VnTeknical" pitchFamily="34" charset="0"/>
              </a:rPr>
              <a:t> </a:t>
            </a:r>
            <a:r>
              <a:rPr lang="en-US" altLang="en-US" sz="3200" b="1" dirty="0" err="1">
                <a:latin typeface=".VnTeknical" pitchFamily="34" charset="0"/>
              </a:rPr>
              <a:t>nồi</a:t>
            </a:r>
            <a:r>
              <a:rPr lang="en-US" altLang="en-US" sz="3200" b="1" dirty="0">
                <a:latin typeface=".VnTeknical" pitchFamily="34" charset="0"/>
              </a:rPr>
              <a:t> </a:t>
            </a:r>
            <a:r>
              <a:rPr lang="en-US" altLang="en-US" sz="3200" b="1" dirty="0" err="1">
                <a:latin typeface=".VnTeknical" pitchFamily="34" charset="0"/>
              </a:rPr>
              <a:t>nấu</a:t>
            </a:r>
            <a:r>
              <a:rPr lang="en-US" altLang="en-US" sz="3200" b="1" dirty="0">
                <a:latin typeface=".VnTeknical" pitchFamily="34" charset="0"/>
              </a:rPr>
              <a:t> </a:t>
            </a:r>
            <a:r>
              <a:rPr lang="en-US" altLang="en-US" sz="3200" b="1" dirty="0" err="1">
                <a:latin typeface=".VnTeknical" pitchFamily="34" charset="0"/>
              </a:rPr>
              <a:t>cơm</a:t>
            </a:r>
            <a:endParaRPr lang="en-US" altLang="en-US" sz="3200" b="1" dirty="0">
              <a:latin typeface=".VnTeknical" pitchFamily="34" charset="0"/>
            </a:endParaRPr>
          </a:p>
        </p:txBody>
      </p:sp>
      <p:sp>
        <p:nvSpPr>
          <p:cNvPr id="13323" name="Text Box 11">
            <a:extLst>
              <a:ext uri="{FF2B5EF4-FFF2-40B4-BE49-F238E27FC236}">
                <a16:creationId xmlns:a16="http://schemas.microsoft.com/office/drawing/2014/main" id="{CA66EF16-47F7-43FB-BAAB-C10F0815DE30}"/>
              </a:ext>
            </a:extLst>
          </p:cNvPr>
          <p:cNvSpPr txBox="1">
            <a:spLocks noChangeArrowheads="1"/>
          </p:cNvSpPr>
          <p:nvPr/>
        </p:nvSpPr>
        <p:spPr bwMode="auto">
          <a:xfrm>
            <a:off x="4800600" y="4221163"/>
            <a:ext cx="2514600" cy="579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dirty="0" err="1">
                <a:latin typeface=".VnTeknical" pitchFamily="34" charset="0"/>
              </a:rPr>
              <a:t>nồi</a:t>
            </a:r>
            <a:r>
              <a:rPr lang="en-US" altLang="en-US" sz="3200" b="1" dirty="0">
                <a:latin typeface=".VnTeknical" pitchFamily="34" charset="0"/>
              </a:rPr>
              <a:t> </a:t>
            </a:r>
            <a:r>
              <a:rPr lang="en-US" altLang="en-US" sz="3200" b="1" dirty="0" err="1">
                <a:latin typeface=".VnTeknical" pitchFamily="34" charset="0"/>
              </a:rPr>
              <a:t>hấp</a:t>
            </a:r>
            <a:endParaRPr lang="en-US" altLang="en-US" sz="3200" b="1" dirty="0">
              <a:latin typeface=".VnTeknical" pitchFamily="34" charset="0"/>
            </a:endParaRPr>
          </a:p>
        </p:txBody>
      </p:sp>
      <p:sp>
        <p:nvSpPr>
          <p:cNvPr id="13324" name="Text Box 12">
            <a:extLst>
              <a:ext uri="{FF2B5EF4-FFF2-40B4-BE49-F238E27FC236}">
                <a16:creationId xmlns:a16="http://schemas.microsoft.com/office/drawing/2014/main" id="{41AEBD1B-86EA-443B-A31C-277707796433}"/>
              </a:ext>
            </a:extLst>
          </p:cNvPr>
          <p:cNvSpPr txBox="1">
            <a:spLocks noChangeArrowheads="1"/>
          </p:cNvSpPr>
          <p:nvPr/>
        </p:nvSpPr>
        <p:spPr bwMode="auto">
          <a:xfrm>
            <a:off x="4724400" y="4906963"/>
            <a:ext cx="4038600" cy="584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3200" b="1" dirty="0">
                <a:latin typeface=".VnTeknical" pitchFamily="34" charset="0"/>
              </a:rPr>
              <a:t> </a:t>
            </a:r>
            <a:r>
              <a:rPr lang="en-US" altLang="en-US" sz="3200" b="1" dirty="0" err="1">
                <a:latin typeface=".VnTeknical" pitchFamily="34" charset="0"/>
              </a:rPr>
              <a:t>cái</a:t>
            </a:r>
            <a:r>
              <a:rPr lang="en-US" altLang="en-US" sz="3200" b="1" dirty="0">
                <a:latin typeface=".VnTeknical" pitchFamily="34" charset="0"/>
              </a:rPr>
              <a:t> </a:t>
            </a:r>
            <a:r>
              <a:rPr lang="en-US" altLang="en-US" sz="3200" b="1" dirty="0" err="1">
                <a:latin typeface=".VnTeknical" pitchFamily="34" charset="0"/>
              </a:rPr>
              <a:t>chảo</a:t>
            </a:r>
            <a:r>
              <a:rPr lang="en-US" altLang="en-US" sz="3200" b="1" dirty="0">
                <a:latin typeface=".VnTeknical" pitchFamily="34" charset="0"/>
              </a:rPr>
              <a:t> </a:t>
            </a:r>
            <a:r>
              <a:rPr lang="en-US" altLang="en-US" sz="3200" b="1" dirty="0" err="1">
                <a:latin typeface=".VnTeknical" pitchFamily="34" charset="0"/>
              </a:rPr>
              <a:t>sâu</a:t>
            </a:r>
            <a:r>
              <a:rPr lang="en-US" altLang="en-US" sz="3200" b="1" dirty="0">
                <a:latin typeface=".VnTeknical" pitchFamily="34" charset="0"/>
              </a:rPr>
              <a:t>, </a:t>
            </a:r>
            <a:r>
              <a:rPr lang="en-US" altLang="en-US" sz="3200" b="1" dirty="0" err="1">
                <a:latin typeface=".VnTeknical" pitchFamily="34" charset="0"/>
              </a:rPr>
              <a:t>xoong</a:t>
            </a:r>
            <a:endParaRPr lang="en-US" altLang="en-US" sz="3200" b="1" dirty="0">
              <a:latin typeface=".VnTeknical" pitchFamily="34" charset="0"/>
            </a:endParaRPr>
          </a:p>
        </p:txBody>
      </p:sp>
      <p:grpSp>
        <p:nvGrpSpPr>
          <p:cNvPr id="13325" name="Group 22">
            <a:extLst>
              <a:ext uri="{FF2B5EF4-FFF2-40B4-BE49-F238E27FC236}">
                <a16:creationId xmlns:a16="http://schemas.microsoft.com/office/drawing/2014/main" id="{8D7D3274-9BD3-49B3-8A15-85336D3E8D50}"/>
              </a:ext>
            </a:extLst>
          </p:cNvPr>
          <p:cNvGrpSpPr>
            <a:grpSpLocks/>
          </p:cNvGrpSpPr>
          <p:nvPr/>
        </p:nvGrpSpPr>
        <p:grpSpPr bwMode="auto">
          <a:xfrm>
            <a:off x="288925" y="228600"/>
            <a:ext cx="8626475" cy="1422400"/>
            <a:chOff x="182" y="144"/>
            <a:chExt cx="5434" cy="896"/>
          </a:xfrm>
        </p:grpSpPr>
        <p:grpSp>
          <p:nvGrpSpPr>
            <p:cNvPr id="13329" name="Group 18">
              <a:extLst>
                <a:ext uri="{FF2B5EF4-FFF2-40B4-BE49-F238E27FC236}">
                  <a16:creationId xmlns:a16="http://schemas.microsoft.com/office/drawing/2014/main" id="{31883B99-3E30-4DD3-9C75-A09EFD8F0DD7}"/>
                </a:ext>
              </a:extLst>
            </p:cNvPr>
            <p:cNvGrpSpPr>
              <a:grpSpLocks/>
            </p:cNvGrpSpPr>
            <p:nvPr/>
          </p:nvGrpSpPr>
          <p:grpSpPr bwMode="auto">
            <a:xfrm>
              <a:off x="192" y="144"/>
              <a:ext cx="5424" cy="567"/>
              <a:chOff x="192" y="144"/>
              <a:chExt cx="5424" cy="567"/>
            </a:xfrm>
          </p:grpSpPr>
          <p:sp>
            <p:nvSpPr>
              <p:cNvPr id="13330" name="Text Box 19">
                <a:extLst>
                  <a:ext uri="{FF2B5EF4-FFF2-40B4-BE49-F238E27FC236}">
                    <a16:creationId xmlns:a16="http://schemas.microsoft.com/office/drawing/2014/main" id="{D0C2F7C8-57C9-4223-A087-A230D9D501FB}"/>
                  </a:ext>
                </a:extLst>
              </p:cNvPr>
              <p:cNvSpPr txBox="1">
                <a:spLocks noChangeArrowheads="1"/>
              </p:cNvSpPr>
              <p:nvPr/>
            </p:nvSpPr>
            <p:spPr bwMode="auto">
              <a:xfrm>
                <a:off x="1728" y="144"/>
                <a:ext cx="2256"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FF0066"/>
                    </a:solidFill>
                    <a:latin typeface="Verdana" panose="020B0604030504040204" pitchFamily="34" charset="0"/>
                  </a:rPr>
                  <a:t>Unit:3. At home</a:t>
                </a:r>
              </a:p>
            </p:txBody>
          </p:sp>
          <p:sp>
            <p:nvSpPr>
              <p:cNvPr id="13331" name="Text Box 20">
                <a:extLst>
                  <a:ext uri="{FF2B5EF4-FFF2-40B4-BE49-F238E27FC236}">
                    <a16:creationId xmlns:a16="http://schemas.microsoft.com/office/drawing/2014/main" id="{007755B8-43E0-4054-8B9C-C9DC6268C0BA}"/>
                  </a:ext>
                </a:extLst>
              </p:cNvPr>
              <p:cNvSpPr txBox="1">
                <a:spLocks noChangeArrowheads="1"/>
              </p:cNvSpPr>
              <p:nvPr/>
            </p:nvSpPr>
            <p:spPr bwMode="auto">
              <a:xfrm>
                <a:off x="192" y="384"/>
                <a:ext cx="5424"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a:spcBef>
                    <a:spcPct val="50000"/>
                  </a:spcBef>
                </a:pPr>
                <a:r>
                  <a:rPr lang="en-US" altLang="en-US" sz="2800" b="1">
                    <a:solidFill>
                      <a:srgbClr val="FF0066"/>
                    </a:solidFill>
                    <a:latin typeface="Verdana" panose="020B0604030504040204" pitchFamily="34" charset="0"/>
                  </a:rPr>
                  <a:t>Lesson:1. Getting started-Listen and read</a:t>
                </a:r>
              </a:p>
            </p:txBody>
          </p:sp>
        </p:grpSp>
        <p:sp>
          <p:nvSpPr>
            <p:cNvPr id="13327" name="Text Box 21">
              <a:extLst>
                <a:ext uri="{FF2B5EF4-FFF2-40B4-BE49-F238E27FC236}">
                  <a16:creationId xmlns:a16="http://schemas.microsoft.com/office/drawing/2014/main" id="{13744AAC-971A-4DEC-B618-81442F5BAD86}"/>
                </a:ext>
              </a:extLst>
            </p:cNvPr>
            <p:cNvSpPr txBox="1">
              <a:spLocks noChangeArrowheads="1"/>
            </p:cNvSpPr>
            <p:nvPr/>
          </p:nvSpPr>
          <p:spPr bwMode="auto">
            <a:xfrm>
              <a:off x="182" y="713"/>
              <a:ext cx="1912" cy="32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2800"/>
                <a:t>II, Listen and read</a:t>
              </a:r>
            </a:p>
          </p:txBody>
        </p:sp>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 presetClass="exit" presetSubtype="16" fill="hold" grpId="0" nodeType="clickEffect">
                                  <p:stCondLst>
                                    <p:cond delay="0"/>
                                  </p:stCondLst>
                                  <p:childTnLst>
                                    <p:animEffect transition="out" filter="box(in)">
                                      <p:cBhvr>
                                        <p:cTn id="6" dur="500"/>
                                        <p:tgtEl>
                                          <p:spTgt spid="32771"/>
                                        </p:tgtEl>
                                      </p:cBhvr>
                                    </p:animEffect>
                                    <p:set>
                                      <p:cBhvr>
                                        <p:cTn id="7" dur="1" fill="hold">
                                          <p:stCondLst>
                                            <p:cond delay="499"/>
                                          </p:stCondLst>
                                        </p:cTn>
                                        <p:tgtEl>
                                          <p:spTgt spid="32771"/>
                                        </p:tgtEl>
                                        <p:attrNameLst>
                                          <p:attrName>style.visibility</p:attrName>
                                        </p:attrNameLst>
                                      </p:cBhvr>
                                      <p:to>
                                        <p:strVal val="hidden"/>
                                      </p:to>
                                    </p:set>
                                  </p:childTnLst>
                                </p:cTn>
                              </p:par>
                              <p:par>
                                <p:cTn id="8" presetID="4" presetClass="exit" presetSubtype="16" fill="hold" grpId="0" nodeType="withEffect">
                                  <p:stCondLst>
                                    <p:cond delay="0"/>
                                  </p:stCondLst>
                                  <p:childTnLst>
                                    <p:animEffect transition="out" filter="box(in)">
                                      <p:cBhvr>
                                        <p:cTn id="9" dur="500"/>
                                        <p:tgtEl>
                                          <p:spTgt spid="32772"/>
                                        </p:tgtEl>
                                      </p:cBhvr>
                                    </p:animEffect>
                                    <p:set>
                                      <p:cBhvr>
                                        <p:cTn id="10" dur="1" fill="hold">
                                          <p:stCondLst>
                                            <p:cond delay="499"/>
                                          </p:stCondLst>
                                        </p:cTn>
                                        <p:tgtEl>
                                          <p:spTgt spid="32772"/>
                                        </p:tgtEl>
                                        <p:attrNameLst>
                                          <p:attrName>style.visibility</p:attrName>
                                        </p:attrNameLst>
                                      </p:cBhvr>
                                      <p:to>
                                        <p:strVal val="hidden"/>
                                      </p:to>
                                    </p:set>
                                  </p:childTnLst>
                                </p:cTn>
                              </p:par>
                              <p:par>
                                <p:cTn id="11" presetID="4" presetClass="exit" presetSubtype="16" fill="hold" grpId="0" nodeType="withEffect">
                                  <p:stCondLst>
                                    <p:cond delay="0"/>
                                  </p:stCondLst>
                                  <p:childTnLst>
                                    <p:animEffect transition="out" filter="box(in)">
                                      <p:cBhvr>
                                        <p:cTn id="12" dur="500"/>
                                        <p:tgtEl>
                                          <p:spTgt spid="32773"/>
                                        </p:tgtEl>
                                      </p:cBhvr>
                                    </p:animEffect>
                                    <p:set>
                                      <p:cBhvr>
                                        <p:cTn id="13" dur="1" fill="hold">
                                          <p:stCondLst>
                                            <p:cond delay="499"/>
                                          </p:stCondLst>
                                        </p:cTn>
                                        <p:tgtEl>
                                          <p:spTgt spid="32773"/>
                                        </p:tgtEl>
                                        <p:attrNameLst>
                                          <p:attrName>style.visibility</p:attrName>
                                        </p:attrNameLst>
                                      </p:cBhvr>
                                      <p:to>
                                        <p:strVal val="hidden"/>
                                      </p:to>
                                    </p:set>
                                  </p:childTnLst>
                                </p:cTn>
                              </p:par>
                              <p:par>
                                <p:cTn id="14" presetID="4" presetClass="exit" presetSubtype="16" fill="hold" grpId="0" nodeType="withEffect">
                                  <p:stCondLst>
                                    <p:cond delay="0"/>
                                  </p:stCondLst>
                                  <p:childTnLst>
                                    <p:animEffect transition="out" filter="box(in)">
                                      <p:cBhvr>
                                        <p:cTn id="15" dur="500"/>
                                        <p:tgtEl>
                                          <p:spTgt spid="32774"/>
                                        </p:tgtEl>
                                      </p:cBhvr>
                                    </p:animEffect>
                                    <p:set>
                                      <p:cBhvr>
                                        <p:cTn id="16" dur="1" fill="hold">
                                          <p:stCondLst>
                                            <p:cond delay="499"/>
                                          </p:stCondLst>
                                        </p:cTn>
                                        <p:tgtEl>
                                          <p:spTgt spid="32774"/>
                                        </p:tgtEl>
                                        <p:attrNameLst>
                                          <p:attrName>style.visibility</p:attrName>
                                        </p:attrNameLst>
                                      </p:cBhvr>
                                      <p:to>
                                        <p:strVal val="hidden"/>
                                      </p:to>
                                    </p:set>
                                  </p:childTnLst>
                                </p:cTn>
                              </p:par>
                              <p:par>
                                <p:cTn id="17" presetID="4" presetClass="exit" presetSubtype="16" fill="hold" grpId="0" nodeType="withEffect">
                                  <p:stCondLst>
                                    <p:cond delay="0"/>
                                  </p:stCondLst>
                                  <p:childTnLst>
                                    <p:animEffect transition="out" filter="box(in)">
                                      <p:cBhvr>
                                        <p:cTn id="18" dur="500"/>
                                        <p:tgtEl>
                                          <p:spTgt spid="32775"/>
                                        </p:tgtEl>
                                      </p:cBhvr>
                                    </p:animEffect>
                                    <p:set>
                                      <p:cBhvr>
                                        <p:cTn id="19" dur="1" fill="hold">
                                          <p:stCondLst>
                                            <p:cond delay="499"/>
                                          </p:stCondLst>
                                        </p:cTn>
                                        <p:tgtEl>
                                          <p:spTgt spid="32775"/>
                                        </p:tgtEl>
                                        <p:attrNameLst>
                                          <p:attrName>style.visibility</p:attrName>
                                        </p:attrNameLst>
                                      </p:cBhvr>
                                      <p:to>
                                        <p:strVal val="hidden"/>
                                      </p:to>
                                    </p:set>
                                  </p:childTnLst>
                                </p:cTn>
                              </p:par>
                            </p:childTnLst>
                          </p:cTn>
                        </p:par>
                      </p:childTnLst>
                    </p:cTn>
                  </p:par>
                  <p:par>
                    <p:cTn id="20" fill="hold" nodeType="clickPar">
                      <p:stCondLst>
                        <p:cond delay="indefinite"/>
                      </p:stCondLst>
                      <p:childTnLst>
                        <p:par>
                          <p:cTn id="21" fill="hold" nodeType="withGroup">
                            <p:stCondLst>
                              <p:cond delay="0"/>
                            </p:stCondLst>
                            <p:childTnLst>
                              <p:par>
                                <p:cTn id="22" presetID="3" presetClass="entr" presetSubtype="10" fill="hold" grpId="1" nodeType="clickEffect">
                                  <p:stCondLst>
                                    <p:cond delay="0"/>
                                  </p:stCondLst>
                                  <p:childTnLst>
                                    <p:set>
                                      <p:cBhvr>
                                        <p:cTn id="23" dur="1" fill="hold">
                                          <p:stCondLst>
                                            <p:cond delay="0"/>
                                          </p:stCondLst>
                                        </p:cTn>
                                        <p:tgtEl>
                                          <p:spTgt spid="32771"/>
                                        </p:tgtEl>
                                        <p:attrNameLst>
                                          <p:attrName>style.visibility</p:attrName>
                                        </p:attrNameLst>
                                      </p:cBhvr>
                                      <p:to>
                                        <p:strVal val="visible"/>
                                      </p:to>
                                    </p:set>
                                    <p:animEffect transition="in" filter="blinds(horizontal)">
                                      <p:cBhvr>
                                        <p:cTn id="24" dur="500"/>
                                        <p:tgtEl>
                                          <p:spTgt spid="32771"/>
                                        </p:tgtEl>
                                      </p:cBhvr>
                                    </p:animEffect>
                                  </p:childTnLst>
                                </p:cTn>
                              </p:par>
                            </p:childTnLst>
                          </p:cTn>
                        </p:par>
                      </p:childTnLst>
                    </p:cTn>
                  </p:par>
                  <p:par>
                    <p:cTn id="25" fill="hold" nodeType="clickPar">
                      <p:stCondLst>
                        <p:cond delay="indefinite"/>
                      </p:stCondLst>
                      <p:childTnLst>
                        <p:par>
                          <p:cTn id="26" fill="hold" nodeType="withGroup">
                            <p:stCondLst>
                              <p:cond delay="0"/>
                            </p:stCondLst>
                            <p:childTnLst>
                              <p:par>
                                <p:cTn id="27" presetID="4" presetClass="entr" presetSubtype="16" fill="hold" grpId="1" nodeType="clickEffect">
                                  <p:stCondLst>
                                    <p:cond delay="0"/>
                                  </p:stCondLst>
                                  <p:childTnLst>
                                    <p:set>
                                      <p:cBhvr>
                                        <p:cTn id="28" dur="1" fill="hold">
                                          <p:stCondLst>
                                            <p:cond delay="0"/>
                                          </p:stCondLst>
                                        </p:cTn>
                                        <p:tgtEl>
                                          <p:spTgt spid="32772"/>
                                        </p:tgtEl>
                                        <p:attrNameLst>
                                          <p:attrName>style.visibility</p:attrName>
                                        </p:attrNameLst>
                                      </p:cBhvr>
                                      <p:to>
                                        <p:strVal val="visible"/>
                                      </p:to>
                                    </p:set>
                                    <p:animEffect transition="in" filter="box(in)">
                                      <p:cBhvr>
                                        <p:cTn id="29" dur="500"/>
                                        <p:tgtEl>
                                          <p:spTgt spid="3277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5" presetClass="entr" presetSubtype="10" fill="hold" grpId="1" nodeType="clickEffect">
                                  <p:stCondLst>
                                    <p:cond delay="0"/>
                                  </p:stCondLst>
                                  <p:childTnLst>
                                    <p:set>
                                      <p:cBhvr>
                                        <p:cTn id="33" dur="1" fill="hold">
                                          <p:stCondLst>
                                            <p:cond delay="0"/>
                                          </p:stCondLst>
                                        </p:cTn>
                                        <p:tgtEl>
                                          <p:spTgt spid="32773"/>
                                        </p:tgtEl>
                                        <p:attrNameLst>
                                          <p:attrName>style.visibility</p:attrName>
                                        </p:attrNameLst>
                                      </p:cBhvr>
                                      <p:to>
                                        <p:strVal val="visible"/>
                                      </p:to>
                                    </p:set>
                                    <p:animEffect transition="in" filter="checkerboard(across)">
                                      <p:cBhvr>
                                        <p:cTn id="34" dur="500"/>
                                        <p:tgtEl>
                                          <p:spTgt spid="32773"/>
                                        </p:tgtEl>
                                      </p:cBhvr>
                                    </p:animEffect>
                                  </p:childTnLst>
                                </p:cTn>
                              </p:par>
                            </p:childTnLst>
                          </p:cTn>
                        </p:par>
                      </p:childTnLst>
                    </p:cTn>
                  </p:par>
                  <p:par>
                    <p:cTn id="35" fill="hold" nodeType="clickPar">
                      <p:stCondLst>
                        <p:cond delay="indefinite"/>
                      </p:stCondLst>
                      <p:childTnLst>
                        <p:par>
                          <p:cTn id="36" fill="hold" nodeType="withGroup">
                            <p:stCondLst>
                              <p:cond delay="0"/>
                            </p:stCondLst>
                            <p:childTnLst>
                              <p:par>
                                <p:cTn id="37" presetID="8" presetClass="entr" presetSubtype="16" fill="hold" grpId="1" nodeType="clickEffect">
                                  <p:stCondLst>
                                    <p:cond delay="0"/>
                                  </p:stCondLst>
                                  <p:childTnLst>
                                    <p:set>
                                      <p:cBhvr>
                                        <p:cTn id="38" dur="1" fill="hold">
                                          <p:stCondLst>
                                            <p:cond delay="0"/>
                                          </p:stCondLst>
                                        </p:cTn>
                                        <p:tgtEl>
                                          <p:spTgt spid="32774"/>
                                        </p:tgtEl>
                                        <p:attrNameLst>
                                          <p:attrName>style.visibility</p:attrName>
                                        </p:attrNameLst>
                                      </p:cBhvr>
                                      <p:to>
                                        <p:strVal val="visible"/>
                                      </p:to>
                                    </p:set>
                                    <p:animEffect transition="in" filter="diamond(in)">
                                      <p:cBhvr>
                                        <p:cTn id="39" dur="500"/>
                                        <p:tgtEl>
                                          <p:spTgt spid="32774"/>
                                        </p:tgtEl>
                                      </p:cBhvr>
                                    </p:animEffect>
                                  </p:childTnLst>
                                </p:cTn>
                              </p:par>
                            </p:childTnLst>
                          </p:cTn>
                        </p:par>
                      </p:childTnLst>
                    </p:cTn>
                  </p:par>
                  <p:par>
                    <p:cTn id="40" fill="hold" nodeType="clickPar">
                      <p:stCondLst>
                        <p:cond delay="indefinite"/>
                      </p:stCondLst>
                      <p:childTnLst>
                        <p:par>
                          <p:cTn id="41" fill="hold" nodeType="withGroup">
                            <p:stCondLst>
                              <p:cond delay="0"/>
                            </p:stCondLst>
                            <p:childTnLst>
                              <p:par>
                                <p:cTn id="42" presetID="2" presetClass="entr" presetSubtype="4" fill="hold" grpId="1" nodeType="clickEffect">
                                  <p:stCondLst>
                                    <p:cond delay="0"/>
                                  </p:stCondLst>
                                  <p:childTnLst>
                                    <p:set>
                                      <p:cBhvr>
                                        <p:cTn id="43" dur="1" fill="hold">
                                          <p:stCondLst>
                                            <p:cond delay="0"/>
                                          </p:stCondLst>
                                        </p:cTn>
                                        <p:tgtEl>
                                          <p:spTgt spid="32775"/>
                                        </p:tgtEl>
                                        <p:attrNameLst>
                                          <p:attrName>style.visibility</p:attrName>
                                        </p:attrNameLst>
                                      </p:cBhvr>
                                      <p:to>
                                        <p:strVal val="visible"/>
                                      </p:to>
                                    </p:set>
                                    <p:anim calcmode="lin" valueType="num">
                                      <p:cBhvr additive="base">
                                        <p:cTn id="44" dur="500" fill="hold"/>
                                        <p:tgtEl>
                                          <p:spTgt spid="32775"/>
                                        </p:tgtEl>
                                        <p:attrNameLst>
                                          <p:attrName>ppt_x</p:attrName>
                                        </p:attrNameLst>
                                      </p:cBhvr>
                                      <p:tavLst>
                                        <p:tav tm="0">
                                          <p:val>
                                            <p:strVal val="#ppt_x"/>
                                          </p:val>
                                        </p:tav>
                                        <p:tav tm="100000">
                                          <p:val>
                                            <p:strVal val="#ppt_x"/>
                                          </p:val>
                                        </p:tav>
                                      </p:tavLst>
                                    </p:anim>
                                    <p:anim calcmode="lin" valueType="num">
                                      <p:cBhvr additive="base">
                                        <p:cTn id="45" dur="500" fill="hold"/>
                                        <p:tgtEl>
                                          <p:spTgt spid="3277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2771" grpId="0"/>
      <p:bldP spid="32771" grpId="1"/>
      <p:bldP spid="32772" grpId="0"/>
      <p:bldP spid="32772" grpId="1"/>
      <p:bldP spid="32773" grpId="0"/>
      <p:bldP spid="32773" grpId="1"/>
      <p:bldP spid="32774" grpId="0"/>
      <p:bldP spid="32774" grpId="1"/>
      <p:bldP spid="32775" grpId="0"/>
      <p:bldP spid="32775" grpId="1"/>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3">
            <a:extLst>
              <a:ext uri="{FF2B5EF4-FFF2-40B4-BE49-F238E27FC236}">
                <a16:creationId xmlns:a16="http://schemas.microsoft.com/office/drawing/2014/main" id="{90621801-9588-4DF0-AA5B-E5F437F12AB2}"/>
              </a:ext>
            </a:extLst>
          </p:cNvPr>
          <p:cNvSpPr>
            <a:spLocks noGrp="1" noChangeArrowheads="1"/>
          </p:cNvSpPr>
          <p:nvPr>
            <p:ph type="body" idx="1"/>
          </p:nvPr>
        </p:nvSpPr>
        <p:spPr>
          <a:xfrm>
            <a:off x="304800" y="76200"/>
            <a:ext cx="8839200" cy="6629400"/>
          </a:xfrm>
        </p:spPr>
        <p:txBody>
          <a:bodyPr/>
          <a:lstStyle/>
          <a:p>
            <a:pPr eaLnBrk="1" hangingPunct="1"/>
            <a:r>
              <a:rPr lang="en-US" altLang="en-US" dirty="0"/>
              <a:t>Ex: You </a:t>
            </a:r>
            <a:r>
              <a:rPr lang="en-US" altLang="en-US" u="sng" dirty="0"/>
              <a:t>have to cook</a:t>
            </a:r>
            <a:r>
              <a:rPr lang="en-US" altLang="en-US" dirty="0"/>
              <a:t> dinner yourself.</a:t>
            </a:r>
          </a:p>
          <a:p>
            <a:pPr eaLnBrk="1" hangingPunct="1"/>
            <a:r>
              <a:rPr lang="en-US" altLang="en-US" dirty="0"/>
              <a:t>Ex: You </a:t>
            </a:r>
            <a:r>
              <a:rPr lang="en-US" altLang="en-US" u="sng" dirty="0"/>
              <a:t>ought to go</a:t>
            </a:r>
            <a:r>
              <a:rPr lang="en-US" altLang="en-US" dirty="0"/>
              <a:t> to the market yourself.  </a:t>
            </a:r>
          </a:p>
          <a:p>
            <a:pPr eaLnBrk="1" hangingPunct="1"/>
            <a:r>
              <a:rPr lang="en-US" altLang="en-US" dirty="0"/>
              <a:t>=&gt; </a:t>
            </a:r>
            <a:r>
              <a:rPr lang="en-US" altLang="en-US" dirty="0">
                <a:solidFill>
                  <a:srgbClr val="FF0000"/>
                </a:solidFill>
              </a:rPr>
              <a:t>Ought to/have to + inf</a:t>
            </a:r>
            <a:r>
              <a:rPr lang="en-US" altLang="en-US" dirty="0"/>
              <a:t>.</a:t>
            </a:r>
          </a:p>
          <a:p>
            <a:pPr eaLnBrk="1" hangingPunct="1"/>
            <a:r>
              <a:rPr lang="en-US" altLang="en-US" dirty="0"/>
              <a:t>=&gt; </a:t>
            </a:r>
            <a:r>
              <a:rPr lang="en-US" altLang="en-US" dirty="0">
                <a:solidFill>
                  <a:srgbClr val="FF0000"/>
                </a:solidFill>
              </a:rPr>
              <a:t>Reflexive pronouns</a:t>
            </a:r>
          </a:p>
          <a:p>
            <a:pPr eaLnBrk="1" hangingPunct="1"/>
            <a:endParaRPr lang="en-US" altLang="en-US" dirty="0"/>
          </a:p>
        </p:txBody>
      </p:sp>
      <p:sp>
        <p:nvSpPr>
          <p:cNvPr id="11299" name="Line 35">
            <a:extLst>
              <a:ext uri="{FF2B5EF4-FFF2-40B4-BE49-F238E27FC236}">
                <a16:creationId xmlns:a16="http://schemas.microsoft.com/office/drawing/2014/main" id="{D2DAD008-C789-4515-9507-9DD3B6C979CE}"/>
              </a:ext>
            </a:extLst>
          </p:cNvPr>
          <p:cNvSpPr>
            <a:spLocks noChangeShapeType="1"/>
          </p:cNvSpPr>
          <p:nvPr/>
        </p:nvSpPr>
        <p:spPr bwMode="auto">
          <a:xfrm>
            <a:off x="7010400" y="1143000"/>
            <a:ext cx="11430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sp>
        <p:nvSpPr>
          <p:cNvPr id="11301" name="Line 37">
            <a:extLst>
              <a:ext uri="{FF2B5EF4-FFF2-40B4-BE49-F238E27FC236}">
                <a16:creationId xmlns:a16="http://schemas.microsoft.com/office/drawing/2014/main" id="{19627852-3780-4D14-8F6C-E5DAEDEBD37D}"/>
              </a:ext>
            </a:extLst>
          </p:cNvPr>
          <p:cNvSpPr>
            <a:spLocks noChangeShapeType="1"/>
          </p:cNvSpPr>
          <p:nvPr/>
        </p:nvSpPr>
        <p:spPr bwMode="auto">
          <a:xfrm>
            <a:off x="5826125" y="747713"/>
            <a:ext cx="129540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en-US"/>
          </a:p>
        </p:txBody>
      </p:sp>
      <p:graphicFrame>
        <p:nvGraphicFramePr>
          <p:cNvPr id="11322" name="Group 58">
            <a:extLst>
              <a:ext uri="{FF2B5EF4-FFF2-40B4-BE49-F238E27FC236}">
                <a16:creationId xmlns:a16="http://schemas.microsoft.com/office/drawing/2014/main" id="{4E23D44C-9277-4C8A-962E-66EAAD1B5A3E}"/>
              </a:ext>
            </a:extLst>
          </p:cNvPr>
          <p:cNvGraphicFramePr>
            <a:graphicFrameLocks noGrp="1"/>
          </p:cNvGraphicFramePr>
          <p:nvPr>
            <p:extLst>
              <p:ext uri="{D42A27DB-BD31-4B8C-83A1-F6EECF244321}">
                <p14:modId xmlns:p14="http://schemas.microsoft.com/office/powerpoint/2010/main" val="617353662"/>
              </p:ext>
            </p:extLst>
          </p:nvPr>
        </p:nvGraphicFramePr>
        <p:xfrm>
          <a:off x="533400" y="2514600"/>
          <a:ext cx="7467600" cy="4352925"/>
        </p:xfrm>
        <a:graphic>
          <a:graphicData uri="http://schemas.openxmlformats.org/drawingml/2006/table">
            <a:tbl>
              <a:tblPr/>
              <a:tblGrid>
                <a:gridCol w="3733800">
                  <a:extLst>
                    <a:ext uri="{9D8B030D-6E8A-4147-A177-3AD203B41FA5}">
                      <a16:colId xmlns:a16="http://schemas.microsoft.com/office/drawing/2014/main" val="20000"/>
                    </a:ext>
                  </a:extLst>
                </a:gridCol>
                <a:gridCol w="3733800">
                  <a:extLst>
                    <a:ext uri="{9D8B030D-6E8A-4147-A177-3AD203B41FA5}">
                      <a16:colId xmlns:a16="http://schemas.microsoft.com/office/drawing/2014/main" val="20002"/>
                    </a:ext>
                  </a:extLst>
                </a:gridCol>
              </a:tblGrid>
              <a:tr h="82303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cs typeface="Arial" charset="0"/>
                        </a:rPr>
                        <a:t>Pronoun</a:t>
                      </a: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tx1"/>
                          </a:solidFill>
                          <a:effectLst/>
                          <a:latin typeface="Arial" charset="0"/>
                          <a:cs typeface="Arial" charset="0"/>
                        </a:rPr>
                        <a:t>Reflexive pronoun</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3529893">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accent2"/>
                          </a:solidFill>
                          <a:effectLst/>
                          <a:latin typeface="Arial" charset="0"/>
                          <a:cs typeface="Arial" charset="0"/>
                        </a:rPr>
                        <a:t>I</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accent2"/>
                          </a:solidFill>
                          <a:effectLst/>
                          <a:latin typeface="Arial" charset="0"/>
                          <a:cs typeface="Arial" charset="0"/>
                        </a:rPr>
                        <a:t>You</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accent2"/>
                          </a:solidFill>
                          <a:effectLst/>
                          <a:latin typeface="Arial" charset="0"/>
                          <a:cs typeface="Arial" charset="0"/>
                        </a:rPr>
                        <a:t>She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accent2"/>
                          </a:solidFill>
                          <a:effectLst/>
                          <a:latin typeface="Arial" charset="0"/>
                          <a:cs typeface="Arial" charset="0"/>
                        </a:rPr>
                        <a:t>He</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accent2"/>
                          </a:solidFill>
                          <a:effectLst/>
                          <a:latin typeface="Arial" charset="0"/>
                          <a:cs typeface="Arial" charset="0"/>
                        </a:rPr>
                        <a:t>It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accent2"/>
                          </a:solidFill>
                          <a:effectLst/>
                          <a:latin typeface="Arial" charset="0"/>
                          <a:cs typeface="Arial" charset="0"/>
                        </a:rPr>
                        <a:t>They</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a:ln>
                            <a:noFill/>
                          </a:ln>
                          <a:solidFill>
                            <a:schemeClr val="accent2"/>
                          </a:solidFill>
                          <a:effectLst/>
                          <a:latin typeface="Arial" charset="0"/>
                          <a:cs typeface="Arial" charset="0"/>
                        </a:rPr>
                        <a:t>We</a:t>
                      </a:r>
                    </a:p>
                    <a:p>
                      <a:pPr marL="0" marR="0" lvl="0" indent="0" algn="ctr" defTabSz="914400" rtl="0" eaLnBrk="1" fontAlgn="base" latinLnBrk="0" hangingPunct="1">
                        <a:lnSpc>
                          <a:spcPct val="100000"/>
                        </a:lnSpc>
                        <a:spcBef>
                          <a:spcPct val="20000"/>
                        </a:spcBef>
                        <a:spcAft>
                          <a:spcPct val="0"/>
                        </a:spcAft>
                        <a:buClrTx/>
                        <a:buSzTx/>
                        <a:buFontTx/>
                        <a:buNone/>
                        <a:tabLst/>
                      </a:pPr>
                      <a:endParaRPr kumimoji="0" lang="en-US" sz="2400" b="1" i="0" u="none" strike="noStrike" cap="none" normalizeH="0" baseline="0">
                        <a:ln>
                          <a:noFill/>
                        </a:ln>
                        <a:solidFill>
                          <a:schemeClr val="tx1"/>
                        </a:solidFill>
                        <a:effectLst/>
                        <a:latin typeface="Arial" charset="0"/>
                        <a:cs typeface="Arial" charset="0"/>
                      </a:endParaRPr>
                    </a:p>
                  </a:txBody>
                  <a:tcPr marT="45724" marB="4572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accent2"/>
                          </a:solidFill>
                          <a:effectLst/>
                          <a:latin typeface="Arial" charset="0"/>
                          <a:cs typeface="Arial" charset="0"/>
                        </a:rPr>
                        <a:t>myself</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accent2"/>
                          </a:solidFill>
                          <a:effectLst/>
                          <a:latin typeface="Arial" charset="0"/>
                          <a:cs typeface="Arial" charset="0"/>
                        </a:rPr>
                        <a:t>yourself/ yourselves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accent2"/>
                          </a:solidFill>
                          <a:effectLst/>
                          <a:latin typeface="Arial" charset="0"/>
                          <a:cs typeface="Arial" charset="0"/>
                        </a:rPr>
                        <a:t>herself</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accent2"/>
                          </a:solidFill>
                          <a:effectLst/>
                          <a:latin typeface="Arial" charset="0"/>
                          <a:cs typeface="Arial" charset="0"/>
                        </a:rPr>
                        <a:t>himself</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accent2"/>
                          </a:solidFill>
                          <a:effectLst/>
                          <a:latin typeface="Arial" charset="0"/>
                          <a:cs typeface="Arial" charset="0"/>
                        </a:rPr>
                        <a:t>itself</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accent2"/>
                          </a:solidFill>
                          <a:effectLst/>
                          <a:latin typeface="Arial" charset="0"/>
                          <a:cs typeface="Arial" charset="0"/>
                        </a:rPr>
                        <a:t>themselves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accent2"/>
                          </a:solidFill>
                          <a:effectLst/>
                          <a:latin typeface="Arial" charset="0"/>
                          <a:cs typeface="Arial" charset="0"/>
                        </a:rPr>
                        <a:t>ourselves</a:t>
                      </a:r>
                    </a:p>
                  </a:txBody>
                  <a:tcPr marT="45724" marB="4572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Tree>
  </p:cSld>
  <p:clrMapOvr>
    <a:masterClrMapping/>
  </p:clrMapOvr>
  <p:transition spd="slow">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 presetClass="entr" presetSubtype="10" fill="hold" nodeType="clickEffect">
                                  <p:stCondLst>
                                    <p:cond delay="0"/>
                                  </p:stCondLst>
                                  <p:childTnLst>
                                    <p:set>
                                      <p:cBhvr>
                                        <p:cTn id="6" dur="1" fill="hold">
                                          <p:stCondLst>
                                            <p:cond delay="0"/>
                                          </p:stCondLst>
                                        </p:cTn>
                                        <p:tgtEl>
                                          <p:spTgt spid="11267">
                                            <p:txEl>
                                              <p:pRg st="0" end="0"/>
                                            </p:txEl>
                                          </p:spTgt>
                                        </p:tgtEl>
                                        <p:attrNameLst>
                                          <p:attrName>style.visibility</p:attrName>
                                        </p:attrNameLst>
                                      </p:cBhvr>
                                      <p:to>
                                        <p:strVal val="visible"/>
                                      </p:to>
                                    </p:set>
                                    <p:animEffect transition="in" filter="blinds(horizontal)">
                                      <p:cBhvr>
                                        <p:cTn id="7" dur="500"/>
                                        <p:tgtEl>
                                          <p:spTgt spid="11267">
                                            <p:txEl>
                                              <p:pRg st="0" end="0"/>
                                            </p:txEl>
                                          </p:spTgt>
                                        </p:tgtEl>
                                      </p:cBhvr>
                                    </p:animEffect>
                                  </p:childTnLst>
                                </p:cTn>
                              </p:par>
                            </p:childTnLst>
                          </p:cTn>
                        </p:par>
                      </p:childTnLst>
                    </p:cTn>
                  </p:par>
                  <p:par>
                    <p:cTn id="8" fill="hold" nodeType="clickPar">
                      <p:stCondLst>
                        <p:cond delay="indefinite"/>
                      </p:stCondLst>
                      <p:childTnLst>
                        <p:par>
                          <p:cTn id="9" fill="hold" nodeType="withGroup">
                            <p:stCondLst>
                              <p:cond delay="0"/>
                            </p:stCondLst>
                            <p:childTnLst>
                              <p:par>
                                <p:cTn id="10" presetID="8" presetClass="entr" presetSubtype="16" fill="hold" nodeType="clickEffect">
                                  <p:stCondLst>
                                    <p:cond delay="0"/>
                                  </p:stCondLst>
                                  <p:childTnLst>
                                    <p:set>
                                      <p:cBhvr>
                                        <p:cTn id="11" dur="1" fill="hold">
                                          <p:stCondLst>
                                            <p:cond delay="0"/>
                                          </p:stCondLst>
                                        </p:cTn>
                                        <p:tgtEl>
                                          <p:spTgt spid="11267">
                                            <p:txEl>
                                              <p:pRg st="1" end="1"/>
                                            </p:txEl>
                                          </p:spTgt>
                                        </p:tgtEl>
                                        <p:attrNameLst>
                                          <p:attrName>style.visibility</p:attrName>
                                        </p:attrNameLst>
                                      </p:cBhvr>
                                      <p:to>
                                        <p:strVal val="visible"/>
                                      </p:to>
                                    </p:set>
                                    <p:animEffect transition="in" filter="diamond(in)">
                                      <p:cBhvr>
                                        <p:cTn id="12" dur="2000"/>
                                        <p:tgtEl>
                                          <p:spTgt spid="11267">
                                            <p:txEl>
                                              <p:pRg st="1" end="1"/>
                                            </p:txEl>
                                          </p:spTgt>
                                        </p:tgtEl>
                                      </p:cBhvr>
                                    </p:animEffect>
                                  </p:childTnLst>
                                </p:cTn>
                              </p:par>
                            </p:childTnLst>
                          </p:cTn>
                        </p:par>
                      </p:childTnLst>
                    </p:cTn>
                  </p:par>
                  <p:par>
                    <p:cTn id="13" fill="hold" nodeType="clickPar">
                      <p:stCondLst>
                        <p:cond delay="indefinite"/>
                      </p:stCondLst>
                      <p:childTnLst>
                        <p:par>
                          <p:cTn id="14" fill="hold" nodeType="withGroup">
                            <p:stCondLst>
                              <p:cond delay="0"/>
                            </p:stCondLst>
                            <p:childTnLst>
                              <p:par>
                                <p:cTn id="15" presetID="3" presetClass="entr" presetSubtype="10" fill="hold" nodeType="clickEffect">
                                  <p:stCondLst>
                                    <p:cond delay="0"/>
                                  </p:stCondLst>
                                  <p:childTnLst>
                                    <p:set>
                                      <p:cBhvr>
                                        <p:cTn id="16" dur="1" fill="hold">
                                          <p:stCondLst>
                                            <p:cond delay="0"/>
                                          </p:stCondLst>
                                        </p:cTn>
                                        <p:tgtEl>
                                          <p:spTgt spid="11267">
                                            <p:txEl>
                                              <p:pRg st="1" end="1"/>
                                            </p:txEl>
                                          </p:spTgt>
                                        </p:tgtEl>
                                        <p:attrNameLst>
                                          <p:attrName>style.visibility</p:attrName>
                                        </p:attrNameLst>
                                      </p:cBhvr>
                                      <p:to>
                                        <p:strVal val="visible"/>
                                      </p:to>
                                    </p:set>
                                    <p:animEffect transition="in" filter="blinds(horizontal)">
                                      <p:cBhvr>
                                        <p:cTn id="17" dur="500"/>
                                        <p:tgtEl>
                                          <p:spTgt spid="11267">
                                            <p:txEl>
                                              <p:pRg st="1" end="1"/>
                                            </p:txEl>
                                          </p:spTgt>
                                        </p:tgtEl>
                                      </p:cBhvr>
                                    </p:animEffect>
                                  </p:childTnLst>
                                </p:cTn>
                              </p:par>
                            </p:childTnLst>
                          </p:cTn>
                        </p:par>
                      </p:childTnLst>
                    </p:cTn>
                  </p:par>
                  <p:par>
                    <p:cTn id="18" fill="hold" nodeType="clickPar">
                      <p:stCondLst>
                        <p:cond delay="indefinite"/>
                      </p:stCondLst>
                      <p:childTnLst>
                        <p:par>
                          <p:cTn id="19" fill="hold" nodeType="withGroup">
                            <p:stCondLst>
                              <p:cond delay="0"/>
                            </p:stCondLst>
                            <p:childTnLst>
                              <p:par>
                                <p:cTn id="20" presetID="8" presetClass="entr" presetSubtype="16" fill="hold" nodeType="clickEffect">
                                  <p:stCondLst>
                                    <p:cond delay="0"/>
                                  </p:stCondLst>
                                  <p:childTnLst>
                                    <p:set>
                                      <p:cBhvr>
                                        <p:cTn id="21" dur="1" fill="hold">
                                          <p:stCondLst>
                                            <p:cond delay="0"/>
                                          </p:stCondLst>
                                        </p:cTn>
                                        <p:tgtEl>
                                          <p:spTgt spid="11267">
                                            <p:txEl>
                                              <p:pRg st="2" end="2"/>
                                            </p:txEl>
                                          </p:spTgt>
                                        </p:tgtEl>
                                        <p:attrNameLst>
                                          <p:attrName>style.visibility</p:attrName>
                                        </p:attrNameLst>
                                      </p:cBhvr>
                                      <p:to>
                                        <p:strVal val="visible"/>
                                      </p:to>
                                    </p:set>
                                    <p:animEffect transition="in" filter="diamond(in)">
                                      <p:cBhvr>
                                        <p:cTn id="22" dur="2000"/>
                                        <p:tgtEl>
                                          <p:spTgt spid="11267">
                                            <p:txEl>
                                              <p:pRg st="2" end="2"/>
                                            </p:txEl>
                                          </p:spTgt>
                                        </p:tgtEl>
                                      </p:cBhvr>
                                    </p:animEffect>
                                  </p:childTnLst>
                                </p:cTn>
                              </p:par>
                            </p:childTnLst>
                          </p:cTn>
                        </p:par>
                      </p:childTnLst>
                    </p:cTn>
                  </p:par>
                  <p:par>
                    <p:cTn id="23" fill="hold" nodeType="clickPar">
                      <p:stCondLst>
                        <p:cond delay="indefinite"/>
                      </p:stCondLst>
                      <p:childTnLst>
                        <p:par>
                          <p:cTn id="24" fill="hold" nodeType="withGroup">
                            <p:stCondLst>
                              <p:cond delay="0"/>
                            </p:stCondLst>
                            <p:childTnLst>
                              <p:par>
                                <p:cTn id="25" presetID="8" presetClass="entr" presetSubtype="16" fill="hold" nodeType="clickEffect">
                                  <p:stCondLst>
                                    <p:cond delay="0"/>
                                  </p:stCondLst>
                                  <p:childTnLst>
                                    <p:set>
                                      <p:cBhvr>
                                        <p:cTn id="26" dur="1" fill="hold">
                                          <p:stCondLst>
                                            <p:cond delay="0"/>
                                          </p:stCondLst>
                                        </p:cTn>
                                        <p:tgtEl>
                                          <p:spTgt spid="11267">
                                            <p:txEl>
                                              <p:pRg st="3" end="3"/>
                                            </p:txEl>
                                          </p:spTgt>
                                        </p:tgtEl>
                                        <p:attrNameLst>
                                          <p:attrName>style.visibility</p:attrName>
                                        </p:attrNameLst>
                                      </p:cBhvr>
                                      <p:to>
                                        <p:strVal val="visible"/>
                                      </p:to>
                                    </p:set>
                                    <p:animEffect transition="in" filter="diamond(in)">
                                      <p:cBhvr>
                                        <p:cTn id="27" dur="2000"/>
                                        <p:tgtEl>
                                          <p:spTgt spid="11267">
                                            <p:txEl>
                                              <p:pRg st="3" end="3"/>
                                            </p:txEl>
                                          </p:spTgt>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3" presetClass="entr" presetSubtype="10" fill="hold" nodeType="clickEffect">
                                  <p:stCondLst>
                                    <p:cond delay="0"/>
                                  </p:stCondLst>
                                  <p:childTnLst>
                                    <p:set>
                                      <p:cBhvr>
                                        <p:cTn id="31" dur="1" fill="hold">
                                          <p:stCondLst>
                                            <p:cond delay="0"/>
                                          </p:stCondLst>
                                        </p:cTn>
                                        <p:tgtEl>
                                          <p:spTgt spid="11301"/>
                                        </p:tgtEl>
                                        <p:attrNameLst>
                                          <p:attrName>style.visibility</p:attrName>
                                        </p:attrNameLst>
                                      </p:cBhvr>
                                      <p:to>
                                        <p:strVal val="visible"/>
                                      </p:to>
                                    </p:set>
                                    <p:animEffect transition="in" filter="blinds(horizontal)">
                                      <p:cBhvr>
                                        <p:cTn id="32" dur="500"/>
                                        <p:tgtEl>
                                          <p:spTgt spid="11301"/>
                                        </p:tgtEl>
                                      </p:cBhvr>
                                    </p:animEffect>
                                  </p:childTnLst>
                                </p:cTn>
                              </p:par>
                            </p:childTnLst>
                          </p:cTn>
                        </p:par>
                      </p:childTnLst>
                    </p:cTn>
                  </p:par>
                  <p:par>
                    <p:cTn id="33" fill="hold" nodeType="clickPar">
                      <p:stCondLst>
                        <p:cond delay="indefinite"/>
                      </p:stCondLst>
                      <p:childTnLst>
                        <p:par>
                          <p:cTn id="34" fill="hold" nodeType="withGroup">
                            <p:stCondLst>
                              <p:cond delay="0"/>
                            </p:stCondLst>
                            <p:childTnLst>
                              <p:par>
                                <p:cTn id="35" presetID="3" presetClass="entr" presetSubtype="10" fill="hold" nodeType="clickEffect">
                                  <p:stCondLst>
                                    <p:cond delay="0"/>
                                  </p:stCondLst>
                                  <p:childTnLst>
                                    <p:set>
                                      <p:cBhvr>
                                        <p:cTn id="36" dur="1" fill="hold">
                                          <p:stCondLst>
                                            <p:cond delay="0"/>
                                          </p:stCondLst>
                                        </p:cTn>
                                        <p:tgtEl>
                                          <p:spTgt spid="11299"/>
                                        </p:tgtEl>
                                        <p:attrNameLst>
                                          <p:attrName>style.visibility</p:attrName>
                                        </p:attrNameLst>
                                      </p:cBhvr>
                                      <p:to>
                                        <p:strVal val="visible"/>
                                      </p:to>
                                    </p:set>
                                    <p:animEffect transition="in" filter="blinds(horizontal)">
                                      <p:cBhvr>
                                        <p:cTn id="37" dur="500"/>
                                        <p:tgtEl>
                                          <p:spTgt spid="11299"/>
                                        </p:tgtEl>
                                      </p:cBhvr>
                                    </p:animEffect>
                                  </p:childTnLst>
                                </p:cTn>
                              </p:par>
                            </p:childTnLst>
                          </p:cTn>
                        </p:par>
                      </p:childTnLst>
                    </p:cTn>
                  </p:par>
                  <p:par>
                    <p:cTn id="38" fill="hold" nodeType="clickPar">
                      <p:stCondLst>
                        <p:cond delay="indefinite"/>
                      </p:stCondLst>
                      <p:childTnLst>
                        <p:par>
                          <p:cTn id="39" fill="hold" nodeType="withGroup">
                            <p:stCondLst>
                              <p:cond delay="0"/>
                            </p:stCondLst>
                            <p:childTnLst>
                              <p:par>
                                <p:cTn id="40" presetID="4" presetClass="entr" presetSubtype="16" fill="hold" nodeType="clickEffect">
                                  <p:stCondLst>
                                    <p:cond delay="0"/>
                                  </p:stCondLst>
                                  <p:childTnLst>
                                    <p:set>
                                      <p:cBhvr>
                                        <p:cTn id="41" dur="1" fill="hold">
                                          <p:stCondLst>
                                            <p:cond delay="0"/>
                                          </p:stCondLst>
                                        </p:cTn>
                                        <p:tgtEl>
                                          <p:spTgt spid="11322"/>
                                        </p:tgtEl>
                                        <p:attrNameLst>
                                          <p:attrName>style.visibility</p:attrName>
                                        </p:attrNameLst>
                                      </p:cBhvr>
                                      <p:to>
                                        <p:strVal val="visible"/>
                                      </p:to>
                                    </p:set>
                                    <p:animEffect transition="in" filter="box(in)">
                                      <p:cBhvr>
                                        <p:cTn id="42" dur="500"/>
                                        <p:tgtEl>
                                          <p:spTgt spid="1132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showMasterPhAnim="0">
  <p:cSld>
    <p:bg>
      <p:bgPr>
        <a:blipFill dpi="0" rotWithShape="0">
          <a:blip r:embed="rId3"/>
          <a:srcRect/>
          <a:stretch>
            <a:fillRect/>
          </a:stretch>
        </a:blipFill>
        <a:effectLst/>
      </p:bgPr>
    </p:bg>
    <p:spTree>
      <p:nvGrpSpPr>
        <p:cNvPr id="1" name=""/>
        <p:cNvGrpSpPr/>
        <p:nvPr/>
      </p:nvGrpSpPr>
      <p:grpSpPr>
        <a:xfrm>
          <a:off x="0" y="0"/>
          <a:ext cx="0" cy="0"/>
          <a:chOff x="0" y="0"/>
          <a:chExt cx="0" cy="0"/>
        </a:xfrm>
      </p:grpSpPr>
      <p:sp>
        <p:nvSpPr>
          <p:cNvPr id="12290" name="Rectangle 2">
            <a:extLst>
              <a:ext uri="{FF2B5EF4-FFF2-40B4-BE49-F238E27FC236}">
                <a16:creationId xmlns:a16="http://schemas.microsoft.com/office/drawing/2014/main" id="{8C5D60CC-AB5E-4143-8EFA-145040F87EA0}"/>
              </a:ext>
            </a:extLst>
          </p:cNvPr>
          <p:cNvSpPr>
            <a:spLocks noGrp="1" noChangeArrowheads="1"/>
          </p:cNvSpPr>
          <p:nvPr>
            <p:ph type="title"/>
          </p:nvPr>
        </p:nvSpPr>
        <p:spPr>
          <a:xfrm>
            <a:off x="457200" y="-304800"/>
            <a:ext cx="8229600" cy="1143000"/>
          </a:xfrm>
        </p:spPr>
        <p:txBody>
          <a:bodyPr/>
          <a:lstStyle/>
          <a:p>
            <a:pPr eaLnBrk="1" hangingPunct="1"/>
            <a:r>
              <a:rPr lang="en-US" altLang="en-US" sz="2800" b="1" dirty="0">
                <a:solidFill>
                  <a:schemeClr val="accent2"/>
                </a:solidFill>
              </a:rPr>
              <a:t>Reflexive pronouns</a:t>
            </a:r>
          </a:p>
        </p:txBody>
      </p:sp>
      <p:graphicFrame>
        <p:nvGraphicFramePr>
          <p:cNvPr id="12334" name="Group 46">
            <a:extLst>
              <a:ext uri="{FF2B5EF4-FFF2-40B4-BE49-F238E27FC236}">
                <a16:creationId xmlns:a16="http://schemas.microsoft.com/office/drawing/2014/main" id="{903A68EA-661E-4F82-8DB0-23BCBF75EF4D}"/>
              </a:ext>
            </a:extLst>
          </p:cNvPr>
          <p:cNvGraphicFramePr>
            <a:graphicFrameLocks noGrp="1"/>
          </p:cNvGraphicFramePr>
          <p:nvPr>
            <p:ph idx="1"/>
            <p:extLst>
              <p:ext uri="{D42A27DB-BD31-4B8C-83A1-F6EECF244321}">
                <p14:modId xmlns:p14="http://schemas.microsoft.com/office/powerpoint/2010/main" val="3015786137"/>
              </p:ext>
            </p:extLst>
          </p:nvPr>
        </p:nvGraphicFramePr>
        <p:xfrm>
          <a:off x="457200" y="609601"/>
          <a:ext cx="7924800" cy="3710404"/>
        </p:xfrm>
        <a:graphic>
          <a:graphicData uri="http://schemas.openxmlformats.org/drawingml/2006/table">
            <a:tbl>
              <a:tblPr/>
              <a:tblGrid>
                <a:gridCol w="3962400">
                  <a:extLst>
                    <a:ext uri="{9D8B030D-6E8A-4147-A177-3AD203B41FA5}">
                      <a16:colId xmlns:a16="http://schemas.microsoft.com/office/drawing/2014/main" val="20000"/>
                    </a:ext>
                  </a:extLst>
                </a:gridCol>
                <a:gridCol w="3962400">
                  <a:extLst>
                    <a:ext uri="{9D8B030D-6E8A-4147-A177-3AD203B41FA5}">
                      <a16:colId xmlns:a16="http://schemas.microsoft.com/office/drawing/2014/main" val="20002"/>
                    </a:ext>
                  </a:extLst>
                </a:gridCol>
              </a:tblGrid>
              <a:tr h="845282">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accent2"/>
                          </a:solidFill>
                          <a:effectLst/>
                          <a:latin typeface="Arial" charset="0"/>
                          <a:cs typeface="Arial" charset="0"/>
                        </a:rPr>
                        <a:t>Pronoun</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400" b="1" i="0" u="none" strike="noStrike" cap="none" normalizeH="0" baseline="0" dirty="0">
                          <a:ln>
                            <a:noFill/>
                          </a:ln>
                          <a:solidFill>
                            <a:schemeClr val="accent2"/>
                          </a:solidFill>
                          <a:effectLst/>
                          <a:latin typeface="Arial" charset="0"/>
                          <a:cs typeface="Arial" charset="0"/>
                        </a:rPr>
                        <a:t>Reflexive pronoun</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2812317">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I</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You</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She</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He</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it</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They</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We</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myself</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yourself /yourselves</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herself</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himself</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itself</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themselves</a:t>
                      </a:r>
                    </a:p>
                    <a:p>
                      <a:pPr marL="0" marR="0" lvl="0" indent="0" algn="ctr" defTabSz="914400" rtl="0" eaLnBrk="1" fontAlgn="base" latinLnBrk="0" hangingPunct="1">
                        <a:lnSpc>
                          <a:spcPct val="100000"/>
                        </a:lnSpc>
                        <a:spcBef>
                          <a:spcPts val="0"/>
                        </a:spcBef>
                        <a:spcAft>
                          <a:spcPct val="0"/>
                        </a:spcAft>
                        <a:buClrTx/>
                        <a:buSzTx/>
                        <a:buFontTx/>
                        <a:buNone/>
                        <a:tabLst/>
                      </a:pPr>
                      <a:r>
                        <a:rPr kumimoji="0" lang="en-US" sz="2600" b="1" i="0" u="none" strike="noStrike" cap="none" normalizeH="0" baseline="0" dirty="0">
                          <a:ln>
                            <a:noFill/>
                          </a:ln>
                          <a:solidFill>
                            <a:schemeClr val="accent2"/>
                          </a:solidFill>
                          <a:effectLst/>
                          <a:latin typeface="Arial" charset="0"/>
                          <a:cs typeface="Arial" charset="0"/>
                        </a:rPr>
                        <a:t>ourselves</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bl>
          </a:graphicData>
        </a:graphic>
      </p:graphicFrame>
      <p:sp>
        <p:nvSpPr>
          <p:cNvPr id="12333" name="Text Box 45">
            <a:extLst>
              <a:ext uri="{FF2B5EF4-FFF2-40B4-BE49-F238E27FC236}">
                <a16:creationId xmlns:a16="http://schemas.microsoft.com/office/drawing/2014/main" id="{5CB989EF-3AC9-464C-9E92-2C858BDC48F0}"/>
              </a:ext>
            </a:extLst>
          </p:cNvPr>
          <p:cNvSpPr txBox="1">
            <a:spLocks noChangeArrowheads="1"/>
          </p:cNvSpPr>
          <p:nvPr/>
        </p:nvSpPr>
        <p:spPr bwMode="auto">
          <a:xfrm>
            <a:off x="152400" y="4419600"/>
            <a:ext cx="9296400" cy="21852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defRPr>
                <a:solidFill>
                  <a:schemeClr val="tx1"/>
                </a:solidFill>
                <a:latin typeface="Arial" panose="020B0604020202020204" pitchFamily="34" charset="0"/>
                <a:cs typeface="Arial" panose="020B0604020202020204" pitchFamily="34" charset="0"/>
              </a:defRPr>
            </a:lvl1pPr>
            <a:lvl2pPr marL="742950" indent="-285750" eaLnBrk="0" hangingPunct="0">
              <a:defRPr>
                <a:solidFill>
                  <a:schemeClr val="tx1"/>
                </a:solidFill>
                <a:latin typeface="Arial" panose="020B0604020202020204" pitchFamily="34" charset="0"/>
                <a:cs typeface="Arial" panose="020B0604020202020204" pitchFamily="34" charset="0"/>
              </a:defRPr>
            </a:lvl2pPr>
            <a:lvl3pPr marL="1143000" indent="-228600" eaLnBrk="0" hangingPunct="0">
              <a:defRPr>
                <a:solidFill>
                  <a:schemeClr val="tx1"/>
                </a:solidFill>
                <a:latin typeface="Arial" panose="020B0604020202020204" pitchFamily="34" charset="0"/>
                <a:cs typeface="Arial" panose="020B0604020202020204" pitchFamily="34" charset="0"/>
              </a:defRPr>
            </a:lvl3pPr>
            <a:lvl4pPr marL="1600200" indent="-228600" eaLnBrk="0" hangingPunct="0">
              <a:defRPr>
                <a:solidFill>
                  <a:schemeClr val="tx1"/>
                </a:solidFill>
                <a:latin typeface="Arial" panose="020B0604020202020204" pitchFamily="34" charset="0"/>
                <a:cs typeface="Arial" panose="020B0604020202020204" pitchFamily="34" charset="0"/>
              </a:defRPr>
            </a:lvl4pPr>
            <a:lvl5pPr marL="2057400" indent="-228600" eaLnBrk="0" hangingPunct="0">
              <a:defRPr>
                <a:solidFill>
                  <a:schemeClr val="tx1"/>
                </a:solidFill>
                <a:latin typeface="Arial" panose="020B0604020202020204" pitchFamily="34" charset="0"/>
                <a:cs typeface="Arial" panose="020B0604020202020204" pitchFamily="34" charset="0"/>
              </a:defRPr>
            </a:lvl5pPr>
            <a:lvl6pPr marL="25146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6pPr>
            <a:lvl7pPr marL="29718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7pPr>
            <a:lvl8pPr marL="34290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8pPr>
            <a:lvl9pPr marL="3886200" indent="-228600" algn="ctr" eaLnBrk="0" fontAlgn="base" hangingPunct="0">
              <a:spcBef>
                <a:spcPct val="0"/>
              </a:spcBef>
              <a:spcAft>
                <a:spcPct val="0"/>
              </a:spcAft>
              <a:defRPr>
                <a:solidFill>
                  <a:schemeClr val="tx1"/>
                </a:solidFill>
                <a:latin typeface="Arial" panose="020B0604020202020204" pitchFamily="34" charset="0"/>
                <a:cs typeface="Arial" panose="020B0604020202020204" pitchFamily="34" charset="0"/>
              </a:defRPr>
            </a:lvl9pPr>
          </a:lstStyle>
          <a:p>
            <a:pPr algn="l" eaLnBrk="1" hangingPunct="1"/>
            <a:r>
              <a:rPr lang="en-US" altLang="en-US" sz="3200" b="1" dirty="0">
                <a:solidFill>
                  <a:schemeClr val="accent2"/>
                </a:solidFill>
              </a:rPr>
              <a:t>-</a:t>
            </a:r>
            <a:r>
              <a:rPr lang="en-US" altLang="en-US" sz="2600" b="1" dirty="0" err="1">
                <a:solidFill>
                  <a:schemeClr val="accent2"/>
                </a:solidFill>
              </a:rPr>
              <a:t>Dùng</a:t>
            </a:r>
            <a:r>
              <a:rPr lang="en-US" altLang="en-US" sz="2600" b="1" dirty="0">
                <a:solidFill>
                  <a:schemeClr val="accent2"/>
                </a:solidFill>
              </a:rPr>
              <a:t> </a:t>
            </a:r>
            <a:r>
              <a:rPr lang="en-US" altLang="en-US" sz="2600" b="1" dirty="0" err="1">
                <a:solidFill>
                  <a:schemeClr val="accent2"/>
                </a:solidFill>
              </a:rPr>
              <a:t>khi</a:t>
            </a:r>
            <a:r>
              <a:rPr lang="en-US" altLang="en-US" sz="2600" b="1" dirty="0">
                <a:solidFill>
                  <a:schemeClr val="accent2"/>
                </a:solidFill>
              </a:rPr>
              <a:t> </a:t>
            </a:r>
            <a:r>
              <a:rPr lang="en-US" altLang="en-US" sz="2600" b="1" dirty="0" err="1">
                <a:solidFill>
                  <a:schemeClr val="accent2"/>
                </a:solidFill>
              </a:rPr>
              <a:t>chủ</a:t>
            </a:r>
            <a:r>
              <a:rPr lang="en-US" altLang="en-US" sz="2600" b="1" dirty="0">
                <a:solidFill>
                  <a:schemeClr val="accent2"/>
                </a:solidFill>
              </a:rPr>
              <a:t> </a:t>
            </a:r>
            <a:r>
              <a:rPr lang="en-US" altLang="en-US" sz="2600" b="1" dirty="0" err="1">
                <a:solidFill>
                  <a:schemeClr val="accent2"/>
                </a:solidFill>
              </a:rPr>
              <a:t>từ</a:t>
            </a:r>
            <a:r>
              <a:rPr lang="en-US" altLang="en-US" sz="2600" b="1" dirty="0">
                <a:solidFill>
                  <a:schemeClr val="accent2"/>
                </a:solidFill>
              </a:rPr>
              <a:t> </a:t>
            </a:r>
            <a:r>
              <a:rPr lang="en-US" altLang="en-US" sz="2600" b="1" dirty="0" err="1">
                <a:solidFill>
                  <a:schemeClr val="accent2"/>
                </a:solidFill>
              </a:rPr>
              <a:t>và</a:t>
            </a:r>
            <a:r>
              <a:rPr lang="en-US" altLang="en-US" sz="2600" b="1" dirty="0">
                <a:solidFill>
                  <a:schemeClr val="accent2"/>
                </a:solidFill>
              </a:rPr>
              <a:t> </a:t>
            </a:r>
            <a:r>
              <a:rPr lang="en-US" altLang="en-US" sz="2600" b="1" dirty="0" err="1">
                <a:solidFill>
                  <a:schemeClr val="accent2"/>
                </a:solidFill>
              </a:rPr>
              <a:t>túc</a:t>
            </a:r>
            <a:r>
              <a:rPr lang="en-US" altLang="en-US" sz="2600" b="1" dirty="0">
                <a:solidFill>
                  <a:schemeClr val="accent2"/>
                </a:solidFill>
              </a:rPr>
              <a:t> </a:t>
            </a:r>
            <a:r>
              <a:rPr lang="en-US" altLang="en-US" sz="2600" b="1" dirty="0" err="1">
                <a:solidFill>
                  <a:schemeClr val="accent2"/>
                </a:solidFill>
              </a:rPr>
              <a:t>từ</a:t>
            </a:r>
            <a:r>
              <a:rPr lang="en-US" altLang="en-US" sz="2600" b="1" dirty="0">
                <a:solidFill>
                  <a:schemeClr val="accent2"/>
                </a:solidFill>
              </a:rPr>
              <a:t> </a:t>
            </a:r>
            <a:r>
              <a:rPr lang="en-US" altLang="en-US" sz="2600" b="1" dirty="0" err="1">
                <a:solidFill>
                  <a:schemeClr val="accent2"/>
                </a:solidFill>
              </a:rPr>
              <a:t>của</a:t>
            </a:r>
            <a:r>
              <a:rPr lang="en-US" altLang="en-US" sz="2600" b="1" dirty="0">
                <a:solidFill>
                  <a:schemeClr val="accent2"/>
                </a:solidFill>
              </a:rPr>
              <a:t> </a:t>
            </a:r>
            <a:r>
              <a:rPr lang="en-US" altLang="en-US" sz="2600" b="1" dirty="0" err="1">
                <a:solidFill>
                  <a:schemeClr val="accent2"/>
                </a:solidFill>
              </a:rPr>
              <a:t>động</a:t>
            </a:r>
            <a:r>
              <a:rPr lang="en-US" altLang="en-US" sz="2600" b="1" dirty="0">
                <a:solidFill>
                  <a:schemeClr val="accent2"/>
                </a:solidFill>
              </a:rPr>
              <a:t> </a:t>
            </a:r>
            <a:r>
              <a:rPr lang="en-US" altLang="en-US" sz="2600" b="1" dirty="0" err="1">
                <a:solidFill>
                  <a:schemeClr val="accent2"/>
                </a:solidFill>
              </a:rPr>
              <a:t>từ</a:t>
            </a:r>
            <a:r>
              <a:rPr lang="en-US" altLang="en-US" sz="2600" b="1" dirty="0">
                <a:solidFill>
                  <a:schemeClr val="accent2"/>
                </a:solidFill>
              </a:rPr>
              <a:t> </a:t>
            </a:r>
            <a:r>
              <a:rPr lang="en-US" altLang="en-US" sz="2600" b="1" dirty="0" err="1">
                <a:solidFill>
                  <a:schemeClr val="accent2"/>
                </a:solidFill>
              </a:rPr>
              <a:t>là</a:t>
            </a:r>
            <a:r>
              <a:rPr lang="en-US" altLang="en-US" sz="2600" b="1" dirty="0">
                <a:solidFill>
                  <a:schemeClr val="accent2"/>
                </a:solidFill>
              </a:rPr>
              <a:t> </a:t>
            </a:r>
            <a:r>
              <a:rPr lang="en-US" altLang="en-US" sz="2600" b="1" dirty="0" err="1">
                <a:solidFill>
                  <a:schemeClr val="accent2"/>
                </a:solidFill>
              </a:rPr>
              <a:t>cùng</a:t>
            </a:r>
            <a:r>
              <a:rPr lang="en-US" altLang="en-US" sz="2600" b="1" dirty="0">
                <a:solidFill>
                  <a:schemeClr val="accent2"/>
                </a:solidFill>
              </a:rPr>
              <a:t> 1 </a:t>
            </a:r>
            <a:r>
              <a:rPr lang="en-US" altLang="en-US" sz="2600" b="1" dirty="0" err="1">
                <a:solidFill>
                  <a:schemeClr val="accent2"/>
                </a:solidFill>
              </a:rPr>
              <a:t>người</a:t>
            </a:r>
            <a:r>
              <a:rPr lang="en-US" altLang="en-US" sz="2600" b="1" dirty="0">
                <a:solidFill>
                  <a:schemeClr val="accent2"/>
                </a:solidFill>
              </a:rPr>
              <a:t>.</a:t>
            </a:r>
          </a:p>
          <a:p>
            <a:pPr algn="l" eaLnBrk="1" hangingPunct="1"/>
            <a:r>
              <a:rPr lang="en-US" altLang="en-US" sz="2600" b="1" dirty="0">
                <a:solidFill>
                  <a:schemeClr val="accent2"/>
                </a:solidFill>
              </a:rPr>
              <a:t>Ex: He cut himself while he was cooking.</a:t>
            </a:r>
          </a:p>
          <a:p>
            <a:pPr algn="l" eaLnBrk="1" hangingPunct="1"/>
            <a:r>
              <a:rPr lang="en-US" altLang="en-US" sz="2600" b="1" dirty="0">
                <a:solidFill>
                  <a:schemeClr val="accent2"/>
                </a:solidFill>
              </a:rPr>
              <a:t>-</a:t>
            </a:r>
            <a:r>
              <a:rPr lang="en-US" altLang="en-US" sz="2600" b="1" dirty="0" err="1">
                <a:solidFill>
                  <a:schemeClr val="accent2"/>
                </a:solidFill>
              </a:rPr>
              <a:t>Chỉ</a:t>
            </a:r>
            <a:r>
              <a:rPr lang="en-US" altLang="en-US" sz="2600" b="1" dirty="0">
                <a:solidFill>
                  <a:schemeClr val="accent2"/>
                </a:solidFill>
              </a:rPr>
              <a:t> </a:t>
            </a:r>
            <a:r>
              <a:rPr lang="en-US" altLang="en-US" sz="2600" b="1" dirty="0" err="1">
                <a:solidFill>
                  <a:schemeClr val="accent2"/>
                </a:solidFill>
              </a:rPr>
              <a:t>chủ</a:t>
            </a:r>
            <a:r>
              <a:rPr lang="en-US" altLang="en-US" sz="2600" b="1" dirty="0">
                <a:solidFill>
                  <a:schemeClr val="accent2"/>
                </a:solidFill>
              </a:rPr>
              <a:t> </a:t>
            </a:r>
            <a:r>
              <a:rPr lang="en-US" altLang="en-US" sz="2600" b="1" dirty="0" err="1">
                <a:solidFill>
                  <a:schemeClr val="accent2"/>
                </a:solidFill>
              </a:rPr>
              <a:t>ngữ</a:t>
            </a:r>
            <a:r>
              <a:rPr lang="en-US" altLang="en-US" sz="2600" b="1" dirty="0">
                <a:solidFill>
                  <a:schemeClr val="accent2"/>
                </a:solidFill>
              </a:rPr>
              <a:t> </a:t>
            </a:r>
            <a:r>
              <a:rPr lang="en-US" altLang="en-US" sz="2600" b="1" dirty="0" err="1">
                <a:solidFill>
                  <a:schemeClr val="accent2"/>
                </a:solidFill>
              </a:rPr>
              <a:t>tự</a:t>
            </a:r>
            <a:r>
              <a:rPr lang="en-US" altLang="en-US" sz="2600" b="1" dirty="0">
                <a:solidFill>
                  <a:schemeClr val="accent2"/>
                </a:solidFill>
              </a:rPr>
              <a:t> </a:t>
            </a:r>
            <a:r>
              <a:rPr lang="en-US" altLang="en-US" sz="2600" b="1" dirty="0" err="1">
                <a:solidFill>
                  <a:schemeClr val="accent2"/>
                </a:solidFill>
              </a:rPr>
              <a:t>làm</a:t>
            </a:r>
            <a:r>
              <a:rPr lang="en-US" altLang="en-US" sz="2600" b="1" dirty="0">
                <a:solidFill>
                  <a:schemeClr val="accent2"/>
                </a:solidFill>
              </a:rPr>
              <a:t> </a:t>
            </a:r>
            <a:r>
              <a:rPr lang="en-US" altLang="en-US" sz="2600" b="1" dirty="0" err="1">
                <a:solidFill>
                  <a:schemeClr val="accent2"/>
                </a:solidFill>
              </a:rPr>
              <a:t>việc</a:t>
            </a:r>
            <a:r>
              <a:rPr lang="en-US" altLang="en-US" sz="2600" b="1" dirty="0">
                <a:solidFill>
                  <a:schemeClr val="accent2"/>
                </a:solidFill>
              </a:rPr>
              <a:t> </a:t>
            </a:r>
            <a:r>
              <a:rPr lang="en-US" altLang="en-US" sz="2600" b="1" dirty="0" err="1">
                <a:solidFill>
                  <a:schemeClr val="accent2"/>
                </a:solidFill>
              </a:rPr>
              <a:t>gì</a:t>
            </a:r>
            <a:r>
              <a:rPr lang="en-US" altLang="en-US" sz="2600" b="1" dirty="0">
                <a:solidFill>
                  <a:schemeClr val="accent2"/>
                </a:solidFill>
              </a:rPr>
              <a:t> </a:t>
            </a:r>
            <a:r>
              <a:rPr lang="en-US" altLang="en-US" sz="2600" b="1" dirty="0" err="1">
                <a:solidFill>
                  <a:schemeClr val="accent2"/>
                </a:solidFill>
              </a:rPr>
              <a:t>đó</a:t>
            </a:r>
            <a:r>
              <a:rPr lang="en-US" altLang="en-US" sz="2600" b="1" dirty="0">
                <a:solidFill>
                  <a:schemeClr val="accent2"/>
                </a:solidFill>
              </a:rPr>
              <a:t> </a:t>
            </a:r>
            <a:r>
              <a:rPr lang="en-US" altLang="en-US" sz="2600" b="1" dirty="0" err="1">
                <a:solidFill>
                  <a:schemeClr val="accent2"/>
                </a:solidFill>
              </a:rPr>
              <a:t>mà</a:t>
            </a:r>
            <a:r>
              <a:rPr lang="en-US" altLang="en-US" sz="2600" b="1" dirty="0">
                <a:solidFill>
                  <a:schemeClr val="accent2"/>
                </a:solidFill>
              </a:rPr>
              <a:t> </a:t>
            </a:r>
            <a:r>
              <a:rPr lang="en-US" altLang="en-US" sz="2600" b="1" dirty="0" err="1">
                <a:solidFill>
                  <a:schemeClr val="accent2"/>
                </a:solidFill>
              </a:rPr>
              <a:t>không</a:t>
            </a:r>
            <a:r>
              <a:rPr lang="en-US" altLang="en-US" sz="2600" b="1" dirty="0">
                <a:solidFill>
                  <a:schemeClr val="accent2"/>
                </a:solidFill>
              </a:rPr>
              <a:t> </a:t>
            </a:r>
            <a:r>
              <a:rPr lang="en-US" altLang="en-US" sz="2600" b="1" dirty="0" err="1">
                <a:solidFill>
                  <a:schemeClr val="accent2"/>
                </a:solidFill>
              </a:rPr>
              <a:t>có</a:t>
            </a:r>
            <a:r>
              <a:rPr lang="en-US" altLang="en-US" sz="2600" b="1" dirty="0">
                <a:solidFill>
                  <a:schemeClr val="accent2"/>
                </a:solidFill>
              </a:rPr>
              <a:t> </a:t>
            </a:r>
            <a:r>
              <a:rPr lang="en-US" altLang="en-US" sz="2600" b="1" dirty="0" err="1">
                <a:solidFill>
                  <a:schemeClr val="accent2"/>
                </a:solidFill>
              </a:rPr>
              <a:t>sự</a:t>
            </a:r>
            <a:r>
              <a:rPr lang="en-US" altLang="en-US" sz="2600" b="1" dirty="0">
                <a:solidFill>
                  <a:schemeClr val="accent2"/>
                </a:solidFill>
              </a:rPr>
              <a:t> </a:t>
            </a:r>
            <a:r>
              <a:rPr lang="en-US" altLang="en-US" sz="2600" b="1" dirty="0" err="1">
                <a:solidFill>
                  <a:schemeClr val="accent2"/>
                </a:solidFill>
              </a:rPr>
              <a:t>trợ</a:t>
            </a:r>
            <a:r>
              <a:rPr lang="en-US" altLang="en-US" sz="2600" b="1" dirty="0">
                <a:solidFill>
                  <a:schemeClr val="accent2"/>
                </a:solidFill>
              </a:rPr>
              <a:t> </a:t>
            </a:r>
            <a:r>
              <a:rPr lang="en-US" altLang="en-US" sz="2600" b="1" dirty="0" err="1">
                <a:solidFill>
                  <a:schemeClr val="accent2"/>
                </a:solidFill>
              </a:rPr>
              <a:t>giúp</a:t>
            </a:r>
            <a:r>
              <a:rPr lang="en-US" altLang="en-US" sz="2600" b="1" dirty="0">
                <a:solidFill>
                  <a:schemeClr val="accent2"/>
                </a:solidFill>
              </a:rPr>
              <a:t> </a:t>
            </a:r>
            <a:r>
              <a:rPr lang="en-US" altLang="en-US" sz="2600" b="1" dirty="0" err="1">
                <a:solidFill>
                  <a:schemeClr val="accent2"/>
                </a:solidFill>
              </a:rPr>
              <a:t>với</a:t>
            </a:r>
            <a:r>
              <a:rPr lang="en-US" altLang="en-US" sz="2600" b="1" dirty="0">
                <a:solidFill>
                  <a:schemeClr val="accent2"/>
                </a:solidFill>
              </a:rPr>
              <a:t> </a:t>
            </a:r>
            <a:r>
              <a:rPr lang="en-US" altLang="en-US" sz="2600" b="1" dirty="0" err="1">
                <a:solidFill>
                  <a:schemeClr val="accent2"/>
                </a:solidFill>
              </a:rPr>
              <a:t>từ</a:t>
            </a:r>
            <a:r>
              <a:rPr lang="en-US" altLang="en-US" sz="2600" b="1" dirty="0">
                <a:solidFill>
                  <a:schemeClr val="accent2"/>
                </a:solidFill>
              </a:rPr>
              <a:t> ‘ by’ =&gt;(without help) </a:t>
            </a:r>
          </a:p>
          <a:p>
            <a:pPr algn="l" eaLnBrk="1" hangingPunct="1"/>
            <a:r>
              <a:rPr lang="en-US" altLang="en-US" sz="2600" b="1" dirty="0">
                <a:solidFill>
                  <a:schemeClr val="accent2"/>
                </a:solidFill>
              </a:rPr>
              <a:t>Ex: We painted the walls by ourselves.</a:t>
            </a:r>
            <a:endParaRPr lang="en-US" altLang="en-US" sz="2600" b="1" i="1" dirty="0">
              <a:solidFill>
                <a:schemeClr val="accent2"/>
              </a:solidFill>
            </a:endParaRPr>
          </a:p>
        </p:txBody>
      </p:sp>
    </p:spTree>
  </p:cSld>
  <p:clrMapOvr>
    <a:masterClrMapping/>
  </p:clrMapOvr>
  <p:transition>
    <p:sndAc>
      <p:stSnd>
        <p:snd r:embed="rId2" name="chimes.wav"/>
      </p:stSnd>
    </p:sndAc>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1" presetClass="entr" presetSubtype="0" fill="hold" grpId="0" nodeType="afterEffect">
                                  <p:stCondLst>
                                    <p:cond delay="0"/>
                                  </p:stCondLst>
                                  <p:childTnLst>
                                    <p:set>
                                      <p:cBhvr>
                                        <p:cTn id="6" dur="1" fill="hold">
                                          <p:stCondLst>
                                            <p:cond delay="499"/>
                                          </p:stCondLst>
                                        </p:cTn>
                                        <p:tgtEl>
                                          <p:spTgt spid="12290"/>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4" presetClass="entr" presetSubtype="16" fill="hold" nodeType="clickEffect">
                                  <p:stCondLst>
                                    <p:cond delay="0"/>
                                  </p:stCondLst>
                                  <p:childTnLst>
                                    <p:set>
                                      <p:cBhvr>
                                        <p:cTn id="10" dur="1" fill="hold">
                                          <p:stCondLst>
                                            <p:cond delay="0"/>
                                          </p:stCondLst>
                                        </p:cTn>
                                        <p:tgtEl>
                                          <p:spTgt spid="12334"/>
                                        </p:tgtEl>
                                        <p:attrNameLst>
                                          <p:attrName>style.visibility</p:attrName>
                                        </p:attrNameLst>
                                      </p:cBhvr>
                                      <p:to>
                                        <p:strVal val="visible"/>
                                      </p:to>
                                    </p:set>
                                    <p:animEffect transition="in" filter="box(in)">
                                      <p:cBhvr>
                                        <p:cTn id="11" dur="500"/>
                                        <p:tgtEl>
                                          <p:spTgt spid="12334"/>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12" presetClass="entr" presetSubtype="4" fill="hold" grpId="0" nodeType="clickEffect">
                                  <p:stCondLst>
                                    <p:cond delay="0"/>
                                  </p:stCondLst>
                                  <p:childTnLst>
                                    <p:set>
                                      <p:cBhvr>
                                        <p:cTn id="15" dur="1" fill="hold">
                                          <p:stCondLst>
                                            <p:cond delay="0"/>
                                          </p:stCondLst>
                                        </p:cTn>
                                        <p:tgtEl>
                                          <p:spTgt spid="12333"/>
                                        </p:tgtEl>
                                        <p:attrNameLst>
                                          <p:attrName>style.visibility</p:attrName>
                                        </p:attrNameLst>
                                      </p:cBhvr>
                                      <p:to>
                                        <p:strVal val="visible"/>
                                      </p:to>
                                    </p:set>
                                    <p:animEffect transition="in" filter="slide(fromBottom)">
                                      <p:cBhvr>
                                        <p:cTn id="16" dur="500"/>
                                        <p:tgtEl>
                                          <p:spTgt spid="1233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2290" grpId="0" autoUpdateAnimBg="0"/>
      <p:bldP spid="12333" grpId="0" autoUpdateAnimBg="0"/>
    </p:bldLst>
  </p:timing>
</p:sld>
</file>

<file path=ppt/theme/theme1.xml><?xml version="1.0" encoding="utf-8"?>
<a:theme xmlns:a="http://schemas.openxmlformats.org/drawingml/2006/main" name="Thiết kế mặc định">
  <a:themeElements>
    <a:clrScheme name="Thiết kế mặc địn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Thiết kế mặc định">
      <a:majorFont>
        <a:latin typeface="Arial"/>
        <a:ea typeface=""/>
        <a:cs typeface="Arial"/>
      </a:majorFont>
      <a:minorFont>
        <a:latin typeface="Arial"/>
        <a:ea typeface=""/>
        <a:cs typeface="Arial"/>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ctr" defTabSz="914400" rtl="0" eaLnBrk="1" fontAlgn="base" latinLnBrk="0" hangingPunct="1">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Arial" charset="0"/>
            <a:cs typeface="Arial" charset="0"/>
          </a:defRPr>
        </a:defPPr>
      </a:lstStyle>
    </a:lnDef>
  </a:objectDefaults>
  <a:extraClrSchemeLst>
    <a:extraClrScheme>
      <a:clrScheme name="Thiết kế mặc định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Thiết kế mặc định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Thiết kế mặc định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Thiết kế mặc định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Thiết kế mặc định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Thiết kế mặc định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Thiết kế mặc định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Thiết kế mặc định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Thiết kế mặc định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Thiết kế mặc định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Thiết kế mặc định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Thiết kế mặc định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761</TotalTime>
  <Words>884</Words>
  <Application>Microsoft Office PowerPoint</Application>
  <PresentationFormat>On-screen Show (4:3)</PresentationFormat>
  <Paragraphs>142</Paragraphs>
  <Slides>13</Slides>
  <Notes>1</Notes>
  <HiddenSlides>0</HiddenSlides>
  <MMClips>1</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13</vt:i4>
      </vt:variant>
    </vt:vector>
  </HeadingPairs>
  <TitlesOfParts>
    <vt:vector size="20" baseType="lpstr">
      <vt:lpstr>Arial</vt:lpstr>
      <vt:lpstr>Calibri</vt:lpstr>
      <vt:lpstr>.VnTime</vt:lpstr>
      <vt:lpstr>Verdana</vt:lpstr>
      <vt:lpstr>.VnTeknical</vt:lpstr>
      <vt:lpstr>.VnAristote</vt:lpstr>
      <vt:lpstr>Thiết kế mặc định</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Reflexive pronouns</vt:lpstr>
      <vt:lpstr>PowerPoint Presentation</vt:lpstr>
      <vt:lpstr>PowerPoint Presentation</vt:lpstr>
      <vt:lpstr>* Choose the best answer by circling A, B, C or D.</vt:lpstr>
      <vt:lpstr>PowerPoint Presentation</vt:lpstr>
    </vt:vector>
  </TitlesOfParts>
  <Company>home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Anh Duong</dc:creator>
  <cp:lastModifiedBy>Nguyễn Công Hiếu_CT_2023</cp:lastModifiedBy>
  <cp:revision>32</cp:revision>
  <dcterms:created xsi:type="dcterms:W3CDTF">2008-09-29T14:37:49Z</dcterms:created>
  <dcterms:modified xsi:type="dcterms:W3CDTF">2021-09-26T14:38:08Z</dcterms:modified>
</cp:coreProperties>
</file>