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2821-F474-4B7C-A81C-A8A2F96B28E6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6D6E54A9-E75E-41C7-8168-FDA732EAF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89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2821-F474-4B7C-A81C-A8A2F96B28E6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E54A9-E75E-41C7-8168-FDA732EAF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9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2821-F474-4B7C-A81C-A8A2F96B28E6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E54A9-E75E-41C7-8168-FDA732EAF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40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2821-F474-4B7C-A81C-A8A2F96B28E6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E54A9-E75E-41C7-8168-FDA732EAF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607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2821-F474-4B7C-A81C-A8A2F96B28E6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E54A9-E75E-41C7-8168-FDA732EAF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04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2821-F474-4B7C-A81C-A8A2F96B28E6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E54A9-E75E-41C7-8168-FDA732EAF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53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2821-F474-4B7C-A81C-A8A2F96B28E6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E54A9-E75E-41C7-8168-FDA732EAF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68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2821-F474-4B7C-A81C-A8A2F96B28E6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E54A9-E75E-41C7-8168-FDA732EAF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275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2821-F474-4B7C-A81C-A8A2F96B28E6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E54A9-E75E-41C7-8168-FDA732EAF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948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D2821-F474-4B7C-A81C-A8A2F96B28E6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E54A9-E75E-41C7-8168-FDA732EAF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4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92D2821-F474-4B7C-A81C-A8A2F96B28E6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E54A9-E75E-41C7-8168-FDA732EAFC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84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D2821-F474-4B7C-A81C-A8A2F96B28E6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6E54A9-E75E-41C7-8168-FDA732EAFCB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9125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849F968C-A64A-4E58-8F02-1E341AF6508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515938"/>
            <a:ext cx="5410200" cy="5275262"/>
            <a:chOff x="1296" y="325"/>
            <a:chExt cx="3408" cy="3323"/>
          </a:xfrm>
        </p:grpSpPr>
        <p:sp>
          <p:nvSpPr>
            <p:cNvPr id="5" name="Text Box 3">
              <a:extLst>
                <a:ext uri="{FF2B5EF4-FFF2-40B4-BE49-F238E27FC236}">
                  <a16:creationId xmlns:a16="http://schemas.microsoft.com/office/drawing/2014/main" id="{95C86E2B-CC37-4524-937F-F26D65D8EC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" name="Text Box 4">
              <a:extLst>
                <a:ext uri="{FF2B5EF4-FFF2-40B4-BE49-F238E27FC236}">
                  <a16:creationId xmlns:a16="http://schemas.microsoft.com/office/drawing/2014/main" id="{105C3943-3DF2-407D-8F21-8171129D5F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8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7" name="Text Box 5">
              <a:extLst>
                <a:ext uri="{FF2B5EF4-FFF2-40B4-BE49-F238E27FC236}">
                  <a16:creationId xmlns:a16="http://schemas.microsoft.com/office/drawing/2014/main" id="{65039A52-15AE-4466-8871-C35C495562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8" name="Text Box 6">
              <a:extLst>
                <a:ext uri="{FF2B5EF4-FFF2-40B4-BE49-F238E27FC236}">
                  <a16:creationId xmlns:a16="http://schemas.microsoft.com/office/drawing/2014/main" id="{70CB004A-400B-4D1E-A4BB-D8D987D45B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2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9" name="Text Box 7">
              <a:extLst>
                <a:ext uri="{FF2B5EF4-FFF2-40B4-BE49-F238E27FC236}">
                  <a16:creationId xmlns:a16="http://schemas.microsoft.com/office/drawing/2014/main" id="{0112582C-9EB6-44E4-8288-B2ABA8A8B0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0" name="Text Box 8">
              <a:extLst>
                <a:ext uri="{FF2B5EF4-FFF2-40B4-BE49-F238E27FC236}">
                  <a16:creationId xmlns:a16="http://schemas.microsoft.com/office/drawing/2014/main" id="{DBEEFDC0-72DF-46AA-B772-B71C7F2EE2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1" name="Text Box 9">
              <a:extLst>
                <a:ext uri="{FF2B5EF4-FFF2-40B4-BE49-F238E27FC236}">
                  <a16:creationId xmlns:a16="http://schemas.microsoft.com/office/drawing/2014/main" id="{BD0493FD-4452-4C6A-A524-3F766127DB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2" name="Text Box 10">
              <a:extLst>
                <a:ext uri="{FF2B5EF4-FFF2-40B4-BE49-F238E27FC236}">
                  <a16:creationId xmlns:a16="http://schemas.microsoft.com/office/drawing/2014/main" id="{20F09CBD-25A2-475C-81B0-E976159537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0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3" name="Text Box 11">
              <a:extLst>
                <a:ext uri="{FF2B5EF4-FFF2-40B4-BE49-F238E27FC236}">
                  <a16:creationId xmlns:a16="http://schemas.microsoft.com/office/drawing/2014/main" id="{8C4454DD-9946-42B5-9E0E-B7FA0F04E8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Text Box 12">
              <a:extLst>
                <a:ext uri="{FF2B5EF4-FFF2-40B4-BE49-F238E27FC236}">
                  <a16:creationId xmlns:a16="http://schemas.microsoft.com/office/drawing/2014/main" id="{869571F8-9589-4EC4-8998-C63978E5C4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4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5" name="Text Box 13">
              <a:extLst>
                <a:ext uri="{FF2B5EF4-FFF2-40B4-BE49-F238E27FC236}">
                  <a16:creationId xmlns:a16="http://schemas.microsoft.com/office/drawing/2014/main" id="{A1FE08B3-07E8-44E1-8C11-383FBE7019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6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6" name="Text Box 14">
              <a:extLst>
                <a:ext uri="{FF2B5EF4-FFF2-40B4-BE49-F238E27FC236}">
                  <a16:creationId xmlns:a16="http://schemas.microsoft.com/office/drawing/2014/main" id="{4410EBB3-2F07-421A-B4A9-8EE3AB4F2D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929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7" name="Text Box 15">
              <a:extLst>
                <a:ext uri="{FF2B5EF4-FFF2-40B4-BE49-F238E27FC236}">
                  <a16:creationId xmlns:a16="http://schemas.microsoft.com/office/drawing/2014/main" id="{70EA29AC-7B07-4B01-969B-8BF2864120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2929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8" name="Text Box 16">
              <a:extLst>
                <a:ext uri="{FF2B5EF4-FFF2-40B4-BE49-F238E27FC236}">
                  <a16:creationId xmlns:a16="http://schemas.microsoft.com/office/drawing/2014/main" id="{DEF831E3-FD93-4668-B96E-74904BDE2C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2929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9" name="Text Box 17">
              <a:extLst>
                <a:ext uri="{FF2B5EF4-FFF2-40B4-BE49-F238E27FC236}">
                  <a16:creationId xmlns:a16="http://schemas.microsoft.com/office/drawing/2014/main" id="{1B24DF72-896D-42DF-9C06-85802D7350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0" y="2929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" name="Text Box 18">
              <a:extLst>
                <a:ext uri="{FF2B5EF4-FFF2-40B4-BE49-F238E27FC236}">
                  <a16:creationId xmlns:a16="http://schemas.microsoft.com/office/drawing/2014/main" id="{9C656D9B-C542-4116-A160-6324A5DC90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2" y="255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1" name="Text Box 19">
              <a:extLst>
                <a:ext uri="{FF2B5EF4-FFF2-40B4-BE49-F238E27FC236}">
                  <a16:creationId xmlns:a16="http://schemas.microsoft.com/office/drawing/2014/main" id="{F2DCE49F-7450-43E6-B615-645E34181E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55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2" name="Text Box 20">
              <a:extLst>
                <a:ext uri="{FF2B5EF4-FFF2-40B4-BE49-F238E27FC236}">
                  <a16:creationId xmlns:a16="http://schemas.microsoft.com/office/drawing/2014/main" id="{B3CC2DB6-43F1-4D47-AB5C-131713D622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255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3" name="Text Box 21">
              <a:extLst>
                <a:ext uri="{FF2B5EF4-FFF2-40B4-BE49-F238E27FC236}">
                  <a16:creationId xmlns:a16="http://schemas.microsoft.com/office/drawing/2014/main" id="{364D1D86-BB75-4553-836C-426EE618C8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255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4" name="Text Box 22">
              <a:extLst>
                <a:ext uri="{FF2B5EF4-FFF2-40B4-BE49-F238E27FC236}">
                  <a16:creationId xmlns:a16="http://schemas.microsoft.com/office/drawing/2014/main" id="{D77B8B48-9AE6-4F6C-86E6-C776B23289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18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5" name="Text Box 23">
              <a:extLst>
                <a:ext uri="{FF2B5EF4-FFF2-40B4-BE49-F238E27FC236}">
                  <a16:creationId xmlns:a16="http://schemas.microsoft.com/office/drawing/2014/main" id="{D0F47CB4-0083-4D17-B48B-B614B4DBA1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8" y="218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6" name="Text Box 24">
              <a:extLst>
                <a:ext uri="{FF2B5EF4-FFF2-40B4-BE49-F238E27FC236}">
                  <a16:creationId xmlns:a16="http://schemas.microsoft.com/office/drawing/2014/main" id="{0892A06B-D7EA-4F48-B603-CCA0461990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218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7" name="Text Box 25">
              <a:extLst>
                <a:ext uri="{FF2B5EF4-FFF2-40B4-BE49-F238E27FC236}">
                  <a16:creationId xmlns:a16="http://schemas.microsoft.com/office/drawing/2014/main" id="{EF7FB3E7-C1F2-4008-A011-CC1ADAC3A9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2" y="218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8" name="Text Box 26">
              <a:extLst>
                <a:ext uri="{FF2B5EF4-FFF2-40B4-BE49-F238E27FC236}">
                  <a16:creationId xmlns:a16="http://schemas.microsoft.com/office/drawing/2014/main" id="{D6BFD58D-8144-4F1B-AAB1-91FE3980D3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18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9" name="Text Box 27">
              <a:extLst>
                <a:ext uri="{FF2B5EF4-FFF2-40B4-BE49-F238E27FC236}">
                  <a16:creationId xmlns:a16="http://schemas.microsoft.com/office/drawing/2014/main" id="{C40C71AE-CA8C-41D9-AB65-9A5CD93E14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218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0" name="Text Box 28">
              <a:extLst>
                <a:ext uri="{FF2B5EF4-FFF2-40B4-BE49-F238E27FC236}">
                  <a16:creationId xmlns:a16="http://schemas.microsoft.com/office/drawing/2014/main" id="{ADF869C1-E549-47BD-A70A-8F4562EC8F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218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1" name="Text Box 29">
              <a:extLst>
                <a:ext uri="{FF2B5EF4-FFF2-40B4-BE49-F238E27FC236}">
                  <a16:creationId xmlns:a16="http://schemas.microsoft.com/office/drawing/2014/main" id="{7D3B838C-1696-4022-B269-C7BA6EDAD2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1813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2" name="Text Box 30">
              <a:extLst>
                <a:ext uri="{FF2B5EF4-FFF2-40B4-BE49-F238E27FC236}">
                  <a16:creationId xmlns:a16="http://schemas.microsoft.com/office/drawing/2014/main" id="{13C962A0-F653-4D0A-97EE-9DD83F0BDB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1813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3" name="Text Box 31">
              <a:extLst>
                <a:ext uri="{FF2B5EF4-FFF2-40B4-BE49-F238E27FC236}">
                  <a16:creationId xmlns:a16="http://schemas.microsoft.com/office/drawing/2014/main" id="{AA8D53FB-6E7C-4739-9125-2887FF14E2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1813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4" name="Text Box 32">
              <a:extLst>
                <a:ext uri="{FF2B5EF4-FFF2-40B4-BE49-F238E27FC236}">
                  <a16:creationId xmlns:a16="http://schemas.microsoft.com/office/drawing/2014/main" id="{D41D5B5A-7E0F-4D91-BD4E-A79BF1F959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0" y="1813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5" name="Text Box 33">
              <a:extLst>
                <a:ext uri="{FF2B5EF4-FFF2-40B4-BE49-F238E27FC236}">
                  <a16:creationId xmlns:a16="http://schemas.microsoft.com/office/drawing/2014/main" id="{B8D86552-CCD8-416F-A765-002275A382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1813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6" name="Text Box 34">
              <a:extLst>
                <a:ext uri="{FF2B5EF4-FFF2-40B4-BE49-F238E27FC236}">
                  <a16:creationId xmlns:a16="http://schemas.microsoft.com/office/drawing/2014/main" id="{BDAFFB53-91C3-448B-967D-39BBCCAF88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4" y="1813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7" name="Text Box 35">
              <a:extLst>
                <a:ext uri="{FF2B5EF4-FFF2-40B4-BE49-F238E27FC236}">
                  <a16:creationId xmlns:a16="http://schemas.microsoft.com/office/drawing/2014/main" id="{241E25EF-FBF5-4479-B55C-F246335151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6" y="1813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8" name="Text Box 36">
              <a:extLst>
                <a:ext uri="{FF2B5EF4-FFF2-40B4-BE49-F238E27FC236}">
                  <a16:creationId xmlns:a16="http://schemas.microsoft.com/office/drawing/2014/main" id="{3E0B6EAD-1CD4-4B8C-829C-655F1CA543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2" y="144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9" name="Text Box 37">
              <a:extLst>
                <a:ext uri="{FF2B5EF4-FFF2-40B4-BE49-F238E27FC236}">
                  <a16:creationId xmlns:a16="http://schemas.microsoft.com/office/drawing/2014/main" id="{66C8CD63-3308-45BA-8655-999B782A23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144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0" name="Text Box 38">
              <a:extLst>
                <a:ext uri="{FF2B5EF4-FFF2-40B4-BE49-F238E27FC236}">
                  <a16:creationId xmlns:a16="http://schemas.microsoft.com/office/drawing/2014/main" id="{C8A9A1B3-9FD1-40ED-8F1A-87306C1F96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144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1" name="Text Box 39">
              <a:extLst>
                <a:ext uri="{FF2B5EF4-FFF2-40B4-BE49-F238E27FC236}">
                  <a16:creationId xmlns:a16="http://schemas.microsoft.com/office/drawing/2014/main" id="{780DBBD0-9CAE-4B17-B108-04E5AA9BA9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144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" name="Text Box 40">
              <a:extLst>
                <a:ext uri="{FF2B5EF4-FFF2-40B4-BE49-F238E27FC236}">
                  <a16:creationId xmlns:a16="http://schemas.microsoft.com/office/drawing/2014/main" id="{989B0B57-8154-45CA-9722-9A9F02821E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1069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3" name="Text Box 41">
              <a:extLst>
                <a:ext uri="{FF2B5EF4-FFF2-40B4-BE49-F238E27FC236}">
                  <a16:creationId xmlns:a16="http://schemas.microsoft.com/office/drawing/2014/main" id="{90210B43-91B5-4E24-BCCA-3AA8E683E8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2" y="1069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4" name="Text Box 42">
              <a:extLst>
                <a:ext uri="{FF2B5EF4-FFF2-40B4-BE49-F238E27FC236}">
                  <a16:creationId xmlns:a16="http://schemas.microsoft.com/office/drawing/2014/main" id="{B61500E3-472B-4522-91A1-EC08F11499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1069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5" name="Text Box 43">
              <a:extLst>
                <a:ext uri="{FF2B5EF4-FFF2-40B4-BE49-F238E27FC236}">
                  <a16:creationId xmlns:a16="http://schemas.microsoft.com/office/drawing/2014/main" id="{B62EB7D4-DD0B-4280-9CEA-264A244C92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1069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6" name="Text Box 44">
              <a:extLst>
                <a:ext uri="{FF2B5EF4-FFF2-40B4-BE49-F238E27FC236}">
                  <a16:creationId xmlns:a16="http://schemas.microsoft.com/office/drawing/2014/main" id="{5120F1AD-9FFA-444A-8FC1-7897225A4C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7" name="Text Box 45">
              <a:extLst>
                <a:ext uri="{FF2B5EF4-FFF2-40B4-BE49-F238E27FC236}">
                  <a16:creationId xmlns:a16="http://schemas.microsoft.com/office/drawing/2014/main" id="{4EA6A5AA-DD86-4D96-A689-CC1C58FEDA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8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8" name="Text Box 46">
              <a:extLst>
                <a:ext uri="{FF2B5EF4-FFF2-40B4-BE49-F238E27FC236}">
                  <a16:creationId xmlns:a16="http://schemas.microsoft.com/office/drawing/2014/main" id="{C96411A4-0CAD-4AB2-8760-F27AAEBD2E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9" name="Text Box 47">
              <a:extLst>
                <a:ext uri="{FF2B5EF4-FFF2-40B4-BE49-F238E27FC236}">
                  <a16:creationId xmlns:a16="http://schemas.microsoft.com/office/drawing/2014/main" id="{9000E6E7-0F93-4D88-AF3B-341AD7119A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2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0" name="Text Box 48">
              <a:extLst>
                <a:ext uri="{FF2B5EF4-FFF2-40B4-BE49-F238E27FC236}">
                  <a16:creationId xmlns:a16="http://schemas.microsoft.com/office/drawing/2014/main" id="{B278EDE6-44B7-451C-BC8F-553BBCD115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1" name="Text Box 49">
              <a:extLst>
                <a:ext uri="{FF2B5EF4-FFF2-40B4-BE49-F238E27FC236}">
                  <a16:creationId xmlns:a16="http://schemas.microsoft.com/office/drawing/2014/main" id="{94F70D6C-893F-4DE0-BE5D-E4667AF57D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2" name="Text Box 50">
              <a:extLst>
                <a:ext uri="{FF2B5EF4-FFF2-40B4-BE49-F238E27FC236}">
                  <a16:creationId xmlns:a16="http://schemas.microsoft.com/office/drawing/2014/main" id="{03E676B8-DA93-4DF4-8940-2ACF6DF74F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3" name="Text Box 51">
              <a:extLst>
                <a:ext uri="{FF2B5EF4-FFF2-40B4-BE49-F238E27FC236}">
                  <a16:creationId xmlns:a16="http://schemas.microsoft.com/office/drawing/2014/main" id="{76371280-AEFC-4B7B-BF7B-C5CA99C63D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0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4" name="Text Box 52">
              <a:extLst>
                <a:ext uri="{FF2B5EF4-FFF2-40B4-BE49-F238E27FC236}">
                  <a16:creationId xmlns:a16="http://schemas.microsoft.com/office/drawing/2014/main" id="{A58EA1CB-4634-497B-9119-5CAEFF15EB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5" name="Text Box 53">
              <a:extLst>
                <a:ext uri="{FF2B5EF4-FFF2-40B4-BE49-F238E27FC236}">
                  <a16:creationId xmlns:a16="http://schemas.microsoft.com/office/drawing/2014/main" id="{FD5F71AC-7644-43B3-AE2E-C2AF8CC86A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2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6" name="Text Box 54">
              <a:extLst>
                <a:ext uri="{FF2B5EF4-FFF2-40B4-BE49-F238E27FC236}">
                  <a16:creationId xmlns:a16="http://schemas.microsoft.com/office/drawing/2014/main" id="{20774844-DA1A-44E2-A1FC-E8ACE073E2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2" y="32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7" name="Text Box 55">
              <a:extLst>
                <a:ext uri="{FF2B5EF4-FFF2-40B4-BE49-F238E27FC236}">
                  <a16:creationId xmlns:a16="http://schemas.microsoft.com/office/drawing/2014/main" id="{05D7A547-3803-4D52-86FE-616B69AAA8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32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8" name="Text Box 56">
              <a:extLst>
                <a:ext uri="{FF2B5EF4-FFF2-40B4-BE49-F238E27FC236}">
                  <a16:creationId xmlns:a16="http://schemas.microsoft.com/office/drawing/2014/main" id="{2D9BB5C2-C25A-49EC-BB8C-EF34329942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32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59" name="Text Box 57">
              <a:extLst>
                <a:ext uri="{FF2B5EF4-FFF2-40B4-BE49-F238E27FC236}">
                  <a16:creationId xmlns:a16="http://schemas.microsoft.com/office/drawing/2014/main" id="{E5E4F03C-0718-4FFD-8F78-576CB9690B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32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0" name="Text Box 58">
              <a:extLst>
                <a:ext uri="{FF2B5EF4-FFF2-40B4-BE49-F238E27FC236}">
                  <a16:creationId xmlns:a16="http://schemas.microsoft.com/office/drawing/2014/main" id="{099EB21A-3CAD-4A2C-ABB0-E23AAA9438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0" y="32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1" name="Text Box 59">
              <a:extLst>
                <a:ext uri="{FF2B5EF4-FFF2-40B4-BE49-F238E27FC236}">
                  <a16:creationId xmlns:a16="http://schemas.microsoft.com/office/drawing/2014/main" id="{033047AD-D2E2-43C9-B1AD-FDD46D06AA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32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2" name="Text Box 60">
              <a:extLst>
                <a:ext uri="{FF2B5EF4-FFF2-40B4-BE49-F238E27FC236}">
                  <a16:creationId xmlns:a16="http://schemas.microsoft.com/office/drawing/2014/main" id="{ECB348D3-61A0-45D2-B375-9A7290694F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4" y="32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altLang="en-US" sz="2800" b="1">
                <a:solidFill>
                  <a:srgbClr val="FF3300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63" name="Group 61">
            <a:extLst>
              <a:ext uri="{FF2B5EF4-FFF2-40B4-BE49-F238E27FC236}">
                <a16:creationId xmlns:a16="http://schemas.microsoft.com/office/drawing/2014/main" id="{0D4B74C2-0F02-4590-9EC9-50A0AFFDC7D8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5257800"/>
            <a:ext cx="5410200" cy="550863"/>
            <a:chOff x="1296" y="3301"/>
            <a:chExt cx="3408" cy="347"/>
          </a:xfrm>
        </p:grpSpPr>
        <p:sp>
          <p:nvSpPr>
            <p:cNvPr id="64" name="Text Box 62">
              <a:extLst>
                <a:ext uri="{FF2B5EF4-FFF2-40B4-BE49-F238E27FC236}">
                  <a16:creationId xmlns:a16="http://schemas.microsoft.com/office/drawing/2014/main" id="{979F0EC2-E668-49AA-83C9-1C3F6E7483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65" name="Text Box 63">
              <a:extLst>
                <a:ext uri="{FF2B5EF4-FFF2-40B4-BE49-F238E27FC236}">
                  <a16:creationId xmlns:a16="http://schemas.microsoft.com/office/drawing/2014/main" id="{D0D53788-6D7E-4F2C-BBA6-F41CA7DEB4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8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D</a:t>
              </a:r>
            </a:p>
          </p:txBody>
        </p:sp>
        <p:sp>
          <p:nvSpPr>
            <p:cNvPr id="66" name="Text Box 64">
              <a:extLst>
                <a:ext uri="{FF2B5EF4-FFF2-40B4-BE49-F238E27FC236}">
                  <a16:creationId xmlns:a16="http://schemas.microsoft.com/office/drawing/2014/main" id="{A2770415-5B6C-49B5-B85E-FCB5DA3D32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D</a:t>
              </a:r>
            </a:p>
          </p:txBody>
        </p:sp>
        <p:sp>
          <p:nvSpPr>
            <p:cNvPr id="67" name="Text Box 65">
              <a:extLst>
                <a:ext uri="{FF2B5EF4-FFF2-40B4-BE49-F238E27FC236}">
                  <a16:creationId xmlns:a16="http://schemas.microsoft.com/office/drawing/2014/main" id="{B4035830-7163-44C2-BC64-C8CF736BFE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2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68" name="Text Box 66">
              <a:extLst>
                <a:ext uri="{FF2B5EF4-FFF2-40B4-BE49-F238E27FC236}">
                  <a16:creationId xmlns:a16="http://schemas.microsoft.com/office/drawing/2014/main" id="{A0A48213-E25D-4835-813D-3980553209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E</a:t>
              </a:r>
            </a:p>
          </p:txBody>
        </p:sp>
        <p:sp>
          <p:nvSpPr>
            <p:cNvPr id="69" name="Text Box 67">
              <a:extLst>
                <a:ext uri="{FF2B5EF4-FFF2-40B4-BE49-F238E27FC236}">
                  <a16:creationId xmlns:a16="http://schemas.microsoft.com/office/drawing/2014/main" id="{13D5BBCF-51BD-47DF-880C-2BD93FEA5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S</a:t>
              </a:r>
            </a:p>
          </p:txBody>
        </p:sp>
        <p:sp>
          <p:nvSpPr>
            <p:cNvPr id="70" name="Text Box 68">
              <a:extLst>
                <a:ext uri="{FF2B5EF4-FFF2-40B4-BE49-F238E27FC236}">
                  <a16:creationId xmlns:a16="http://schemas.microsoft.com/office/drawing/2014/main" id="{B00D0BC8-F05A-475C-80A9-02BB707051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S</a:t>
              </a:r>
            </a:p>
          </p:txBody>
        </p:sp>
        <p:sp>
          <p:nvSpPr>
            <p:cNvPr id="71" name="Text Box 69">
              <a:extLst>
                <a:ext uri="{FF2B5EF4-FFF2-40B4-BE49-F238E27FC236}">
                  <a16:creationId xmlns:a16="http://schemas.microsoft.com/office/drawing/2014/main" id="{01125DBD-214D-4FBC-A32A-9B4F7ED9DC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0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72" name="Text Box 70">
              <a:extLst>
                <a:ext uri="{FF2B5EF4-FFF2-40B4-BE49-F238E27FC236}">
                  <a16:creationId xmlns:a16="http://schemas.microsoft.com/office/drawing/2014/main" id="{86D8FDF2-CA6F-4FC4-A771-DFCBB3A3A1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O</a:t>
              </a:r>
            </a:p>
          </p:txBody>
        </p:sp>
        <p:sp>
          <p:nvSpPr>
            <p:cNvPr id="73" name="Text Box 71">
              <a:extLst>
                <a:ext uri="{FF2B5EF4-FFF2-40B4-BE49-F238E27FC236}">
                  <a16:creationId xmlns:a16="http://schemas.microsoft.com/office/drawing/2014/main" id="{50353F8B-218C-46CE-BEA6-C9887C4A10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4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O</a:t>
              </a:r>
            </a:p>
          </p:txBody>
        </p:sp>
        <p:sp>
          <p:nvSpPr>
            <p:cNvPr id="74" name="Text Box 72">
              <a:extLst>
                <a:ext uri="{FF2B5EF4-FFF2-40B4-BE49-F238E27FC236}">
                  <a16:creationId xmlns:a16="http://schemas.microsoft.com/office/drawing/2014/main" id="{41C3B458-1080-4EBD-8724-F552312771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6" y="330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K</a:t>
              </a:r>
            </a:p>
          </p:txBody>
        </p:sp>
      </p:grpSp>
      <p:grpSp>
        <p:nvGrpSpPr>
          <p:cNvPr id="75" name="Group 73">
            <a:extLst>
              <a:ext uri="{FF2B5EF4-FFF2-40B4-BE49-F238E27FC236}">
                <a16:creationId xmlns:a16="http://schemas.microsoft.com/office/drawing/2014/main" id="{4B698B7D-D983-4E9B-ABBA-757A68E87EFF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4649788"/>
            <a:ext cx="1943100" cy="550862"/>
            <a:chOff x="2544" y="2929"/>
            <a:chExt cx="1224" cy="347"/>
          </a:xfrm>
        </p:grpSpPr>
        <p:sp>
          <p:nvSpPr>
            <p:cNvPr id="76" name="Text Box 74">
              <a:extLst>
                <a:ext uri="{FF2B5EF4-FFF2-40B4-BE49-F238E27FC236}">
                  <a16:creationId xmlns:a16="http://schemas.microsoft.com/office/drawing/2014/main" id="{819AA7DD-6561-4F2D-BF6D-43AB09E31C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929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N</a:t>
              </a:r>
            </a:p>
          </p:txBody>
        </p:sp>
        <p:sp>
          <p:nvSpPr>
            <p:cNvPr id="77" name="Text Box 75">
              <a:extLst>
                <a:ext uri="{FF2B5EF4-FFF2-40B4-BE49-F238E27FC236}">
                  <a16:creationId xmlns:a16="http://schemas.microsoft.com/office/drawing/2014/main" id="{2925EA2B-FCCC-4480-84AB-F2F00BFA85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2929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O</a:t>
              </a:r>
            </a:p>
          </p:txBody>
        </p:sp>
        <p:sp>
          <p:nvSpPr>
            <p:cNvPr id="78" name="Text Box 76">
              <a:extLst>
                <a:ext uri="{FF2B5EF4-FFF2-40B4-BE49-F238E27FC236}">
                  <a16:creationId xmlns:a16="http://schemas.microsoft.com/office/drawing/2014/main" id="{C9113873-246F-40BF-B152-3B131C324F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2929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S</a:t>
              </a:r>
            </a:p>
          </p:txBody>
        </p:sp>
        <p:sp>
          <p:nvSpPr>
            <p:cNvPr id="79" name="Text Box 77">
              <a:extLst>
                <a:ext uri="{FF2B5EF4-FFF2-40B4-BE49-F238E27FC236}">
                  <a16:creationId xmlns:a16="http://schemas.microsoft.com/office/drawing/2014/main" id="{3971C047-9BE0-4880-B8B5-017368B3CE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0" y="2929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E</a:t>
              </a:r>
            </a:p>
          </p:txBody>
        </p:sp>
      </p:grpSp>
      <p:grpSp>
        <p:nvGrpSpPr>
          <p:cNvPr id="80" name="Group 78">
            <a:extLst>
              <a:ext uri="{FF2B5EF4-FFF2-40B4-BE49-F238E27FC236}">
                <a16:creationId xmlns:a16="http://schemas.microsoft.com/office/drawing/2014/main" id="{08DB177F-0C3F-48F9-BEC7-1909E0A518DE}"/>
              </a:ext>
            </a:extLst>
          </p:cNvPr>
          <p:cNvGrpSpPr>
            <a:grpSpLocks/>
          </p:cNvGrpSpPr>
          <p:nvPr/>
        </p:nvGrpSpPr>
        <p:grpSpPr bwMode="auto">
          <a:xfrm>
            <a:off x="3543300" y="4059238"/>
            <a:ext cx="1943100" cy="550862"/>
            <a:chOff x="2232" y="2557"/>
            <a:chExt cx="1224" cy="347"/>
          </a:xfrm>
        </p:grpSpPr>
        <p:sp>
          <p:nvSpPr>
            <p:cNvPr id="81" name="Text Box 79">
              <a:extLst>
                <a:ext uri="{FF2B5EF4-FFF2-40B4-BE49-F238E27FC236}">
                  <a16:creationId xmlns:a16="http://schemas.microsoft.com/office/drawing/2014/main" id="{DEE7AC21-66D1-47F7-9E81-D38C9DB914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2" y="255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L</a:t>
              </a:r>
            </a:p>
          </p:txBody>
        </p:sp>
        <p:sp>
          <p:nvSpPr>
            <p:cNvPr id="82" name="Text Box 80">
              <a:extLst>
                <a:ext uri="{FF2B5EF4-FFF2-40B4-BE49-F238E27FC236}">
                  <a16:creationId xmlns:a16="http://schemas.microsoft.com/office/drawing/2014/main" id="{92B26224-AEB6-4A4B-AB47-D277FFB0B8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55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O</a:t>
              </a:r>
            </a:p>
          </p:txBody>
        </p:sp>
        <p:sp>
          <p:nvSpPr>
            <p:cNvPr id="83" name="Text Box 81">
              <a:extLst>
                <a:ext uri="{FF2B5EF4-FFF2-40B4-BE49-F238E27FC236}">
                  <a16:creationId xmlns:a16="http://schemas.microsoft.com/office/drawing/2014/main" id="{D49AEFBE-0FBB-4666-9C14-693EE4D132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255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N</a:t>
              </a:r>
            </a:p>
          </p:txBody>
        </p:sp>
        <p:sp>
          <p:nvSpPr>
            <p:cNvPr id="84" name="Text Box 82">
              <a:extLst>
                <a:ext uri="{FF2B5EF4-FFF2-40B4-BE49-F238E27FC236}">
                  <a16:creationId xmlns:a16="http://schemas.microsoft.com/office/drawing/2014/main" id="{6CC61F03-345E-42CB-9418-CA54850ECC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255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G</a:t>
              </a:r>
            </a:p>
          </p:txBody>
        </p:sp>
      </p:grpSp>
      <p:grpSp>
        <p:nvGrpSpPr>
          <p:cNvPr id="85" name="Group 83">
            <a:extLst>
              <a:ext uri="{FF2B5EF4-FFF2-40B4-BE49-F238E27FC236}">
                <a16:creationId xmlns:a16="http://schemas.microsoft.com/office/drawing/2014/main" id="{164D86ED-F249-4B75-8FBE-32B87CD0168A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468688"/>
            <a:ext cx="3429000" cy="550862"/>
            <a:chOff x="1296" y="2185"/>
            <a:chExt cx="2160" cy="347"/>
          </a:xfrm>
        </p:grpSpPr>
        <p:sp>
          <p:nvSpPr>
            <p:cNvPr id="86" name="Text Box 84">
              <a:extLst>
                <a:ext uri="{FF2B5EF4-FFF2-40B4-BE49-F238E27FC236}">
                  <a16:creationId xmlns:a16="http://schemas.microsoft.com/office/drawing/2014/main" id="{5EB02B9F-53FE-48AE-BE89-FD35DBAA0A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18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K</a:t>
              </a:r>
            </a:p>
          </p:txBody>
        </p:sp>
        <p:sp>
          <p:nvSpPr>
            <p:cNvPr id="87" name="Text Box 85">
              <a:extLst>
                <a:ext uri="{FF2B5EF4-FFF2-40B4-BE49-F238E27FC236}">
                  <a16:creationId xmlns:a16="http://schemas.microsoft.com/office/drawing/2014/main" id="{C541266D-1A92-459F-9886-09E6076DA2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8" y="218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I</a:t>
              </a:r>
            </a:p>
          </p:txBody>
        </p:sp>
        <p:sp>
          <p:nvSpPr>
            <p:cNvPr id="88" name="Text Box 86">
              <a:extLst>
                <a:ext uri="{FF2B5EF4-FFF2-40B4-BE49-F238E27FC236}">
                  <a16:creationId xmlns:a16="http://schemas.microsoft.com/office/drawing/2014/main" id="{A789703B-0FA0-4D5A-AE9B-00933275D7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218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T</a:t>
              </a:r>
            </a:p>
          </p:txBody>
        </p:sp>
        <p:sp>
          <p:nvSpPr>
            <p:cNvPr id="89" name="Text Box 87">
              <a:extLst>
                <a:ext uri="{FF2B5EF4-FFF2-40B4-BE49-F238E27FC236}">
                  <a16:creationId xmlns:a16="http://schemas.microsoft.com/office/drawing/2014/main" id="{7D6F0443-4CF1-40AF-8825-8206525B80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2" y="218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90" name="Text Box 88">
              <a:extLst>
                <a:ext uri="{FF2B5EF4-FFF2-40B4-BE49-F238E27FC236}">
                  <a16:creationId xmlns:a16="http://schemas.microsoft.com/office/drawing/2014/main" id="{EE972EF5-2B4E-4C9A-AC99-8405F0C1CB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218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H</a:t>
              </a:r>
            </a:p>
          </p:txBody>
        </p:sp>
        <p:sp>
          <p:nvSpPr>
            <p:cNvPr id="91" name="Text Box 89">
              <a:extLst>
                <a:ext uri="{FF2B5EF4-FFF2-40B4-BE49-F238E27FC236}">
                  <a16:creationId xmlns:a16="http://schemas.microsoft.com/office/drawing/2014/main" id="{17A6CE81-2221-4D43-8F1F-37C97BE341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218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E</a:t>
              </a:r>
            </a:p>
          </p:txBody>
        </p:sp>
        <p:sp>
          <p:nvSpPr>
            <p:cNvPr id="92" name="Text Box 90">
              <a:extLst>
                <a:ext uri="{FF2B5EF4-FFF2-40B4-BE49-F238E27FC236}">
                  <a16:creationId xmlns:a16="http://schemas.microsoft.com/office/drawing/2014/main" id="{35F0F1B6-736E-444C-A582-2F42B290EB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218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N</a:t>
              </a:r>
            </a:p>
          </p:txBody>
        </p:sp>
      </p:grpSp>
      <p:grpSp>
        <p:nvGrpSpPr>
          <p:cNvPr id="93" name="Group 91">
            <a:extLst>
              <a:ext uri="{FF2B5EF4-FFF2-40B4-BE49-F238E27FC236}">
                <a16:creationId xmlns:a16="http://schemas.microsoft.com/office/drawing/2014/main" id="{F976AABF-93BA-4457-BA2C-6696898D92AA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2878138"/>
            <a:ext cx="3429000" cy="550862"/>
            <a:chOff x="2544" y="1813"/>
            <a:chExt cx="2160" cy="347"/>
          </a:xfrm>
        </p:grpSpPr>
        <p:sp>
          <p:nvSpPr>
            <p:cNvPr id="94" name="Text Box 92">
              <a:extLst>
                <a:ext uri="{FF2B5EF4-FFF2-40B4-BE49-F238E27FC236}">
                  <a16:creationId xmlns:a16="http://schemas.microsoft.com/office/drawing/2014/main" id="{5DA7ECD1-5671-489A-9C72-DB12EB2862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1813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95" name="Text Box 93">
              <a:extLst>
                <a:ext uri="{FF2B5EF4-FFF2-40B4-BE49-F238E27FC236}">
                  <a16:creationId xmlns:a16="http://schemas.microsoft.com/office/drawing/2014/main" id="{24300777-A8B4-423E-8418-A1AE300AF3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1813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H</a:t>
              </a:r>
            </a:p>
          </p:txBody>
        </p:sp>
        <p:sp>
          <p:nvSpPr>
            <p:cNvPr id="96" name="Text Box 94">
              <a:extLst>
                <a:ext uri="{FF2B5EF4-FFF2-40B4-BE49-F238E27FC236}">
                  <a16:creationId xmlns:a16="http://schemas.microsoft.com/office/drawing/2014/main" id="{8F817F01-6459-4BBF-BE78-F259229FC8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1813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97" name="Text Box 95">
              <a:extLst>
                <a:ext uri="{FF2B5EF4-FFF2-40B4-BE49-F238E27FC236}">
                  <a16:creationId xmlns:a16="http://schemas.microsoft.com/office/drawing/2014/main" id="{32D788F0-A9D2-4762-A258-23D349F92D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0" y="1813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S</a:t>
              </a:r>
            </a:p>
          </p:txBody>
        </p:sp>
        <p:sp>
          <p:nvSpPr>
            <p:cNvPr id="98" name="Text Box 96">
              <a:extLst>
                <a:ext uri="{FF2B5EF4-FFF2-40B4-BE49-F238E27FC236}">
                  <a16:creationId xmlns:a16="http://schemas.microsoft.com/office/drawing/2014/main" id="{42D3E364-330F-4FC7-B6C7-9D4AAAC2B3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1813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I</a:t>
              </a:r>
            </a:p>
          </p:txBody>
        </p:sp>
        <p:sp>
          <p:nvSpPr>
            <p:cNvPr id="99" name="Text Box 97">
              <a:extLst>
                <a:ext uri="{FF2B5EF4-FFF2-40B4-BE49-F238E27FC236}">
                  <a16:creationId xmlns:a16="http://schemas.microsoft.com/office/drawing/2014/main" id="{C6635A31-5636-4FA5-A484-8019533786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4" y="1813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100" name="Text Box 98">
              <a:extLst>
                <a:ext uri="{FF2B5EF4-FFF2-40B4-BE49-F238E27FC236}">
                  <a16:creationId xmlns:a16="http://schemas.microsoft.com/office/drawing/2014/main" id="{AAED27AB-4E4D-477E-BFE9-C29EBA61A8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6" y="1813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S</a:t>
              </a:r>
            </a:p>
          </p:txBody>
        </p:sp>
      </p:grpSp>
      <p:grpSp>
        <p:nvGrpSpPr>
          <p:cNvPr id="101" name="Group 99">
            <a:extLst>
              <a:ext uri="{FF2B5EF4-FFF2-40B4-BE49-F238E27FC236}">
                <a16:creationId xmlns:a16="http://schemas.microsoft.com/office/drawing/2014/main" id="{6C847E98-2805-4398-9F2A-7F881203DF7E}"/>
              </a:ext>
            </a:extLst>
          </p:cNvPr>
          <p:cNvGrpSpPr>
            <a:grpSpLocks/>
          </p:cNvGrpSpPr>
          <p:nvPr/>
        </p:nvGrpSpPr>
        <p:grpSpPr bwMode="auto">
          <a:xfrm>
            <a:off x="3543300" y="2287588"/>
            <a:ext cx="1943100" cy="550862"/>
            <a:chOff x="2232" y="1441"/>
            <a:chExt cx="1224" cy="347"/>
          </a:xfrm>
        </p:grpSpPr>
        <p:sp>
          <p:nvSpPr>
            <p:cNvPr id="102" name="Text Box 100">
              <a:extLst>
                <a:ext uri="{FF2B5EF4-FFF2-40B4-BE49-F238E27FC236}">
                  <a16:creationId xmlns:a16="http://schemas.microsoft.com/office/drawing/2014/main" id="{7C8A4F4B-6774-4EC5-AD4D-65EE635CC7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2" y="144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103" name="Text Box 101">
              <a:extLst>
                <a:ext uri="{FF2B5EF4-FFF2-40B4-BE49-F238E27FC236}">
                  <a16:creationId xmlns:a16="http://schemas.microsoft.com/office/drawing/2014/main" id="{5C504CE9-DC66-469E-9BC8-8196B3C4DC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144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E</a:t>
              </a:r>
            </a:p>
          </p:txBody>
        </p:sp>
        <p:sp>
          <p:nvSpPr>
            <p:cNvPr id="104" name="Text Box 102">
              <a:extLst>
                <a:ext uri="{FF2B5EF4-FFF2-40B4-BE49-F238E27FC236}">
                  <a16:creationId xmlns:a16="http://schemas.microsoft.com/office/drawing/2014/main" id="{3B1C24DF-4B4C-45C6-B774-2787C2E4DF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144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105" name="Text Box 103">
              <a:extLst>
                <a:ext uri="{FF2B5EF4-FFF2-40B4-BE49-F238E27FC236}">
                  <a16:creationId xmlns:a16="http://schemas.microsoft.com/office/drawing/2014/main" id="{AF3CE208-B2FB-47B9-8750-1D636264A5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1441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R</a:t>
              </a:r>
            </a:p>
          </p:txBody>
        </p:sp>
      </p:grpSp>
      <p:grpSp>
        <p:nvGrpSpPr>
          <p:cNvPr id="106" name="Group 104">
            <a:extLst>
              <a:ext uri="{FF2B5EF4-FFF2-40B4-BE49-F238E27FC236}">
                <a16:creationId xmlns:a16="http://schemas.microsoft.com/office/drawing/2014/main" id="{60F34FDC-BBBB-40B9-9E0E-FAFEC4BAAFBE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1697038"/>
            <a:ext cx="1943100" cy="550862"/>
            <a:chOff x="1920" y="1069"/>
            <a:chExt cx="1224" cy="347"/>
          </a:xfrm>
        </p:grpSpPr>
        <p:sp>
          <p:nvSpPr>
            <p:cNvPr id="107" name="Text Box 105">
              <a:extLst>
                <a:ext uri="{FF2B5EF4-FFF2-40B4-BE49-F238E27FC236}">
                  <a16:creationId xmlns:a16="http://schemas.microsoft.com/office/drawing/2014/main" id="{9F0FDE65-5FEB-44D0-9ACD-09EDB0FF21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1069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W</a:t>
              </a:r>
            </a:p>
          </p:txBody>
        </p:sp>
        <p:sp>
          <p:nvSpPr>
            <p:cNvPr id="108" name="Text Box 106">
              <a:extLst>
                <a:ext uri="{FF2B5EF4-FFF2-40B4-BE49-F238E27FC236}">
                  <a16:creationId xmlns:a16="http://schemas.microsoft.com/office/drawing/2014/main" id="{02C2ABD5-5417-4C09-BBC4-1C671B8B28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2" y="1069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E</a:t>
              </a:r>
            </a:p>
          </p:txBody>
        </p:sp>
        <p:sp>
          <p:nvSpPr>
            <p:cNvPr id="109" name="Text Box 107">
              <a:extLst>
                <a:ext uri="{FF2B5EF4-FFF2-40B4-BE49-F238E27FC236}">
                  <a16:creationId xmlns:a16="http://schemas.microsoft.com/office/drawing/2014/main" id="{6417FE8E-92F3-4039-85F7-F0AF984C93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1069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L</a:t>
              </a:r>
            </a:p>
          </p:txBody>
        </p:sp>
        <p:sp>
          <p:nvSpPr>
            <p:cNvPr id="110" name="Text Box 108">
              <a:extLst>
                <a:ext uri="{FF2B5EF4-FFF2-40B4-BE49-F238E27FC236}">
                  <a16:creationId xmlns:a16="http://schemas.microsoft.com/office/drawing/2014/main" id="{6613DA6B-030E-4445-BB07-4F664E4BC0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1069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L</a:t>
              </a:r>
            </a:p>
          </p:txBody>
        </p:sp>
      </p:grpSp>
      <p:grpSp>
        <p:nvGrpSpPr>
          <p:cNvPr id="111" name="Group 109">
            <a:extLst>
              <a:ext uri="{FF2B5EF4-FFF2-40B4-BE49-F238E27FC236}">
                <a16:creationId xmlns:a16="http://schemas.microsoft.com/office/drawing/2014/main" id="{79F8B8AC-EADF-4BC4-9451-8F9CE43B94F0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1106488"/>
            <a:ext cx="4419600" cy="550862"/>
            <a:chOff x="1296" y="697"/>
            <a:chExt cx="2784" cy="347"/>
          </a:xfrm>
        </p:grpSpPr>
        <p:sp>
          <p:nvSpPr>
            <p:cNvPr id="112" name="Text Box 110">
              <a:extLst>
                <a:ext uri="{FF2B5EF4-FFF2-40B4-BE49-F238E27FC236}">
                  <a16:creationId xmlns:a16="http://schemas.microsoft.com/office/drawing/2014/main" id="{6BAD20A1-C220-4448-B3F1-4D3C0A6013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S</a:t>
              </a:r>
            </a:p>
          </p:txBody>
        </p:sp>
        <p:sp>
          <p:nvSpPr>
            <p:cNvPr id="113" name="Text Box 111">
              <a:extLst>
                <a:ext uri="{FF2B5EF4-FFF2-40B4-BE49-F238E27FC236}">
                  <a16:creationId xmlns:a16="http://schemas.microsoft.com/office/drawing/2014/main" id="{EB49580F-65B8-4A87-88A9-D43C26D600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8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E</a:t>
              </a:r>
            </a:p>
          </p:txBody>
        </p:sp>
        <p:sp>
          <p:nvSpPr>
            <p:cNvPr id="114" name="Text Box 112">
              <a:extLst>
                <a:ext uri="{FF2B5EF4-FFF2-40B4-BE49-F238E27FC236}">
                  <a16:creationId xmlns:a16="http://schemas.microsoft.com/office/drawing/2014/main" id="{5DC03A65-0F5F-4678-93E6-339B3BC914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115" name="Text Box 113">
              <a:extLst>
                <a:ext uri="{FF2B5EF4-FFF2-40B4-BE49-F238E27FC236}">
                  <a16:creationId xmlns:a16="http://schemas.microsoft.com/office/drawing/2014/main" id="{D0DD3C93-21B1-4513-9D94-F09FC75BFB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2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T</a:t>
              </a:r>
            </a:p>
          </p:txBody>
        </p:sp>
        <p:sp>
          <p:nvSpPr>
            <p:cNvPr id="116" name="Text Box 114">
              <a:extLst>
                <a:ext uri="{FF2B5EF4-FFF2-40B4-BE49-F238E27FC236}">
                  <a16:creationId xmlns:a16="http://schemas.microsoft.com/office/drawing/2014/main" id="{6AD5513A-A9EC-4A71-9130-768169C307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E</a:t>
              </a:r>
            </a:p>
          </p:txBody>
        </p:sp>
        <p:sp>
          <p:nvSpPr>
            <p:cNvPr id="117" name="Text Box 115">
              <a:extLst>
                <a:ext uri="{FF2B5EF4-FFF2-40B4-BE49-F238E27FC236}">
                  <a16:creationId xmlns:a16="http://schemas.microsoft.com/office/drawing/2014/main" id="{21306492-6614-4E2A-8A7E-E9383951A3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M</a:t>
              </a:r>
            </a:p>
          </p:txBody>
        </p:sp>
        <p:sp>
          <p:nvSpPr>
            <p:cNvPr id="118" name="Text Box 116">
              <a:extLst>
                <a:ext uri="{FF2B5EF4-FFF2-40B4-BE49-F238E27FC236}">
                  <a16:creationId xmlns:a16="http://schemas.microsoft.com/office/drawing/2014/main" id="{D7E7B5D8-FFCB-4AD1-A10E-2175223209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119" name="Text Box 117">
              <a:extLst>
                <a:ext uri="{FF2B5EF4-FFF2-40B4-BE49-F238E27FC236}">
                  <a16:creationId xmlns:a16="http://schemas.microsoft.com/office/drawing/2014/main" id="{4188C5CF-53E9-4C5A-9473-2DF809E5C0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0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E</a:t>
              </a:r>
            </a:p>
          </p:txBody>
        </p:sp>
        <p:sp>
          <p:nvSpPr>
            <p:cNvPr id="120" name="Text Box 118">
              <a:extLst>
                <a:ext uri="{FF2B5EF4-FFF2-40B4-BE49-F238E27FC236}">
                  <a16:creationId xmlns:a16="http://schemas.microsoft.com/office/drawing/2014/main" id="{B0D7AF20-46AF-4B4D-8448-D63B4177D9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697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R</a:t>
              </a:r>
            </a:p>
          </p:txBody>
        </p:sp>
      </p:grpSp>
      <p:grpSp>
        <p:nvGrpSpPr>
          <p:cNvPr id="121" name="Group 119">
            <a:extLst>
              <a:ext uri="{FF2B5EF4-FFF2-40B4-BE49-F238E27FC236}">
                <a16:creationId xmlns:a16="http://schemas.microsoft.com/office/drawing/2014/main" id="{C9CDD2F5-D62C-4BA2-A0AD-F6B9DC6458DE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515938"/>
            <a:ext cx="3924300" cy="550862"/>
            <a:chOff x="1920" y="325"/>
            <a:chExt cx="2472" cy="347"/>
          </a:xfrm>
        </p:grpSpPr>
        <p:sp>
          <p:nvSpPr>
            <p:cNvPr id="122" name="Text Box 120">
              <a:extLst>
                <a:ext uri="{FF2B5EF4-FFF2-40B4-BE49-F238E27FC236}">
                  <a16:creationId xmlns:a16="http://schemas.microsoft.com/office/drawing/2014/main" id="{8CC97F3C-A48C-49EA-A160-F23D984159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2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S</a:t>
              </a:r>
            </a:p>
          </p:txBody>
        </p:sp>
        <p:sp>
          <p:nvSpPr>
            <p:cNvPr id="123" name="Text Box 121">
              <a:extLst>
                <a:ext uri="{FF2B5EF4-FFF2-40B4-BE49-F238E27FC236}">
                  <a16:creationId xmlns:a16="http://schemas.microsoft.com/office/drawing/2014/main" id="{DD215369-1B48-495E-8C39-09C1E14F0E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32" y="32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124" name="Text Box 122">
              <a:extLst>
                <a:ext uri="{FF2B5EF4-FFF2-40B4-BE49-F238E27FC236}">
                  <a16:creationId xmlns:a16="http://schemas.microsoft.com/office/drawing/2014/main" id="{FEDCAF36-0631-460D-AB2A-EE6E86DA95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32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T</a:t>
              </a:r>
            </a:p>
          </p:txBody>
        </p:sp>
        <p:sp>
          <p:nvSpPr>
            <p:cNvPr id="125" name="Text Box 123">
              <a:extLst>
                <a:ext uri="{FF2B5EF4-FFF2-40B4-BE49-F238E27FC236}">
                  <a16:creationId xmlns:a16="http://schemas.microsoft.com/office/drawing/2014/main" id="{22DB3C0C-7A10-4326-95C3-D27081CDF7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6" y="32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U</a:t>
              </a:r>
            </a:p>
          </p:txBody>
        </p:sp>
        <p:sp>
          <p:nvSpPr>
            <p:cNvPr id="126" name="Text Box 124">
              <a:extLst>
                <a:ext uri="{FF2B5EF4-FFF2-40B4-BE49-F238E27FC236}">
                  <a16:creationId xmlns:a16="http://schemas.microsoft.com/office/drawing/2014/main" id="{B6B6168D-273E-4292-8E5C-533FF4A697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32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R</a:t>
              </a:r>
            </a:p>
          </p:txBody>
        </p:sp>
        <p:sp>
          <p:nvSpPr>
            <p:cNvPr id="127" name="Text Box 125">
              <a:extLst>
                <a:ext uri="{FF2B5EF4-FFF2-40B4-BE49-F238E27FC236}">
                  <a16:creationId xmlns:a16="http://schemas.microsoft.com/office/drawing/2014/main" id="{A498EEA2-3ACF-4503-ADE0-19A5AFE07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0" y="32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D</a:t>
              </a:r>
            </a:p>
          </p:txBody>
        </p:sp>
        <p:sp>
          <p:nvSpPr>
            <p:cNvPr id="128" name="Text Box 126">
              <a:extLst>
                <a:ext uri="{FF2B5EF4-FFF2-40B4-BE49-F238E27FC236}">
                  <a16:creationId xmlns:a16="http://schemas.microsoft.com/office/drawing/2014/main" id="{B1D03138-D2C8-45B5-A935-83B44F3776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32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129" name="Text Box 127">
              <a:extLst>
                <a:ext uri="{FF2B5EF4-FFF2-40B4-BE49-F238E27FC236}">
                  <a16:creationId xmlns:a16="http://schemas.microsoft.com/office/drawing/2014/main" id="{165C2B32-8538-42EA-A3CB-956EDED6CE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4" y="325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00FF00"/>
                </a:gs>
                <a:gs pos="100000">
                  <a:srgbClr val="00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Y</a:t>
              </a:r>
            </a:p>
          </p:txBody>
        </p:sp>
      </p:grpSp>
      <p:grpSp>
        <p:nvGrpSpPr>
          <p:cNvPr id="130" name="Group 128">
            <a:extLst>
              <a:ext uri="{FF2B5EF4-FFF2-40B4-BE49-F238E27FC236}">
                <a16:creationId xmlns:a16="http://schemas.microsoft.com/office/drawing/2014/main" id="{CE91337D-D71E-4336-BCD2-CE05153B8087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19113"/>
            <a:ext cx="457200" cy="5275262"/>
            <a:chOff x="528" y="312"/>
            <a:chExt cx="288" cy="3323"/>
          </a:xfrm>
        </p:grpSpPr>
        <p:sp>
          <p:nvSpPr>
            <p:cNvPr id="131" name="Text Box 129">
              <a:extLst>
                <a:ext uri="{FF2B5EF4-FFF2-40B4-BE49-F238E27FC236}">
                  <a16:creationId xmlns:a16="http://schemas.microsoft.com/office/drawing/2014/main" id="{262CB8D7-140A-4B92-A926-708D8DE23C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3288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E</a:t>
              </a:r>
            </a:p>
          </p:txBody>
        </p:sp>
        <p:sp>
          <p:nvSpPr>
            <p:cNvPr id="132" name="Text Box 130">
              <a:extLst>
                <a:ext uri="{FF2B5EF4-FFF2-40B4-BE49-F238E27FC236}">
                  <a16:creationId xmlns:a16="http://schemas.microsoft.com/office/drawing/2014/main" id="{94EF6300-B974-4769-8B5C-48E10D174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916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N</a:t>
              </a:r>
            </a:p>
          </p:txBody>
        </p:sp>
        <p:sp>
          <p:nvSpPr>
            <p:cNvPr id="133" name="Text Box 131">
              <a:extLst>
                <a:ext uri="{FF2B5EF4-FFF2-40B4-BE49-F238E27FC236}">
                  <a16:creationId xmlns:a16="http://schemas.microsoft.com/office/drawing/2014/main" id="{4595572A-3334-48F9-8855-F1513A8780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544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O</a:t>
              </a:r>
            </a:p>
          </p:txBody>
        </p:sp>
        <p:sp>
          <p:nvSpPr>
            <p:cNvPr id="134" name="Text Box 132">
              <a:extLst>
                <a:ext uri="{FF2B5EF4-FFF2-40B4-BE49-F238E27FC236}">
                  <a16:creationId xmlns:a16="http://schemas.microsoft.com/office/drawing/2014/main" id="{3ACD3F87-1C73-4527-B1D1-FDC51370C4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2172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H</a:t>
              </a:r>
            </a:p>
          </p:txBody>
        </p:sp>
        <p:sp>
          <p:nvSpPr>
            <p:cNvPr id="135" name="Text Box 133">
              <a:extLst>
                <a:ext uri="{FF2B5EF4-FFF2-40B4-BE49-F238E27FC236}">
                  <a16:creationId xmlns:a16="http://schemas.microsoft.com/office/drawing/2014/main" id="{02AFF25E-B8EB-4C07-BED6-5E7EBA5258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1800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136" name="Text Box 134">
              <a:extLst>
                <a:ext uri="{FF2B5EF4-FFF2-40B4-BE49-F238E27FC236}">
                  <a16:creationId xmlns:a16="http://schemas.microsoft.com/office/drawing/2014/main" id="{FB721F62-0392-4611-9466-C0A84772A1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1428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E</a:t>
              </a:r>
            </a:p>
          </p:txBody>
        </p:sp>
        <p:sp>
          <p:nvSpPr>
            <p:cNvPr id="137" name="Text Box 135">
              <a:extLst>
                <a:ext uri="{FF2B5EF4-FFF2-40B4-BE49-F238E27FC236}">
                  <a16:creationId xmlns:a16="http://schemas.microsoft.com/office/drawing/2014/main" id="{D8BF926F-5DF5-4CF9-8E27-2591C84DB2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1056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L</a:t>
              </a:r>
            </a:p>
          </p:txBody>
        </p:sp>
        <p:sp>
          <p:nvSpPr>
            <p:cNvPr id="138" name="Text Box 136">
              <a:extLst>
                <a:ext uri="{FF2B5EF4-FFF2-40B4-BE49-F238E27FC236}">
                  <a16:creationId xmlns:a16="http://schemas.microsoft.com/office/drawing/2014/main" id="{7AF95164-1185-4208-BD0C-A444DB046C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684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E</a:t>
              </a:r>
            </a:p>
          </p:txBody>
        </p:sp>
        <p:sp>
          <p:nvSpPr>
            <p:cNvPr id="139" name="Text Box 137">
              <a:extLst>
                <a:ext uri="{FF2B5EF4-FFF2-40B4-BE49-F238E27FC236}">
                  <a16:creationId xmlns:a16="http://schemas.microsoft.com/office/drawing/2014/main" id="{AD2A22F8-58DC-4366-BF6C-529560F381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312"/>
              <a:ext cx="288" cy="347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31750" algn="ctr">
              <a:solidFill>
                <a:srgbClr val="800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b="1">
                  <a:solidFill>
                    <a:srgbClr val="FF3300"/>
                  </a:solidFill>
                  <a:cs typeface="Arial" panose="020B0604020202020204" pitchFamily="34" charset="0"/>
                </a:rPr>
                <a:t>T</a:t>
              </a:r>
            </a:p>
          </p:txBody>
        </p:sp>
      </p:grpSp>
      <p:sp>
        <p:nvSpPr>
          <p:cNvPr id="140" name="Text Box 138">
            <a:extLst>
              <a:ext uri="{FF2B5EF4-FFF2-40B4-BE49-F238E27FC236}">
                <a16:creationId xmlns:a16="http://schemas.microsoft.com/office/drawing/2014/main" id="{00404EB8-4D3D-4712-83D6-0E31E841D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257800"/>
            <a:ext cx="457200" cy="550863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1750" algn="ctr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FF00"/>
                </a:solidFill>
                <a:cs typeface="Arial" panose="020B0604020202020204" pitchFamily="34" charset="0"/>
              </a:rPr>
              <a:t>9</a:t>
            </a:r>
          </a:p>
        </p:txBody>
      </p:sp>
      <p:sp>
        <p:nvSpPr>
          <p:cNvPr id="141" name="Text Box 139">
            <a:extLst>
              <a:ext uri="{FF2B5EF4-FFF2-40B4-BE49-F238E27FC236}">
                <a16:creationId xmlns:a16="http://schemas.microsoft.com/office/drawing/2014/main" id="{D460A34D-0F41-48B8-A380-9B39EA178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667250"/>
            <a:ext cx="457200" cy="550863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1750" algn="ctr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FF00"/>
                </a:solidFill>
                <a:cs typeface="Arial" panose="020B0604020202020204" pitchFamily="34" charset="0"/>
              </a:rPr>
              <a:t>8</a:t>
            </a:r>
          </a:p>
        </p:txBody>
      </p:sp>
      <p:sp>
        <p:nvSpPr>
          <p:cNvPr id="142" name="Text Box 140">
            <a:extLst>
              <a:ext uri="{FF2B5EF4-FFF2-40B4-BE49-F238E27FC236}">
                <a16:creationId xmlns:a16="http://schemas.microsoft.com/office/drawing/2014/main" id="{991E3758-BDF2-4447-92B8-08E4B05CE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076700"/>
            <a:ext cx="457200" cy="550863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1750" algn="ctr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FF00"/>
                </a:solidFill>
                <a:cs typeface="Arial" panose="020B0604020202020204" pitchFamily="34" charset="0"/>
              </a:rPr>
              <a:t>7</a:t>
            </a:r>
          </a:p>
        </p:txBody>
      </p:sp>
      <p:sp>
        <p:nvSpPr>
          <p:cNvPr id="143" name="Text Box 141">
            <a:extLst>
              <a:ext uri="{FF2B5EF4-FFF2-40B4-BE49-F238E27FC236}">
                <a16:creationId xmlns:a16="http://schemas.microsoft.com/office/drawing/2014/main" id="{1534B9CF-BCE5-47DD-BC35-914F6C302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486150"/>
            <a:ext cx="457200" cy="550863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1750" algn="ctr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FF00"/>
                </a:solidFill>
                <a:cs typeface="Arial" panose="020B0604020202020204" pitchFamily="34" charset="0"/>
              </a:rPr>
              <a:t>6</a:t>
            </a:r>
          </a:p>
        </p:txBody>
      </p:sp>
      <p:sp>
        <p:nvSpPr>
          <p:cNvPr id="144" name="Text Box 142">
            <a:extLst>
              <a:ext uri="{FF2B5EF4-FFF2-40B4-BE49-F238E27FC236}">
                <a16:creationId xmlns:a16="http://schemas.microsoft.com/office/drawing/2014/main" id="{A38D080B-7564-448C-8FE9-E998A2F3A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895600"/>
            <a:ext cx="457200" cy="550863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1750" algn="ctr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FF00"/>
                </a:solidFill>
                <a:cs typeface="Arial" panose="020B0604020202020204" pitchFamily="34" charset="0"/>
              </a:rPr>
              <a:t>5</a:t>
            </a:r>
          </a:p>
        </p:txBody>
      </p:sp>
      <p:sp>
        <p:nvSpPr>
          <p:cNvPr id="145" name="Text Box 143">
            <a:extLst>
              <a:ext uri="{FF2B5EF4-FFF2-40B4-BE49-F238E27FC236}">
                <a16:creationId xmlns:a16="http://schemas.microsoft.com/office/drawing/2014/main" id="{EC2D6B97-FB12-48F0-9C72-B7F287D5B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305050"/>
            <a:ext cx="457200" cy="550863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1750" algn="ctr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FF00"/>
                </a:solidFill>
                <a:cs typeface="Arial" panose="020B0604020202020204" pitchFamily="34" charset="0"/>
              </a:rPr>
              <a:t>4</a:t>
            </a:r>
          </a:p>
        </p:txBody>
      </p:sp>
      <p:sp>
        <p:nvSpPr>
          <p:cNvPr id="146" name="Text Box 144">
            <a:extLst>
              <a:ext uri="{FF2B5EF4-FFF2-40B4-BE49-F238E27FC236}">
                <a16:creationId xmlns:a16="http://schemas.microsoft.com/office/drawing/2014/main" id="{050529D1-EF7D-400B-9FEB-9DDDF600E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714500"/>
            <a:ext cx="457200" cy="550863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1750" algn="ctr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FF00"/>
                </a:solidFill>
                <a:cs typeface="Arial" panose="020B0604020202020204" pitchFamily="34" charset="0"/>
              </a:rPr>
              <a:t>3</a:t>
            </a:r>
          </a:p>
        </p:txBody>
      </p:sp>
      <p:sp>
        <p:nvSpPr>
          <p:cNvPr id="147" name="Text Box 145">
            <a:extLst>
              <a:ext uri="{FF2B5EF4-FFF2-40B4-BE49-F238E27FC236}">
                <a16:creationId xmlns:a16="http://schemas.microsoft.com/office/drawing/2014/main" id="{91BDEC6D-01F5-4227-8545-39444F836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123950"/>
            <a:ext cx="457200" cy="550863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1750" algn="ctr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FF00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148" name="Text Box 146">
            <a:extLst>
              <a:ext uri="{FF2B5EF4-FFF2-40B4-BE49-F238E27FC236}">
                <a16:creationId xmlns:a16="http://schemas.microsoft.com/office/drawing/2014/main" id="{1BC9F5B8-1BB5-4F0B-B6D1-66B760869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33400"/>
            <a:ext cx="457200" cy="550863"/>
          </a:xfrm>
          <a:prstGeom prst="rect">
            <a:avLst/>
          </a:prstGeom>
          <a:gradFill rotWithShape="1">
            <a:gsLst>
              <a:gs pos="0">
                <a:srgbClr val="00CCFF"/>
              </a:gs>
              <a:gs pos="100000">
                <a:srgbClr val="00CC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1750" algn="ctr">
            <a:solidFill>
              <a:srgbClr val="800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FF00"/>
                </a:solidFill>
                <a:cs typeface="Arial" panose="020B0604020202020204" pitchFamily="34" charset="0"/>
              </a:rPr>
              <a:t>1</a:t>
            </a:r>
          </a:p>
        </p:txBody>
      </p:sp>
      <p:sp>
        <p:nvSpPr>
          <p:cNvPr id="149" name="Oval 147">
            <a:extLst>
              <a:ext uri="{FF2B5EF4-FFF2-40B4-BE49-F238E27FC236}">
                <a16:creationId xmlns:a16="http://schemas.microsoft.com/office/drawing/2014/main" id="{218D7B1F-8B39-4A8A-A806-BF65C2305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109538"/>
            <a:ext cx="838200" cy="812800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100000">
                <a:srgbClr val="0000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1750" algn="ctr">
            <a:solidFill>
              <a:srgbClr val="800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 altLang="en-US" sz="3200" b="1">
                <a:solidFill>
                  <a:schemeClr val="bg1"/>
                </a:solidFill>
                <a:cs typeface="Arial" panose="020B0604020202020204" pitchFamily="34" charset="0"/>
              </a:rPr>
              <a:t>K</a:t>
            </a:r>
          </a:p>
        </p:txBody>
      </p:sp>
      <p:sp>
        <p:nvSpPr>
          <p:cNvPr id="150" name="Rectangle 148">
            <a:extLst>
              <a:ext uri="{FF2B5EF4-FFF2-40B4-BE49-F238E27FC236}">
                <a16:creationId xmlns:a16="http://schemas.microsoft.com/office/drawing/2014/main" id="{4E789371-3048-4AF9-98EC-76D0CF1CB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6096000"/>
            <a:ext cx="6248400" cy="54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000" b="1">
                <a:solidFill>
                  <a:srgbClr val="0000CC"/>
                </a:solidFill>
                <a:latin typeface=".VnTimeH" pitchFamily="34" charset="0"/>
              </a:rPr>
              <a:t>The name of the month has nine  letters</a:t>
            </a:r>
            <a:r>
              <a:rPr lang="en-US" altLang="en-US" sz="180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151" name="Rectangle 149">
            <a:extLst>
              <a:ext uri="{FF2B5EF4-FFF2-40B4-BE49-F238E27FC236}">
                <a16:creationId xmlns:a16="http://schemas.microsoft.com/office/drawing/2014/main" id="{CF990A7E-78FE-4040-9007-B45A574932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5943600"/>
            <a:ext cx="5715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000" b="1">
                <a:solidFill>
                  <a:srgbClr val="0000CC"/>
                </a:solidFill>
                <a:latin typeface=".VnTimeH" pitchFamily="34" charset="0"/>
              </a:rPr>
              <a:t>The adverb form of the word “ Good “ </a:t>
            </a:r>
          </a:p>
        </p:txBody>
      </p:sp>
      <p:sp>
        <p:nvSpPr>
          <p:cNvPr id="152" name="Rectangle 150">
            <a:extLst>
              <a:ext uri="{FF2B5EF4-FFF2-40B4-BE49-F238E27FC236}">
                <a16:creationId xmlns:a16="http://schemas.microsoft.com/office/drawing/2014/main" id="{3923B04D-F79B-451A-8A36-9D5E4590A6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6019800"/>
            <a:ext cx="5410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000" b="1">
                <a:solidFill>
                  <a:srgbClr val="0000CC"/>
                </a:solidFill>
                <a:latin typeface=".VnTimeH" pitchFamily="34" charset="0"/>
              </a:rPr>
              <a:t>A part of body helps you smell </a:t>
            </a:r>
          </a:p>
        </p:txBody>
      </p:sp>
      <p:sp>
        <p:nvSpPr>
          <p:cNvPr id="153" name="Rectangle 151">
            <a:extLst>
              <a:ext uri="{FF2B5EF4-FFF2-40B4-BE49-F238E27FC236}">
                <a16:creationId xmlns:a16="http://schemas.microsoft.com/office/drawing/2014/main" id="{C4C961D6-AE40-47C3-8010-FC40D90F7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6096000"/>
            <a:ext cx="5410200" cy="52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000" b="1">
                <a:solidFill>
                  <a:srgbClr val="0000CC"/>
                </a:solidFill>
                <a:latin typeface=".VnTimeH" pitchFamily="34" charset="0"/>
              </a:rPr>
              <a:t>It is opposite to “ Short “ </a:t>
            </a:r>
          </a:p>
        </p:txBody>
      </p:sp>
      <p:sp>
        <p:nvSpPr>
          <p:cNvPr id="154" name="Rectangle 152">
            <a:extLst>
              <a:ext uri="{FF2B5EF4-FFF2-40B4-BE49-F238E27FC236}">
                <a16:creationId xmlns:a16="http://schemas.microsoft.com/office/drawing/2014/main" id="{04EB2A8C-5B3C-4E8C-BB66-456EDDE78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6096000"/>
            <a:ext cx="5410200" cy="52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000" b="1">
                <a:solidFill>
                  <a:srgbClr val="0000CC"/>
                </a:solidFill>
                <a:latin typeface=".VnTimeH" pitchFamily="34" charset="0"/>
              </a:rPr>
              <a:t>It has twelve months</a:t>
            </a:r>
            <a:r>
              <a:rPr lang="en-US" altLang="en-US" sz="180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155" name="Rectangle 153">
            <a:extLst>
              <a:ext uri="{FF2B5EF4-FFF2-40B4-BE49-F238E27FC236}">
                <a16:creationId xmlns:a16="http://schemas.microsoft.com/office/drawing/2014/main" id="{FFEFA307-41CB-495C-B3EE-4C5FC28E0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6019800"/>
            <a:ext cx="645795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000" b="1">
                <a:solidFill>
                  <a:srgbClr val="0000CC"/>
                </a:solidFill>
                <a:latin typeface=".VnTimeH" pitchFamily="34" charset="0"/>
              </a:rPr>
              <a:t>The subject in which you do experiments</a:t>
            </a:r>
          </a:p>
        </p:txBody>
      </p:sp>
      <p:sp>
        <p:nvSpPr>
          <p:cNvPr id="156" name="Rectangle 154">
            <a:extLst>
              <a:ext uri="{FF2B5EF4-FFF2-40B4-BE49-F238E27FC236}">
                <a16:creationId xmlns:a16="http://schemas.microsoft.com/office/drawing/2014/main" id="{8ECAA866-B762-4562-8600-85E1814ED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6019800"/>
            <a:ext cx="7924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000" b="1">
                <a:solidFill>
                  <a:srgbClr val="0000CC"/>
                </a:solidFill>
                <a:latin typeface=".VnTimeH" pitchFamily="34" charset="0"/>
              </a:rPr>
              <a:t>The book you write addresses and phone numbers in</a:t>
            </a:r>
          </a:p>
        </p:txBody>
      </p:sp>
      <p:sp>
        <p:nvSpPr>
          <p:cNvPr id="157" name="Rectangle 155">
            <a:extLst>
              <a:ext uri="{FF2B5EF4-FFF2-40B4-BE49-F238E27FC236}">
                <a16:creationId xmlns:a16="http://schemas.microsoft.com/office/drawing/2014/main" id="{6EEDC98F-B744-4BE0-A887-824611BFB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6096000"/>
            <a:ext cx="6172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000" b="1">
                <a:solidFill>
                  <a:srgbClr val="0000CC"/>
                </a:solidFill>
                <a:latin typeface=".VnTimeH" pitchFamily="34" charset="0"/>
              </a:rPr>
              <a:t>The place where we usually cook meals</a:t>
            </a:r>
          </a:p>
        </p:txBody>
      </p:sp>
      <p:sp>
        <p:nvSpPr>
          <p:cNvPr id="158" name="Rectangle 156">
            <a:extLst>
              <a:ext uri="{FF2B5EF4-FFF2-40B4-BE49-F238E27FC236}">
                <a16:creationId xmlns:a16="http://schemas.microsoft.com/office/drawing/2014/main" id="{B468B5A2-BECC-427B-82A3-FA7AAFB99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6096000"/>
            <a:ext cx="5410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000" b="1">
                <a:solidFill>
                  <a:srgbClr val="0000CC"/>
                </a:solidFill>
                <a:latin typeface=".VnTimeH" pitchFamily="34" charset="0"/>
              </a:rPr>
              <a:t>The day between Friday and Sunday</a:t>
            </a:r>
          </a:p>
        </p:txBody>
      </p:sp>
      <p:sp>
        <p:nvSpPr>
          <p:cNvPr id="159" name="WordArt 157">
            <a:extLst>
              <a:ext uri="{FF2B5EF4-FFF2-40B4-BE49-F238E27FC236}">
                <a16:creationId xmlns:a16="http://schemas.microsoft.com/office/drawing/2014/main" id="{44725764-8681-40F8-AA4A-9F4C4A76FD0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47663" y="76200"/>
            <a:ext cx="4646612" cy="3286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1750">
                  <a:solidFill>
                    <a:srgbClr val="0000CC"/>
                  </a:solidFill>
                  <a:round/>
                  <a:headEnd/>
                  <a:tailEnd/>
                </a:ln>
                <a:blipFill dpi="0" rotWithShape="1">
                  <a:blip r:embed="rId2"/>
                  <a:srcRect/>
                  <a:tile tx="0" ty="0" sx="100000" sy="100000" flip="none" algn="tl"/>
                </a:blipFill>
                <a:latin typeface="VNI-Auchon"/>
              </a:rPr>
              <a:t>GAME:CROSSWORD</a:t>
            </a:r>
          </a:p>
        </p:txBody>
      </p:sp>
    </p:spTree>
    <p:extLst>
      <p:ext uri="{BB962C8B-B14F-4D97-AF65-F5344CB8AC3E}">
        <p14:creationId xmlns:p14="http://schemas.microsoft.com/office/powerpoint/2010/main" val="203958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5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3" dur="500" autoRev="1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500" autoRev="1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autoRev="1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xit" presetSubtype="4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37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8" dur="500" autoRev="1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autoRev="1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autoRev="1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10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62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73" dur="500" autoRev="1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4" dur="500" autoRev="1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5" dur="500" autoRev="1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87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7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98" dur="500" autoRev="1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9" dur="500" autoRev="1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0" dur="500" autoRev="1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112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3" dur="500" autoRev="1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4" dur="500" autoRev="1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5" dur="500" autoRev="1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137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139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0" fill="hold">
                      <p:stCondLst>
                        <p:cond delay="0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48" dur="500" autoRev="1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9" dur="500" autoRev="1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0" dur="500" autoRev="1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8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162" dur="2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73" dur="500" autoRev="1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4" dur="500" autoRev="1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5" dur="500" autoRev="1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3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187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189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0" fill="hold">
                      <p:stCondLst>
                        <p:cond delay="0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98" dur="500" autoRev="1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9" dur="500" autoRev="1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0" dur="500" autoRev="1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"/>
                            </p:stCondLst>
                            <p:childTnLst>
                              <p:par>
                                <p:cTn id="207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8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212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214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5" fill="hold">
                      <p:stCondLst>
                        <p:cond delay="0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2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23" dur="500" autoRev="1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4" dur="500" autoRev="1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5" dur="500" autoRev="1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500"/>
                            </p:stCondLst>
                            <p:childTnLst>
                              <p:par>
                                <p:cTn id="232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3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237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239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0" fill="hold">
                      <p:stCondLst>
                        <p:cond delay="0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500"/>
                            </p:stCondLst>
                            <p:childTnLst>
                              <p:par>
                                <p:cTn id="246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7" dur="2000" fill="hold"/>
                                        <p:tgtEl>
                                          <p:spTgt spid="1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2500"/>
                            </p:stCondLst>
                            <p:childTnLst>
                              <p:par>
                                <p:cTn id="24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96115E-6 C 0.0566 -0.00301 0.11337 -0.00578 0.14011 -0.02659 C 0.16684 -0.04741 0.13924 -0.10684 0.16007 -0.12488 C 0.1809 -0.14292 0.26372 -0.108 0.26476 -0.13529 C 0.2658 -0.16258 0.16302 -0.25462 0.16615 -0.28885 C 0.16927 -0.32331 0.28368 -0.30527 0.28316 -0.34019 C 0.28264 -0.37535 0.1691 -0.46508 0.1632 -0.5 C 0.15729 -0.53492 0.23872 -0.52128 0.24774 -0.54926 C 0.25677 -0.57724 0.21858 -0.64523 0.21701 -0.66813 C 0.21545 -0.69103 0.23941 -0.68293 0.23854 -0.6864 C 0.23767 -0.68987 0.225 -0.68918 0.21233 -0.68848 " pathEditMode="relative" ptsTypes="aaaaaaaaaaA">
                                      <p:cBhvr>
                                        <p:cTn id="250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4500"/>
                            </p:stCondLst>
                            <p:childTnLst>
                              <p:par>
                                <p:cTn id="25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53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</p:childTnLst>
        </p:cTn>
      </p:par>
    </p:tnLst>
    <p:bldLst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43" grpId="0" animBg="1"/>
      <p:bldP spid="143" grpId="1" animBg="1"/>
      <p:bldP spid="144" grpId="0" animBg="1"/>
      <p:bldP spid="144" grpId="1" animBg="1"/>
      <p:bldP spid="145" grpId="0" animBg="1"/>
      <p:bldP spid="145" grpId="1" animBg="1"/>
      <p:bldP spid="146" grpId="0" animBg="1"/>
      <p:bldP spid="146" grpId="1" animBg="1"/>
      <p:bldP spid="147" grpId="0" animBg="1"/>
      <p:bldP spid="147" grpId="1" animBg="1"/>
      <p:bldP spid="148" grpId="0" animBg="1"/>
      <p:bldP spid="148" grpId="1" animBg="1"/>
      <p:bldP spid="150" grpId="0"/>
      <p:bldP spid="150" grpId="1"/>
      <p:bldP spid="151" grpId="0"/>
      <p:bldP spid="151" grpId="1"/>
      <p:bldP spid="152" grpId="0"/>
      <p:bldP spid="152" grpId="1"/>
      <p:bldP spid="153" grpId="0"/>
      <p:bldP spid="153" grpId="1"/>
      <p:bldP spid="154" grpId="0"/>
      <p:bldP spid="154" grpId="1"/>
      <p:bldP spid="155" grpId="0"/>
      <p:bldP spid="155" grpId="1"/>
      <p:bldP spid="156" grpId="0"/>
      <p:bldP spid="156" grpId="1"/>
      <p:bldP spid="157" grpId="0"/>
      <p:bldP spid="157" grpId="1"/>
      <p:bldP spid="158" grpId="0"/>
      <p:bldP spid="158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5">
            <a:extLst>
              <a:ext uri="{FF2B5EF4-FFF2-40B4-BE49-F238E27FC236}">
                <a16:creationId xmlns:a16="http://schemas.microsoft.com/office/drawing/2014/main" id="{E6A9B6FA-569B-47D4-A70E-7F4BDCFC2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143000"/>
            <a:ext cx="61404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3200" b="1" i="1">
                <a:solidFill>
                  <a:srgbClr val="660033"/>
                </a:solidFill>
              </a:rPr>
              <a:t>Remember  to write a message</a:t>
            </a:r>
          </a:p>
        </p:txBody>
      </p:sp>
      <p:sp>
        <p:nvSpPr>
          <p:cNvPr id="5" name="AutoShape 27">
            <a:extLst>
              <a:ext uri="{FF2B5EF4-FFF2-40B4-BE49-F238E27FC236}">
                <a16:creationId xmlns:a16="http://schemas.microsoft.com/office/drawing/2014/main" id="{BD0A9ABB-1F13-47FC-99C9-C7D3551DE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828800"/>
            <a:ext cx="4800600" cy="48768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b="1">
                <a:solidFill>
                  <a:srgbClr val="660033"/>
                </a:solidFill>
              </a:rPr>
              <a:t>Date: </a:t>
            </a:r>
          </a:p>
          <a:p>
            <a:endParaRPr lang="en-US" altLang="en-US" b="1">
              <a:solidFill>
                <a:srgbClr val="660033"/>
              </a:solidFill>
            </a:endParaRPr>
          </a:p>
          <a:p>
            <a:r>
              <a:rPr lang="en-US" altLang="en-US" b="1">
                <a:solidFill>
                  <a:srgbClr val="660033"/>
                </a:solidFill>
              </a:rPr>
              <a:t>Time: </a:t>
            </a:r>
          </a:p>
          <a:p>
            <a:endParaRPr lang="en-US" altLang="en-US" b="1">
              <a:solidFill>
                <a:srgbClr val="660033"/>
              </a:solidFill>
            </a:endParaRPr>
          </a:p>
          <a:p>
            <a:r>
              <a:rPr lang="en-US" altLang="en-US" b="1">
                <a:solidFill>
                  <a:srgbClr val="660033"/>
                </a:solidFill>
              </a:rPr>
              <a:t>For: </a:t>
            </a:r>
          </a:p>
          <a:p>
            <a:endParaRPr lang="en-US" altLang="en-US" b="1">
              <a:solidFill>
                <a:srgbClr val="660033"/>
              </a:solidFill>
            </a:endParaRPr>
          </a:p>
          <a:p>
            <a:r>
              <a:rPr lang="en-US" altLang="en-US" b="1">
                <a:solidFill>
                  <a:srgbClr val="660033"/>
                </a:solidFill>
              </a:rPr>
              <a:t>Message:</a:t>
            </a:r>
          </a:p>
          <a:p>
            <a:endParaRPr lang="en-US" altLang="en-US" b="1">
              <a:solidFill>
                <a:srgbClr val="660033"/>
              </a:solidFill>
            </a:endParaRPr>
          </a:p>
          <a:p>
            <a:r>
              <a:rPr lang="en-US" altLang="en-US" b="1">
                <a:solidFill>
                  <a:srgbClr val="660033"/>
                </a:solidFill>
              </a:rPr>
              <a:t>Taken by:</a:t>
            </a:r>
          </a:p>
          <a:p>
            <a:endParaRPr lang="en-US" altLang="en-US" b="1">
              <a:solidFill>
                <a:srgbClr val="66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357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462352AE-4CE8-4758-B889-71D6B2E3A5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619590AF-61E4-4EC8-A8ED-C82AE1EFA7F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907896">
            <a:off x="5273040" y="1071563"/>
            <a:ext cx="1181100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WordArt 7">
            <a:extLst>
              <a:ext uri="{FF2B5EF4-FFF2-40B4-BE49-F238E27FC236}">
                <a16:creationId xmlns:a16="http://schemas.microsoft.com/office/drawing/2014/main" id="{0927A9B0-7928-4FA6-83C8-5565E06B040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419600" y="2164080"/>
            <a:ext cx="33528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Homework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6993D932-84AF-4E23-A2D7-0ACA239AF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1483" y="3210560"/>
            <a:ext cx="5764213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buFontTx/>
              <a:buChar char="-"/>
            </a:pPr>
            <a:r>
              <a:rPr lang="en-US" altLang="en-US" sz="2800" b="1" dirty="0">
                <a:solidFill>
                  <a:srgbClr val="660033"/>
                </a:solidFill>
              </a:rPr>
              <a:t>Write a message.</a:t>
            </a:r>
          </a:p>
          <a:p>
            <a:pPr>
              <a:buFontTx/>
              <a:buChar char="-"/>
            </a:pPr>
            <a:endParaRPr lang="en-US" altLang="en-US" sz="2800" b="1" dirty="0">
              <a:solidFill>
                <a:srgbClr val="660033"/>
              </a:solidFill>
            </a:endParaRPr>
          </a:p>
          <a:p>
            <a:r>
              <a:rPr lang="en-US" altLang="en-US" sz="2800" b="1" dirty="0">
                <a:solidFill>
                  <a:srgbClr val="660033"/>
                </a:solidFill>
              </a:rPr>
              <a:t>- Prepare Unit 2: Language focus</a:t>
            </a:r>
          </a:p>
        </p:txBody>
      </p:sp>
    </p:spTree>
    <p:extLst>
      <p:ext uri="{BB962C8B-B14F-4D97-AF65-F5344CB8AC3E}">
        <p14:creationId xmlns:p14="http://schemas.microsoft.com/office/powerpoint/2010/main" val="1998356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8CC0FC9C-B3D1-4528-B304-2718CE913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50" y="990600"/>
            <a:ext cx="8743950" cy="570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  <a:buFontTx/>
              <a:buAutoNum type="arabicPeriod"/>
            </a:pPr>
            <a:r>
              <a:rPr lang="en-US" altLang="en-US" sz="3200" dirty="0">
                <a:solidFill>
                  <a:srgbClr val="990000"/>
                </a:solidFill>
                <a:latin typeface="Tahoma" panose="020B0604030504040204" pitchFamily="34" charset="0"/>
              </a:rPr>
              <a:t>Who invented the telephone?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3200" dirty="0">
                <a:latin typeface="Tahoma" panose="020B0604030504040204" pitchFamily="34" charset="0"/>
              </a:rPr>
              <a:t>* </a:t>
            </a:r>
            <a:r>
              <a:rPr lang="en-US" altLang="en-US" sz="3200" dirty="0"/>
              <a:t>Alexander Graham Bell</a:t>
            </a:r>
            <a:r>
              <a:rPr lang="en-US" altLang="en-US" sz="2800" b="1" dirty="0"/>
              <a:t> </a:t>
            </a:r>
            <a:endParaRPr lang="en-US" altLang="en-US" sz="2800" b="1" dirty="0"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en-US" sz="3200" dirty="0">
                <a:solidFill>
                  <a:srgbClr val="990000"/>
                </a:solidFill>
                <a:latin typeface="Tahoma" panose="020B0604030504040204" pitchFamily="34" charset="0"/>
              </a:rPr>
              <a:t>2.When was he born?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3200" dirty="0">
                <a:latin typeface="Tahoma" panose="020B0604030504040204" pitchFamily="34" charset="0"/>
              </a:rPr>
              <a:t>* He was born on march 3,1847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3200" dirty="0">
                <a:solidFill>
                  <a:srgbClr val="990000"/>
                </a:solidFill>
                <a:latin typeface="Tahoma" panose="020B0604030504040204" pitchFamily="34" charset="0"/>
              </a:rPr>
              <a:t>3.Where was he born?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3200" dirty="0">
                <a:latin typeface="Tahoma" panose="020B0604030504040204" pitchFamily="34" charset="0"/>
              </a:rPr>
              <a:t>* He was born in Scotland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3200" dirty="0">
                <a:solidFill>
                  <a:srgbClr val="990000"/>
                </a:solidFill>
                <a:latin typeface="Tahoma" panose="020B0604030504040204" pitchFamily="34" charset="0"/>
              </a:rPr>
              <a:t>4.When did he invent the first telephone?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en-US" sz="3200" dirty="0">
                <a:latin typeface="Tahoma" panose="020B0604030504040204" pitchFamily="34" charset="0"/>
              </a:rPr>
              <a:t>* In 1876</a:t>
            </a:r>
          </a:p>
        </p:txBody>
      </p:sp>
      <p:sp>
        <p:nvSpPr>
          <p:cNvPr id="5" name="WordArt 3">
            <a:extLst>
              <a:ext uri="{FF2B5EF4-FFF2-40B4-BE49-F238E27FC236}">
                <a16:creationId xmlns:a16="http://schemas.microsoft.com/office/drawing/2014/main" id="{1D1BC022-4104-4180-BA60-66C7793F667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524000" y="0"/>
            <a:ext cx="6457950" cy="1066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spc="720">
                <a:solidFill>
                  <a:srgbClr val="FF6600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 Black" panose="020B0A04020102020204" pitchFamily="34" charset="0"/>
              </a:rPr>
              <a:t>Answer questions</a:t>
            </a:r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76F833FA-D1B4-462D-B71E-A376A6B82B31}"/>
              </a:ext>
            </a:extLst>
          </p:cNvPr>
          <p:cNvGrpSpPr>
            <a:grpSpLocks/>
          </p:cNvGrpSpPr>
          <p:nvPr/>
        </p:nvGrpSpPr>
        <p:grpSpPr bwMode="auto">
          <a:xfrm>
            <a:off x="0" y="6629400"/>
            <a:ext cx="9144000" cy="228600"/>
            <a:chOff x="192" y="0"/>
            <a:chExt cx="5100" cy="180"/>
          </a:xfrm>
        </p:grpSpPr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96C53A5C-3B58-47A3-B416-82B336FAE5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0"/>
              <a:ext cx="5100" cy="180"/>
              <a:chOff x="0" y="0"/>
              <a:chExt cx="5100" cy="180"/>
            </a:xfrm>
          </p:grpSpPr>
          <p:pic>
            <p:nvPicPr>
              <p:cNvPr id="9" name="Picture 6">
                <a:extLst>
                  <a:ext uri="{FF2B5EF4-FFF2-40B4-BE49-F238E27FC236}">
                    <a16:creationId xmlns:a16="http://schemas.microsoft.com/office/drawing/2014/main" id="{BFC1D233-CB80-473C-A57B-DF7226B9E6A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972" cy="1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" name="Picture 7">
                <a:extLst>
                  <a:ext uri="{FF2B5EF4-FFF2-40B4-BE49-F238E27FC236}">
                    <a16:creationId xmlns:a16="http://schemas.microsoft.com/office/drawing/2014/main" id="{12893EAA-19CA-4D01-AF22-D62BFAF37A7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28" y="0"/>
                <a:ext cx="972" cy="1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1" name="Picture 8">
                <a:extLst>
                  <a:ext uri="{FF2B5EF4-FFF2-40B4-BE49-F238E27FC236}">
                    <a16:creationId xmlns:a16="http://schemas.microsoft.com/office/drawing/2014/main" id="{5C32F8D1-FB60-402C-BEEF-1AC0B789943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80" y="0"/>
                <a:ext cx="972" cy="1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2" name="Picture 9">
                <a:extLst>
                  <a:ext uri="{FF2B5EF4-FFF2-40B4-BE49-F238E27FC236}">
                    <a16:creationId xmlns:a16="http://schemas.microsoft.com/office/drawing/2014/main" id="{BED0AFBA-819A-4050-B850-0A8A7C1637C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20" y="0"/>
                <a:ext cx="972" cy="1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" name="Picture 10">
                <a:extLst>
                  <a:ext uri="{FF2B5EF4-FFF2-40B4-BE49-F238E27FC236}">
                    <a16:creationId xmlns:a16="http://schemas.microsoft.com/office/drawing/2014/main" id="{9E1B9E1A-1A3C-4D33-AE83-C4522E3FCB9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12" y="0"/>
                <a:ext cx="972" cy="18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8" name="Picture 11">
              <a:extLst>
                <a:ext uri="{FF2B5EF4-FFF2-40B4-BE49-F238E27FC236}">
                  <a16:creationId xmlns:a16="http://schemas.microsoft.com/office/drawing/2014/main" id="{E0E723BF-D3E5-41F4-9A38-634299D8055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0"/>
              <a:ext cx="972" cy="1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10470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WordArt 27">
            <a:extLst>
              <a:ext uri="{FF2B5EF4-FFF2-40B4-BE49-F238E27FC236}">
                <a16:creationId xmlns:a16="http://schemas.microsoft.com/office/drawing/2014/main" id="{0963C396-7E67-4A5A-B37E-199153A2F6B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2065532"/>
            <a:ext cx="8229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99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Unit 2. Making arrangements</a:t>
            </a:r>
          </a:p>
        </p:txBody>
      </p:sp>
      <p:sp>
        <p:nvSpPr>
          <p:cNvPr id="11" name="WordArt 28">
            <a:extLst>
              <a:ext uri="{FF2B5EF4-FFF2-40B4-BE49-F238E27FC236}">
                <a16:creationId xmlns:a16="http://schemas.microsoft.com/office/drawing/2014/main" id="{355B39D9-7D08-4129-8B78-29AFAB3E192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95600" y="3589532"/>
            <a:ext cx="6400800" cy="990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Lessson 4. Write</a:t>
            </a:r>
          </a:p>
        </p:txBody>
      </p:sp>
    </p:spTree>
    <p:extLst>
      <p:ext uri="{BB962C8B-B14F-4D97-AF65-F5344CB8AC3E}">
        <p14:creationId xmlns:p14="http://schemas.microsoft.com/office/powerpoint/2010/main" val="716514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9AE4A98B-6C73-4EAE-B965-67C0BA969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217" y="833129"/>
            <a:ext cx="796500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altLang="en-US" sz="2800" b="1" i="1" dirty="0">
                <a:solidFill>
                  <a:srgbClr val="990000"/>
                </a:solidFill>
              </a:rPr>
              <a:t>(?) Have you ever taken a telephone message?</a:t>
            </a:r>
            <a:endParaRPr lang="en-US" altLang="en-US" sz="2800" b="1" dirty="0">
              <a:solidFill>
                <a:srgbClr val="990000"/>
              </a:solidFill>
            </a:endParaRPr>
          </a:p>
          <a:p>
            <a:r>
              <a:rPr lang="en-US" altLang="en-US" sz="2800" b="1" i="1" dirty="0">
                <a:solidFill>
                  <a:srgbClr val="990000"/>
                </a:solidFill>
              </a:rPr>
              <a:t>(?) What do we write in the message?</a:t>
            </a: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057DC3A1-D6BB-458B-81D8-D966014BF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353" y="1310182"/>
            <a:ext cx="8312727" cy="48768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b="1" dirty="0">
                <a:solidFill>
                  <a:schemeClr val="bg1"/>
                </a:solidFill>
              </a:rPr>
              <a:t>Date: </a:t>
            </a:r>
          </a:p>
          <a:p>
            <a:endParaRPr lang="en-US" altLang="en-US" b="1" dirty="0">
              <a:solidFill>
                <a:schemeClr val="bg1"/>
              </a:solidFill>
            </a:endParaRPr>
          </a:p>
          <a:p>
            <a:r>
              <a:rPr lang="en-US" altLang="en-US" b="1" dirty="0">
                <a:solidFill>
                  <a:schemeClr val="bg1"/>
                </a:solidFill>
              </a:rPr>
              <a:t>Time: </a:t>
            </a:r>
          </a:p>
          <a:p>
            <a:endParaRPr lang="en-US" altLang="en-US" b="1" dirty="0">
              <a:solidFill>
                <a:schemeClr val="bg1"/>
              </a:solidFill>
            </a:endParaRPr>
          </a:p>
          <a:p>
            <a:r>
              <a:rPr lang="en-US" altLang="en-US" b="1" dirty="0">
                <a:solidFill>
                  <a:schemeClr val="bg1"/>
                </a:solidFill>
              </a:rPr>
              <a:t>For: </a:t>
            </a:r>
          </a:p>
          <a:p>
            <a:endParaRPr lang="en-US" altLang="en-US" b="1" dirty="0">
              <a:solidFill>
                <a:schemeClr val="bg1"/>
              </a:solidFill>
            </a:endParaRPr>
          </a:p>
          <a:p>
            <a:r>
              <a:rPr lang="en-US" altLang="en-US" b="1" dirty="0">
                <a:solidFill>
                  <a:schemeClr val="bg1"/>
                </a:solidFill>
              </a:rPr>
              <a:t>Message:</a:t>
            </a:r>
          </a:p>
          <a:p>
            <a:endParaRPr lang="en-US" altLang="en-US" b="1" dirty="0">
              <a:solidFill>
                <a:schemeClr val="bg1"/>
              </a:solidFill>
            </a:endParaRPr>
          </a:p>
          <a:p>
            <a:r>
              <a:rPr lang="en-US" altLang="en-US" b="1" dirty="0">
                <a:solidFill>
                  <a:schemeClr val="bg1"/>
                </a:solidFill>
              </a:rPr>
              <a:t>Taken by:</a:t>
            </a:r>
          </a:p>
          <a:p>
            <a:endParaRPr lang="en-US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702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9598FFB-9E2E-42D5-8000-8F5284E4D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57123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400" b="1" i="1">
                <a:solidFill>
                  <a:srgbClr val="FF0066"/>
                </a:solidFill>
              </a:rPr>
              <a:t>May 12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CBD9D59-B4DD-4809-8B63-0C193ACF8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938123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400" b="1" i="1" dirty="0">
                <a:solidFill>
                  <a:srgbClr val="FF0066"/>
                </a:solidFill>
              </a:rPr>
              <a:t>11:50 am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1A67079-49DC-4448-9756-F32B50EE7A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319123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400" b="1" i="1" dirty="0">
                <a:solidFill>
                  <a:srgbClr val="FF0066"/>
                </a:solidFill>
              </a:rPr>
              <a:t>Mr. Ha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42962FE-B306-4CC9-8CD5-15C5753B9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286000"/>
            <a:ext cx="6858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pPr eaLnBrk="0" hangingPunct="0"/>
            <a:r>
              <a:rPr lang="en-US" altLang="en-US" sz="1800" b="1" i="1" dirty="0">
                <a:solidFill>
                  <a:srgbClr val="FF0000"/>
                </a:solidFill>
                <a:latin typeface="Tahoma" panose="020B0604030504040204" pitchFamily="34" charset="0"/>
              </a:rPr>
              <a:t>to call her after lunch. Her telephone number is 8 645 141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4381DA48-BBD6-4EEE-96CD-2D445CCF2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640758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400" b="1" i="1" dirty="0">
                <a:solidFill>
                  <a:srgbClr val="FF0066"/>
                </a:solidFill>
              </a:rPr>
              <a:t>Tam</a:t>
            </a:r>
          </a:p>
        </p:txBody>
      </p:sp>
      <p:pic>
        <p:nvPicPr>
          <p:cNvPr id="9" name="Picture 7">
            <a:extLst>
              <a:ext uri="{FF2B5EF4-FFF2-40B4-BE49-F238E27FC236}">
                <a16:creationId xmlns:a16="http://schemas.microsoft.com/office/drawing/2014/main" id="{B9B3FAC7-0756-4B78-B692-A186F79685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25" y="3135312"/>
            <a:ext cx="11963400" cy="35814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8">
            <a:extLst>
              <a:ext uri="{FF2B5EF4-FFF2-40B4-BE49-F238E27FC236}">
                <a16:creationId xmlns:a16="http://schemas.microsoft.com/office/drawing/2014/main" id="{DBBD5AA4-D5B0-43DC-A554-D01DBF45C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</a:rPr>
              <a:t>Thang </a:t>
            </a:r>
            <a:r>
              <a:rPr lang="en-US" altLang="en-US" sz="2800" b="1" dirty="0" err="1">
                <a:solidFill>
                  <a:schemeClr val="bg1"/>
                </a:solidFill>
                <a:latin typeface="Tahoma" panose="020B0604030504040204" pitchFamily="34" charset="0"/>
              </a:rPr>
              <a:t>Loi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</a:rPr>
              <a:t> Delivery Service</a:t>
            </a: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03EA13DD-B7F8-4345-A4CD-BE01E7CECB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3174275"/>
            <a:ext cx="457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</a:rPr>
              <a:t>(1)</a:t>
            </a:r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CB288DBD-2999-49C7-B9D1-B27A08316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713480"/>
            <a:ext cx="457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</a:rPr>
              <a:t>(2)</a:t>
            </a:r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id="{619084D2-BB98-427D-8323-00BED7B7C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8820" y="3728720"/>
            <a:ext cx="457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</a:rPr>
              <a:t>(3)</a:t>
            </a:r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CD538458-E102-4DEA-8CCA-D3C4DF046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0" y="4755033"/>
            <a:ext cx="457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</a:rPr>
              <a:t>(5)</a:t>
            </a:r>
          </a:p>
        </p:txBody>
      </p:sp>
      <p:sp>
        <p:nvSpPr>
          <p:cNvPr id="15" name="Rectangle 13">
            <a:extLst>
              <a:ext uri="{FF2B5EF4-FFF2-40B4-BE49-F238E27FC236}">
                <a16:creationId xmlns:a16="http://schemas.microsoft.com/office/drawing/2014/main" id="{737A1F31-1AB6-4C60-AF22-6F23B1060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761" y="5239692"/>
            <a:ext cx="457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</a:rPr>
              <a:t>(6)</a:t>
            </a:r>
          </a:p>
        </p:txBody>
      </p:sp>
      <p:sp>
        <p:nvSpPr>
          <p:cNvPr id="16" name="Rectangle 14">
            <a:extLst>
              <a:ext uri="{FF2B5EF4-FFF2-40B4-BE49-F238E27FC236}">
                <a16:creationId xmlns:a16="http://schemas.microsoft.com/office/drawing/2014/main" id="{3F593A22-E251-4C74-800C-1CBBD8238D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0997" y="5239692"/>
            <a:ext cx="457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</a:rPr>
              <a:t>(7)</a:t>
            </a:r>
          </a:p>
        </p:txBody>
      </p:sp>
      <p:sp>
        <p:nvSpPr>
          <p:cNvPr id="17" name="Rectangle 15">
            <a:extLst>
              <a:ext uri="{FF2B5EF4-FFF2-40B4-BE49-F238E27FC236}">
                <a16:creationId xmlns:a16="http://schemas.microsoft.com/office/drawing/2014/main" id="{F49ED6FB-71D4-4BC4-A5D5-CA0F5B8C3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5751512"/>
            <a:ext cx="457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</a:rPr>
              <a:t>(8)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4C3333F8-A8AD-44A9-9A87-A23B6DC9B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7920" y="4191000"/>
            <a:ext cx="457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</a:rPr>
              <a:t>(4)</a:t>
            </a:r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00D680D9-0928-4B0E-9201-3FCABB8D8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100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altLang="en-US" sz="2800" b="1" i="1">
              <a:solidFill>
                <a:srgbClr val="FF0000"/>
              </a:solidFill>
            </a:endParaRPr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3EC7EB65-8463-415D-8D43-E804865F6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38100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altLang="en-US" sz="2800" b="1" i="1">
              <a:solidFill>
                <a:srgbClr val="FF0000"/>
              </a:solidFill>
            </a:endParaRPr>
          </a:p>
        </p:txBody>
      </p:sp>
      <p:sp>
        <p:nvSpPr>
          <p:cNvPr id="21" name="Rectangle 19">
            <a:extLst>
              <a:ext uri="{FF2B5EF4-FFF2-40B4-BE49-F238E27FC236}">
                <a16:creationId xmlns:a16="http://schemas.microsoft.com/office/drawing/2014/main" id="{99165B24-D7DD-44A0-AEEA-2CF3F9DBF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43434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altLang="en-US" sz="2800" b="1" i="1">
              <a:solidFill>
                <a:srgbClr val="FF0000"/>
              </a:solidFill>
            </a:endParaRPr>
          </a:p>
        </p:txBody>
      </p:sp>
      <p:sp>
        <p:nvSpPr>
          <p:cNvPr id="22" name="Rectangle 20">
            <a:extLst>
              <a:ext uri="{FF2B5EF4-FFF2-40B4-BE49-F238E27FC236}">
                <a16:creationId xmlns:a16="http://schemas.microsoft.com/office/drawing/2014/main" id="{16A37856-156E-4B8F-B7C6-956CAD894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5867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endParaRPr lang="en-US" altLang="en-US" sz="2800" b="1" i="1">
              <a:solidFill>
                <a:srgbClr val="FF0000"/>
              </a:solidFill>
            </a:endParaRPr>
          </a:p>
        </p:txBody>
      </p:sp>
      <p:sp>
        <p:nvSpPr>
          <p:cNvPr id="23" name="Rectangle 21">
            <a:extLst>
              <a:ext uri="{FF2B5EF4-FFF2-40B4-BE49-F238E27FC236}">
                <a16:creationId xmlns:a16="http://schemas.microsoft.com/office/drawing/2014/main" id="{C05C51FD-D707-407B-A47B-CC72B4F05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5400" y="1897098"/>
            <a:ext cx="3810000" cy="3810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pPr eaLnBrk="0" hangingPunct="0"/>
            <a:r>
              <a:rPr lang="en-US" altLang="en-US" sz="2000" b="1" i="1" dirty="0">
                <a:solidFill>
                  <a:srgbClr val="FF0000"/>
                </a:solidFill>
                <a:latin typeface="Tahoma" panose="020B0604030504040204" pitchFamily="34" charset="0"/>
              </a:rPr>
              <a:t>about her furniture delivery. </a:t>
            </a:r>
          </a:p>
        </p:txBody>
      </p:sp>
      <p:sp>
        <p:nvSpPr>
          <p:cNvPr id="28" name="Text Box 26">
            <a:extLst>
              <a:ext uri="{FF2B5EF4-FFF2-40B4-BE49-F238E27FC236}">
                <a16:creationId xmlns:a16="http://schemas.microsoft.com/office/drawing/2014/main" id="{2F2A5E4F-9EE6-4066-A816-1738EA178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0177" y="1864023"/>
            <a:ext cx="22416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/>
              <a:t>She wants you</a:t>
            </a:r>
          </a:p>
        </p:txBody>
      </p:sp>
      <p:sp>
        <p:nvSpPr>
          <p:cNvPr id="29" name="Text Box 27">
            <a:extLst>
              <a:ext uri="{FF2B5EF4-FFF2-40B4-BE49-F238E27FC236}">
                <a16:creationId xmlns:a16="http://schemas.microsoft.com/office/drawing/2014/main" id="{1F721757-FC19-4525-B225-81B489B8E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25" y="2576000"/>
            <a:ext cx="12774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Taken by :</a:t>
            </a:r>
          </a:p>
        </p:txBody>
      </p:sp>
      <p:sp>
        <p:nvSpPr>
          <p:cNvPr id="30" name="Text Box 22">
            <a:extLst>
              <a:ext uri="{FF2B5EF4-FFF2-40B4-BE49-F238E27FC236}">
                <a16:creationId xmlns:a16="http://schemas.microsoft.com/office/drawing/2014/main" id="{671E54B3-6E18-4C2C-83B3-1A18AFA9E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434783"/>
            <a:ext cx="8082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dirty="0"/>
              <a:t>Date:</a:t>
            </a:r>
          </a:p>
        </p:txBody>
      </p:sp>
      <p:sp>
        <p:nvSpPr>
          <p:cNvPr id="31" name="Text Box 23">
            <a:extLst>
              <a:ext uri="{FF2B5EF4-FFF2-40B4-BE49-F238E27FC236}">
                <a16:creationId xmlns:a16="http://schemas.microsoft.com/office/drawing/2014/main" id="{4E48C00B-884C-40A8-858A-BA7C79F88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776095"/>
            <a:ext cx="85151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dirty="0"/>
              <a:t>Time:</a:t>
            </a:r>
          </a:p>
        </p:txBody>
      </p:sp>
      <p:sp>
        <p:nvSpPr>
          <p:cNvPr id="32" name="Text Box 24">
            <a:extLst>
              <a:ext uri="{FF2B5EF4-FFF2-40B4-BE49-F238E27FC236}">
                <a16:creationId xmlns:a16="http://schemas.microsoft.com/office/drawing/2014/main" id="{514444B6-51E9-4C61-92A7-FC617768A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233295"/>
            <a:ext cx="6995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 dirty="0"/>
              <a:t>For :</a:t>
            </a:r>
          </a:p>
        </p:txBody>
      </p:sp>
      <p:sp>
        <p:nvSpPr>
          <p:cNvPr id="33" name="Text Box 25">
            <a:extLst>
              <a:ext uri="{FF2B5EF4-FFF2-40B4-BE49-F238E27FC236}">
                <a16:creationId xmlns:a16="http://schemas.microsoft.com/office/drawing/2014/main" id="{EBB0B66A-5F1A-40E5-ACEF-3E5EE7CA1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981" y="1858860"/>
            <a:ext cx="46180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400" dirty="0"/>
              <a:t>Message</a:t>
            </a:r>
            <a:r>
              <a:rPr lang="en-US" altLang="en-US" sz="2000" dirty="0"/>
              <a:t>: </a:t>
            </a:r>
            <a:r>
              <a:rPr lang="en-US" altLang="en-US" sz="2400" dirty="0" err="1"/>
              <a:t>Mrs</a:t>
            </a:r>
            <a:r>
              <a:rPr lang="en-US" altLang="en-US" sz="2400" dirty="0"/>
              <a:t> Lien called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3186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1">
            <a:extLst>
              <a:ext uri="{FF2B5EF4-FFF2-40B4-BE49-F238E27FC236}">
                <a16:creationId xmlns:a16="http://schemas.microsoft.com/office/drawing/2014/main" id="{597741A4-84A3-4848-8132-1CE4E9124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155" y="4252817"/>
            <a:ext cx="32004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 b="1" dirty="0"/>
              <a:t>taken by (v)</a:t>
            </a:r>
          </a:p>
          <a:p>
            <a:r>
              <a:rPr lang="en-US" altLang="en-US" sz="3200" b="1" dirty="0"/>
              <a:t>stationery (n)</a:t>
            </a: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59177963-9B7C-4EE7-B57F-E398E6A28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335" y="1181889"/>
            <a:ext cx="5711825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200" b="1" dirty="0">
                <a:sym typeface="Wingdings" panose="05000000000000000000" pitchFamily="2" charset="2"/>
              </a:rPr>
              <a:t>customer (n)</a:t>
            </a:r>
          </a:p>
          <a:p>
            <a:r>
              <a:rPr lang="en-US" altLang="en-US" sz="3200" b="1" dirty="0">
                <a:sym typeface="Wingdings" panose="05000000000000000000" pitchFamily="2" charset="2"/>
              </a:rPr>
              <a:t>delivery (n)</a:t>
            </a:r>
          </a:p>
          <a:p>
            <a:r>
              <a:rPr lang="en-US" altLang="en-US" sz="3200" b="1" dirty="0">
                <a:sym typeface="Wingdings" panose="05000000000000000000" pitchFamily="2" charset="2"/>
              </a:rPr>
              <a:t>service (n)</a:t>
            </a:r>
            <a:endParaRPr lang="en-US" altLang="en-US" sz="3200" b="1" dirty="0"/>
          </a:p>
          <a:p>
            <a:r>
              <a:rPr lang="en-US" altLang="en-US" sz="3200" b="1" dirty="0">
                <a:sym typeface="Wingdings" panose="05000000000000000000" pitchFamily="2" charset="2"/>
              </a:rPr>
              <a:t>message (n)</a:t>
            </a:r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BA371DE1-0D89-47BB-BF9F-DA2B656A5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3158896"/>
            <a:ext cx="53816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 b="1" dirty="0">
                <a:solidFill>
                  <a:schemeClr val="accent2"/>
                </a:solidFill>
                <a:sym typeface="Wingdings" panose="05000000000000000000" pitchFamily="2" charset="2"/>
              </a:rPr>
              <a:t> </a:t>
            </a:r>
            <a:r>
              <a:rPr lang="en-US" altLang="en-US" sz="3200" b="1" dirty="0">
                <a:sym typeface="Wingdings" panose="05000000000000000000" pitchFamily="2" charset="2"/>
              </a:rPr>
              <a:t>furniture (n)</a:t>
            </a:r>
            <a:endParaRPr lang="en-US" altLang="en-US" sz="3200" b="1" dirty="0"/>
          </a:p>
        </p:txBody>
      </p:sp>
      <p:sp>
        <p:nvSpPr>
          <p:cNvPr id="18" name="Text Box 16">
            <a:extLst>
              <a:ext uri="{FF2B5EF4-FFF2-40B4-BE49-F238E27FC236}">
                <a16:creationId xmlns:a16="http://schemas.microsoft.com/office/drawing/2014/main" id="{E4E3ABFE-F675-4D74-BB81-0F017E044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055" y="3750880"/>
            <a:ext cx="48736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200" b="1" dirty="0">
                <a:sym typeface="Wingdings" panose="05000000000000000000" pitchFamily="2" charset="2"/>
              </a:rPr>
              <a:t> reach (v)</a:t>
            </a:r>
            <a:endParaRPr lang="en-US" altLang="en-US" sz="3200" b="1" dirty="0"/>
          </a:p>
        </p:txBody>
      </p:sp>
      <p:sp>
        <p:nvSpPr>
          <p:cNvPr id="21" name="Text Box 19">
            <a:extLst>
              <a:ext uri="{FF2B5EF4-FFF2-40B4-BE49-F238E27FC236}">
                <a16:creationId xmlns:a16="http://schemas.microsoft.com/office/drawing/2014/main" id="{26316830-276F-426A-9A48-5C4FC47F8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1222" y="1294356"/>
            <a:ext cx="43434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200" b="1" dirty="0" err="1">
                <a:solidFill>
                  <a:srgbClr val="660033"/>
                </a:solidFill>
              </a:rPr>
              <a:t>khách</a:t>
            </a:r>
            <a:r>
              <a:rPr lang="en-US" altLang="en-US" sz="3200" b="1" dirty="0">
                <a:solidFill>
                  <a:srgbClr val="660033"/>
                </a:solidFill>
              </a:rPr>
              <a:t> </a:t>
            </a:r>
            <a:r>
              <a:rPr lang="en-US" altLang="en-US" sz="3200" b="1" dirty="0" err="1">
                <a:solidFill>
                  <a:srgbClr val="660033"/>
                </a:solidFill>
              </a:rPr>
              <a:t>hàng</a:t>
            </a:r>
            <a:endParaRPr lang="en-US" altLang="en-US" sz="3200" b="1" dirty="0">
              <a:solidFill>
                <a:srgbClr val="660033"/>
              </a:solidFill>
            </a:endParaRPr>
          </a:p>
          <a:p>
            <a:r>
              <a:rPr lang="en-US" altLang="en-US" sz="3200" b="1" dirty="0" err="1">
                <a:solidFill>
                  <a:srgbClr val="660033"/>
                </a:solidFill>
              </a:rPr>
              <a:t>phân</a:t>
            </a:r>
            <a:r>
              <a:rPr lang="en-US" altLang="en-US" sz="3200" b="1" dirty="0">
                <a:solidFill>
                  <a:srgbClr val="660033"/>
                </a:solidFill>
              </a:rPr>
              <a:t> </a:t>
            </a:r>
            <a:r>
              <a:rPr lang="en-US" altLang="en-US" sz="3200" b="1" dirty="0" err="1">
                <a:solidFill>
                  <a:srgbClr val="660033"/>
                </a:solidFill>
              </a:rPr>
              <a:t>phối</a:t>
            </a:r>
            <a:r>
              <a:rPr lang="en-US" altLang="en-US" sz="3200" b="1" dirty="0">
                <a:solidFill>
                  <a:srgbClr val="660033"/>
                </a:solidFill>
              </a:rPr>
              <a:t> , </a:t>
            </a:r>
            <a:r>
              <a:rPr lang="en-US" altLang="en-US" sz="3200" b="1" dirty="0" err="1">
                <a:solidFill>
                  <a:srgbClr val="660033"/>
                </a:solidFill>
              </a:rPr>
              <a:t>phát</a:t>
            </a:r>
            <a:endParaRPr lang="en-US" altLang="en-US" sz="3200" b="1" dirty="0">
              <a:solidFill>
                <a:srgbClr val="660033"/>
              </a:solidFill>
            </a:endParaRPr>
          </a:p>
          <a:p>
            <a:r>
              <a:rPr lang="en-US" altLang="en-US" sz="3200" b="1" dirty="0" err="1">
                <a:solidFill>
                  <a:srgbClr val="660033"/>
                </a:solidFill>
              </a:rPr>
              <a:t>sự</a:t>
            </a:r>
            <a:r>
              <a:rPr lang="en-US" altLang="en-US" sz="3200" b="1" dirty="0">
                <a:solidFill>
                  <a:srgbClr val="660033"/>
                </a:solidFill>
              </a:rPr>
              <a:t> </a:t>
            </a:r>
            <a:r>
              <a:rPr lang="en-US" altLang="en-US" sz="3200" b="1" dirty="0" err="1">
                <a:solidFill>
                  <a:srgbClr val="660033"/>
                </a:solidFill>
              </a:rPr>
              <a:t>phục</a:t>
            </a:r>
            <a:r>
              <a:rPr lang="en-US" altLang="en-US" sz="3200" b="1" dirty="0">
                <a:solidFill>
                  <a:srgbClr val="660033"/>
                </a:solidFill>
              </a:rPr>
              <a:t> </a:t>
            </a:r>
            <a:r>
              <a:rPr lang="en-US" altLang="en-US" sz="3200" b="1" dirty="0" err="1">
                <a:solidFill>
                  <a:srgbClr val="660033"/>
                </a:solidFill>
              </a:rPr>
              <a:t>vụ</a:t>
            </a:r>
            <a:r>
              <a:rPr lang="en-US" altLang="en-US" sz="3200" b="1" dirty="0">
                <a:solidFill>
                  <a:srgbClr val="660033"/>
                </a:solidFill>
              </a:rPr>
              <a:t>, </a:t>
            </a:r>
            <a:r>
              <a:rPr lang="en-US" altLang="en-US" sz="3200" b="1" dirty="0" err="1">
                <a:solidFill>
                  <a:srgbClr val="660033"/>
                </a:solidFill>
              </a:rPr>
              <a:t>dịch</a:t>
            </a:r>
            <a:r>
              <a:rPr lang="en-US" altLang="en-US" sz="3200" b="1" dirty="0">
                <a:solidFill>
                  <a:srgbClr val="660033"/>
                </a:solidFill>
              </a:rPr>
              <a:t> </a:t>
            </a:r>
            <a:r>
              <a:rPr lang="en-US" altLang="en-US" sz="3200" b="1" dirty="0" err="1">
                <a:solidFill>
                  <a:srgbClr val="660033"/>
                </a:solidFill>
              </a:rPr>
              <a:t>vụ</a:t>
            </a:r>
            <a:endParaRPr lang="en-US" altLang="en-US" sz="3200" b="1" dirty="0">
              <a:solidFill>
                <a:srgbClr val="660033"/>
              </a:solidFill>
            </a:endParaRPr>
          </a:p>
          <a:p>
            <a:endParaRPr lang="en-US" altLang="en-US" sz="3200" b="1" dirty="0">
              <a:solidFill>
                <a:srgbClr val="660033"/>
              </a:solidFill>
            </a:endParaRPr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8F15A6EA-DDFC-43F4-A47D-49DFA5D94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1222" y="2706325"/>
            <a:ext cx="41278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 b="1" dirty="0" err="1">
                <a:solidFill>
                  <a:srgbClr val="660033"/>
                </a:solidFill>
              </a:rPr>
              <a:t>lời</a:t>
            </a:r>
            <a:r>
              <a:rPr lang="en-US" altLang="en-US" sz="3200" b="1" dirty="0">
                <a:solidFill>
                  <a:srgbClr val="660033"/>
                </a:solidFill>
              </a:rPr>
              <a:t> </a:t>
            </a:r>
            <a:r>
              <a:rPr lang="en-US" altLang="en-US" sz="3200" b="1" dirty="0" err="1">
                <a:solidFill>
                  <a:srgbClr val="660033"/>
                </a:solidFill>
              </a:rPr>
              <a:t>nhắn</a:t>
            </a:r>
            <a:r>
              <a:rPr lang="en-US" altLang="en-US" sz="3200" b="1" dirty="0">
                <a:solidFill>
                  <a:srgbClr val="660033"/>
                </a:solidFill>
              </a:rPr>
              <a:t>, tin </a:t>
            </a:r>
            <a:r>
              <a:rPr lang="en-US" altLang="en-US" sz="3200" b="1" dirty="0" err="1">
                <a:solidFill>
                  <a:srgbClr val="660033"/>
                </a:solidFill>
              </a:rPr>
              <a:t>nhắn</a:t>
            </a:r>
            <a:endParaRPr lang="en-US" altLang="en-US" sz="3200" b="1" dirty="0">
              <a:solidFill>
                <a:srgbClr val="660033"/>
              </a:solidFill>
            </a:endParaRPr>
          </a:p>
        </p:txBody>
      </p:sp>
      <p:sp>
        <p:nvSpPr>
          <p:cNvPr id="23" name="Text Box 21">
            <a:extLst>
              <a:ext uri="{FF2B5EF4-FFF2-40B4-BE49-F238E27FC236}">
                <a16:creationId xmlns:a16="http://schemas.microsoft.com/office/drawing/2014/main" id="{590D07FC-4477-4A44-9025-8EAEECA22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1221" y="3214093"/>
            <a:ext cx="519366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 b="1" dirty="0" err="1">
                <a:solidFill>
                  <a:srgbClr val="660033"/>
                </a:solidFill>
              </a:rPr>
              <a:t>đồ</a:t>
            </a:r>
            <a:r>
              <a:rPr lang="en-US" altLang="en-US" sz="3200" b="1" dirty="0">
                <a:solidFill>
                  <a:srgbClr val="660033"/>
                </a:solidFill>
              </a:rPr>
              <a:t> </a:t>
            </a:r>
            <a:r>
              <a:rPr lang="en-US" altLang="en-US" sz="3200" b="1" dirty="0" err="1">
                <a:solidFill>
                  <a:srgbClr val="660033"/>
                </a:solidFill>
              </a:rPr>
              <a:t>đạc</a:t>
            </a:r>
            <a:r>
              <a:rPr lang="en-US" altLang="en-US" sz="3200" b="1" dirty="0">
                <a:solidFill>
                  <a:srgbClr val="660033"/>
                </a:solidFill>
              </a:rPr>
              <a:t> </a:t>
            </a:r>
            <a:r>
              <a:rPr lang="en-US" altLang="en-US" sz="3200" b="1" dirty="0" err="1">
                <a:solidFill>
                  <a:srgbClr val="660033"/>
                </a:solidFill>
              </a:rPr>
              <a:t>trang</a:t>
            </a:r>
            <a:r>
              <a:rPr lang="en-US" altLang="en-US" sz="3200" b="1" dirty="0">
                <a:solidFill>
                  <a:srgbClr val="660033"/>
                </a:solidFill>
              </a:rPr>
              <a:t> </a:t>
            </a:r>
            <a:r>
              <a:rPr lang="en-US" altLang="en-US" sz="3200" b="1" dirty="0" err="1">
                <a:solidFill>
                  <a:srgbClr val="660033"/>
                </a:solidFill>
              </a:rPr>
              <a:t>trí</a:t>
            </a:r>
            <a:r>
              <a:rPr lang="en-US" altLang="en-US" sz="3200" b="1" dirty="0">
                <a:solidFill>
                  <a:srgbClr val="660033"/>
                </a:solidFill>
              </a:rPr>
              <a:t> </a:t>
            </a:r>
            <a:r>
              <a:rPr lang="en-US" altLang="en-US" sz="3200" b="1" dirty="0" err="1">
                <a:solidFill>
                  <a:srgbClr val="660033"/>
                </a:solidFill>
              </a:rPr>
              <a:t>nội</a:t>
            </a:r>
            <a:r>
              <a:rPr lang="en-US" altLang="en-US" sz="3200" b="1" dirty="0">
                <a:solidFill>
                  <a:srgbClr val="660033"/>
                </a:solidFill>
              </a:rPr>
              <a:t> </a:t>
            </a:r>
            <a:r>
              <a:rPr lang="en-US" altLang="en-US" sz="3200" b="1" dirty="0" err="1">
                <a:solidFill>
                  <a:srgbClr val="660033"/>
                </a:solidFill>
              </a:rPr>
              <a:t>thất</a:t>
            </a:r>
            <a:endParaRPr lang="en-US" altLang="en-US" sz="3200" b="1" dirty="0">
              <a:solidFill>
                <a:srgbClr val="660033"/>
              </a:solidFill>
            </a:endParaRPr>
          </a:p>
        </p:txBody>
      </p:sp>
      <p:sp>
        <p:nvSpPr>
          <p:cNvPr id="24" name="Text Box 22">
            <a:extLst>
              <a:ext uri="{FF2B5EF4-FFF2-40B4-BE49-F238E27FC236}">
                <a16:creationId xmlns:a16="http://schemas.microsoft.com/office/drawing/2014/main" id="{071F7A63-7DD8-4B32-81A8-A0CF9157D3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1221" y="3809120"/>
            <a:ext cx="90731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 b="1" dirty="0" err="1">
                <a:solidFill>
                  <a:srgbClr val="660033"/>
                </a:solidFill>
              </a:rPr>
              <a:t>liên</a:t>
            </a:r>
            <a:r>
              <a:rPr lang="en-US" altLang="en-US" sz="3200" b="1" dirty="0">
                <a:solidFill>
                  <a:srgbClr val="660033"/>
                </a:solidFill>
              </a:rPr>
              <a:t> </a:t>
            </a:r>
            <a:r>
              <a:rPr lang="en-US" altLang="en-US" sz="3200" b="1" dirty="0" err="1">
                <a:solidFill>
                  <a:srgbClr val="660033"/>
                </a:solidFill>
              </a:rPr>
              <a:t>lạc</a:t>
            </a:r>
            <a:r>
              <a:rPr lang="en-US" altLang="en-US" sz="3200" b="1" dirty="0">
                <a:solidFill>
                  <a:srgbClr val="660033"/>
                </a:solidFill>
              </a:rPr>
              <a:t> qua </a:t>
            </a:r>
            <a:r>
              <a:rPr lang="en-US" altLang="en-US" sz="3200" b="1" dirty="0" err="1">
                <a:solidFill>
                  <a:srgbClr val="660033"/>
                </a:solidFill>
              </a:rPr>
              <a:t>điện</a:t>
            </a:r>
            <a:r>
              <a:rPr lang="en-US" altLang="en-US" sz="3200" b="1" dirty="0">
                <a:solidFill>
                  <a:srgbClr val="660033"/>
                </a:solidFill>
              </a:rPr>
              <a:t> </a:t>
            </a:r>
            <a:r>
              <a:rPr lang="en-US" altLang="en-US" sz="3200" b="1" dirty="0" err="1">
                <a:solidFill>
                  <a:srgbClr val="660033"/>
                </a:solidFill>
              </a:rPr>
              <a:t>thoại</a:t>
            </a:r>
            <a:endParaRPr lang="en-US" altLang="en-US" sz="3200" b="1" dirty="0">
              <a:solidFill>
                <a:srgbClr val="660033"/>
              </a:solidFill>
            </a:endParaRPr>
          </a:p>
        </p:txBody>
      </p:sp>
      <p:sp>
        <p:nvSpPr>
          <p:cNvPr id="25" name="Text Box 23">
            <a:extLst>
              <a:ext uri="{FF2B5EF4-FFF2-40B4-BE49-F238E27FC236}">
                <a16:creationId xmlns:a16="http://schemas.microsoft.com/office/drawing/2014/main" id="{152A22D3-385C-4796-BA4D-34137A1E5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3122" y="4373155"/>
            <a:ext cx="39020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200" b="1" dirty="0" err="1">
                <a:solidFill>
                  <a:srgbClr val="660033"/>
                </a:solidFill>
              </a:rPr>
              <a:t>được</a:t>
            </a:r>
            <a:r>
              <a:rPr lang="en-US" altLang="en-US" sz="3200" b="1" dirty="0">
                <a:solidFill>
                  <a:srgbClr val="660033"/>
                </a:solidFill>
              </a:rPr>
              <a:t> </a:t>
            </a:r>
            <a:r>
              <a:rPr lang="en-US" altLang="en-US" sz="3200" b="1" dirty="0" err="1">
                <a:solidFill>
                  <a:srgbClr val="660033"/>
                </a:solidFill>
              </a:rPr>
              <a:t>nhận</a:t>
            </a:r>
            <a:r>
              <a:rPr lang="en-US" altLang="en-US" sz="3200" b="1" dirty="0">
                <a:solidFill>
                  <a:srgbClr val="660033"/>
                </a:solidFill>
              </a:rPr>
              <a:t> </a:t>
            </a:r>
            <a:r>
              <a:rPr lang="en-US" altLang="en-US" sz="3200" b="1" dirty="0" err="1">
                <a:solidFill>
                  <a:srgbClr val="660033"/>
                </a:solidFill>
              </a:rPr>
              <a:t>bởi</a:t>
            </a:r>
            <a:endParaRPr lang="en-US" altLang="en-US" sz="3200" b="1" dirty="0">
              <a:solidFill>
                <a:srgbClr val="660033"/>
              </a:solidFill>
            </a:endParaRPr>
          </a:p>
        </p:txBody>
      </p:sp>
      <p:sp>
        <p:nvSpPr>
          <p:cNvPr id="26" name="Text Box 24">
            <a:extLst>
              <a:ext uri="{FF2B5EF4-FFF2-40B4-BE49-F238E27FC236}">
                <a16:creationId xmlns:a16="http://schemas.microsoft.com/office/drawing/2014/main" id="{F2355254-651F-4209-B764-B5AB5F226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3122" y="4833846"/>
            <a:ext cx="39782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200" b="1" dirty="0" err="1">
                <a:solidFill>
                  <a:srgbClr val="660033"/>
                </a:solidFill>
              </a:rPr>
              <a:t>văn</a:t>
            </a:r>
            <a:r>
              <a:rPr lang="en-US" altLang="en-US" sz="3200" b="1" dirty="0">
                <a:solidFill>
                  <a:srgbClr val="660033"/>
                </a:solidFill>
              </a:rPr>
              <a:t> </a:t>
            </a:r>
            <a:r>
              <a:rPr lang="en-US" altLang="en-US" sz="3200" b="1" dirty="0" err="1">
                <a:solidFill>
                  <a:srgbClr val="660033"/>
                </a:solidFill>
              </a:rPr>
              <a:t>phòng</a:t>
            </a:r>
            <a:r>
              <a:rPr lang="en-US" altLang="en-US" sz="3200" b="1" dirty="0">
                <a:solidFill>
                  <a:srgbClr val="660033"/>
                </a:solidFill>
              </a:rPr>
              <a:t> </a:t>
            </a:r>
            <a:r>
              <a:rPr lang="en-US" altLang="en-US" sz="3200" b="1" dirty="0" err="1">
                <a:solidFill>
                  <a:srgbClr val="660033"/>
                </a:solidFill>
              </a:rPr>
              <a:t>phẩm</a:t>
            </a:r>
            <a:endParaRPr lang="en-US" altLang="en-US" sz="3200" b="1" dirty="0">
              <a:solidFill>
                <a:srgbClr val="660033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15F98E4-4CA6-4865-8EA5-2A74C8ABD5BA}"/>
              </a:ext>
            </a:extLst>
          </p:cNvPr>
          <p:cNvSpPr txBox="1"/>
          <p:nvPr/>
        </p:nvSpPr>
        <p:spPr>
          <a:xfrm>
            <a:off x="751840" y="213360"/>
            <a:ext cx="9885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FF0000"/>
                </a:solidFill>
              </a:rPr>
              <a:t>NEWWORD</a:t>
            </a:r>
          </a:p>
        </p:txBody>
      </p:sp>
    </p:spTree>
    <p:extLst>
      <p:ext uri="{BB962C8B-B14F-4D97-AF65-F5344CB8AC3E}">
        <p14:creationId xmlns:p14="http://schemas.microsoft.com/office/powerpoint/2010/main" val="67303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hoa li ti">
            <a:extLst>
              <a:ext uri="{FF2B5EF4-FFF2-40B4-BE49-F238E27FC236}">
                <a16:creationId xmlns:a16="http://schemas.microsoft.com/office/drawing/2014/main" id="{1A689EBD-D781-48A5-B6C9-B0F93FE42FB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762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hoa li ti">
            <a:extLst>
              <a:ext uri="{FF2B5EF4-FFF2-40B4-BE49-F238E27FC236}">
                <a16:creationId xmlns:a16="http://schemas.microsoft.com/office/drawing/2014/main" id="{D1FCE35C-5C89-4CDF-BB37-65764B69006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14800"/>
            <a:ext cx="762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 descr="hoa li ti">
            <a:extLst>
              <a:ext uri="{FF2B5EF4-FFF2-40B4-BE49-F238E27FC236}">
                <a16:creationId xmlns:a16="http://schemas.microsoft.com/office/drawing/2014/main" id="{BBE49BAE-B15C-4F06-AFF6-E887DC16DFE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857325" y="-1027430"/>
            <a:ext cx="762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1" descr="hoa li ti">
            <a:extLst>
              <a:ext uri="{FF2B5EF4-FFF2-40B4-BE49-F238E27FC236}">
                <a16:creationId xmlns:a16="http://schemas.microsoft.com/office/drawing/2014/main" id="{EA59CFEA-DF4A-4F2D-95E1-8FA49D344A7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15106">
            <a:off x="3466096" y="4798794"/>
            <a:ext cx="7620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hoa li ti">
            <a:extLst>
              <a:ext uri="{FF2B5EF4-FFF2-40B4-BE49-F238E27FC236}">
                <a16:creationId xmlns:a16="http://schemas.microsoft.com/office/drawing/2014/main" id="{366EB445-86ED-48B4-9B08-14A557DA810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896600" y="457200"/>
            <a:ext cx="7620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3" descr="hoa li ti">
            <a:extLst>
              <a:ext uri="{FF2B5EF4-FFF2-40B4-BE49-F238E27FC236}">
                <a16:creationId xmlns:a16="http://schemas.microsoft.com/office/drawing/2014/main" id="{B5499130-C95D-4CEC-80FE-E323177EE30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525000" y="-962660"/>
            <a:ext cx="762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5" descr="hoa li ti">
            <a:extLst>
              <a:ext uri="{FF2B5EF4-FFF2-40B4-BE49-F238E27FC236}">
                <a16:creationId xmlns:a16="http://schemas.microsoft.com/office/drawing/2014/main" id="{1866F8EF-9181-495D-9617-D26B79F59D4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96686">
            <a:off x="10896599" y="3635017"/>
            <a:ext cx="7620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hoa li ti">
            <a:extLst>
              <a:ext uri="{FF2B5EF4-FFF2-40B4-BE49-F238E27FC236}">
                <a16:creationId xmlns:a16="http://schemas.microsoft.com/office/drawing/2014/main" id="{B6DB9F0C-5293-48DE-9A6C-AEAF94F18B6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271650" y="-1019175"/>
            <a:ext cx="533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5" descr="hoa li ti">
            <a:extLst>
              <a:ext uri="{FF2B5EF4-FFF2-40B4-BE49-F238E27FC236}">
                <a16:creationId xmlns:a16="http://schemas.microsoft.com/office/drawing/2014/main" id="{8894B034-C23F-4F10-8F4A-7C58C46D90A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313796" y="4502569"/>
            <a:ext cx="636587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40">
            <a:extLst>
              <a:ext uri="{FF2B5EF4-FFF2-40B4-BE49-F238E27FC236}">
                <a16:creationId xmlns:a16="http://schemas.microsoft.com/office/drawing/2014/main" id="{A75C0586-B671-460E-A891-1A5EC14E3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133600"/>
            <a:ext cx="2819400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3600" b="1" i="1" dirty="0">
                <a:solidFill>
                  <a:srgbClr val="990000"/>
                </a:solidFill>
              </a:rPr>
              <a:t>1. </a:t>
            </a:r>
            <a:r>
              <a:rPr lang="en-US" altLang="en-US" sz="3600" b="1" i="1" dirty="0" err="1">
                <a:solidFill>
                  <a:srgbClr val="990000"/>
                </a:solidFill>
              </a:rPr>
              <a:t>cumestor</a:t>
            </a:r>
            <a:r>
              <a:rPr lang="en-US" altLang="en-US" sz="3600" b="1" i="1" dirty="0">
                <a:solidFill>
                  <a:srgbClr val="990000"/>
                </a:solidFill>
              </a:rPr>
              <a:t> </a:t>
            </a:r>
          </a:p>
          <a:p>
            <a:r>
              <a:rPr lang="en-US" altLang="en-US" sz="3600" b="1" i="1" dirty="0">
                <a:solidFill>
                  <a:srgbClr val="990000"/>
                </a:solidFill>
              </a:rPr>
              <a:t>3. </a:t>
            </a:r>
            <a:r>
              <a:rPr lang="en-US" altLang="en-US" sz="3600" b="1" i="1" dirty="0" err="1">
                <a:solidFill>
                  <a:srgbClr val="990000"/>
                </a:solidFill>
              </a:rPr>
              <a:t>messgea</a:t>
            </a:r>
            <a:endParaRPr lang="en-US" altLang="en-US" sz="3600" b="1" dirty="0">
              <a:solidFill>
                <a:srgbClr val="990000"/>
              </a:solidFill>
            </a:endParaRPr>
          </a:p>
          <a:p>
            <a:r>
              <a:rPr lang="en-US" altLang="en-US" sz="3600" b="1" i="1" dirty="0">
                <a:solidFill>
                  <a:srgbClr val="990000"/>
                </a:solidFill>
              </a:rPr>
              <a:t>2.funirretu            </a:t>
            </a:r>
          </a:p>
          <a:p>
            <a:r>
              <a:rPr lang="en-US" altLang="en-US" sz="3600" b="1" i="1" dirty="0">
                <a:solidFill>
                  <a:srgbClr val="990000"/>
                </a:solidFill>
              </a:rPr>
              <a:t>4.raehc</a:t>
            </a:r>
            <a:endParaRPr lang="en-US" altLang="en-US" sz="3600" b="1" dirty="0">
              <a:solidFill>
                <a:srgbClr val="990000"/>
              </a:solidFill>
            </a:endParaRPr>
          </a:p>
          <a:p>
            <a:r>
              <a:rPr lang="en-US" altLang="en-US" sz="3600" b="1" i="1" dirty="0">
                <a:solidFill>
                  <a:srgbClr val="990000"/>
                </a:solidFill>
              </a:rPr>
              <a:t>5. </a:t>
            </a:r>
            <a:r>
              <a:rPr lang="en-US" altLang="en-US" sz="3600" b="1" i="1" dirty="0" err="1">
                <a:solidFill>
                  <a:srgbClr val="990000"/>
                </a:solidFill>
              </a:rPr>
              <a:t>seircve</a:t>
            </a:r>
            <a:endParaRPr lang="en-US" altLang="en-US" sz="3600" b="1" i="1" dirty="0">
              <a:solidFill>
                <a:srgbClr val="990000"/>
              </a:solidFill>
            </a:endParaRPr>
          </a:p>
          <a:p>
            <a:r>
              <a:rPr lang="en-US" altLang="en-US" sz="3600" b="1" i="1" dirty="0">
                <a:solidFill>
                  <a:srgbClr val="990000"/>
                </a:solidFill>
              </a:rPr>
              <a:t>6. </a:t>
            </a:r>
            <a:r>
              <a:rPr lang="en-US" altLang="en-US" sz="3600" b="1" i="1" dirty="0" err="1">
                <a:solidFill>
                  <a:srgbClr val="990000"/>
                </a:solidFill>
              </a:rPr>
              <a:t>ledivyre</a:t>
            </a:r>
            <a:endParaRPr lang="en-US" altLang="en-US" sz="3600" b="1" i="1" dirty="0">
              <a:solidFill>
                <a:srgbClr val="990000"/>
              </a:solidFill>
            </a:endParaRPr>
          </a:p>
        </p:txBody>
      </p:sp>
      <p:sp>
        <p:nvSpPr>
          <p:cNvPr id="14" name="WordArt 41">
            <a:extLst>
              <a:ext uri="{FF2B5EF4-FFF2-40B4-BE49-F238E27FC236}">
                <a16:creationId xmlns:a16="http://schemas.microsoft.com/office/drawing/2014/main" id="{95D13AA6-EFEA-459D-A86F-7AF00B36CAA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95400" y="457200"/>
            <a:ext cx="6705600" cy="131445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Jumbled words:</a:t>
            </a:r>
          </a:p>
        </p:txBody>
      </p:sp>
      <p:sp>
        <p:nvSpPr>
          <p:cNvPr id="15" name="Text Box 42">
            <a:extLst>
              <a:ext uri="{FF2B5EF4-FFF2-40B4-BE49-F238E27FC236}">
                <a16:creationId xmlns:a16="http://schemas.microsoft.com/office/drawing/2014/main" id="{D45777AB-04A7-431A-B200-9A379B57C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133600"/>
            <a:ext cx="28873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 dirty="0">
                <a:sym typeface="Wingdings" panose="05000000000000000000" pitchFamily="2" charset="2"/>
              </a:rPr>
              <a:t> customer</a:t>
            </a:r>
            <a:endParaRPr lang="en-US" altLang="en-US" sz="3600" b="1" dirty="0"/>
          </a:p>
        </p:txBody>
      </p:sp>
      <p:sp>
        <p:nvSpPr>
          <p:cNvPr id="16" name="Text Box 43">
            <a:extLst>
              <a:ext uri="{FF2B5EF4-FFF2-40B4-BE49-F238E27FC236}">
                <a16:creationId xmlns:a16="http://schemas.microsoft.com/office/drawing/2014/main" id="{03FAD2A4-69A8-468E-8C43-D1640097A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743200"/>
            <a:ext cx="275787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 dirty="0">
                <a:sym typeface="Wingdings" panose="05000000000000000000" pitchFamily="2" charset="2"/>
              </a:rPr>
              <a:t> message</a:t>
            </a:r>
            <a:endParaRPr lang="en-US" altLang="en-US" sz="3600" b="1" dirty="0"/>
          </a:p>
        </p:txBody>
      </p:sp>
      <p:sp>
        <p:nvSpPr>
          <p:cNvPr id="17" name="Text Box 44">
            <a:extLst>
              <a:ext uri="{FF2B5EF4-FFF2-40B4-BE49-F238E27FC236}">
                <a16:creationId xmlns:a16="http://schemas.microsoft.com/office/drawing/2014/main" id="{E864AD64-DB86-490A-B013-09EB51D79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276600"/>
            <a:ext cx="28045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 dirty="0">
                <a:sym typeface="Wingdings" panose="05000000000000000000" pitchFamily="2" charset="2"/>
              </a:rPr>
              <a:t> furniture</a:t>
            </a:r>
            <a:endParaRPr lang="en-US" altLang="en-US" sz="3600" b="1" dirty="0"/>
          </a:p>
        </p:txBody>
      </p:sp>
      <p:sp>
        <p:nvSpPr>
          <p:cNvPr id="18" name="Text Box 45">
            <a:extLst>
              <a:ext uri="{FF2B5EF4-FFF2-40B4-BE49-F238E27FC236}">
                <a16:creationId xmlns:a16="http://schemas.microsoft.com/office/drawing/2014/main" id="{C6F85C0A-1E25-4FBF-9ADF-078A393AF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3810000"/>
            <a:ext cx="20409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>
                <a:sym typeface="Wingdings" panose="05000000000000000000" pitchFamily="2" charset="2"/>
              </a:rPr>
              <a:t> reach</a:t>
            </a:r>
            <a:endParaRPr lang="en-US" altLang="en-US" sz="3600" b="1"/>
          </a:p>
        </p:txBody>
      </p:sp>
      <p:sp>
        <p:nvSpPr>
          <p:cNvPr id="19" name="Text Box 46">
            <a:extLst>
              <a:ext uri="{FF2B5EF4-FFF2-40B4-BE49-F238E27FC236}">
                <a16:creationId xmlns:a16="http://schemas.microsoft.com/office/drawing/2014/main" id="{652DD359-5608-4374-9A4F-57C5FE277A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343400"/>
            <a:ext cx="244592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>
                <a:sym typeface="Wingdings" panose="05000000000000000000" pitchFamily="2" charset="2"/>
              </a:rPr>
              <a:t> service</a:t>
            </a:r>
            <a:endParaRPr lang="en-US" altLang="en-US" sz="3600" b="1"/>
          </a:p>
        </p:txBody>
      </p:sp>
      <p:sp>
        <p:nvSpPr>
          <p:cNvPr id="20" name="Text Box 47">
            <a:extLst>
              <a:ext uri="{FF2B5EF4-FFF2-40B4-BE49-F238E27FC236}">
                <a16:creationId xmlns:a16="http://schemas.microsoft.com/office/drawing/2014/main" id="{271BCEE6-1B5B-4E11-AAAD-2773E7F9DB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876800"/>
            <a:ext cx="26582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 b="1">
                <a:sym typeface="Wingdings" panose="05000000000000000000" pitchFamily="2" charset="2"/>
              </a:rPr>
              <a:t> delivery</a:t>
            </a:r>
            <a:endParaRPr lang="en-US" altLang="en-US" sz="3600" b="1"/>
          </a:p>
        </p:txBody>
      </p:sp>
    </p:spTree>
    <p:extLst>
      <p:ext uri="{BB962C8B-B14F-4D97-AF65-F5344CB8AC3E}">
        <p14:creationId xmlns:p14="http://schemas.microsoft.com/office/powerpoint/2010/main" val="43649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CE820972-A638-4B37-B4C4-41CA48E806E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pic>
          <p:nvPicPr>
            <p:cNvPr id="5" name="Picture 3">
              <a:extLst>
                <a:ext uri="{FF2B5EF4-FFF2-40B4-BE49-F238E27FC236}">
                  <a16:creationId xmlns:a16="http://schemas.microsoft.com/office/drawing/2014/main" id="{AE5BFC31-42A0-4B8E-9BF0-3E3A40A38C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17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>
              <a:extLst>
                <a:ext uri="{FF2B5EF4-FFF2-40B4-BE49-F238E27FC236}">
                  <a16:creationId xmlns:a16="http://schemas.microsoft.com/office/drawing/2014/main" id="{39D44A7C-25DD-4578-97DB-8362F4D78A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776"/>
              <a:ext cx="5760" cy="25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Rectangle 5">
            <a:extLst>
              <a:ext uri="{FF2B5EF4-FFF2-40B4-BE49-F238E27FC236}">
                <a16:creationId xmlns:a16="http://schemas.microsoft.com/office/drawing/2014/main" id="{C1838472-E0CB-4AB1-9A90-46797A5B5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487420"/>
            <a:ext cx="1676400" cy="381000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400" b="1" i="1" dirty="0">
                <a:solidFill>
                  <a:srgbClr val="FF0066"/>
                </a:solidFill>
              </a:rPr>
              <a:t>June 16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74FDC611-EC9F-4205-869E-65A32781D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8420" y="4067810"/>
            <a:ext cx="1981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000" b="1" i="1" dirty="0">
                <a:solidFill>
                  <a:srgbClr val="FF0066"/>
                </a:solidFill>
              </a:rPr>
              <a:t>After </a:t>
            </a:r>
            <a:r>
              <a:rPr lang="en-US" altLang="en-US" sz="2400" b="1" i="1" dirty="0">
                <a:solidFill>
                  <a:srgbClr val="FF0066"/>
                </a:solidFill>
              </a:rPr>
              <a:t>midday</a:t>
            </a:r>
            <a:endParaRPr lang="en-US" altLang="en-US" sz="2000" b="1" i="1" dirty="0">
              <a:solidFill>
                <a:srgbClr val="FF0066"/>
              </a:solidFill>
            </a:endParaRP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6C8E5747-FC37-46E1-A36E-73A4C0611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0320" y="4887006"/>
            <a:ext cx="4917440" cy="59939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pPr eaLnBrk="0" hangingPunct="0"/>
            <a:r>
              <a:rPr lang="en-US" altLang="en-US" sz="2800" b="1" i="1" dirty="0">
                <a:solidFill>
                  <a:srgbClr val="FF0066"/>
                </a:solidFill>
                <a:latin typeface="Tahoma" panose="020B0604030504040204" pitchFamily="34" charset="0"/>
              </a:rPr>
              <a:t>about his stationary order</a:t>
            </a:r>
            <a:r>
              <a:rPr lang="en-US" altLang="en-US" sz="2800" b="1" dirty="0">
                <a:solidFill>
                  <a:srgbClr val="FF0066"/>
                </a:solidFill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B596DA1F-F5BA-4552-98C9-FD55E1D340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6017" y="6154419"/>
            <a:ext cx="1752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800" b="1" i="1" dirty="0">
                <a:solidFill>
                  <a:srgbClr val="FF0066"/>
                </a:solidFill>
              </a:rPr>
              <a:t>Mr. </a:t>
            </a:r>
            <a:r>
              <a:rPr lang="en-US" altLang="en-US" sz="2800" b="1" i="1" dirty="0" err="1">
                <a:solidFill>
                  <a:srgbClr val="FF0066"/>
                </a:solidFill>
              </a:rPr>
              <a:t>Toan</a:t>
            </a:r>
            <a:endParaRPr lang="en-US" altLang="en-US" sz="2800" b="1" i="1" dirty="0">
              <a:solidFill>
                <a:srgbClr val="FF0066"/>
              </a:solidFill>
            </a:endParaRP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77F9BDC3-FC56-4FC9-8733-0EB718C2F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4504690"/>
            <a:ext cx="1752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800" b="1" i="1" dirty="0">
                <a:solidFill>
                  <a:srgbClr val="FF0066"/>
                </a:solidFill>
              </a:rPr>
              <a:t>Mrs. Van</a:t>
            </a:r>
          </a:p>
        </p:txBody>
      </p:sp>
      <p:pic>
        <p:nvPicPr>
          <p:cNvPr id="12" name="Picture 10">
            <a:extLst>
              <a:ext uri="{FF2B5EF4-FFF2-40B4-BE49-F238E27FC236}">
                <a16:creationId xmlns:a16="http://schemas.microsoft.com/office/drawing/2014/main" id="{1FD5E840-740B-47EF-A8EE-E1CA80D6CAC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578665">
            <a:off x="7239000" y="2590800"/>
            <a:ext cx="1035050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1">
            <a:extLst>
              <a:ext uri="{FF2B5EF4-FFF2-40B4-BE49-F238E27FC236}">
                <a16:creationId xmlns:a16="http://schemas.microsoft.com/office/drawing/2014/main" id="{E212B283-6749-4FDA-AA8D-7953EB6FE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0720" y="5486399"/>
            <a:ext cx="779272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altLang="en-US" sz="2000" b="1" i="1" dirty="0">
                <a:solidFill>
                  <a:srgbClr val="FF0066"/>
                </a:solidFill>
                <a:latin typeface="Tahoma" panose="020B0604030504040204" pitchFamily="34" charset="0"/>
              </a:rPr>
              <a:t>to call him after lunch. His telephone number is 8 634 082</a:t>
            </a:r>
          </a:p>
        </p:txBody>
      </p:sp>
    </p:spTree>
    <p:extLst>
      <p:ext uri="{BB962C8B-B14F-4D97-AF65-F5344CB8AC3E}">
        <p14:creationId xmlns:p14="http://schemas.microsoft.com/office/powerpoint/2010/main" val="11798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rite2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982F0B9-ECBC-4D0E-BEED-8D378878EE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7600"/>
            <a:ext cx="121920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B619B3FB-5BBD-4669-9390-5C2A0B90B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6482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800" b="1" i="1">
                <a:solidFill>
                  <a:schemeClr val="bg1"/>
                </a:solidFill>
              </a:rPr>
              <a:t>Nancy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6D0B5949-59D0-4A04-A29B-9AA791DE85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61722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sz="2800" b="1" i="1">
                <a:solidFill>
                  <a:schemeClr val="bg1"/>
                </a:solidFill>
              </a:rPr>
              <a:t>Lisa</a:t>
            </a:r>
          </a:p>
        </p:txBody>
      </p:sp>
      <p:grpSp>
        <p:nvGrpSpPr>
          <p:cNvPr id="7" name="Group 5">
            <a:extLst>
              <a:ext uri="{FF2B5EF4-FFF2-40B4-BE49-F238E27FC236}">
                <a16:creationId xmlns:a16="http://schemas.microsoft.com/office/drawing/2014/main" id="{87E3D5A9-4EF2-4C4E-AF9E-B9FE421B1A56}"/>
              </a:ext>
            </a:extLst>
          </p:cNvPr>
          <p:cNvGrpSpPr>
            <a:grpSpLocks/>
          </p:cNvGrpSpPr>
          <p:nvPr/>
        </p:nvGrpSpPr>
        <p:grpSpPr bwMode="auto">
          <a:xfrm>
            <a:off x="-1" y="0"/>
            <a:ext cx="12191999" cy="3657600"/>
            <a:chOff x="0" y="0"/>
            <a:chExt cx="5760" cy="2352"/>
          </a:xfrm>
        </p:grpSpPr>
        <p:pic>
          <p:nvPicPr>
            <p:cNvPr id="8" name="Picture 6">
              <a:extLst>
                <a:ext uri="{FF2B5EF4-FFF2-40B4-BE49-F238E27FC236}">
                  <a16:creationId xmlns:a16="http://schemas.microsoft.com/office/drawing/2014/main" id="{D5AD5D48-17C1-48C6-AF48-54AF5E1EE0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" y="0"/>
              <a:ext cx="5664" cy="1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7">
              <a:extLst>
                <a:ext uri="{FF2B5EF4-FFF2-40B4-BE49-F238E27FC236}">
                  <a16:creationId xmlns:a16="http://schemas.microsoft.com/office/drawing/2014/main" id="{AE169D7A-9926-475D-A3AA-63261E221B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344"/>
              <a:ext cx="5760" cy="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8">
              <a:extLst>
                <a:ext uri="{FF2B5EF4-FFF2-40B4-BE49-F238E27FC236}">
                  <a16:creationId xmlns:a16="http://schemas.microsoft.com/office/drawing/2014/main" id="{F4F75FCE-8298-4FD2-A638-C62528F3B68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" y="1152"/>
              <a:ext cx="5664" cy="1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Text Box 12">
            <a:extLst>
              <a:ext uri="{FF2B5EF4-FFF2-40B4-BE49-F238E27FC236}">
                <a16:creationId xmlns:a16="http://schemas.microsoft.com/office/drawing/2014/main" id="{09908158-2530-4C8F-9ADC-01711F05E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5867" y="3482800"/>
            <a:ext cx="50319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FF0066"/>
                </a:solidFill>
              </a:rPr>
              <a:t>September 15th</a:t>
            </a: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22803B4B-778E-4C7D-9B88-F0A8C77F5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6816" y="3890727"/>
            <a:ext cx="12747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 dirty="0">
                <a:solidFill>
                  <a:srgbClr val="FF0066"/>
                </a:solidFill>
              </a:rPr>
              <a:t>10.am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C834F130-017C-4FB2-9FCA-7599BE208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0005" y="4591041"/>
            <a:ext cx="13179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b="1" dirty="0">
                <a:solidFill>
                  <a:srgbClr val="FF0066"/>
                </a:solidFill>
              </a:rPr>
              <a:t>Nancy</a:t>
            </a:r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6B3EDE2C-230F-4994-9649-260654164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5867" y="6135544"/>
            <a:ext cx="151307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FF0066"/>
                </a:solidFill>
              </a:rPr>
              <a:t>Lisa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563FF6C-9B6B-4BB2-B5B6-8BAC0FF36DC5}"/>
              </a:ext>
            </a:extLst>
          </p:cNvPr>
          <p:cNvSpPr txBox="1"/>
          <p:nvPr/>
        </p:nvSpPr>
        <p:spPr>
          <a:xfrm>
            <a:off x="3028347" y="5162410"/>
            <a:ext cx="11705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</a:rPr>
              <a:t>Tom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599D588-6233-42C5-BE12-42194326845F}"/>
              </a:ext>
            </a:extLst>
          </p:cNvPr>
          <p:cNvSpPr txBox="1"/>
          <p:nvPr/>
        </p:nvSpPr>
        <p:spPr>
          <a:xfrm>
            <a:off x="7641049" y="5114261"/>
            <a:ext cx="47086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>
                <a:solidFill>
                  <a:srgbClr val="FF0066"/>
                </a:solidFill>
              </a:rPr>
              <a:t>playing tennis this afternoon.</a:t>
            </a:r>
            <a:endParaRPr lang="en-US" sz="2400" b="1" dirty="0">
              <a:solidFill>
                <a:srgbClr val="FF0066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7BE5CF0-91F4-43DD-9667-C4CA24D5CAA1}"/>
              </a:ext>
            </a:extLst>
          </p:cNvPr>
          <p:cNvSpPr txBox="1"/>
          <p:nvPr/>
        </p:nvSpPr>
        <p:spPr>
          <a:xfrm>
            <a:off x="4425362" y="5645798"/>
            <a:ext cx="60429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 dirty="0">
                <a:solidFill>
                  <a:srgbClr val="FF0066"/>
                </a:solidFill>
              </a:rPr>
              <a:t>come over to pick you up at 1.30.</a:t>
            </a:r>
            <a:endParaRPr lang="en-US" sz="2800" b="1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85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52</TotalTime>
  <Words>486</Words>
  <Application>Microsoft Office PowerPoint</Application>
  <PresentationFormat>Widescreen</PresentationFormat>
  <Paragraphs>189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.VnTimeH</vt:lpstr>
      <vt:lpstr>VNI-Auchon</vt:lpstr>
      <vt:lpstr>Arial</vt:lpstr>
      <vt:lpstr>Arial Black</vt:lpstr>
      <vt:lpstr>Impact</vt:lpstr>
      <vt:lpstr>Rockwell</vt:lpstr>
      <vt:lpstr>Tahoma</vt:lpstr>
      <vt:lpstr>Times New Roman</vt:lpstr>
      <vt:lpstr>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Công Hiếu_CT_2023</dc:creator>
  <cp:lastModifiedBy>Nguyễn Công Hiếu_CT_2023</cp:lastModifiedBy>
  <cp:revision>4</cp:revision>
  <dcterms:created xsi:type="dcterms:W3CDTF">2021-09-17T10:42:50Z</dcterms:created>
  <dcterms:modified xsi:type="dcterms:W3CDTF">2021-09-17T16:19:05Z</dcterms:modified>
</cp:coreProperties>
</file>