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83" r:id="rId2"/>
    <p:sldId id="292" r:id="rId3"/>
    <p:sldId id="31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17"/>
    <p:restoredTop sz="84979"/>
  </p:normalViewPr>
  <p:slideViewPr>
    <p:cSldViewPr snapToGrid="0" snapToObjects="1">
      <p:cViewPr varScale="1">
        <p:scale>
          <a:sx n="62" d="100"/>
          <a:sy n="62" d="100"/>
        </p:scale>
        <p:origin x="1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41562CA-EE7D-A54E-8CEF-2654AC7D4B0B}"/>
              </a:ext>
            </a:extLst>
          </p:cNvPr>
          <p:cNvSpPr txBox="1"/>
          <p:nvPr userDrawn="1"/>
        </p:nvSpPr>
        <p:spPr>
          <a:xfrm>
            <a:off x="4171891" y="-23405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05254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912736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74683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57794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28558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33493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67459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50034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49835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1931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9069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98439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29686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4129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26692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98870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8357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23395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55148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43708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  <p:sldLayoutId id="2147483685" r:id="rId20"/>
    <p:sldLayoutId id="2147483686" r:id="rId21"/>
    <p:sldLayoutId id="2147483682" r:id="rId22"/>
    <p:sldLayoutId id="2147483665" r:id="rId2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025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6" y="599208"/>
            <a:ext cx="9014016" cy="5583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9590" y="2710326"/>
            <a:ext cx="1352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fantasy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6276" y="3050969"/>
            <a:ext cx="1515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arts and crafts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93350" y="3704390"/>
            <a:ext cx="1352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4879" y="4361186"/>
            <a:ext cx="1352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sign 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5661" y="4694742"/>
            <a:ext cx="1352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literature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1699" y="5023133"/>
            <a:ext cx="1352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geography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5536" y="5355928"/>
            <a:ext cx="1352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drama club</a:t>
            </a:r>
          </a:p>
        </p:txBody>
      </p:sp>
    </p:spTree>
    <p:extLst>
      <p:ext uri="{BB962C8B-B14F-4D97-AF65-F5344CB8AC3E}">
        <p14:creationId xmlns:p14="http://schemas.microsoft.com/office/powerpoint/2010/main" val="25244351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478"/>
            <a:ext cx="9048530" cy="379224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65122" y="2040930"/>
            <a:ext cx="470360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05694" y="2397260"/>
            <a:ext cx="650469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4509" y="2732808"/>
            <a:ext cx="299600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56062" y="3148445"/>
            <a:ext cx="216303" cy="2450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43845" y="3477490"/>
            <a:ext cx="760264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20856" y="4083192"/>
            <a:ext cx="472962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20937" y="4464618"/>
            <a:ext cx="718354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649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859"/>
            <a:ext cx="8970686" cy="23998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68633" y="2324524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920049" y="2691244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20049" y="3058602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27368" y="3394150"/>
            <a:ext cx="304106" cy="3355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130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14" y="523093"/>
            <a:ext cx="7404386" cy="57841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72251" y="4337934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adventure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1914" y="4604635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41523" y="4875637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author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32000" y="5167421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mystery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6 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8189" y="37774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702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340FB3-A05A-48B8-848B-7257EBA29A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921216"/>
              </p:ext>
            </p:extLst>
          </p:nvPr>
        </p:nvGraphicFramePr>
        <p:xfrm>
          <a:off x="299545" y="1097692"/>
          <a:ext cx="8513379" cy="5241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4598">
                  <a:extLst>
                    <a:ext uri="{9D8B030D-6E8A-4147-A177-3AD203B41FA5}">
                      <a16:colId xmlns:a16="http://schemas.microsoft.com/office/drawing/2014/main" val="3208659689"/>
                    </a:ext>
                  </a:extLst>
                </a:gridCol>
                <a:gridCol w="2762905">
                  <a:extLst>
                    <a:ext uri="{9D8B030D-6E8A-4147-A177-3AD203B41FA5}">
                      <a16:colId xmlns:a16="http://schemas.microsoft.com/office/drawing/2014/main" val="4014766653"/>
                    </a:ext>
                  </a:extLst>
                </a:gridCol>
                <a:gridCol w="764154">
                  <a:extLst>
                    <a:ext uri="{9D8B030D-6E8A-4147-A177-3AD203B41FA5}">
                      <a16:colId xmlns:a16="http://schemas.microsoft.com/office/drawing/2014/main" val="783947838"/>
                    </a:ext>
                  </a:extLst>
                </a:gridCol>
                <a:gridCol w="3681722">
                  <a:extLst>
                    <a:ext uri="{9D8B030D-6E8A-4147-A177-3AD203B41FA5}">
                      <a16:colId xmlns:a16="http://schemas.microsoft.com/office/drawing/2014/main" val="1151953146"/>
                    </a:ext>
                  </a:extLst>
                </a:gridCol>
              </a:tblGrid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Words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Meaning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284223738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fantasy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Chuyện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tưởng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effectLst/>
                          <a:latin typeface="+mn-lt"/>
                        </a:rPr>
                        <a:t>tượng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0504383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adventure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cuộc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phiêu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effectLst/>
                          <a:latin typeface="+mn-lt"/>
                        </a:rPr>
                        <a:t>lưu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192145031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novel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tiểu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thuyết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3501106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author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tác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effectLst/>
                          <a:latin typeface="+mn-lt"/>
                        </a:rPr>
                        <a:t>giả</a:t>
                      </a:r>
                      <a:endParaRPr lang="vi-VN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575672476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mystery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(n)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sự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huyền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effectLst/>
                          <a:latin typeface="+mn-lt"/>
                        </a:rPr>
                        <a:t>bí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37473384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would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+mn-lt"/>
                        </a:rPr>
                        <a:t> like to V_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 smtClean="0">
                          <a:effectLst/>
                        </a:rPr>
                        <a:t>(v)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Muốn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954743410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secret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điều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bí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effectLst/>
                          <a:latin typeface="+mn-lt"/>
                        </a:rPr>
                        <a:t>mật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10999343"/>
                  </a:ext>
                </a:extLst>
              </a:tr>
              <a:tr h="582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event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(n)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sự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effectLst/>
                          <a:latin typeface="+mn-lt"/>
                        </a:rPr>
                        <a:t>kiện</a:t>
                      </a:r>
                      <a:endParaRPr lang="en-US" sz="2000" b="0" i="0" u="none" strike="noStrike" dirty="0">
                        <a:effectLst/>
                        <a:latin typeface="+mn-lt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51609493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EE18556-219D-431D-8B47-82DE95033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33" y="265904"/>
            <a:ext cx="750073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2: SHOOL –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1 (period 1)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756B3-ECAA-4D2F-83E7-CBFBEA2ED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21" y="666013"/>
            <a:ext cx="280946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words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174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55" y="726930"/>
            <a:ext cx="8620125" cy="4905375"/>
          </a:xfrm>
          <a:prstGeom prst="rect">
            <a:avLst/>
          </a:prstGeom>
        </p:spPr>
      </p:pic>
      <p:pic>
        <p:nvPicPr>
          <p:cNvPr id="3" name="27 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8179" y="916853"/>
            <a:ext cx="369165" cy="3691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57402" y="1327582"/>
            <a:ext cx="719743" cy="2830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49930" y="1669827"/>
            <a:ext cx="844088" cy="2830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16853" y="2485677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author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6233" y="2826221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interesting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0998" y="3161601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2213" y="3499337"/>
            <a:ext cx="1352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author</a:t>
            </a:r>
          </a:p>
        </p:txBody>
      </p:sp>
      <p:pic>
        <p:nvPicPr>
          <p:cNvPr id="11" name="28 Track 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5517" y="3988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385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6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9" y="1266681"/>
            <a:ext cx="8818115" cy="41000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81158" y="3696710"/>
            <a:ext cx="480752" cy="25278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81158" y="3958938"/>
            <a:ext cx="480752" cy="2389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81158" y="4230613"/>
            <a:ext cx="480752" cy="2478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21188" y="4445864"/>
            <a:ext cx="459970" cy="28301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028116" y="4764089"/>
            <a:ext cx="453042" cy="21272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463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94" y="1681162"/>
            <a:ext cx="8655373" cy="35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30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54">
                        <a14:foregroundMark x1="79147" y1="0" x2="48502" y2="98287"/>
                        <a14:foregroundMark x1="23387" y1="2570" x2="115" y2="99786"/>
                        <a14:foregroundMark x1="1037" y1="1285" x2="99539" y2="68951"/>
                        <a14:foregroundMark x1="91820" y1="1713" x2="65783" y2="81585"/>
                        <a14:foregroundMark x1="91014" y1="5782" x2="99539" y2="67024"/>
                        <a14:foregroundMark x1="92742" y1="67024" x2="69700" y2="77516"/>
                        <a14:foregroundMark x1="43088" y1="2784" x2="17051" y2="86510"/>
                        <a14:foregroundMark x1="691" y1="21413" x2="42512" y2="83084"/>
                        <a14:foregroundMark x1="40668" y1="29550" x2="40899" y2="85439"/>
                        <a14:foregroundMark x1="57258" y1="2570" x2="57719" y2="62099"/>
                        <a14:foregroundMark x1="576" y1="17345" x2="99539" y2="6424"/>
                        <a14:foregroundMark x1="41475" y1="10064" x2="65553" y2="82441"/>
                        <a14:foregroundMark x1="346" y1="47109" x2="56912" y2="55889"/>
                        <a14:foregroundMark x1="20853" y1="79015" x2="57143" y2="71092"/>
                        <a14:foregroundMark x1="48618" y1="23983" x2="26267" y2="85653"/>
                        <a14:foregroundMark x1="346" y1="34690" x2="18318" y2="86510"/>
                        <a14:foregroundMark x1="68088" y1="54390" x2="99309" y2="77516"/>
                        <a14:foregroundMark x1="30991" y1="2570" x2="79032" y2="3212"/>
                        <a14:foregroundMark x1="7028" y1="2355" x2="43088" y2="9850"/>
                        <a14:foregroundMark x1="806" y1="10064" x2="32028" y2="38330"/>
                        <a14:foregroundMark x1="28687" y1="19486" x2="14631" y2="76017"/>
                        <a14:foregroundMark x1="18088" y1="15846" x2="0" y2="62955"/>
                        <a14:foregroundMark x1="39401" y1="35332" x2="20046" y2="85439"/>
                        <a14:foregroundMark x1="3111" y1="52034" x2="11290" y2="85011"/>
                        <a14:foregroundMark x1="17281" y1="27837" x2="24194" y2="57173"/>
                        <a14:foregroundMark x1="47811" y1="45610" x2="44585" y2="88865"/>
                        <a14:foregroundMark x1="30760" y1="64882" x2="33986" y2="86510"/>
                        <a14:foregroundMark x1="51382" y1="48822" x2="51498" y2="72591"/>
                        <a14:foregroundMark x1="48963" y1="21413" x2="99309" y2="44325"/>
                        <a14:foregroundMark x1="65783" y1="11991" x2="99654" y2="26552"/>
                        <a14:backgroundMark x1="95737" y1="83084" x2="98848" y2="91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05" y="820449"/>
            <a:ext cx="8942861" cy="48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074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55" y="482101"/>
            <a:ext cx="7686401" cy="5814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619" y="3574472"/>
            <a:ext cx="173676" cy="202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855" y="4714008"/>
            <a:ext cx="173676" cy="202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473" y="4704482"/>
            <a:ext cx="173676" cy="202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832762"/>
            <a:ext cx="173676" cy="202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121" y="5832762"/>
            <a:ext cx="173676" cy="202622"/>
          </a:xfrm>
          <a:prstGeom prst="rect">
            <a:avLst/>
          </a:prstGeom>
        </p:spPr>
      </p:pic>
      <p:pic>
        <p:nvPicPr>
          <p:cNvPr id="9" name="CD2-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7048" y="1796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382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2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C796CE-7D39-DE45-BAD5-D6C34502DDD6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Review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579"/>
            <a:ext cx="9019309" cy="52069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03373" y="3304309"/>
            <a:ext cx="176645" cy="831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42809" y="3598718"/>
            <a:ext cx="176645" cy="831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143010" y="3290454"/>
            <a:ext cx="176645" cy="831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98123" y="3598717"/>
            <a:ext cx="176645" cy="831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718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2459</TotalTime>
  <Words>114</Words>
  <Application>Microsoft Office PowerPoint</Application>
  <PresentationFormat>On-screen Show (4:3)</PresentationFormat>
  <Paragraphs>64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Cambria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196</cp:revision>
  <dcterms:created xsi:type="dcterms:W3CDTF">2019-07-02T02:13:33Z</dcterms:created>
  <dcterms:modified xsi:type="dcterms:W3CDTF">2021-10-07T03:01:36Z</dcterms:modified>
</cp:coreProperties>
</file>