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 id="2147483675" r:id="rId2"/>
  </p:sldMasterIdLst>
  <p:notesMasterIdLst>
    <p:notesMasterId r:id="rId32"/>
  </p:notesMasterIdLst>
  <p:sldIdLst>
    <p:sldId id="256" r:id="rId3"/>
    <p:sldId id="257" r:id="rId4"/>
    <p:sldId id="258" r:id="rId5"/>
    <p:sldId id="259" r:id="rId6"/>
    <p:sldId id="260" r:id="rId7"/>
    <p:sldId id="262" r:id="rId8"/>
    <p:sldId id="323" r:id="rId9"/>
    <p:sldId id="263" r:id="rId10"/>
    <p:sldId id="309" r:id="rId11"/>
    <p:sldId id="310" r:id="rId12"/>
    <p:sldId id="311" r:id="rId13"/>
    <p:sldId id="322" r:id="rId14"/>
    <p:sldId id="267" r:id="rId15"/>
    <p:sldId id="312" r:id="rId16"/>
    <p:sldId id="324" r:id="rId17"/>
    <p:sldId id="276" r:id="rId18"/>
    <p:sldId id="272" r:id="rId19"/>
    <p:sldId id="316" r:id="rId20"/>
    <p:sldId id="315" r:id="rId21"/>
    <p:sldId id="317" r:id="rId22"/>
    <p:sldId id="313" r:id="rId23"/>
    <p:sldId id="314" r:id="rId24"/>
    <p:sldId id="321" r:id="rId25"/>
    <p:sldId id="325" r:id="rId26"/>
    <p:sldId id="282" r:id="rId27"/>
    <p:sldId id="280" r:id="rId28"/>
    <p:sldId id="318" r:id="rId29"/>
    <p:sldId id="319" r:id="rId30"/>
    <p:sldId id="320"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140E64-4373-4C8D-BCBB-07256B65901B}">
  <a:tblStyle styleId="{B1140E64-4373-4C8D-BCBB-07256B65901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972"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918943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4389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4997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4715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a9179a95d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a9179a95d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369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8057d6047a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8057d6047a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1731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a9179a95d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a9179a95d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986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9435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788287017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788287017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3857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9179a95dd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9179a95dd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157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5284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6"/>
        <p:cNvGrpSpPr/>
        <p:nvPr/>
      </p:nvGrpSpPr>
      <p:grpSpPr>
        <a:xfrm>
          <a:off x="0" y="0"/>
          <a:ext cx="0" cy="0"/>
          <a:chOff x="0" y="0"/>
          <a:chExt cx="0" cy="0"/>
        </a:xfrm>
      </p:grpSpPr>
      <p:sp>
        <p:nvSpPr>
          <p:cNvPr id="5547" name="Google Shape;5547;g7882870172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8" name="Google Shape;5548;g7882870172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9160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882870172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7882870172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6726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0421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6"/>
        <p:cNvGrpSpPr/>
        <p:nvPr/>
      </p:nvGrpSpPr>
      <p:grpSpPr>
        <a:xfrm>
          <a:off x="0" y="0"/>
          <a:ext cx="0" cy="0"/>
          <a:chOff x="0" y="0"/>
          <a:chExt cx="0" cy="0"/>
        </a:xfrm>
      </p:grpSpPr>
      <p:sp>
        <p:nvSpPr>
          <p:cNvPr id="5547" name="Google Shape;5547;g7882870172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8" name="Google Shape;5548;g7882870172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7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7882870172_0_4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7882870172_0_4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1278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b1368316cc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b1368316cc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3689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b0add53432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b0add53432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566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6196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1803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7568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0254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5792148" y="928542"/>
            <a:ext cx="8536475" cy="3286425"/>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685800" y="1000925"/>
            <a:ext cx="5760900" cy="17964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685800" y="2834125"/>
            <a:ext cx="38862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2478965" y="3238280"/>
            <a:ext cx="8536475" cy="3286425"/>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4021437" y="2191332"/>
            <a:ext cx="5350044" cy="2952363"/>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2">
  <p:cSld name="CUSTOM_6">
    <p:spTree>
      <p:nvGrpSpPr>
        <p:cNvPr id="1" name="Shape 253"/>
        <p:cNvGrpSpPr/>
        <p:nvPr/>
      </p:nvGrpSpPr>
      <p:grpSpPr>
        <a:xfrm>
          <a:off x="0" y="0"/>
          <a:ext cx="0" cy="0"/>
          <a:chOff x="0" y="0"/>
          <a:chExt cx="0" cy="0"/>
        </a:xfrm>
      </p:grpSpPr>
      <p:sp>
        <p:nvSpPr>
          <p:cNvPr id="254" name="Google Shape;254;p19"/>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506698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1031780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710275" y="1152475"/>
            <a:ext cx="7723500" cy="34545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3160326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2217782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460578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3190388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1342184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34" name="Google Shape;3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 name="Google Shape;35;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3579627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2603127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4" name="Google Shape;4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595509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Tree>
    <p:extLst>
      <p:ext uri="{BB962C8B-B14F-4D97-AF65-F5344CB8AC3E}">
        <p14:creationId xmlns:p14="http://schemas.microsoft.com/office/powerpoint/2010/main" val="4125245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7"/>
        <p:cNvGrpSpPr/>
        <p:nvPr/>
      </p:nvGrpSpPr>
      <p:grpSpPr>
        <a:xfrm>
          <a:off x="0" y="0"/>
          <a:ext cx="0" cy="0"/>
          <a:chOff x="0" y="0"/>
          <a:chExt cx="0" cy="0"/>
        </a:xfrm>
      </p:grpSpPr>
      <p:sp>
        <p:nvSpPr>
          <p:cNvPr id="128" name="Google Shape;128;p6"/>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7"/>
        <p:cNvGrpSpPr/>
        <p:nvPr/>
      </p:nvGrpSpPr>
      <p:grpSpPr>
        <a:xfrm>
          <a:off x="0" y="0"/>
          <a:ext cx="0" cy="0"/>
          <a:chOff x="0" y="0"/>
          <a:chExt cx="0" cy="0"/>
        </a:xfrm>
      </p:grpSpPr>
      <p:sp>
        <p:nvSpPr>
          <p:cNvPr id="148" name="Google Shape;148;p9"/>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9"/>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 name="Google Shape;151;p9"/>
          <p:cNvGrpSpPr/>
          <p:nvPr/>
        </p:nvGrpSpPr>
        <p:grpSpPr>
          <a:xfrm>
            <a:off x="664005" y="536350"/>
            <a:ext cx="7453562" cy="4147729"/>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9"/>
          <p:cNvSpPr txBox="1">
            <a:spLocks noGrp="1"/>
          </p:cNvSpPr>
          <p:nvPr>
            <p:ph type="title"/>
          </p:nvPr>
        </p:nvSpPr>
        <p:spPr>
          <a:xfrm>
            <a:off x="2549400" y="1495350"/>
            <a:ext cx="4045200" cy="7395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67" name="Google Shape;167;p9"/>
          <p:cNvSpPr txBox="1">
            <a:spLocks noGrp="1"/>
          </p:cNvSpPr>
          <p:nvPr>
            <p:ph type="subTitle" idx="1"/>
          </p:nvPr>
        </p:nvSpPr>
        <p:spPr>
          <a:xfrm>
            <a:off x="2549400" y="2234850"/>
            <a:ext cx="4045200" cy="1413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2"/>
        <p:cNvGrpSpPr/>
        <p:nvPr/>
      </p:nvGrpSpPr>
      <p:grpSpPr>
        <a:xfrm>
          <a:off x="0" y="0"/>
          <a:ext cx="0" cy="0"/>
          <a:chOff x="0" y="0"/>
          <a:chExt cx="0" cy="0"/>
        </a:xfrm>
      </p:grpSpPr>
      <p:sp>
        <p:nvSpPr>
          <p:cNvPr id="173" name="Google Shape;173;p11"/>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11"/>
          <p:cNvGrpSpPr/>
          <p:nvPr/>
        </p:nvGrpSpPr>
        <p:grpSpPr>
          <a:xfrm>
            <a:off x="664005" y="536350"/>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208"/>
        <p:cNvGrpSpPr/>
        <p:nvPr/>
      </p:nvGrpSpPr>
      <p:grpSpPr>
        <a:xfrm>
          <a:off x="0" y="0"/>
          <a:ext cx="0" cy="0"/>
          <a:chOff x="0" y="0"/>
          <a:chExt cx="0" cy="0"/>
        </a:xfrm>
      </p:grpSpPr>
      <p:sp>
        <p:nvSpPr>
          <p:cNvPr id="209" name="Google Shape;209;p1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4"/>
          <p:cNvSpPr txBox="1">
            <a:spLocks noGrp="1"/>
          </p:cNvSpPr>
          <p:nvPr>
            <p:ph type="title"/>
          </p:nvPr>
        </p:nvSpPr>
        <p:spPr>
          <a:xfrm>
            <a:off x="3519600" y="3017513"/>
            <a:ext cx="2104800" cy="4095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1600">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398900" y="1716488"/>
            <a:ext cx="6346200" cy="113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000"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p:cSld name="CUSTOM_2">
    <p:spTree>
      <p:nvGrpSpPr>
        <p:cNvPr id="1" name="Shape 214"/>
        <p:cNvGrpSpPr/>
        <p:nvPr/>
      </p:nvGrpSpPr>
      <p:grpSpPr>
        <a:xfrm>
          <a:off x="0" y="0"/>
          <a:ext cx="0" cy="0"/>
          <a:chOff x="0" y="0"/>
          <a:chExt cx="0" cy="0"/>
        </a:xfrm>
      </p:grpSpPr>
      <p:sp>
        <p:nvSpPr>
          <p:cNvPr id="215" name="Google Shape;215;p1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15"/>
          <p:cNvSpPr txBox="1">
            <a:spLocks noGrp="1"/>
          </p:cNvSpPr>
          <p:nvPr>
            <p:ph type="subTitle" idx="1"/>
          </p:nvPr>
        </p:nvSpPr>
        <p:spPr>
          <a:xfrm>
            <a:off x="106160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0" name="Google Shape;220;p15"/>
          <p:cNvSpPr txBox="1">
            <a:spLocks noGrp="1"/>
          </p:cNvSpPr>
          <p:nvPr>
            <p:ph type="subTitle" idx="2"/>
          </p:nvPr>
        </p:nvSpPr>
        <p:spPr>
          <a:xfrm>
            <a:off x="106160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1" name="Google Shape;221;p15"/>
          <p:cNvSpPr txBox="1">
            <a:spLocks noGrp="1"/>
          </p:cNvSpPr>
          <p:nvPr>
            <p:ph type="subTitle" idx="3"/>
          </p:nvPr>
        </p:nvSpPr>
        <p:spPr>
          <a:xfrm>
            <a:off x="345150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2" name="Google Shape;222;p15"/>
          <p:cNvSpPr txBox="1">
            <a:spLocks noGrp="1"/>
          </p:cNvSpPr>
          <p:nvPr>
            <p:ph type="subTitle" idx="4"/>
          </p:nvPr>
        </p:nvSpPr>
        <p:spPr>
          <a:xfrm>
            <a:off x="345150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3" name="Google Shape;223;p15"/>
          <p:cNvSpPr txBox="1">
            <a:spLocks noGrp="1"/>
          </p:cNvSpPr>
          <p:nvPr>
            <p:ph type="subTitle" idx="5"/>
          </p:nvPr>
        </p:nvSpPr>
        <p:spPr>
          <a:xfrm>
            <a:off x="587555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4" name="Google Shape;224;p15"/>
          <p:cNvSpPr txBox="1">
            <a:spLocks noGrp="1"/>
          </p:cNvSpPr>
          <p:nvPr>
            <p:ph type="subTitle" idx="6"/>
          </p:nvPr>
        </p:nvSpPr>
        <p:spPr>
          <a:xfrm>
            <a:off x="587555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5" name="Google Shape;225;p15"/>
          <p:cNvSpPr txBox="1">
            <a:spLocks noGrp="1"/>
          </p:cNvSpPr>
          <p:nvPr>
            <p:ph type="subTitle" idx="7"/>
          </p:nvPr>
        </p:nvSpPr>
        <p:spPr>
          <a:xfrm>
            <a:off x="106158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6" name="Google Shape;226;p15"/>
          <p:cNvSpPr txBox="1">
            <a:spLocks noGrp="1"/>
          </p:cNvSpPr>
          <p:nvPr>
            <p:ph type="subTitle" idx="8"/>
          </p:nvPr>
        </p:nvSpPr>
        <p:spPr>
          <a:xfrm>
            <a:off x="345148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7" name="Google Shape;227;p15"/>
          <p:cNvSpPr txBox="1">
            <a:spLocks noGrp="1"/>
          </p:cNvSpPr>
          <p:nvPr>
            <p:ph type="subTitle" idx="9"/>
          </p:nvPr>
        </p:nvSpPr>
        <p:spPr>
          <a:xfrm>
            <a:off x="587553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8" name="Google Shape;228;p15"/>
          <p:cNvSpPr txBox="1">
            <a:spLocks noGrp="1"/>
          </p:cNvSpPr>
          <p:nvPr>
            <p:ph type="subTitle" idx="13"/>
          </p:nvPr>
        </p:nvSpPr>
        <p:spPr>
          <a:xfrm>
            <a:off x="106158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9" name="Google Shape;229;p15"/>
          <p:cNvSpPr txBox="1">
            <a:spLocks noGrp="1"/>
          </p:cNvSpPr>
          <p:nvPr>
            <p:ph type="subTitle" idx="14"/>
          </p:nvPr>
        </p:nvSpPr>
        <p:spPr>
          <a:xfrm>
            <a:off x="345148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0" name="Google Shape;230;p15"/>
          <p:cNvSpPr txBox="1">
            <a:spLocks noGrp="1"/>
          </p:cNvSpPr>
          <p:nvPr>
            <p:ph type="subTitle" idx="15"/>
          </p:nvPr>
        </p:nvSpPr>
        <p:spPr>
          <a:xfrm>
            <a:off x="587553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5" r:id="rId5"/>
    <p:sldLayoutId id="2147483657" r:id="rId6"/>
    <p:sldLayoutId id="2147483658" r:id="rId7"/>
    <p:sldLayoutId id="2147483660" r:id="rId8"/>
    <p:sldLayoutId id="2147483661" r:id="rId9"/>
    <p:sldLayoutId id="2147483665"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275" y="536650"/>
            <a:ext cx="7723500" cy="481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1pPr>
            <a:lvl2pPr lvl="1">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2pPr>
            <a:lvl3pPr lvl="2">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3pPr>
            <a:lvl4pPr lvl="3">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4pPr>
            <a:lvl5pPr lvl="4">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5pPr>
            <a:lvl6pPr lvl="5">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6pPr>
            <a:lvl7pPr lvl="6">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7pPr>
            <a:lvl8pPr lvl="7">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8pPr>
            <a:lvl9pPr lvl="8">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710275" y="1152475"/>
            <a:ext cx="7723500" cy="34545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Roboto"/>
              <a:buChar char="●"/>
              <a:defRPr sz="1800">
                <a:solidFill>
                  <a:srgbClr val="434343"/>
                </a:solidFill>
                <a:latin typeface="Roboto"/>
                <a:ea typeface="Roboto"/>
                <a:cs typeface="Roboto"/>
                <a:sym typeface="Roboto"/>
              </a:defRPr>
            </a:lvl1pPr>
            <a:lvl2pPr marL="914400" lvl="1"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2pPr>
            <a:lvl3pPr marL="1371600" lvl="2"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3pPr>
            <a:lvl4pPr marL="1828800" lvl="3"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4pPr>
            <a:lvl5pPr marL="2286000" lvl="4"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5pPr>
            <a:lvl6pPr marL="2743200" lvl="5"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6pPr>
            <a:lvl7pPr marL="3200400" lvl="6"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7pPr>
            <a:lvl8pPr marL="3657600" lvl="7"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8pPr>
            <a:lvl9pPr marL="4114800" lvl="8" indent="-317500">
              <a:lnSpc>
                <a:spcPct val="115000"/>
              </a:lnSpc>
              <a:spcBef>
                <a:spcPts val="1600"/>
              </a:spcBef>
              <a:spcAft>
                <a:spcPts val="1600"/>
              </a:spcAft>
              <a:buClr>
                <a:srgbClr val="434343"/>
              </a:buClr>
              <a:buSzPts val="1400"/>
              <a:buFont typeface="Roboto"/>
              <a:buChar char="■"/>
              <a:defRPr>
                <a:solidFill>
                  <a:srgbClr val="434343"/>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598912864"/>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slide" Target="slide23.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slide" Target="slide20.xml"/><Relationship Id="rId5" Type="http://schemas.openxmlformats.org/officeDocument/2006/relationships/slide" Target="slide19.xml"/><Relationship Id="rId4" Type="http://schemas.openxmlformats.org/officeDocument/2006/relationships/slide" Target="slide2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9.xml"/><Relationship Id="rId4" Type="http://schemas.openxmlformats.org/officeDocument/2006/relationships/slide" Target="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9.xml"/><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slide" Target="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8"/>
          <p:cNvSpPr txBox="1">
            <a:spLocks noGrp="1"/>
          </p:cNvSpPr>
          <p:nvPr>
            <p:ph type="ctrTitle"/>
          </p:nvPr>
        </p:nvSpPr>
        <p:spPr>
          <a:xfrm>
            <a:off x="0" y="361950"/>
            <a:ext cx="9144000" cy="2435375"/>
          </a:xfrm>
          <a:prstGeom prst="rect">
            <a:avLst/>
          </a:prstGeom>
        </p:spPr>
        <p:txBody>
          <a:bodyPr spcFirstLastPara="1" wrap="square" lIns="91425" tIns="91425" rIns="91425" bIns="91425" anchor="b" anchorCtr="0">
            <a:noAutofit/>
          </a:bodyPr>
          <a:lstStyle/>
          <a:p>
            <a:pPr lvl="0" algn="ctr"/>
            <a:br>
              <a:rPr lang="en-US" dirty="0"/>
            </a:br>
            <a:br>
              <a:rPr lang="en-US" dirty="0"/>
            </a:br>
            <a:r>
              <a:rPr lang="en-US" sz="4000" u="sng" dirty="0">
                <a:solidFill>
                  <a:srgbClr val="7030A0"/>
                </a:solidFill>
              </a:rPr>
              <a:t>TUẦN 7- </a:t>
            </a:r>
            <a:r>
              <a:rPr lang="en-US" sz="4000" u="sng" dirty="0">
                <a:solidFill>
                  <a:schemeClr val="bg2">
                    <a:lumMod val="60000"/>
                    <a:lumOff val="40000"/>
                  </a:schemeClr>
                </a:solidFill>
              </a:rPr>
              <a:t>TIẾT13 +14</a:t>
            </a:r>
            <a:br>
              <a:rPr lang="en-US" dirty="0"/>
            </a:br>
            <a:r>
              <a:rPr lang="en-US" dirty="0"/>
              <a:t> BÀI 8: ẤN ĐỘ CỔ ĐẠI </a:t>
            </a:r>
            <a:br>
              <a:rPr lang="en-US" dirty="0"/>
            </a:br>
            <a:r>
              <a:rPr lang="en-US" sz="2800" dirty="0">
                <a:solidFill>
                  <a:srgbClr val="FF0000"/>
                </a:solidFill>
              </a:rPr>
              <a:t>( 2 TIẾT)</a:t>
            </a:r>
            <a:endParaRPr sz="2800"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35"/>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p>
            <a:pPr lvl="0"/>
            <a:r>
              <a:rPr lang="en-US" dirty="0" err="1"/>
              <a:t>c.Khí</a:t>
            </a:r>
            <a:r>
              <a:rPr lang="en-US" dirty="0"/>
              <a:t> </a:t>
            </a:r>
            <a:r>
              <a:rPr lang="en-US" dirty="0" err="1"/>
              <a:t>hậu</a:t>
            </a:r>
            <a:r>
              <a:rPr lang="en-US" dirty="0"/>
              <a:t>:</a:t>
            </a:r>
          </a:p>
        </p:txBody>
      </p:sp>
      <p:sp>
        <p:nvSpPr>
          <p:cNvPr id="982" name="Google Shape;982;p35"/>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p>
            <a:pPr marL="0" lvl="0" indent="0"/>
            <a:r>
              <a:rPr lang="vi-VN" sz="2800" dirty="0"/>
              <a:t>+ Đại bộ phận có khí hậu nhiệt đới gió mùa.</a:t>
            </a:r>
          </a:p>
          <a:p>
            <a:pPr marL="0" lvl="0" indent="0"/>
            <a:r>
              <a:rPr lang="vi-VN" sz="2800" dirty="0"/>
              <a:t>+ Khí hậu phân hóa theo độ cao, ảnh hưởng bởi địa hình.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61950"/>
            <a:ext cx="3747754" cy="4283147"/>
          </a:xfrm>
          <a:prstGeom prst="rect">
            <a:avLst/>
          </a:prstGeom>
        </p:spPr>
      </p:pic>
    </p:spTree>
    <p:extLst>
      <p:ext uri="{BB962C8B-B14F-4D97-AF65-F5344CB8AC3E}">
        <p14:creationId xmlns:p14="http://schemas.microsoft.com/office/powerpoint/2010/main" val="133096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82">
                                            <p:txEl>
                                              <p:pRg st="0" end="0"/>
                                            </p:txEl>
                                          </p:spTgt>
                                        </p:tgtEl>
                                        <p:attrNameLst>
                                          <p:attrName>style.visibility</p:attrName>
                                        </p:attrNameLst>
                                      </p:cBhvr>
                                      <p:to>
                                        <p:strVal val="visible"/>
                                      </p:to>
                                    </p:set>
                                    <p:anim calcmode="lin" valueType="num">
                                      <p:cBhvr additive="base">
                                        <p:cTn id="7" dur="500" fill="hold"/>
                                        <p:tgtEl>
                                          <p:spTgt spid="98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8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982">
                                            <p:txEl>
                                              <p:pRg st="1" end="1"/>
                                            </p:txEl>
                                          </p:spTgt>
                                        </p:tgtEl>
                                        <p:attrNameLst>
                                          <p:attrName>style.visibility</p:attrName>
                                        </p:attrNameLst>
                                      </p:cBhvr>
                                      <p:to>
                                        <p:strVal val="visible"/>
                                      </p:to>
                                    </p:set>
                                    <p:animEffect transition="in" filter="circle(in)">
                                      <p:cBhvr>
                                        <p:cTn id="13" dur="2000"/>
                                        <p:tgtEl>
                                          <p:spTgt spid="98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35"/>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p>
            <a:pPr lvl="0"/>
            <a:r>
              <a:rPr lang="vi-VN" dirty="0"/>
              <a:t>d.Sông ngòi: </a:t>
            </a:r>
            <a:endParaRPr dirty="0"/>
          </a:p>
        </p:txBody>
      </p:sp>
      <p:sp>
        <p:nvSpPr>
          <p:cNvPr id="982" name="Google Shape;982;p35"/>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p>
            <a:pPr marL="0" lvl="0" indent="0" algn="just"/>
            <a:r>
              <a:rPr lang="vi-VN" sz="2400" dirty="0"/>
              <a:t>Có nhiều sông lớn như </a:t>
            </a:r>
            <a:r>
              <a:rPr lang="vi-VN" sz="2400" b="1" dirty="0">
                <a:solidFill>
                  <a:srgbClr val="002060"/>
                </a:solidFill>
              </a:rPr>
              <a:t>sông Ấn, sông Hằng</a:t>
            </a:r>
            <a:r>
              <a:rPr lang="vi-VN" sz="2400" dirty="0"/>
              <a:t>,…bồi đắp phù sa màu mỡ.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61950"/>
            <a:ext cx="3747754" cy="4283147"/>
          </a:xfrm>
          <a:prstGeom prst="rect">
            <a:avLst/>
          </a:prstGeom>
        </p:spPr>
      </p:pic>
    </p:spTree>
    <p:extLst>
      <p:ext uri="{BB962C8B-B14F-4D97-AF65-F5344CB8AC3E}">
        <p14:creationId xmlns:p14="http://schemas.microsoft.com/office/powerpoint/2010/main" val="364222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82">
                                            <p:txEl>
                                              <p:pRg st="0" end="0"/>
                                            </p:txEl>
                                          </p:spTgt>
                                        </p:tgtEl>
                                        <p:attrNameLst>
                                          <p:attrName>style.visibility</p:attrName>
                                        </p:attrNameLst>
                                      </p:cBhvr>
                                      <p:to>
                                        <p:strVal val="visible"/>
                                      </p:to>
                                    </p:set>
                                    <p:animEffect transition="in" filter="barn(inVertical)">
                                      <p:cBhvr>
                                        <p:cTn id="7" dur="500"/>
                                        <p:tgtEl>
                                          <p:spTgt spid="9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35"/>
          <p:cNvSpPr txBox="1">
            <a:spLocks noGrp="1"/>
          </p:cNvSpPr>
          <p:nvPr>
            <p:ph type="title"/>
          </p:nvPr>
        </p:nvSpPr>
        <p:spPr>
          <a:xfrm>
            <a:off x="6934200" y="895350"/>
            <a:ext cx="2215444" cy="755700"/>
          </a:xfrm>
          <a:prstGeom prst="rect">
            <a:avLst/>
          </a:prstGeom>
        </p:spPr>
        <p:txBody>
          <a:bodyPr spcFirstLastPara="1" wrap="square" lIns="91425" tIns="91425" rIns="91425" bIns="91425" anchor="b" anchorCtr="0">
            <a:noAutofit/>
          </a:bodyPr>
          <a:lstStyle/>
          <a:p>
            <a:pPr lvl="0"/>
            <a:r>
              <a:rPr lang="vi-VN" dirty="0"/>
              <a:t>d.Sông ngòi: </a:t>
            </a:r>
            <a:endParaRPr dirty="0"/>
          </a:p>
        </p:txBody>
      </p:sp>
      <p:sp>
        <p:nvSpPr>
          <p:cNvPr id="982" name="Google Shape;982;p35"/>
          <p:cNvSpPr txBox="1">
            <a:spLocks noGrp="1"/>
          </p:cNvSpPr>
          <p:nvPr>
            <p:ph type="subTitle" idx="1"/>
          </p:nvPr>
        </p:nvSpPr>
        <p:spPr>
          <a:xfrm>
            <a:off x="6934200" y="1809750"/>
            <a:ext cx="2209800" cy="2731800"/>
          </a:xfrm>
          <a:prstGeom prst="rect">
            <a:avLst/>
          </a:prstGeom>
        </p:spPr>
        <p:txBody>
          <a:bodyPr spcFirstLastPara="1" wrap="square" lIns="91425" tIns="91425" rIns="91425" bIns="91425" anchor="t" anchorCtr="0">
            <a:noAutofit/>
          </a:bodyPr>
          <a:lstStyle/>
          <a:p>
            <a:pPr marL="0" lvl="0" indent="0"/>
            <a:r>
              <a:rPr lang="vi-VN" sz="2400" dirty="0"/>
              <a:t>Có nhiều sông lớn như sông Ấn, sông Hằng,…bồi đắp phù sa màu mỡ. </a:t>
            </a:r>
          </a:p>
        </p:txBody>
      </p:sp>
      <p:sp>
        <p:nvSpPr>
          <p:cNvPr id="5" name="Google Shape;979;p35">
            <a:extLst>
              <a:ext uri="{FF2B5EF4-FFF2-40B4-BE49-F238E27FC236}">
                <a16:creationId xmlns:a16="http://schemas.microsoft.com/office/drawing/2014/main" id="{0C3D3BB3-08C5-41B9-9803-E9013729EA4E}"/>
              </a:ext>
            </a:extLst>
          </p:cNvPr>
          <p:cNvSpPr txBox="1">
            <a:spLocks/>
          </p:cNvSpPr>
          <p:nvPr/>
        </p:nvSpPr>
        <p:spPr>
          <a:xfrm>
            <a:off x="4876800" y="978556"/>
            <a:ext cx="1752600" cy="755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PT Serif"/>
              <a:buNone/>
              <a:defRPr sz="2400" b="1" i="0" u="none" strike="noStrike" cap="none">
                <a:solidFill>
                  <a:schemeClr val="dk2"/>
                </a:solidFill>
                <a:latin typeface="PT Serif"/>
                <a:ea typeface="PT Serif"/>
                <a:cs typeface="PT Serif"/>
                <a:sym typeface="PT Serif"/>
              </a:defRPr>
            </a:lvl1pPr>
            <a:lvl2pPr marR="0" lvl="1"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2pPr>
            <a:lvl3pPr marR="0" lvl="2"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3pPr>
            <a:lvl4pPr marR="0" lvl="3"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4pPr>
            <a:lvl5pPr marR="0" lvl="4"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5pPr>
            <a:lvl6pPr marR="0" lvl="5"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6pPr>
            <a:lvl7pPr marR="0" lvl="6"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7pPr>
            <a:lvl8pPr marR="0" lvl="7"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8pPr>
            <a:lvl9pPr marR="0" lvl="8"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9pPr>
          </a:lstStyle>
          <a:p>
            <a:r>
              <a:rPr lang="en-US" dirty="0" err="1"/>
              <a:t>c.Khí</a:t>
            </a:r>
            <a:r>
              <a:rPr lang="en-US" dirty="0"/>
              <a:t> </a:t>
            </a:r>
            <a:r>
              <a:rPr lang="en-US" dirty="0" err="1"/>
              <a:t>hậu</a:t>
            </a:r>
            <a:r>
              <a:rPr lang="en-US" dirty="0"/>
              <a:t>:</a:t>
            </a:r>
          </a:p>
        </p:txBody>
      </p:sp>
      <p:sp>
        <p:nvSpPr>
          <p:cNvPr id="6" name="Google Shape;982;p35">
            <a:extLst>
              <a:ext uri="{FF2B5EF4-FFF2-40B4-BE49-F238E27FC236}">
                <a16:creationId xmlns:a16="http://schemas.microsoft.com/office/drawing/2014/main" id="{CEAB5591-67EE-4C41-822D-8EBA1F5E2ED4}"/>
              </a:ext>
            </a:extLst>
          </p:cNvPr>
          <p:cNvSpPr txBox="1">
            <a:spLocks/>
          </p:cNvSpPr>
          <p:nvPr/>
        </p:nvSpPr>
        <p:spPr>
          <a:xfrm>
            <a:off x="4876800" y="1734256"/>
            <a:ext cx="1905000" cy="273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2pPr>
            <a:lvl3pPr marL="1371600" marR="0" lvl="2"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3pPr>
            <a:lvl4pPr marL="1828800" marR="0" lvl="3"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4pPr>
            <a:lvl5pPr marL="2286000" marR="0" lvl="4"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5pPr>
            <a:lvl6pPr marL="2743200" marR="0" lvl="5"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6pPr>
            <a:lvl7pPr marL="3200400" marR="0" lvl="6"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7pPr>
            <a:lvl8pPr marL="3657600" marR="0" lvl="7"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8pPr>
            <a:lvl9pPr marL="4114800" marR="0" lvl="8"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9pPr>
          </a:lstStyle>
          <a:p>
            <a:pPr marL="0" indent="0"/>
            <a:r>
              <a:rPr lang="vi-VN" sz="2000" dirty="0"/>
              <a:t>+ Đại bộ phận có khí hậu nhiệt đới gió mùa.</a:t>
            </a:r>
          </a:p>
          <a:p>
            <a:pPr marL="0" indent="0"/>
            <a:r>
              <a:rPr lang="vi-VN" sz="2000" dirty="0"/>
              <a:t>+ Khí hậu phân hóa theo độ cao, ảnh hưởng bởi địa hình.</a:t>
            </a:r>
          </a:p>
        </p:txBody>
      </p:sp>
      <p:sp>
        <p:nvSpPr>
          <p:cNvPr id="7" name="Google Shape;979;p35">
            <a:extLst>
              <a:ext uri="{FF2B5EF4-FFF2-40B4-BE49-F238E27FC236}">
                <a16:creationId xmlns:a16="http://schemas.microsoft.com/office/drawing/2014/main" id="{28B074D9-29B0-48D9-8F17-8115E1AFD70E}"/>
              </a:ext>
            </a:extLst>
          </p:cNvPr>
          <p:cNvSpPr txBox="1">
            <a:spLocks/>
          </p:cNvSpPr>
          <p:nvPr/>
        </p:nvSpPr>
        <p:spPr>
          <a:xfrm>
            <a:off x="2291644" y="749250"/>
            <a:ext cx="2438400" cy="755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PT Serif"/>
              <a:buNone/>
              <a:defRPr sz="2400" b="1" i="0" u="none" strike="noStrike" cap="none">
                <a:solidFill>
                  <a:schemeClr val="dk2"/>
                </a:solidFill>
                <a:latin typeface="PT Serif"/>
                <a:ea typeface="PT Serif"/>
                <a:cs typeface="PT Serif"/>
                <a:sym typeface="PT Serif"/>
              </a:defRPr>
            </a:lvl1pPr>
            <a:lvl2pPr marR="0" lvl="1"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2pPr>
            <a:lvl3pPr marR="0" lvl="2"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3pPr>
            <a:lvl4pPr marR="0" lvl="3"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4pPr>
            <a:lvl5pPr marR="0" lvl="4"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5pPr>
            <a:lvl6pPr marR="0" lvl="5"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6pPr>
            <a:lvl7pPr marR="0" lvl="6"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7pPr>
            <a:lvl8pPr marR="0" lvl="7"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8pPr>
            <a:lvl9pPr marR="0" lvl="8"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9pPr>
          </a:lstStyle>
          <a:p>
            <a:r>
              <a:rPr lang="en-US" sz="2200" dirty="0" err="1"/>
              <a:t>b.Địa</a:t>
            </a:r>
            <a:r>
              <a:rPr lang="en-US" sz="2200" dirty="0"/>
              <a:t> </a:t>
            </a:r>
            <a:r>
              <a:rPr lang="en-US" sz="2200" dirty="0" err="1"/>
              <a:t>hình</a:t>
            </a:r>
            <a:r>
              <a:rPr lang="en-US" sz="2200" dirty="0"/>
              <a:t>:</a:t>
            </a:r>
          </a:p>
        </p:txBody>
      </p:sp>
      <p:sp>
        <p:nvSpPr>
          <p:cNvPr id="8" name="Google Shape;982;p35">
            <a:extLst>
              <a:ext uri="{FF2B5EF4-FFF2-40B4-BE49-F238E27FC236}">
                <a16:creationId xmlns:a16="http://schemas.microsoft.com/office/drawing/2014/main" id="{A670F2AE-E53A-4101-AF51-B156BB1294A2}"/>
              </a:ext>
            </a:extLst>
          </p:cNvPr>
          <p:cNvSpPr txBox="1">
            <a:spLocks/>
          </p:cNvSpPr>
          <p:nvPr/>
        </p:nvSpPr>
        <p:spPr>
          <a:xfrm>
            <a:off x="2286000" y="1504950"/>
            <a:ext cx="2590800" cy="273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2pPr>
            <a:lvl3pPr marL="1371600" marR="0" lvl="2"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3pPr>
            <a:lvl4pPr marL="1828800" marR="0" lvl="3"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4pPr>
            <a:lvl5pPr marL="2286000" marR="0" lvl="4"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5pPr>
            <a:lvl6pPr marL="2743200" marR="0" lvl="5"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6pPr>
            <a:lvl7pPr marL="3200400" marR="0" lvl="6"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7pPr>
            <a:lvl8pPr marL="3657600" marR="0" lvl="7"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8pPr>
            <a:lvl9pPr marL="4114800" marR="0" lvl="8"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9pPr>
          </a:lstStyle>
          <a:p>
            <a:pPr marL="0" indent="0"/>
            <a:r>
              <a:rPr lang="vi-VN" sz="2000" dirty="0"/>
              <a:t>+ Phía Bắc bao bọc bởi một vòng cung khổng lồ - dãy Hi-ma-lay-a. </a:t>
            </a:r>
          </a:p>
          <a:p>
            <a:pPr marL="0" indent="0"/>
            <a:r>
              <a:rPr lang="vi-VN" sz="2000" dirty="0"/>
              <a:t>+ Ở giữa: Đồng bằng Ấn – Hằng rộng lớn.</a:t>
            </a:r>
          </a:p>
          <a:p>
            <a:pPr marL="0" indent="0"/>
            <a:r>
              <a:rPr lang="vi-VN" sz="2000" dirty="0"/>
              <a:t>+ Phía Nam: Cao nguyên Đê-can nhiều núi đá hiểm trở.</a:t>
            </a:r>
          </a:p>
        </p:txBody>
      </p:sp>
      <p:sp>
        <p:nvSpPr>
          <p:cNvPr id="9" name="Google Shape;979;p35">
            <a:extLst>
              <a:ext uri="{FF2B5EF4-FFF2-40B4-BE49-F238E27FC236}">
                <a16:creationId xmlns:a16="http://schemas.microsoft.com/office/drawing/2014/main" id="{D62380C5-A8F5-494A-9DEC-23B2A81B1164}"/>
              </a:ext>
            </a:extLst>
          </p:cNvPr>
          <p:cNvSpPr txBox="1">
            <a:spLocks/>
          </p:cNvSpPr>
          <p:nvPr/>
        </p:nvSpPr>
        <p:spPr>
          <a:xfrm>
            <a:off x="84666" y="1435050"/>
            <a:ext cx="2209800" cy="755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PT Serif"/>
              <a:buNone/>
              <a:defRPr sz="2400" b="1" i="0" u="none" strike="noStrike" cap="none">
                <a:solidFill>
                  <a:schemeClr val="dk2"/>
                </a:solidFill>
                <a:latin typeface="PT Serif"/>
                <a:ea typeface="PT Serif"/>
                <a:cs typeface="PT Serif"/>
                <a:sym typeface="PT Serif"/>
              </a:defRPr>
            </a:lvl1pPr>
            <a:lvl2pPr marR="0" lvl="1"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2pPr>
            <a:lvl3pPr marR="0" lvl="2"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3pPr>
            <a:lvl4pPr marR="0" lvl="3"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4pPr>
            <a:lvl5pPr marR="0" lvl="4"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5pPr>
            <a:lvl6pPr marR="0" lvl="5"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6pPr>
            <a:lvl7pPr marR="0" lvl="6"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7pPr>
            <a:lvl8pPr marR="0" lvl="7"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8pPr>
            <a:lvl9pPr marR="0" lvl="8"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9pPr>
          </a:lstStyle>
          <a:p>
            <a:r>
              <a:rPr lang="vi-VN" dirty="0"/>
              <a:t>a.Vị trí địa lí: </a:t>
            </a:r>
          </a:p>
        </p:txBody>
      </p:sp>
      <p:sp>
        <p:nvSpPr>
          <p:cNvPr id="10" name="Google Shape;982;p35">
            <a:extLst>
              <a:ext uri="{FF2B5EF4-FFF2-40B4-BE49-F238E27FC236}">
                <a16:creationId xmlns:a16="http://schemas.microsoft.com/office/drawing/2014/main" id="{F5709208-352E-405A-8D3B-61AA86E40F3C}"/>
              </a:ext>
            </a:extLst>
          </p:cNvPr>
          <p:cNvSpPr txBox="1">
            <a:spLocks/>
          </p:cNvSpPr>
          <p:nvPr/>
        </p:nvSpPr>
        <p:spPr>
          <a:xfrm>
            <a:off x="84666" y="2190750"/>
            <a:ext cx="1905000" cy="273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2pPr>
            <a:lvl3pPr marL="1371600" marR="0" lvl="2"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3pPr>
            <a:lvl4pPr marL="1828800" marR="0" lvl="3"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4pPr>
            <a:lvl5pPr marL="2286000" marR="0" lvl="4"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5pPr>
            <a:lvl6pPr marL="2743200" marR="0" lvl="5"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6pPr>
            <a:lvl7pPr marL="3200400" marR="0" lvl="6"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7pPr>
            <a:lvl8pPr marL="3657600" marR="0" lvl="7"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8pPr>
            <a:lvl9pPr marL="4114800" marR="0" lvl="8" indent="-317500" algn="ctr" rtl="0">
              <a:lnSpc>
                <a:spcPct val="100000"/>
              </a:lnSpc>
              <a:spcBef>
                <a:spcPts val="0"/>
              </a:spcBef>
              <a:spcAft>
                <a:spcPts val="0"/>
              </a:spcAft>
              <a:buClr>
                <a:schemeClr val="dk1"/>
              </a:buClr>
              <a:buSzPts val="1400"/>
              <a:buFont typeface="Open Sans"/>
              <a:buNone/>
              <a:defRPr sz="1400" b="0" i="0" u="none" strike="noStrike" cap="none">
                <a:solidFill>
                  <a:schemeClr val="dk1"/>
                </a:solidFill>
                <a:latin typeface="Open Sans"/>
                <a:ea typeface="Open Sans"/>
                <a:cs typeface="Open Sans"/>
                <a:sym typeface="Open Sans"/>
              </a:defRPr>
            </a:lvl9pPr>
          </a:lstStyle>
          <a:p>
            <a:pPr marL="0" indent="0"/>
            <a:r>
              <a:rPr lang="vi-VN" sz="2400" dirty="0"/>
              <a:t>Là bán đảo Nam Á, nằm trên trục đường biển từ tây sang Đông.</a:t>
            </a:r>
          </a:p>
        </p:txBody>
      </p:sp>
      <p:cxnSp>
        <p:nvCxnSpPr>
          <p:cNvPr id="4" name="Straight Connector 3">
            <a:extLst>
              <a:ext uri="{FF2B5EF4-FFF2-40B4-BE49-F238E27FC236}">
                <a16:creationId xmlns:a16="http://schemas.microsoft.com/office/drawing/2014/main" id="{968A79EC-C91B-43A9-9B63-2453A290F14D}"/>
              </a:ext>
            </a:extLst>
          </p:cNvPr>
          <p:cNvCxnSpPr>
            <a:cxnSpLocks/>
          </p:cNvCxnSpPr>
          <p:nvPr/>
        </p:nvCxnSpPr>
        <p:spPr>
          <a:xfrm>
            <a:off x="2133600" y="1734256"/>
            <a:ext cx="0" cy="3028888"/>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0B71DD84-1F00-4455-91EB-E8ACDC2CC5E4}"/>
              </a:ext>
            </a:extLst>
          </p:cNvPr>
          <p:cNvCxnSpPr>
            <a:cxnSpLocks/>
            <a:stCxn id="7" idx="3"/>
          </p:cNvCxnSpPr>
          <p:nvPr/>
        </p:nvCxnSpPr>
        <p:spPr>
          <a:xfrm>
            <a:off x="4730044" y="1127100"/>
            <a:ext cx="2821" cy="3636044"/>
          </a:xfrm>
          <a:prstGeom prst="line">
            <a:avLst/>
          </a:prstGeom>
          <a:ln>
            <a:solidFill>
              <a:srgbClr val="00206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E29334D4-AA9B-43FA-9E3F-78663680B5F4}"/>
              </a:ext>
            </a:extLst>
          </p:cNvPr>
          <p:cNvCxnSpPr>
            <a:cxnSpLocks/>
          </p:cNvCxnSpPr>
          <p:nvPr/>
        </p:nvCxnSpPr>
        <p:spPr>
          <a:xfrm>
            <a:off x="6773335" y="1127100"/>
            <a:ext cx="1" cy="3636044"/>
          </a:xfrm>
          <a:prstGeom prst="line">
            <a:avLst/>
          </a:prstGeom>
          <a:ln>
            <a:solidFill>
              <a:srgbClr val="002060"/>
            </a:solidFill>
          </a:ln>
        </p:spPr>
        <p:style>
          <a:lnRef idx="1">
            <a:schemeClr val="accent2"/>
          </a:lnRef>
          <a:fillRef idx="0">
            <a:schemeClr val="accent2"/>
          </a:fillRef>
          <a:effectRef idx="0">
            <a:schemeClr val="accent2"/>
          </a:effectRef>
          <a:fontRef idx="minor">
            <a:schemeClr val="tx1"/>
          </a:fontRef>
        </p:style>
      </p:cxnSp>
      <p:sp>
        <p:nvSpPr>
          <p:cNvPr id="21" name="Google Shape;960;p34">
            <a:extLst>
              <a:ext uri="{FF2B5EF4-FFF2-40B4-BE49-F238E27FC236}">
                <a16:creationId xmlns:a16="http://schemas.microsoft.com/office/drawing/2014/main" id="{EFB7BD26-678D-4A4A-B44C-77DA1DAA68CC}"/>
              </a:ext>
            </a:extLst>
          </p:cNvPr>
          <p:cNvSpPr txBox="1">
            <a:spLocks/>
          </p:cNvSpPr>
          <p:nvPr/>
        </p:nvSpPr>
        <p:spPr>
          <a:xfrm>
            <a:off x="413197" y="474225"/>
            <a:ext cx="43239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PT Serif"/>
              <a:buNone/>
              <a:defRPr sz="2400" b="1" i="0" u="none" strike="noStrike" cap="none">
                <a:solidFill>
                  <a:schemeClr val="dk2"/>
                </a:solidFill>
                <a:latin typeface="PT Serif"/>
                <a:ea typeface="PT Serif"/>
                <a:cs typeface="PT Serif"/>
                <a:sym typeface="PT Serif"/>
              </a:defRPr>
            </a:lvl1pPr>
            <a:lvl2pPr marR="0" lvl="1"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2pPr>
            <a:lvl3pPr marR="0" lvl="2"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3pPr>
            <a:lvl4pPr marR="0" lvl="3"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4pPr>
            <a:lvl5pPr marR="0" lvl="4"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5pPr>
            <a:lvl6pPr marR="0" lvl="5"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6pPr>
            <a:lvl7pPr marR="0" lvl="6"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7pPr>
            <a:lvl8pPr marR="0" lvl="7"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8pPr>
            <a:lvl9pPr marR="0" lvl="8" algn="r" rtl="0">
              <a:lnSpc>
                <a:spcPct val="100000"/>
              </a:lnSpc>
              <a:spcBef>
                <a:spcPts val="0"/>
              </a:spcBef>
              <a:spcAft>
                <a:spcPts val="0"/>
              </a:spcAft>
              <a:buClr>
                <a:schemeClr val="dk1"/>
              </a:buClr>
              <a:buSzPts val="2400"/>
              <a:buFont typeface="PT Serif"/>
              <a:buNone/>
              <a:defRPr sz="2400" b="1" i="0" u="none" strike="noStrike" cap="none">
                <a:solidFill>
                  <a:schemeClr val="dk1"/>
                </a:solidFill>
                <a:latin typeface="PT Serif"/>
                <a:ea typeface="PT Serif"/>
                <a:cs typeface="PT Serif"/>
                <a:sym typeface="PT Serif"/>
              </a:defRPr>
            </a:lvl9pPr>
          </a:lstStyle>
          <a:p>
            <a:r>
              <a:rPr lang="en-US" dirty="0" err="1">
                <a:solidFill>
                  <a:srgbClr val="FF0000"/>
                </a:solidFill>
              </a:rPr>
              <a:t>I.Điều</a:t>
            </a:r>
            <a:r>
              <a:rPr lang="en-US" dirty="0">
                <a:solidFill>
                  <a:srgbClr val="FF0000"/>
                </a:solidFill>
              </a:rPr>
              <a:t> </a:t>
            </a:r>
            <a:r>
              <a:rPr lang="en-US" dirty="0" err="1">
                <a:solidFill>
                  <a:srgbClr val="FF0000"/>
                </a:solidFill>
              </a:rPr>
              <a:t>kiện</a:t>
            </a:r>
            <a:r>
              <a:rPr lang="en-US" dirty="0">
                <a:solidFill>
                  <a:srgbClr val="FF0000"/>
                </a:solidFill>
              </a:rPr>
              <a:t> </a:t>
            </a:r>
            <a:r>
              <a:rPr lang="en-US" dirty="0" err="1">
                <a:solidFill>
                  <a:srgbClr val="FF0000"/>
                </a:solidFill>
              </a:rPr>
              <a:t>tự</a:t>
            </a:r>
            <a:r>
              <a:rPr lang="en-US" dirty="0">
                <a:solidFill>
                  <a:srgbClr val="FF0000"/>
                </a:solidFill>
              </a:rPr>
              <a:t> </a:t>
            </a:r>
            <a:r>
              <a:rPr lang="en-US" dirty="0" err="1">
                <a:solidFill>
                  <a:srgbClr val="FF0000"/>
                </a:solidFill>
              </a:rPr>
              <a:t>nhiên</a:t>
            </a:r>
            <a:endParaRPr lang="en-US" dirty="0">
              <a:solidFill>
                <a:srgbClr val="FF0000"/>
              </a:solidFill>
            </a:endParaRPr>
          </a:p>
        </p:txBody>
      </p:sp>
      <p:sp>
        <p:nvSpPr>
          <p:cNvPr id="19" name="Arrow: Right 18">
            <a:extLst>
              <a:ext uri="{FF2B5EF4-FFF2-40B4-BE49-F238E27FC236}">
                <a16:creationId xmlns:a16="http://schemas.microsoft.com/office/drawing/2014/main" id="{04AB42F0-7D6B-479A-B478-ED726D8B4998}"/>
              </a:ext>
            </a:extLst>
          </p:cNvPr>
          <p:cNvSpPr/>
          <p:nvPr/>
        </p:nvSpPr>
        <p:spPr>
          <a:xfrm>
            <a:off x="84666" y="285301"/>
            <a:ext cx="1134534" cy="463950"/>
          </a:xfrm>
          <a:prstGeom prst="rightArrow">
            <a:avLst/>
          </a:prstGeom>
          <a:solidFill>
            <a:schemeClr val="accent5">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GHI BÀI</a:t>
            </a:r>
            <a:endParaRPr lang="vi-VN" b="1" dirty="0">
              <a:solidFill>
                <a:srgbClr val="002060"/>
              </a:solidFill>
            </a:endParaRPr>
          </a:p>
        </p:txBody>
      </p:sp>
      <p:sp>
        <p:nvSpPr>
          <p:cNvPr id="24" name="TextBox 23">
            <a:extLst>
              <a:ext uri="{FF2B5EF4-FFF2-40B4-BE49-F238E27FC236}">
                <a16:creationId xmlns:a16="http://schemas.microsoft.com/office/drawing/2014/main" id="{530094C8-A45C-4106-8B97-829EAD338522}"/>
              </a:ext>
            </a:extLst>
          </p:cNvPr>
          <p:cNvSpPr txBox="1"/>
          <p:nvPr/>
        </p:nvSpPr>
        <p:spPr>
          <a:xfrm>
            <a:off x="2895600" y="213430"/>
            <a:ext cx="4645378" cy="523220"/>
          </a:xfrm>
          <a:prstGeom prst="rect">
            <a:avLst/>
          </a:prstGeom>
          <a:noFill/>
        </p:spPr>
        <p:txBody>
          <a:bodyPr wrap="square">
            <a:spAutoFit/>
          </a:bodyPr>
          <a:lstStyle/>
          <a:p>
            <a:r>
              <a:rPr lang="en-US" sz="2800" dirty="0">
                <a:solidFill>
                  <a:srgbClr val="C00000"/>
                </a:solidFill>
              </a:rPr>
              <a:t>BÀI 8: ẤN ĐỘ CỔ ĐẠI </a:t>
            </a:r>
            <a:endParaRPr lang="vi-VN" sz="2800" dirty="0">
              <a:solidFill>
                <a:srgbClr val="C00000"/>
              </a:solidFill>
            </a:endParaRPr>
          </a:p>
        </p:txBody>
      </p:sp>
    </p:spTree>
    <p:extLst>
      <p:ext uri="{BB962C8B-B14F-4D97-AF65-F5344CB8AC3E}">
        <p14:creationId xmlns:p14="http://schemas.microsoft.com/office/powerpoint/2010/main" val="2727752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39"/>
          <p:cNvSpPr txBox="1">
            <a:spLocks noGrp="1"/>
          </p:cNvSpPr>
          <p:nvPr>
            <p:ph type="title"/>
          </p:nvPr>
        </p:nvSpPr>
        <p:spPr>
          <a:xfrm>
            <a:off x="732872" y="2760617"/>
            <a:ext cx="4323900" cy="1078050"/>
          </a:xfrm>
          <a:prstGeom prst="rect">
            <a:avLst/>
          </a:prstGeom>
        </p:spPr>
        <p:txBody>
          <a:bodyPr spcFirstLastPara="1" wrap="square" lIns="91425" tIns="91425" rIns="91425" bIns="91425" anchor="ctr" anchorCtr="0">
            <a:noAutofit/>
          </a:bodyPr>
          <a:lstStyle/>
          <a:p>
            <a:pPr lvl="0"/>
            <a:r>
              <a:rPr lang="vi-VN" dirty="0"/>
              <a:t>II.Xã hội Ấn Độ cổ đại</a:t>
            </a:r>
          </a:p>
        </p:txBody>
      </p:sp>
      <p:sp>
        <p:nvSpPr>
          <p:cNvPr id="1068" name="Google Shape;1068;p39"/>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lvl="0"/>
            <a:r>
              <a:rPr lang="en-US" dirty="0">
                <a:solidFill>
                  <a:srgbClr val="7030A0"/>
                </a:solidFill>
              </a:rPr>
              <a:t>TIẾT 1 </a:t>
            </a:r>
            <a:endParaRPr dirty="0">
              <a:solidFill>
                <a:srgbClr val="7030A0"/>
              </a:solidFill>
            </a:endParaRPr>
          </a:p>
        </p:txBody>
      </p:sp>
      <p:cxnSp>
        <p:nvCxnSpPr>
          <p:cNvPr id="1070" name="Google Shape;1070;p39"/>
          <p:cNvCxnSpPr/>
          <p:nvPr/>
        </p:nvCxnSpPr>
        <p:spPr>
          <a:xfrm>
            <a:off x="764086" y="2554050"/>
            <a:ext cx="2149200" cy="17700"/>
          </a:xfrm>
          <a:prstGeom prst="straightConnector1">
            <a:avLst/>
          </a:prstGeom>
          <a:noFill/>
          <a:ln w="19050" cap="flat" cmpd="sng">
            <a:solidFill>
              <a:schemeClr val="dk2"/>
            </a:solidFill>
            <a:prstDash val="dash"/>
            <a:round/>
            <a:headEnd type="none" w="med" len="med"/>
            <a:tailEnd type="stealth" w="med" len="med"/>
          </a:ln>
        </p:spPr>
      </p:cxnSp>
      <p:pic>
        <p:nvPicPr>
          <p:cNvPr id="2" name="Picture 1">
            <a:extLst>
              <a:ext uri="{FF2B5EF4-FFF2-40B4-BE49-F238E27FC236}">
                <a16:creationId xmlns:a16="http://schemas.microsoft.com/office/drawing/2014/main" id="{AE1358C3-C881-47F7-B518-3857778FD335}"/>
              </a:ext>
            </a:extLst>
          </p:cNvPr>
          <p:cNvPicPr>
            <a:picLocks noChangeAspect="1"/>
          </p:cNvPicPr>
          <p:nvPr/>
        </p:nvPicPr>
        <p:blipFill>
          <a:blip r:embed="rId3"/>
          <a:stretch>
            <a:fillRect/>
          </a:stretch>
        </p:blipFill>
        <p:spPr>
          <a:xfrm>
            <a:off x="4830291" y="0"/>
            <a:ext cx="4346825" cy="48400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8"/>
          <p:cNvSpPr txBox="1">
            <a:spLocks noGrp="1"/>
          </p:cNvSpPr>
          <p:nvPr>
            <p:ph type="title"/>
          </p:nvPr>
        </p:nvSpPr>
        <p:spPr>
          <a:xfrm>
            <a:off x="706134" y="285750"/>
            <a:ext cx="7723500" cy="481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solidFill>
                  <a:srgbClr val="FF0000"/>
                </a:solidFill>
              </a:rPr>
              <a:t>Sơ đồ các đẳng cấp trong xã hội Ấn Độ cổ đại</a:t>
            </a:r>
            <a:endParaRPr b="1" dirty="0">
              <a:solidFill>
                <a:srgbClr val="FF0000"/>
              </a:solidFill>
            </a:endParaRPr>
          </a:p>
        </p:txBody>
      </p:sp>
      <p:grpSp>
        <p:nvGrpSpPr>
          <p:cNvPr id="200" name="Google Shape;200;p18"/>
          <p:cNvGrpSpPr/>
          <p:nvPr/>
        </p:nvGrpSpPr>
        <p:grpSpPr>
          <a:xfrm>
            <a:off x="3886629" y="972930"/>
            <a:ext cx="3243497" cy="1175038"/>
            <a:chOff x="4089338" y="859550"/>
            <a:chExt cx="3077363" cy="1175038"/>
          </a:xfrm>
        </p:grpSpPr>
        <p:grpSp>
          <p:nvGrpSpPr>
            <p:cNvPr id="201" name="Google Shape;201;p18"/>
            <p:cNvGrpSpPr/>
            <p:nvPr/>
          </p:nvGrpSpPr>
          <p:grpSpPr>
            <a:xfrm>
              <a:off x="4703688" y="895738"/>
              <a:ext cx="905200" cy="357200"/>
              <a:chOff x="4703688" y="895738"/>
              <a:chExt cx="905200" cy="357200"/>
            </a:xfrm>
          </p:grpSpPr>
          <p:sp>
            <p:nvSpPr>
              <p:cNvPr id="202" name="Google Shape;202;p18"/>
              <p:cNvSpPr/>
              <p:nvPr/>
            </p:nvSpPr>
            <p:spPr>
              <a:xfrm>
                <a:off x="4703688" y="1062113"/>
                <a:ext cx="548325" cy="184275"/>
              </a:xfrm>
              <a:custGeom>
                <a:avLst/>
                <a:gdLst/>
                <a:ahLst/>
                <a:cxnLst/>
                <a:rect l="l" t="t" r="r" b="b"/>
                <a:pathLst>
                  <a:path w="21933" h="7371" extrusionOk="0">
                    <a:moveTo>
                      <a:pt x="7883" y="1"/>
                    </a:moveTo>
                    <a:lnTo>
                      <a:pt x="1" y="6692"/>
                    </a:lnTo>
                    <a:lnTo>
                      <a:pt x="584" y="7371"/>
                    </a:lnTo>
                    <a:lnTo>
                      <a:pt x="8216" y="894"/>
                    </a:lnTo>
                    <a:lnTo>
                      <a:pt x="21932" y="894"/>
                    </a:lnTo>
                    <a:lnTo>
                      <a:pt x="21932" y="1"/>
                    </a:lnTo>
                    <a:close/>
                  </a:path>
                </a:pathLst>
              </a:custGeom>
              <a:solidFill>
                <a:srgbClr val="2FC948"/>
              </a:solidFill>
              <a:ln>
                <a:no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sp>
            <p:nvSpPr>
              <p:cNvPr id="203" name="Google Shape;203;p18"/>
              <p:cNvSpPr/>
              <p:nvPr/>
            </p:nvSpPr>
            <p:spPr>
              <a:xfrm>
                <a:off x="5251688" y="895738"/>
                <a:ext cx="357200" cy="357200"/>
              </a:xfrm>
              <a:custGeom>
                <a:avLst/>
                <a:gdLst/>
                <a:ahLst/>
                <a:cxnLst/>
                <a:rect l="l" t="t" r="r" b="b"/>
                <a:pathLst>
                  <a:path w="14288" h="14288" extrusionOk="0">
                    <a:moveTo>
                      <a:pt x="7144" y="0"/>
                    </a:moveTo>
                    <a:cubicBezTo>
                      <a:pt x="3191" y="0"/>
                      <a:pt x="0" y="3203"/>
                      <a:pt x="0" y="7144"/>
                    </a:cubicBezTo>
                    <a:cubicBezTo>
                      <a:pt x="0" y="11085"/>
                      <a:pt x="3191" y="14288"/>
                      <a:pt x="7144" y="14288"/>
                    </a:cubicBezTo>
                    <a:cubicBezTo>
                      <a:pt x="11085" y="14288"/>
                      <a:pt x="14288" y="11085"/>
                      <a:pt x="14288" y="7144"/>
                    </a:cubicBezTo>
                    <a:cubicBezTo>
                      <a:pt x="14288" y="3203"/>
                      <a:pt x="11085" y="0"/>
                      <a:pt x="7144" y="0"/>
                    </a:cubicBezTo>
                    <a:close/>
                  </a:path>
                </a:pathLst>
              </a:custGeom>
              <a:solidFill>
                <a:srgbClr val="2FC948"/>
              </a:solidFill>
              <a:ln>
                <a:noFill/>
              </a:ln>
            </p:spPr>
            <p:txBody>
              <a:bodyPr spcFirstLastPara="1" wrap="square" lIns="0" tIns="91425" rIns="0" bIns="91425" anchor="ctr" anchorCtr="0">
                <a:noAutofit/>
              </a:bodyPr>
              <a:lstStyle/>
              <a:p>
                <a:pPr algn="ctr"/>
                <a:r>
                  <a:rPr lang="en" sz="1700">
                    <a:solidFill>
                      <a:srgbClr val="FFFFFF"/>
                    </a:solidFill>
                    <a:latin typeface="Fira Sans Extra Condensed"/>
                    <a:ea typeface="Fira Sans Extra Condensed"/>
                    <a:cs typeface="Fira Sans Extra Condensed"/>
                    <a:sym typeface="Fira Sans Extra Condensed"/>
                  </a:rPr>
                  <a:t>01</a:t>
                </a:r>
                <a:endParaRPr sz="1700">
                  <a:solidFill>
                    <a:srgbClr val="FFFFFF"/>
                  </a:solidFill>
                  <a:latin typeface="Fira Sans Extra Condensed"/>
                  <a:ea typeface="Fira Sans Extra Condensed"/>
                  <a:cs typeface="Fira Sans Extra Condensed"/>
                  <a:sym typeface="Fira Sans Extra Condensed"/>
                </a:endParaRPr>
              </a:p>
            </p:txBody>
          </p:sp>
        </p:grpSp>
        <p:sp>
          <p:nvSpPr>
            <p:cNvPr id="204" name="Google Shape;204;p18"/>
            <p:cNvSpPr/>
            <p:nvPr/>
          </p:nvSpPr>
          <p:spPr>
            <a:xfrm>
              <a:off x="4089338" y="1040688"/>
              <a:ext cx="1030800" cy="892700"/>
            </a:xfrm>
            <a:custGeom>
              <a:avLst/>
              <a:gdLst/>
              <a:ahLst/>
              <a:cxnLst/>
              <a:rect l="l" t="t" r="r" b="b"/>
              <a:pathLst>
                <a:path w="41232" h="35708" extrusionOk="0">
                  <a:moveTo>
                    <a:pt x="20622" y="0"/>
                  </a:moveTo>
                  <a:lnTo>
                    <a:pt x="0" y="35707"/>
                  </a:lnTo>
                  <a:lnTo>
                    <a:pt x="41232" y="35707"/>
                  </a:lnTo>
                  <a:lnTo>
                    <a:pt x="20622" y="0"/>
                  </a:lnTo>
                  <a:close/>
                </a:path>
              </a:pathLst>
            </a:custGeom>
            <a:solidFill>
              <a:srgbClr val="69E781"/>
            </a:solidFill>
            <a:ln>
              <a:noFill/>
            </a:ln>
          </p:spPr>
          <p:txBody>
            <a:bodyPr spcFirstLastPara="1" wrap="square" lIns="91425" tIns="365750" rIns="91425" bIns="91425" anchor="ctr" anchorCtr="0">
              <a:noAutofit/>
            </a:bodyPr>
            <a:lstStyle/>
            <a:p>
              <a:pPr algn="ctr">
                <a:buSzPts val="1100"/>
              </a:pPr>
              <a:r>
                <a:rPr lang="en" sz="1300" b="1" dirty="0">
                  <a:solidFill>
                    <a:srgbClr val="FFFFFF"/>
                  </a:solidFill>
                  <a:latin typeface="Roboto"/>
                  <a:ea typeface="Roboto"/>
                  <a:cs typeface="Roboto"/>
                  <a:sym typeface="Roboto"/>
                </a:rPr>
                <a:t>Bra-man</a:t>
              </a:r>
            </a:p>
            <a:p>
              <a:pPr algn="ctr">
                <a:buSzPts val="1100"/>
              </a:pPr>
              <a:r>
                <a:rPr lang="en" sz="1300" b="1" dirty="0">
                  <a:solidFill>
                    <a:srgbClr val="002060"/>
                  </a:solidFill>
                  <a:latin typeface="Roboto"/>
                  <a:ea typeface="Roboto"/>
                  <a:cs typeface="Roboto"/>
                  <a:sym typeface="Roboto"/>
                </a:rPr>
                <a:t>(Tăng lữ)</a:t>
              </a:r>
              <a:endParaRPr sz="1300" b="1" dirty="0">
                <a:solidFill>
                  <a:srgbClr val="002060"/>
                </a:solidFill>
                <a:latin typeface="Roboto"/>
                <a:ea typeface="Roboto"/>
                <a:cs typeface="Roboto"/>
                <a:sym typeface="Roboto"/>
              </a:endParaRPr>
            </a:p>
          </p:txBody>
        </p:sp>
        <p:sp>
          <p:nvSpPr>
            <p:cNvPr id="205" name="Google Shape;205;p18"/>
            <p:cNvSpPr/>
            <p:nvPr/>
          </p:nvSpPr>
          <p:spPr>
            <a:xfrm>
              <a:off x="4089338" y="1933363"/>
              <a:ext cx="1028125" cy="101225"/>
            </a:xfrm>
            <a:custGeom>
              <a:avLst/>
              <a:gdLst/>
              <a:ahLst/>
              <a:cxnLst/>
              <a:rect l="l" t="t" r="r" b="b"/>
              <a:pathLst>
                <a:path w="41125" h="4049" extrusionOk="0">
                  <a:moveTo>
                    <a:pt x="0" y="0"/>
                  </a:moveTo>
                  <a:lnTo>
                    <a:pt x="3870" y="4048"/>
                  </a:lnTo>
                  <a:lnTo>
                    <a:pt x="41124" y="4048"/>
                  </a:lnTo>
                  <a:lnTo>
                    <a:pt x="37255" y="0"/>
                  </a:lnTo>
                  <a:close/>
                </a:path>
              </a:pathLst>
            </a:custGeom>
            <a:solidFill>
              <a:srgbClr val="2FC948"/>
            </a:solidFill>
            <a:ln>
              <a:no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sp>
          <p:nvSpPr>
            <p:cNvPr id="206" name="Google Shape;206;p18"/>
            <p:cNvSpPr txBox="1"/>
            <p:nvPr/>
          </p:nvSpPr>
          <p:spPr>
            <a:xfrm>
              <a:off x="5772900" y="859550"/>
              <a:ext cx="1393800" cy="429600"/>
            </a:xfrm>
            <a:prstGeom prst="rect">
              <a:avLst/>
            </a:prstGeom>
            <a:noFill/>
            <a:ln>
              <a:noFill/>
            </a:ln>
          </p:spPr>
          <p:txBody>
            <a:bodyPr spcFirstLastPara="1" wrap="square" lIns="91425" tIns="91425" rIns="91425" bIns="91425" anchor="ctr" anchorCtr="0">
              <a:noAutofit/>
            </a:bodyPr>
            <a:lstStyle/>
            <a:p>
              <a:r>
                <a:rPr lang="en" sz="2000" dirty="0">
                  <a:solidFill>
                    <a:srgbClr val="434343"/>
                  </a:solidFill>
                  <a:latin typeface="Fira Sans Extra Condensed Medium"/>
                  <a:ea typeface="Fira Sans Extra Condensed Medium"/>
                  <a:cs typeface="Fira Sans Extra Condensed Medium"/>
                  <a:sym typeface="Fira Sans Extra Condensed Medium"/>
                </a:rPr>
                <a:t>Bra-man</a:t>
              </a:r>
              <a:endParaRPr sz="2000" dirty="0">
                <a:solidFill>
                  <a:srgbClr val="434343"/>
                </a:solidFill>
                <a:latin typeface="Fira Sans Extra Condensed Medium"/>
                <a:ea typeface="Fira Sans Extra Condensed Medium"/>
                <a:cs typeface="Fira Sans Extra Condensed Medium"/>
                <a:sym typeface="Fira Sans Extra Condensed Medium"/>
              </a:endParaRPr>
            </a:p>
          </p:txBody>
        </p:sp>
      </p:grpSp>
      <p:grpSp>
        <p:nvGrpSpPr>
          <p:cNvPr id="207" name="Google Shape;207;p18"/>
          <p:cNvGrpSpPr/>
          <p:nvPr/>
        </p:nvGrpSpPr>
        <p:grpSpPr>
          <a:xfrm>
            <a:off x="1101391" y="2010688"/>
            <a:ext cx="4428884" cy="1044979"/>
            <a:chOff x="1554925" y="1871575"/>
            <a:chExt cx="4053963" cy="1044979"/>
          </a:xfrm>
        </p:grpSpPr>
        <p:grpSp>
          <p:nvGrpSpPr>
            <p:cNvPr id="208" name="Google Shape;208;p18"/>
            <p:cNvGrpSpPr/>
            <p:nvPr/>
          </p:nvGrpSpPr>
          <p:grpSpPr>
            <a:xfrm>
              <a:off x="3101113" y="1907763"/>
              <a:ext cx="904900" cy="357200"/>
              <a:chOff x="3101113" y="1907763"/>
              <a:chExt cx="904900" cy="357200"/>
            </a:xfrm>
          </p:grpSpPr>
          <p:sp>
            <p:nvSpPr>
              <p:cNvPr id="209" name="Google Shape;209;p18"/>
              <p:cNvSpPr/>
              <p:nvPr/>
            </p:nvSpPr>
            <p:spPr>
              <a:xfrm>
                <a:off x="3457713" y="2076813"/>
                <a:ext cx="548300" cy="184575"/>
              </a:xfrm>
              <a:custGeom>
                <a:avLst/>
                <a:gdLst/>
                <a:ahLst/>
                <a:cxnLst/>
                <a:rect l="l" t="t" r="r" b="b"/>
                <a:pathLst>
                  <a:path w="21932" h="7383" extrusionOk="0">
                    <a:moveTo>
                      <a:pt x="0" y="1"/>
                    </a:moveTo>
                    <a:lnTo>
                      <a:pt x="0" y="894"/>
                    </a:lnTo>
                    <a:lnTo>
                      <a:pt x="13716" y="894"/>
                    </a:lnTo>
                    <a:lnTo>
                      <a:pt x="21348" y="7383"/>
                    </a:lnTo>
                    <a:lnTo>
                      <a:pt x="21932" y="6704"/>
                    </a:lnTo>
                    <a:lnTo>
                      <a:pt x="14050" y="1"/>
                    </a:lnTo>
                    <a:close/>
                  </a:path>
                </a:pathLst>
              </a:custGeom>
              <a:solidFill>
                <a:srgbClr val="E09214"/>
              </a:solidFill>
              <a:ln>
                <a:no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sp>
            <p:nvSpPr>
              <p:cNvPr id="210" name="Google Shape;210;p18"/>
              <p:cNvSpPr/>
              <p:nvPr/>
            </p:nvSpPr>
            <p:spPr>
              <a:xfrm>
                <a:off x="3101113" y="1907763"/>
                <a:ext cx="357200" cy="357200"/>
              </a:xfrm>
              <a:custGeom>
                <a:avLst/>
                <a:gdLst/>
                <a:ahLst/>
                <a:cxnLst/>
                <a:rect l="l" t="t" r="r" b="b"/>
                <a:pathLst>
                  <a:path w="14288" h="14288" extrusionOk="0">
                    <a:moveTo>
                      <a:pt x="7144" y="0"/>
                    </a:moveTo>
                    <a:cubicBezTo>
                      <a:pt x="3191" y="0"/>
                      <a:pt x="1" y="3203"/>
                      <a:pt x="1" y="7144"/>
                    </a:cubicBezTo>
                    <a:cubicBezTo>
                      <a:pt x="1" y="11085"/>
                      <a:pt x="3191" y="14288"/>
                      <a:pt x="7144" y="14288"/>
                    </a:cubicBezTo>
                    <a:cubicBezTo>
                      <a:pt x="11085" y="14288"/>
                      <a:pt x="14288" y="11085"/>
                      <a:pt x="14288" y="7144"/>
                    </a:cubicBezTo>
                    <a:cubicBezTo>
                      <a:pt x="14288" y="3203"/>
                      <a:pt x="11085" y="0"/>
                      <a:pt x="7144" y="0"/>
                    </a:cubicBezTo>
                    <a:close/>
                  </a:path>
                </a:pathLst>
              </a:custGeom>
              <a:solidFill>
                <a:srgbClr val="E09214"/>
              </a:solidFill>
              <a:ln>
                <a:noFill/>
              </a:ln>
            </p:spPr>
            <p:txBody>
              <a:bodyPr spcFirstLastPara="1" wrap="square" lIns="0" tIns="91425" rIns="0" bIns="91425" anchor="ctr" anchorCtr="0">
                <a:noAutofit/>
              </a:bodyPr>
              <a:lstStyle/>
              <a:p>
                <a:pPr algn="ctr"/>
                <a:r>
                  <a:rPr lang="en" sz="1700">
                    <a:solidFill>
                      <a:srgbClr val="FFFFFF"/>
                    </a:solidFill>
                    <a:latin typeface="Fira Sans Extra Condensed"/>
                    <a:ea typeface="Fira Sans Extra Condensed"/>
                    <a:cs typeface="Fira Sans Extra Condensed"/>
                    <a:sym typeface="Fira Sans Extra Condensed"/>
                  </a:rPr>
                  <a:t>02</a:t>
                </a:r>
                <a:endParaRPr sz="1700">
                  <a:solidFill>
                    <a:srgbClr val="FFFFFF"/>
                  </a:solidFill>
                  <a:latin typeface="Fira Sans Extra Condensed"/>
                  <a:ea typeface="Fira Sans Extra Condensed"/>
                  <a:cs typeface="Fira Sans Extra Condensed"/>
                  <a:sym typeface="Fira Sans Extra Condensed"/>
                </a:endParaRPr>
              </a:p>
            </p:txBody>
          </p:sp>
        </p:grpSp>
        <p:sp>
          <p:nvSpPr>
            <p:cNvPr id="211" name="Google Shape;211;p18"/>
            <p:cNvSpPr/>
            <p:nvPr/>
          </p:nvSpPr>
          <p:spPr>
            <a:xfrm>
              <a:off x="3638700" y="2815025"/>
              <a:ext cx="1932100" cy="101529"/>
            </a:xfrm>
            <a:custGeom>
              <a:avLst/>
              <a:gdLst/>
              <a:ahLst/>
              <a:cxnLst/>
              <a:rect l="l" t="t" r="r" b="b"/>
              <a:pathLst>
                <a:path w="77284" h="4049" extrusionOk="0">
                  <a:moveTo>
                    <a:pt x="0" y="0"/>
                  </a:moveTo>
                  <a:lnTo>
                    <a:pt x="7275" y="4049"/>
                  </a:lnTo>
                  <a:lnTo>
                    <a:pt x="77284" y="4049"/>
                  </a:lnTo>
                  <a:lnTo>
                    <a:pt x="70021" y="0"/>
                  </a:lnTo>
                  <a:close/>
                </a:path>
              </a:pathLst>
            </a:custGeom>
            <a:solidFill>
              <a:srgbClr val="E09214"/>
            </a:solidFill>
            <a:ln>
              <a:no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sp>
          <p:nvSpPr>
            <p:cNvPr id="212" name="Google Shape;212;p18"/>
            <p:cNvSpPr/>
            <p:nvPr/>
          </p:nvSpPr>
          <p:spPr>
            <a:xfrm>
              <a:off x="3638688" y="2034563"/>
              <a:ext cx="1970200" cy="780475"/>
            </a:xfrm>
            <a:custGeom>
              <a:avLst/>
              <a:gdLst/>
              <a:ahLst/>
              <a:cxnLst/>
              <a:rect l="l" t="t" r="r" b="b"/>
              <a:pathLst>
                <a:path w="77284" h="31219" extrusionOk="0">
                  <a:moveTo>
                    <a:pt x="18026" y="0"/>
                  </a:moveTo>
                  <a:lnTo>
                    <a:pt x="0" y="31218"/>
                  </a:lnTo>
                  <a:lnTo>
                    <a:pt x="77284" y="31218"/>
                  </a:lnTo>
                  <a:lnTo>
                    <a:pt x="59258" y="0"/>
                  </a:lnTo>
                  <a:close/>
                </a:path>
              </a:pathLst>
            </a:custGeom>
            <a:solidFill>
              <a:srgbClr val="FCBD24"/>
            </a:solidFill>
            <a:ln>
              <a:noFill/>
            </a:ln>
          </p:spPr>
          <p:txBody>
            <a:bodyPr spcFirstLastPara="1" wrap="square" lIns="365750" tIns="91425" rIns="365750" bIns="91425" anchor="ctr" anchorCtr="0">
              <a:noAutofit/>
            </a:bodyPr>
            <a:lstStyle/>
            <a:p>
              <a:pPr algn="ctr">
                <a:buSzPts val="1100"/>
              </a:pPr>
              <a:r>
                <a:rPr lang="en" sz="1300" b="1" dirty="0">
                  <a:solidFill>
                    <a:srgbClr val="FFFFFF"/>
                  </a:solidFill>
                  <a:latin typeface="Roboto"/>
                  <a:ea typeface="Roboto"/>
                  <a:cs typeface="Roboto"/>
                  <a:sym typeface="Roboto"/>
                </a:rPr>
                <a:t>Ksa-tri-a</a:t>
              </a:r>
            </a:p>
            <a:p>
              <a:pPr algn="ctr">
                <a:buSzPts val="1100"/>
              </a:pPr>
              <a:r>
                <a:rPr lang="en" sz="1300" b="1" dirty="0">
                  <a:solidFill>
                    <a:srgbClr val="002060"/>
                  </a:solidFill>
                  <a:latin typeface="Roboto"/>
                  <a:ea typeface="Roboto"/>
                  <a:cs typeface="Roboto"/>
                  <a:sym typeface="Roboto"/>
                </a:rPr>
                <a:t>(Quý tộc, chiến binh)</a:t>
              </a:r>
              <a:endParaRPr sz="1300" b="1" dirty="0">
                <a:solidFill>
                  <a:srgbClr val="002060"/>
                </a:solidFill>
                <a:latin typeface="Roboto"/>
                <a:ea typeface="Roboto"/>
                <a:cs typeface="Roboto"/>
                <a:sym typeface="Roboto"/>
              </a:endParaRPr>
            </a:p>
          </p:txBody>
        </p:sp>
        <p:sp>
          <p:nvSpPr>
            <p:cNvPr id="213" name="Google Shape;213;p18"/>
            <p:cNvSpPr txBox="1"/>
            <p:nvPr/>
          </p:nvSpPr>
          <p:spPr>
            <a:xfrm>
              <a:off x="1554925" y="1871575"/>
              <a:ext cx="1393800" cy="429600"/>
            </a:xfrm>
            <a:prstGeom prst="rect">
              <a:avLst/>
            </a:prstGeom>
            <a:noFill/>
            <a:ln>
              <a:noFill/>
            </a:ln>
          </p:spPr>
          <p:txBody>
            <a:bodyPr spcFirstLastPara="1" wrap="square" lIns="91425" tIns="91425" rIns="91425" bIns="91425" anchor="ctr" anchorCtr="0">
              <a:noAutofit/>
            </a:bodyPr>
            <a:lstStyle/>
            <a:p>
              <a:pPr algn="r"/>
              <a:r>
                <a:rPr lang="en" sz="2000" dirty="0">
                  <a:solidFill>
                    <a:srgbClr val="434343"/>
                  </a:solidFill>
                  <a:latin typeface="Fira Sans Extra Condensed Medium"/>
                  <a:ea typeface="Fira Sans Extra Condensed Medium"/>
                  <a:cs typeface="Fira Sans Extra Condensed Medium"/>
                  <a:sym typeface="Fira Sans Extra Condensed Medium"/>
                </a:rPr>
                <a:t>Ksa-tri-a</a:t>
              </a:r>
              <a:endParaRPr sz="2000" dirty="0">
                <a:solidFill>
                  <a:srgbClr val="434343"/>
                </a:solidFill>
                <a:latin typeface="Fira Sans Extra Condensed Medium"/>
                <a:ea typeface="Fira Sans Extra Condensed Medium"/>
                <a:cs typeface="Fira Sans Extra Condensed Medium"/>
                <a:sym typeface="Fira Sans Extra Condensed Medium"/>
              </a:endParaRPr>
            </a:p>
          </p:txBody>
        </p:sp>
      </p:grpSp>
      <p:grpSp>
        <p:nvGrpSpPr>
          <p:cNvPr id="214" name="Google Shape;214;p18"/>
          <p:cNvGrpSpPr/>
          <p:nvPr/>
        </p:nvGrpSpPr>
        <p:grpSpPr>
          <a:xfrm>
            <a:off x="2985691" y="2950403"/>
            <a:ext cx="5121675" cy="1000013"/>
            <a:chOff x="2948725" y="2798175"/>
            <a:chExt cx="5121675" cy="1000013"/>
          </a:xfrm>
        </p:grpSpPr>
        <p:grpSp>
          <p:nvGrpSpPr>
            <p:cNvPr id="215" name="Google Shape;215;p18"/>
            <p:cNvGrpSpPr/>
            <p:nvPr/>
          </p:nvGrpSpPr>
          <p:grpSpPr>
            <a:xfrm>
              <a:off x="5620488" y="2834363"/>
              <a:ext cx="903700" cy="357200"/>
              <a:chOff x="5620488" y="2834363"/>
              <a:chExt cx="903700" cy="357200"/>
            </a:xfrm>
          </p:grpSpPr>
          <p:sp>
            <p:nvSpPr>
              <p:cNvPr id="216" name="Google Shape;216;p18"/>
              <p:cNvSpPr/>
              <p:nvPr/>
            </p:nvSpPr>
            <p:spPr>
              <a:xfrm>
                <a:off x="5620488" y="3003138"/>
                <a:ext cx="548300" cy="184550"/>
              </a:xfrm>
              <a:custGeom>
                <a:avLst/>
                <a:gdLst/>
                <a:ahLst/>
                <a:cxnLst/>
                <a:rect l="l" t="t" r="r" b="b"/>
                <a:pathLst>
                  <a:path w="21932" h="7382" extrusionOk="0">
                    <a:moveTo>
                      <a:pt x="7882" y="0"/>
                    </a:moveTo>
                    <a:lnTo>
                      <a:pt x="0" y="6691"/>
                    </a:lnTo>
                    <a:lnTo>
                      <a:pt x="583" y="7382"/>
                    </a:lnTo>
                    <a:lnTo>
                      <a:pt x="8215" y="893"/>
                    </a:lnTo>
                    <a:lnTo>
                      <a:pt x="21931" y="893"/>
                    </a:lnTo>
                    <a:lnTo>
                      <a:pt x="21931" y="0"/>
                    </a:lnTo>
                    <a:close/>
                  </a:path>
                </a:pathLst>
              </a:custGeom>
              <a:solidFill>
                <a:srgbClr val="C6282F"/>
              </a:solidFill>
              <a:ln>
                <a:no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sp>
            <p:nvSpPr>
              <p:cNvPr id="217" name="Google Shape;217;p18"/>
              <p:cNvSpPr/>
              <p:nvPr/>
            </p:nvSpPr>
            <p:spPr>
              <a:xfrm>
                <a:off x="6166963" y="2834363"/>
                <a:ext cx="357225" cy="357200"/>
              </a:xfrm>
              <a:custGeom>
                <a:avLst/>
                <a:gdLst/>
                <a:ahLst/>
                <a:cxnLst/>
                <a:rect l="l" t="t" r="r" b="b"/>
                <a:pathLst>
                  <a:path w="14289" h="14288" extrusionOk="0">
                    <a:moveTo>
                      <a:pt x="7145" y="0"/>
                    </a:moveTo>
                    <a:cubicBezTo>
                      <a:pt x="3192" y="0"/>
                      <a:pt x="1" y="3191"/>
                      <a:pt x="1" y="7144"/>
                    </a:cubicBezTo>
                    <a:cubicBezTo>
                      <a:pt x="1" y="11085"/>
                      <a:pt x="3192" y="14288"/>
                      <a:pt x="7145" y="14288"/>
                    </a:cubicBezTo>
                    <a:cubicBezTo>
                      <a:pt x="11086" y="14288"/>
                      <a:pt x="14288" y="11085"/>
                      <a:pt x="14288" y="7144"/>
                    </a:cubicBezTo>
                    <a:cubicBezTo>
                      <a:pt x="14288" y="3191"/>
                      <a:pt x="11086" y="0"/>
                      <a:pt x="7145" y="0"/>
                    </a:cubicBezTo>
                    <a:close/>
                  </a:path>
                </a:pathLst>
              </a:custGeom>
              <a:solidFill>
                <a:srgbClr val="C6282F"/>
              </a:solidFill>
              <a:ln>
                <a:noFill/>
              </a:ln>
            </p:spPr>
            <p:txBody>
              <a:bodyPr spcFirstLastPara="1" wrap="square" lIns="0" tIns="91425" rIns="0" bIns="91425" anchor="ctr" anchorCtr="0">
                <a:noAutofit/>
              </a:bodyPr>
              <a:lstStyle/>
              <a:p>
                <a:pPr algn="ctr"/>
                <a:r>
                  <a:rPr lang="en" sz="1700">
                    <a:solidFill>
                      <a:srgbClr val="FFFFFF"/>
                    </a:solidFill>
                    <a:latin typeface="Fira Sans Extra Condensed"/>
                    <a:ea typeface="Fira Sans Extra Condensed"/>
                    <a:cs typeface="Fira Sans Extra Condensed"/>
                    <a:sym typeface="Fira Sans Extra Condensed"/>
                  </a:rPr>
                  <a:t>03</a:t>
                </a:r>
                <a:endParaRPr sz="1700">
                  <a:solidFill>
                    <a:srgbClr val="FFFFFF"/>
                  </a:solidFill>
                  <a:latin typeface="Fira Sans Extra Condensed"/>
                  <a:ea typeface="Fira Sans Extra Condensed"/>
                  <a:cs typeface="Fira Sans Extra Condensed"/>
                  <a:sym typeface="Fira Sans Extra Condensed"/>
                </a:endParaRPr>
              </a:p>
            </p:txBody>
          </p:sp>
        </p:grpSp>
        <p:sp>
          <p:nvSpPr>
            <p:cNvPr id="218" name="Google Shape;218;p18"/>
            <p:cNvSpPr/>
            <p:nvPr/>
          </p:nvSpPr>
          <p:spPr>
            <a:xfrm>
              <a:off x="2948725" y="2916213"/>
              <a:ext cx="3072713" cy="780475"/>
            </a:xfrm>
            <a:custGeom>
              <a:avLst/>
              <a:gdLst/>
              <a:ahLst/>
              <a:cxnLst/>
              <a:rect l="l" t="t" r="r" b="b"/>
              <a:pathLst>
                <a:path w="113324" h="31219" extrusionOk="0">
                  <a:moveTo>
                    <a:pt x="18014" y="1"/>
                  </a:moveTo>
                  <a:lnTo>
                    <a:pt x="0" y="31219"/>
                  </a:lnTo>
                  <a:lnTo>
                    <a:pt x="113324" y="31219"/>
                  </a:lnTo>
                  <a:lnTo>
                    <a:pt x="95298" y="1"/>
                  </a:lnTo>
                  <a:close/>
                </a:path>
              </a:pathLst>
            </a:custGeom>
            <a:solidFill>
              <a:srgbClr val="EC3A3B"/>
            </a:solidFill>
            <a:ln>
              <a:noFill/>
            </a:ln>
          </p:spPr>
          <p:txBody>
            <a:bodyPr spcFirstLastPara="1" wrap="square" lIns="548625" tIns="91425" rIns="548625" bIns="91425" anchor="ctr" anchorCtr="0">
              <a:noAutofit/>
            </a:bodyPr>
            <a:lstStyle/>
            <a:p>
              <a:pPr algn="ctr">
                <a:buSzPts val="1100"/>
              </a:pPr>
              <a:r>
                <a:rPr lang="en-US" sz="1300" b="1" dirty="0" err="1">
                  <a:solidFill>
                    <a:srgbClr val="FFFFFF"/>
                  </a:solidFill>
                  <a:latin typeface="Roboto"/>
                  <a:ea typeface="Roboto"/>
                  <a:cs typeface="Roboto"/>
                  <a:sym typeface="Roboto"/>
                </a:rPr>
                <a:t>Vai</a:t>
              </a:r>
              <a:r>
                <a:rPr lang="en-US" sz="1300" b="1" dirty="0">
                  <a:solidFill>
                    <a:srgbClr val="FFFFFF"/>
                  </a:solidFill>
                  <a:latin typeface="Roboto"/>
                  <a:ea typeface="Roboto"/>
                  <a:cs typeface="Roboto"/>
                  <a:sym typeface="Roboto"/>
                </a:rPr>
                <a:t>-</a:t>
              </a:r>
              <a:r>
                <a:rPr lang="en-US" sz="1300" b="1" dirty="0" err="1">
                  <a:solidFill>
                    <a:srgbClr val="FFFFFF"/>
                  </a:solidFill>
                  <a:latin typeface="Roboto"/>
                  <a:ea typeface="Roboto"/>
                  <a:cs typeface="Roboto"/>
                  <a:sym typeface="Roboto"/>
                </a:rPr>
                <a:t>si</a:t>
              </a:r>
              <a:r>
                <a:rPr lang="en-US" sz="1300" b="1" dirty="0">
                  <a:solidFill>
                    <a:srgbClr val="FFFFFF"/>
                  </a:solidFill>
                  <a:latin typeface="Roboto"/>
                  <a:ea typeface="Roboto"/>
                  <a:cs typeface="Roboto"/>
                  <a:sym typeface="Roboto"/>
                </a:rPr>
                <a:t>-a</a:t>
              </a:r>
            </a:p>
            <a:p>
              <a:pPr algn="ctr">
                <a:buSzPts val="1100"/>
              </a:pPr>
              <a:r>
                <a:rPr lang="en-US" sz="1300" b="1" dirty="0">
                  <a:solidFill>
                    <a:srgbClr val="002060"/>
                  </a:solidFill>
                  <a:latin typeface="Roboto"/>
                  <a:ea typeface="Roboto"/>
                  <a:cs typeface="Roboto"/>
                  <a:sym typeface="Roboto"/>
                </a:rPr>
                <a:t>(</a:t>
              </a:r>
              <a:r>
                <a:rPr lang="en-US" sz="1300" b="1" dirty="0" err="1">
                  <a:solidFill>
                    <a:srgbClr val="002060"/>
                  </a:solidFill>
                  <a:latin typeface="Roboto"/>
                  <a:ea typeface="Roboto"/>
                  <a:cs typeface="Roboto"/>
                  <a:sym typeface="Roboto"/>
                </a:rPr>
                <a:t>Nông</a:t>
              </a:r>
              <a:r>
                <a:rPr lang="en-US" sz="1300" b="1" dirty="0">
                  <a:solidFill>
                    <a:srgbClr val="002060"/>
                  </a:solidFill>
                  <a:latin typeface="Roboto"/>
                  <a:ea typeface="Roboto"/>
                  <a:cs typeface="Roboto"/>
                  <a:sym typeface="Roboto"/>
                </a:rPr>
                <a:t> </a:t>
              </a:r>
              <a:r>
                <a:rPr lang="en-US" sz="1300" b="1" dirty="0" err="1">
                  <a:solidFill>
                    <a:srgbClr val="002060"/>
                  </a:solidFill>
                  <a:latin typeface="Roboto"/>
                  <a:ea typeface="Roboto"/>
                  <a:cs typeface="Roboto"/>
                  <a:sym typeface="Roboto"/>
                </a:rPr>
                <a:t>dân</a:t>
              </a:r>
              <a:r>
                <a:rPr lang="en-US" sz="1300" b="1" dirty="0">
                  <a:solidFill>
                    <a:srgbClr val="002060"/>
                  </a:solidFill>
                  <a:latin typeface="Roboto"/>
                  <a:ea typeface="Roboto"/>
                  <a:cs typeface="Roboto"/>
                  <a:sym typeface="Roboto"/>
                </a:rPr>
                <a:t>, </a:t>
              </a:r>
              <a:r>
                <a:rPr lang="en-US" sz="1300" b="1" dirty="0" err="1">
                  <a:solidFill>
                    <a:srgbClr val="002060"/>
                  </a:solidFill>
                  <a:latin typeface="Roboto"/>
                  <a:ea typeface="Roboto"/>
                  <a:cs typeface="Roboto"/>
                  <a:sym typeface="Roboto"/>
                </a:rPr>
                <a:t>thương</a:t>
              </a:r>
              <a:r>
                <a:rPr lang="en-US" sz="1300" b="1" dirty="0">
                  <a:solidFill>
                    <a:srgbClr val="002060"/>
                  </a:solidFill>
                  <a:latin typeface="Roboto"/>
                  <a:ea typeface="Roboto"/>
                  <a:cs typeface="Roboto"/>
                  <a:sym typeface="Roboto"/>
                </a:rPr>
                <a:t> </a:t>
              </a:r>
              <a:r>
                <a:rPr lang="en-US" sz="1300" b="1" dirty="0" err="1">
                  <a:solidFill>
                    <a:srgbClr val="002060"/>
                  </a:solidFill>
                  <a:latin typeface="Roboto"/>
                  <a:ea typeface="Roboto"/>
                  <a:cs typeface="Roboto"/>
                  <a:sym typeface="Roboto"/>
                </a:rPr>
                <a:t>nhân</a:t>
              </a:r>
              <a:r>
                <a:rPr lang="en-US" sz="1300" b="1" dirty="0">
                  <a:solidFill>
                    <a:srgbClr val="002060"/>
                  </a:solidFill>
                  <a:latin typeface="Roboto"/>
                  <a:ea typeface="Roboto"/>
                  <a:cs typeface="Roboto"/>
                  <a:sym typeface="Roboto"/>
                </a:rPr>
                <a:t>, </a:t>
              </a:r>
              <a:r>
                <a:rPr lang="en-US" sz="1300" b="1" dirty="0" err="1">
                  <a:solidFill>
                    <a:srgbClr val="002060"/>
                  </a:solidFill>
                  <a:latin typeface="Roboto"/>
                  <a:ea typeface="Roboto"/>
                  <a:cs typeface="Roboto"/>
                  <a:sym typeface="Roboto"/>
                </a:rPr>
                <a:t>thợ</a:t>
              </a:r>
              <a:r>
                <a:rPr lang="en-US" sz="1300" b="1" dirty="0">
                  <a:solidFill>
                    <a:srgbClr val="002060"/>
                  </a:solidFill>
                  <a:latin typeface="Roboto"/>
                  <a:ea typeface="Roboto"/>
                  <a:cs typeface="Roboto"/>
                  <a:sym typeface="Roboto"/>
                </a:rPr>
                <a:t> </a:t>
              </a:r>
              <a:r>
                <a:rPr lang="en-US" sz="1300" b="1" dirty="0" err="1">
                  <a:solidFill>
                    <a:srgbClr val="002060"/>
                  </a:solidFill>
                  <a:latin typeface="Roboto"/>
                  <a:ea typeface="Roboto"/>
                  <a:cs typeface="Roboto"/>
                  <a:sym typeface="Roboto"/>
                </a:rPr>
                <a:t>thủ</a:t>
              </a:r>
              <a:r>
                <a:rPr lang="en-US" sz="1300" b="1" dirty="0">
                  <a:solidFill>
                    <a:srgbClr val="002060"/>
                  </a:solidFill>
                  <a:latin typeface="Roboto"/>
                  <a:ea typeface="Roboto"/>
                  <a:cs typeface="Roboto"/>
                  <a:sym typeface="Roboto"/>
                </a:rPr>
                <a:t> </a:t>
              </a:r>
              <a:r>
                <a:rPr lang="en-US" sz="1300" b="1" dirty="0" err="1">
                  <a:solidFill>
                    <a:srgbClr val="002060"/>
                  </a:solidFill>
                  <a:latin typeface="Roboto"/>
                  <a:ea typeface="Roboto"/>
                  <a:cs typeface="Roboto"/>
                  <a:sym typeface="Roboto"/>
                </a:rPr>
                <a:t>công</a:t>
              </a:r>
              <a:r>
                <a:rPr lang="en-US" sz="1300" b="1" dirty="0">
                  <a:solidFill>
                    <a:srgbClr val="002060"/>
                  </a:solidFill>
                  <a:latin typeface="Roboto"/>
                  <a:ea typeface="Roboto"/>
                  <a:cs typeface="Roboto"/>
                  <a:sym typeface="Roboto"/>
                </a:rPr>
                <a:t>)</a:t>
              </a:r>
              <a:endParaRPr sz="1300" b="1" dirty="0">
                <a:solidFill>
                  <a:srgbClr val="002060"/>
                </a:solidFill>
                <a:latin typeface="Roboto"/>
                <a:ea typeface="Roboto"/>
                <a:cs typeface="Roboto"/>
                <a:sym typeface="Roboto"/>
              </a:endParaRPr>
            </a:p>
          </p:txBody>
        </p:sp>
        <p:sp>
          <p:nvSpPr>
            <p:cNvPr id="219" name="Google Shape;219;p18"/>
            <p:cNvSpPr/>
            <p:nvPr/>
          </p:nvSpPr>
          <p:spPr>
            <a:xfrm>
              <a:off x="2948725" y="3696663"/>
              <a:ext cx="3072713" cy="101525"/>
            </a:xfrm>
            <a:custGeom>
              <a:avLst/>
              <a:gdLst/>
              <a:ahLst/>
              <a:cxnLst/>
              <a:rect l="l" t="t" r="r" b="b"/>
              <a:pathLst>
                <a:path w="113324" h="4061" extrusionOk="0">
                  <a:moveTo>
                    <a:pt x="0" y="1"/>
                  </a:moveTo>
                  <a:lnTo>
                    <a:pt x="4120" y="4061"/>
                  </a:lnTo>
                  <a:lnTo>
                    <a:pt x="113324" y="4061"/>
                  </a:lnTo>
                  <a:lnTo>
                    <a:pt x="109204" y="1"/>
                  </a:lnTo>
                  <a:close/>
                </a:path>
              </a:pathLst>
            </a:custGeom>
            <a:solidFill>
              <a:srgbClr val="C6282F"/>
            </a:solidFill>
            <a:ln>
              <a:no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sp>
          <p:nvSpPr>
            <p:cNvPr id="220" name="Google Shape;220;p18"/>
            <p:cNvSpPr txBox="1"/>
            <p:nvPr/>
          </p:nvSpPr>
          <p:spPr>
            <a:xfrm>
              <a:off x="6676600" y="2798175"/>
              <a:ext cx="1393800" cy="429600"/>
            </a:xfrm>
            <a:prstGeom prst="rect">
              <a:avLst/>
            </a:prstGeom>
            <a:noFill/>
            <a:ln>
              <a:noFill/>
            </a:ln>
          </p:spPr>
          <p:txBody>
            <a:bodyPr spcFirstLastPara="1" wrap="square" lIns="91425" tIns="91425" rIns="91425" bIns="91425" anchor="ctr" anchorCtr="0">
              <a:noAutofit/>
            </a:bodyPr>
            <a:lstStyle/>
            <a:p>
              <a:r>
                <a:rPr lang="en" sz="2000" dirty="0">
                  <a:solidFill>
                    <a:srgbClr val="434343"/>
                  </a:solidFill>
                  <a:latin typeface="Fira Sans Extra Condensed Medium"/>
                  <a:ea typeface="Fira Sans Extra Condensed Medium"/>
                  <a:cs typeface="Fira Sans Extra Condensed Medium"/>
                  <a:sym typeface="Fira Sans Extra Condensed Medium"/>
                </a:rPr>
                <a:t>Vai-si-a</a:t>
              </a:r>
              <a:endParaRPr sz="2000" dirty="0">
                <a:solidFill>
                  <a:srgbClr val="434343"/>
                </a:solidFill>
                <a:latin typeface="Fira Sans Extra Condensed Medium"/>
                <a:ea typeface="Fira Sans Extra Condensed Medium"/>
                <a:cs typeface="Fira Sans Extra Condensed Medium"/>
                <a:sym typeface="Fira Sans Extra Condensed Medium"/>
              </a:endParaRPr>
            </a:p>
          </p:txBody>
        </p:sp>
      </p:grpSp>
      <p:grpSp>
        <p:nvGrpSpPr>
          <p:cNvPr id="221" name="Google Shape;221;p18"/>
          <p:cNvGrpSpPr/>
          <p:nvPr/>
        </p:nvGrpSpPr>
        <p:grpSpPr>
          <a:xfrm>
            <a:off x="244762" y="3705223"/>
            <a:ext cx="6188034" cy="1038413"/>
            <a:chOff x="710275" y="3508675"/>
            <a:chExt cx="5743363" cy="1038413"/>
          </a:xfrm>
        </p:grpSpPr>
        <p:grpSp>
          <p:nvGrpSpPr>
            <p:cNvPr id="222" name="Google Shape;222;p18"/>
            <p:cNvGrpSpPr/>
            <p:nvPr/>
          </p:nvGrpSpPr>
          <p:grpSpPr>
            <a:xfrm>
              <a:off x="2256363" y="3544863"/>
              <a:ext cx="904900" cy="357200"/>
              <a:chOff x="2256363" y="3544863"/>
              <a:chExt cx="904900" cy="357200"/>
            </a:xfrm>
          </p:grpSpPr>
          <p:sp>
            <p:nvSpPr>
              <p:cNvPr id="223" name="Google Shape;223;p18"/>
              <p:cNvSpPr/>
              <p:nvPr/>
            </p:nvSpPr>
            <p:spPr>
              <a:xfrm>
                <a:off x="2612963" y="3713938"/>
                <a:ext cx="548300" cy="184575"/>
              </a:xfrm>
              <a:custGeom>
                <a:avLst/>
                <a:gdLst/>
                <a:ahLst/>
                <a:cxnLst/>
                <a:rect l="l" t="t" r="r" b="b"/>
                <a:pathLst>
                  <a:path w="21932" h="7383" extrusionOk="0">
                    <a:moveTo>
                      <a:pt x="0" y="0"/>
                    </a:moveTo>
                    <a:lnTo>
                      <a:pt x="0" y="893"/>
                    </a:lnTo>
                    <a:lnTo>
                      <a:pt x="13716" y="893"/>
                    </a:lnTo>
                    <a:lnTo>
                      <a:pt x="21348" y="7382"/>
                    </a:lnTo>
                    <a:lnTo>
                      <a:pt x="21932" y="6692"/>
                    </a:lnTo>
                    <a:lnTo>
                      <a:pt x="14050" y="0"/>
                    </a:lnTo>
                    <a:close/>
                  </a:path>
                </a:pathLst>
              </a:custGeom>
              <a:solidFill>
                <a:srgbClr val="4685BC"/>
              </a:solidFill>
              <a:ln>
                <a:noFill/>
              </a:ln>
            </p:spPr>
            <p:txBody>
              <a:bodyPr spcFirstLastPara="1" wrap="square" lIns="91425" tIns="91425" rIns="91425" bIns="91425" anchor="ctr" anchorCtr="0">
                <a:noAutofit/>
              </a:bodyPr>
              <a:lstStyle/>
              <a:p>
                <a:pPr algn="ctr"/>
                <a:endParaRPr sz="1500">
                  <a:solidFill>
                    <a:srgbClr val="FFFFFF"/>
                  </a:solidFill>
                  <a:latin typeface="Fira Sans Extra Condensed"/>
                  <a:ea typeface="Fira Sans Extra Condensed"/>
                  <a:cs typeface="Fira Sans Extra Condensed"/>
                  <a:sym typeface="Fira Sans Extra Condensed"/>
                </a:endParaRPr>
              </a:p>
            </p:txBody>
          </p:sp>
          <p:sp>
            <p:nvSpPr>
              <p:cNvPr id="224" name="Google Shape;224;p18"/>
              <p:cNvSpPr/>
              <p:nvPr/>
            </p:nvSpPr>
            <p:spPr>
              <a:xfrm>
                <a:off x="2256363" y="3544863"/>
                <a:ext cx="357225" cy="357200"/>
              </a:xfrm>
              <a:custGeom>
                <a:avLst/>
                <a:gdLst/>
                <a:ahLst/>
                <a:cxnLst/>
                <a:rect l="l" t="t" r="r" b="b"/>
                <a:pathLst>
                  <a:path w="14289" h="14288" extrusionOk="0">
                    <a:moveTo>
                      <a:pt x="7144" y="0"/>
                    </a:moveTo>
                    <a:cubicBezTo>
                      <a:pt x="3203" y="0"/>
                      <a:pt x="1" y="3203"/>
                      <a:pt x="1" y="7144"/>
                    </a:cubicBezTo>
                    <a:cubicBezTo>
                      <a:pt x="1" y="11085"/>
                      <a:pt x="3203" y="14288"/>
                      <a:pt x="7144" y="14288"/>
                    </a:cubicBezTo>
                    <a:cubicBezTo>
                      <a:pt x="11085" y="14288"/>
                      <a:pt x="14288" y="11085"/>
                      <a:pt x="14288" y="7144"/>
                    </a:cubicBezTo>
                    <a:cubicBezTo>
                      <a:pt x="14288" y="3203"/>
                      <a:pt x="11085" y="0"/>
                      <a:pt x="7144" y="0"/>
                    </a:cubicBezTo>
                    <a:close/>
                  </a:path>
                </a:pathLst>
              </a:custGeom>
              <a:solidFill>
                <a:srgbClr val="4685BC"/>
              </a:solidFill>
              <a:ln>
                <a:noFill/>
              </a:ln>
            </p:spPr>
            <p:txBody>
              <a:bodyPr spcFirstLastPara="1" wrap="square" lIns="0" tIns="91425" rIns="0" bIns="91425" anchor="ctr" anchorCtr="0">
                <a:noAutofit/>
              </a:bodyPr>
              <a:lstStyle/>
              <a:p>
                <a:pPr algn="ctr"/>
                <a:r>
                  <a:rPr lang="en" sz="1700">
                    <a:solidFill>
                      <a:srgbClr val="FFFFFF"/>
                    </a:solidFill>
                    <a:latin typeface="Fira Sans Extra Condensed"/>
                    <a:ea typeface="Fira Sans Extra Condensed"/>
                    <a:cs typeface="Fira Sans Extra Condensed"/>
                    <a:sym typeface="Fira Sans Extra Condensed"/>
                  </a:rPr>
                  <a:t>04</a:t>
                </a:r>
                <a:endParaRPr sz="1700">
                  <a:solidFill>
                    <a:srgbClr val="FFFFFF"/>
                  </a:solidFill>
                  <a:latin typeface="Fira Sans Extra Condensed"/>
                  <a:ea typeface="Fira Sans Extra Condensed"/>
                  <a:cs typeface="Fira Sans Extra Condensed"/>
                  <a:sym typeface="Fira Sans Extra Condensed"/>
                </a:endParaRPr>
              </a:p>
            </p:txBody>
          </p:sp>
        </p:grpSp>
        <p:sp>
          <p:nvSpPr>
            <p:cNvPr id="225" name="Google Shape;225;p18"/>
            <p:cNvSpPr/>
            <p:nvPr/>
          </p:nvSpPr>
          <p:spPr>
            <a:xfrm>
              <a:off x="2755838" y="3798163"/>
              <a:ext cx="3697800" cy="748925"/>
            </a:xfrm>
            <a:custGeom>
              <a:avLst/>
              <a:gdLst/>
              <a:ahLst/>
              <a:cxnLst/>
              <a:rect l="l" t="t" r="r" b="b"/>
              <a:pathLst>
                <a:path w="147912" h="29957" extrusionOk="0">
                  <a:moveTo>
                    <a:pt x="17300" y="1"/>
                  </a:moveTo>
                  <a:lnTo>
                    <a:pt x="0" y="29957"/>
                  </a:lnTo>
                  <a:lnTo>
                    <a:pt x="147912" y="29957"/>
                  </a:lnTo>
                  <a:lnTo>
                    <a:pt x="130624" y="1"/>
                  </a:lnTo>
                  <a:close/>
                </a:path>
              </a:pathLst>
            </a:custGeom>
            <a:solidFill>
              <a:srgbClr val="5EB2FC"/>
            </a:solidFill>
            <a:ln>
              <a:noFill/>
            </a:ln>
          </p:spPr>
          <p:txBody>
            <a:bodyPr spcFirstLastPara="1" wrap="square" lIns="548625" tIns="91425" rIns="548625" bIns="91425" anchor="ctr" anchorCtr="0">
              <a:noAutofit/>
            </a:bodyPr>
            <a:lstStyle/>
            <a:p>
              <a:pPr algn="ctr">
                <a:buSzPts val="1100"/>
              </a:pPr>
              <a:r>
                <a:rPr lang="en" sz="1300" b="1" dirty="0">
                  <a:solidFill>
                    <a:srgbClr val="FFFFFF"/>
                  </a:solidFill>
                  <a:latin typeface="Roboto"/>
                  <a:ea typeface="Roboto"/>
                  <a:cs typeface="Roboto"/>
                  <a:sym typeface="Roboto"/>
                </a:rPr>
                <a:t>Su-đra</a:t>
              </a:r>
            </a:p>
            <a:p>
              <a:pPr algn="ctr">
                <a:buSzPts val="1100"/>
              </a:pPr>
              <a:r>
                <a:rPr lang="en" sz="1300" dirty="0">
                  <a:solidFill>
                    <a:srgbClr val="002060"/>
                  </a:solidFill>
                  <a:latin typeface="Roboto"/>
                  <a:ea typeface="Roboto"/>
                  <a:cs typeface="Roboto"/>
                  <a:sym typeface="Roboto"/>
                </a:rPr>
                <a:t>(Những người thấp kém trong xã hội)</a:t>
              </a:r>
              <a:endParaRPr sz="1300" dirty="0">
                <a:solidFill>
                  <a:srgbClr val="002060"/>
                </a:solidFill>
                <a:latin typeface="Roboto"/>
                <a:ea typeface="Roboto"/>
                <a:cs typeface="Roboto"/>
                <a:sym typeface="Roboto"/>
              </a:endParaRPr>
            </a:p>
          </p:txBody>
        </p:sp>
        <p:sp>
          <p:nvSpPr>
            <p:cNvPr id="226" name="Google Shape;226;p18"/>
            <p:cNvSpPr txBox="1"/>
            <p:nvPr/>
          </p:nvSpPr>
          <p:spPr>
            <a:xfrm>
              <a:off x="710275" y="3508675"/>
              <a:ext cx="1393800" cy="429600"/>
            </a:xfrm>
            <a:prstGeom prst="rect">
              <a:avLst/>
            </a:prstGeom>
            <a:noFill/>
            <a:ln>
              <a:noFill/>
            </a:ln>
          </p:spPr>
          <p:txBody>
            <a:bodyPr spcFirstLastPara="1" wrap="square" lIns="91425" tIns="91425" rIns="91425" bIns="91425" anchor="ctr" anchorCtr="0">
              <a:noAutofit/>
            </a:bodyPr>
            <a:lstStyle/>
            <a:p>
              <a:pPr algn="r"/>
              <a:r>
                <a:rPr lang="en" sz="2000" dirty="0">
                  <a:solidFill>
                    <a:srgbClr val="434343"/>
                  </a:solidFill>
                  <a:latin typeface="Fira Sans Extra Condensed Medium"/>
                  <a:ea typeface="Fira Sans Extra Condensed Medium"/>
                  <a:cs typeface="Fira Sans Extra Condensed Medium"/>
                  <a:sym typeface="Fira Sans Extra Condensed Medium"/>
                </a:rPr>
                <a:t>Su-đra</a:t>
              </a:r>
              <a:endParaRPr sz="2000" dirty="0">
                <a:solidFill>
                  <a:srgbClr val="434343"/>
                </a:solidFill>
                <a:latin typeface="Fira Sans Extra Condensed Medium"/>
                <a:ea typeface="Fira Sans Extra Condensed Medium"/>
                <a:cs typeface="Fira Sans Extra Condensed Medium"/>
                <a:sym typeface="Fira Sans Extra Condensed Medium"/>
              </a:endParaRPr>
            </a:p>
          </p:txBody>
        </p:sp>
      </p:grpSp>
      <p:sp>
        <p:nvSpPr>
          <p:cNvPr id="30" name="Arrow: Right 29">
            <a:extLst>
              <a:ext uri="{FF2B5EF4-FFF2-40B4-BE49-F238E27FC236}">
                <a16:creationId xmlns:a16="http://schemas.microsoft.com/office/drawing/2014/main" id="{DC715868-E353-442E-B009-F83F174DEBF3}"/>
              </a:ext>
            </a:extLst>
          </p:cNvPr>
          <p:cNvSpPr/>
          <p:nvPr/>
        </p:nvSpPr>
        <p:spPr>
          <a:xfrm>
            <a:off x="52103" y="708313"/>
            <a:ext cx="1066800" cy="762000"/>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002060"/>
                </a:solidFill>
              </a:rPr>
              <a:t>GHI BÀI</a:t>
            </a:r>
          </a:p>
        </p:txBody>
      </p:sp>
    </p:spTree>
    <p:extLst>
      <p:ext uri="{BB962C8B-B14F-4D97-AF65-F5344CB8AC3E}">
        <p14:creationId xmlns:p14="http://schemas.microsoft.com/office/powerpoint/2010/main" val="3956983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39"/>
          <p:cNvSpPr txBox="1">
            <a:spLocks noGrp="1"/>
          </p:cNvSpPr>
          <p:nvPr>
            <p:ph type="title"/>
          </p:nvPr>
        </p:nvSpPr>
        <p:spPr>
          <a:xfrm>
            <a:off x="1752600" y="133350"/>
            <a:ext cx="6934200" cy="914400"/>
          </a:xfrm>
          <a:prstGeom prst="rect">
            <a:avLst/>
          </a:prstGeom>
        </p:spPr>
        <p:txBody>
          <a:bodyPr spcFirstLastPara="1" wrap="square" lIns="91425" tIns="91425" rIns="91425" bIns="91425" anchor="ctr" anchorCtr="0">
            <a:noAutofit/>
          </a:bodyPr>
          <a:lstStyle/>
          <a:p>
            <a:pPr lvl="0"/>
            <a:r>
              <a:rPr lang="vi-VN" dirty="0"/>
              <a:t>II.Xã hội Ấn Độ cổ đại</a:t>
            </a:r>
          </a:p>
        </p:txBody>
      </p:sp>
      <p:sp>
        <p:nvSpPr>
          <p:cNvPr id="6" name="TextBox 5">
            <a:extLst>
              <a:ext uri="{FF2B5EF4-FFF2-40B4-BE49-F238E27FC236}">
                <a16:creationId xmlns:a16="http://schemas.microsoft.com/office/drawing/2014/main" id="{D4B57CBC-142F-4961-8CCB-002A10647907}"/>
              </a:ext>
            </a:extLst>
          </p:cNvPr>
          <p:cNvSpPr txBox="1"/>
          <p:nvPr/>
        </p:nvSpPr>
        <p:spPr>
          <a:xfrm>
            <a:off x="762000" y="1014589"/>
            <a:ext cx="7315200" cy="3046988"/>
          </a:xfrm>
          <a:prstGeom prst="rect">
            <a:avLst/>
          </a:prstGeom>
          <a:noFill/>
        </p:spPr>
        <p:txBody>
          <a:bodyPr wrap="square" rtlCol="0">
            <a:spAutoFit/>
          </a:bodyPr>
          <a:lstStyle/>
          <a:p>
            <a:r>
              <a:rPr lang="vi-VN" sz="3200" b="1" dirty="0">
                <a:solidFill>
                  <a:srgbClr val="002060"/>
                </a:solidFill>
                <a:latin typeface="+mj-lt"/>
              </a:rPr>
              <a:t>*Xã hội được chia thành các đẳng cấp với những điều luật khắt khe</a:t>
            </a:r>
          </a:p>
          <a:p>
            <a:r>
              <a:rPr lang="en-US" sz="3200" b="1" dirty="0">
                <a:solidFill>
                  <a:srgbClr val="00B0F0"/>
                </a:solidFill>
                <a:latin typeface="+mj-lt"/>
              </a:rPr>
              <a:t>+</a:t>
            </a:r>
            <a:r>
              <a:rPr lang="en-US" sz="3200" b="1" dirty="0" err="1">
                <a:solidFill>
                  <a:srgbClr val="00B0F0"/>
                </a:solidFill>
                <a:latin typeface="+mj-lt"/>
              </a:rPr>
              <a:t>Người</a:t>
            </a:r>
            <a:r>
              <a:rPr lang="en-US" sz="3200" b="1" dirty="0">
                <a:solidFill>
                  <a:srgbClr val="00B0F0"/>
                </a:solidFill>
                <a:latin typeface="+mj-lt"/>
              </a:rPr>
              <a:t> </a:t>
            </a:r>
            <a:r>
              <a:rPr lang="en-US" sz="3200" b="1" dirty="0" err="1">
                <a:solidFill>
                  <a:srgbClr val="00B0F0"/>
                </a:solidFill>
                <a:latin typeface="+mj-lt"/>
              </a:rPr>
              <a:t>khác</a:t>
            </a:r>
            <a:r>
              <a:rPr lang="en-US" sz="3200" b="1" dirty="0">
                <a:solidFill>
                  <a:srgbClr val="00B0F0"/>
                </a:solidFill>
                <a:latin typeface="+mj-lt"/>
              </a:rPr>
              <a:t> </a:t>
            </a:r>
            <a:r>
              <a:rPr lang="en-US" sz="3200" b="1" dirty="0" err="1">
                <a:solidFill>
                  <a:srgbClr val="00B0F0"/>
                </a:solidFill>
                <a:latin typeface="+mj-lt"/>
              </a:rPr>
              <a:t>đẳng</a:t>
            </a:r>
            <a:r>
              <a:rPr lang="en-US" sz="3200" b="1" dirty="0">
                <a:solidFill>
                  <a:srgbClr val="00B0F0"/>
                </a:solidFill>
                <a:latin typeface="+mj-lt"/>
              </a:rPr>
              <a:t> </a:t>
            </a:r>
            <a:r>
              <a:rPr lang="en-US" sz="3200" b="1" dirty="0" err="1">
                <a:solidFill>
                  <a:srgbClr val="00B0F0"/>
                </a:solidFill>
                <a:latin typeface="+mj-lt"/>
              </a:rPr>
              <a:t>cấp</a:t>
            </a:r>
            <a:r>
              <a:rPr lang="en-US" sz="3200" b="1" dirty="0">
                <a:solidFill>
                  <a:srgbClr val="00B0F0"/>
                </a:solidFill>
                <a:latin typeface="+mj-lt"/>
              </a:rPr>
              <a:t> </a:t>
            </a:r>
            <a:r>
              <a:rPr lang="en-US" sz="3200" b="1" dirty="0" err="1">
                <a:solidFill>
                  <a:srgbClr val="00B0F0"/>
                </a:solidFill>
                <a:latin typeface="+mj-lt"/>
              </a:rPr>
              <a:t>không</a:t>
            </a:r>
            <a:r>
              <a:rPr lang="en-US" sz="3200" b="1" dirty="0">
                <a:solidFill>
                  <a:srgbClr val="00B0F0"/>
                </a:solidFill>
                <a:latin typeface="+mj-lt"/>
              </a:rPr>
              <a:t> </a:t>
            </a:r>
            <a:r>
              <a:rPr lang="en-US" sz="3200" b="1" dirty="0" err="1">
                <a:solidFill>
                  <a:srgbClr val="00B0F0"/>
                </a:solidFill>
                <a:latin typeface="+mj-lt"/>
              </a:rPr>
              <a:t>được</a:t>
            </a:r>
            <a:r>
              <a:rPr lang="en-US" sz="3200" b="1" dirty="0">
                <a:solidFill>
                  <a:srgbClr val="00B0F0"/>
                </a:solidFill>
                <a:latin typeface="+mj-lt"/>
              </a:rPr>
              <a:t> </a:t>
            </a:r>
            <a:r>
              <a:rPr lang="en-US" sz="3200" b="1" dirty="0" err="1">
                <a:solidFill>
                  <a:srgbClr val="00B0F0"/>
                </a:solidFill>
                <a:latin typeface="+mj-lt"/>
              </a:rPr>
              <a:t>kết</a:t>
            </a:r>
            <a:r>
              <a:rPr lang="en-US" sz="3200" b="1" dirty="0">
                <a:solidFill>
                  <a:srgbClr val="00B0F0"/>
                </a:solidFill>
                <a:latin typeface="+mj-lt"/>
              </a:rPr>
              <a:t> </a:t>
            </a:r>
            <a:r>
              <a:rPr lang="en-US" sz="3200" b="1" dirty="0" err="1">
                <a:solidFill>
                  <a:srgbClr val="00B0F0"/>
                </a:solidFill>
                <a:latin typeface="+mj-lt"/>
              </a:rPr>
              <a:t>hôn</a:t>
            </a:r>
            <a:r>
              <a:rPr lang="en-US" sz="3200" b="1" dirty="0">
                <a:solidFill>
                  <a:srgbClr val="00B0F0"/>
                </a:solidFill>
                <a:latin typeface="+mj-lt"/>
              </a:rPr>
              <a:t> </a:t>
            </a:r>
            <a:r>
              <a:rPr lang="en-US" sz="3200" b="1" dirty="0" err="1">
                <a:solidFill>
                  <a:srgbClr val="00B0F0"/>
                </a:solidFill>
                <a:latin typeface="+mj-lt"/>
              </a:rPr>
              <a:t>với</a:t>
            </a:r>
            <a:r>
              <a:rPr lang="en-US" sz="3200" b="1" dirty="0">
                <a:solidFill>
                  <a:srgbClr val="00B0F0"/>
                </a:solidFill>
                <a:latin typeface="+mj-lt"/>
              </a:rPr>
              <a:t> </a:t>
            </a:r>
            <a:r>
              <a:rPr lang="en-US" sz="3200" b="1" dirty="0" err="1">
                <a:solidFill>
                  <a:srgbClr val="00B0F0"/>
                </a:solidFill>
                <a:latin typeface="+mj-lt"/>
              </a:rPr>
              <a:t>nhau</a:t>
            </a:r>
            <a:endParaRPr lang="en-US" sz="3200" b="1" dirty="0">
              <a:solidFill>
                <a:srgbClr val="00B0F0"/>
              </a:solidFill>
              <a:latin typeface="+mj-lt"/>
            </a:endParaRPr>
          </a:p>
          <a:p>
            <a:r>
              <a:rPr lang="en-US" sz="3200" b="1" dirty="0">
                <a:solidFill>
                  <a:srgbClr val="00B0F0"/>
                </a:solidFill>
                <a:latin typeface="+mj-lt"/>
              </a:rPr>
              <a:t>+</a:t>
            </a:r>
            <a:r>
              <a:rPr lang="en-US" sz="3200" b="1" dirty="0" err="1">
                <a:solidFill>
                  <a:srgbClr val="00B0F0"/>
                </a:solidFill>
                <a:latin typeface="+mj-lt"/>
              </a:rPr>
              <a:t>Những</a:t>
            </a:r>
            <a:r>
              <a:rPr lang="en-US" sz="3200" b="1" dirty="0">
                <a:solidFill>
                  <a:srgbClr val="00B0F0"/>
                </a:solidFill>
                <a:latin typeface="+mj-lt"/>
              </a:rPr>
              <a:t> </a:t>
            </a:r>
            <a:r>
              <a:rPr lang="en-US" sz="3200" b="1" dirty="0" err="1">
                <a:solidFill>
                  <a:srgbClr val="00B0F0"/>
                </a:solidFill>
                <a:latin typeface="+mj-lt"/>
              </a:rPr>
              <a:t>người</a:t>
            </a:r>
            <a:r>
              <a:rPr lang="en-US" sz="3200" b="1" dirty="0">
                <a:solidFill>
                  <a:srgbClr val="00B0F0"/>
                </a:solidFill>
                <a:latin typeface="+mj-lt"/>
              </a:rPr>
              <a:t> </a:t>
            </a:r>
            <a:r>
              <a:rPr lang="en-US" sz="3200" b="1" dirty="0" err="1">
                <a:solidFill>
                  <a:srgbClr val="00B0F0"/>
                </a:solidFill>
                <a:latin typeface="+mj-lt"/>
              </a:rPr>
              <a:t>thuộc</a:t>
            </a:r>
            <a:r>
              <a:rPr lang="en-US" sz="3200" b="1" dirty="0">
                <a:solidFill>
                  <a:srgbClr val="00B0F0"/>
                </a:solidFill>
                <a:latin typeface="+mj-lt"/>
              </a:rPr>
              <a:t> </a:t>
            </a:r>
            <a:r>
              <a:rPr lang="en-US" sz="3200" b="1" dirty="0" err="1">
                <a:solidFill>
                  <a:srgbClr val="00B0F0"/>
                </a:solidFill>
                <a:latin typeface="+mj-lt"/>
              </a:rPr>
              <a:t>đẳng</a:t>
            </a:r>
            <a:r>
              <a:rPr lang="en-US" sz="3200" b="1" dirty="0">
                <a:solidFill>
                  <a:srgbClr val="00B0F0"/>
                </a:solidFill>
                <a:latin typeface="+mj-lt"/>
              </a:rPr>
              <a:t> </a:t>
            </a:r>
            <a:r>
              <a:rPr lang="en-US" sz="3200" b="1" dirty="0" err="1">
                <a:solidFill>
                  <a:srgbClr val="00B0F0"/>
                </a:solidFill>
                <a:latin typeface="+mj-lt"/>
              </a:rPr>
              <a:t>cấp</a:t>
            </a:r>
            <a:r>
              <a:rPr lang="en-US" sz="3200" b="1" dirty="0">
                <a:solidFill>
                  <a:srgbClr val="00B0F0"/>
                </a:solidFill>
                <a:latin typeface="+mj-lt"/>
              </a:rPr>
              <a:t> </a:t>
            </a:r>
            <a:r>
              <a:rPr lang="en-US" sz="3200" b="1" dirty="0" err="1">
                <a:solidFill>
                  <a:srgbClr val="00B0F0"/>
                </a:solidFill>
                <a:latin typeface="+mj-lt"/>
              </a:rPr>
              <a:t>dưới</a:t>
            </a:r>
            <a:r>
              <a:rPr lang="en-US" sz="3200" b="1" dirty="0">
                <a:solidFill>
                  <a:srgbClr val="00B0F0"/>
                </a:solidFill>
                <a:latin typeface="+mj-lt"/>
              </a:rPr>
              <a:t> </a:t>
            </a:r>
            <a:r>
              <a:rPr lang="en-US" sz="3200" b="1" dirty="0" err="1">
                <a:solidFill>
                  <a:srgbClr val="00B0F0"/>
                </a:solidFill>
                <a:latin typeface="+mj-lt"/>
              </a:rPr>
              <a:t>phải</a:t>
            </a:r>
            <a:r>
              <a:rPr lang="en-US" sz="3200" b="1" dirty="0">
                <a:solidFill>
                  <a:srgbClr val="00B0F0"/>
                </a:solidFill>
                <a:latin typeface="+mj-lt"/>
              </a:rPr>
              <a:t> </a:t>
            </a:r>
            <a:r>
              <a:rPr lang="en-US" sz="3200" b="1" dirty="0" err="1">
                <a:solidFill>
                  <a:srgbClr val="00B0F0"/>
                </a:solidFill>
                <a:latin typeface="+mj-lt"/>
              </a:rPr>
              <a:t>phục</a:t>
            </a:r>
            <a:r>
              <a:rPr lang="en-US" sz="3200" b="1" dirty="0">
                <a:solidFill>
                  <a:srgbClr val="00B0F0"/>
                </a:solidFill>
                <a:latin typeface="+mj-lt"/>
              </a:rPr>
              <a:t> </a:t>
            </a:r>
            <a:r>
              <a:rPr lang="en-US" sz="3200" b="1" dirty="0" err="1">
                <a:solidFill>
                  <a:srgbClr val="00B0F0"/>
                </a:solidFill>
                <a:latin typeface="+mj-lt"/>
              </a:rPr>
              <a:t>tùng</a:t>
            </a:r>
            <a:r>
              <a:rPr lang="en-US" sz="3200" b="1" dirty="0">
                <a:solidFill>
                  <a:srgbClr val="00B0F0"/>
                </a:solidFill>
                <a:latin typeface="+mj-lt"/>
              </a:rPr>
              <a:t> </a:t>
            </a:r>
            <a:r>
              <a:rPr lang="en-US" sz="3200" b="1" dirty="0" err="1">
                <a:solidFill>
                  <a:srgbClr val="00B0F0"/>
                </a:solidFill>
                <a:latin typeface="+mj-lt"/>
              </a:rPr>
              <a:t>người</a:t>
            </a:r>
            <a:r>
              <a:rPr lang="en-US" sz="3200" b="1" dirty="0">
                <a:solidFill>
                  <a:srgbClr val="00B0F0"/>
                </a:solidFill>
                <a:latin typeface="+mj-lt"/>
              </a:rPr>
              <a:t> </a:t>
            </a:r>
            <a:r>
              <a:rPr lang="en-US" sz="3200" b="1" dirty="0" err="1">
                <a:solidFill>
                  <a:srgbClr val="00B0F0"/>
                </a:solidFill>
                <a:latin typeface="+mj-lt"/>
              </a:rPr>
              <a:t>đẳng</a:t>
            </a:r>
            <a:r>
              <a:rPr lang="en-US" sz="3200" b="1" dirty="0">
                <a:solidFill>
                  <a:srgbClr val="00B0F0"/>
                </a:solidFill>
                <a:latin typeface="+mj-lt"/>
              </a:rPr>
              <a:t> </a:t>
            </a:r>
            <a:r>
              <a:rPr lang="en-US" sz="3200" b="1" dirty="0" err="1">
                <a:solidFill>
                  <a:srgbClr val="00B0F0"/>
                </a:solidFill>
                <a:latin typeface="+mj-lt"/>
              </a:rPr>
              <a:t>cấp</a:t>
            </a:r>
            <a:r>
              <a:rPr lang="en-US" sz="3200" b="1" dirty="0">
                <a:solidFill>
                  <a:srgbClr val="00B0F0"/>
                </a:solidFill>
                <a:latin typeface="+mj-lt"/>
              </a:rPr>
              <a:t> </a:t>
            </a:r>
            <a:r>
              <a:rPr lang="en-US" sz="3200" b="1" dirty="0" err="1">
                <a:solidFill>
                  <a:srgbClr val="00B0F0"/>
                </a:solidFill>
                <a:latin typeface="+mj-lt"/>
              </a:rPr>
              <a:t>trên</a:t>
            </a:r>
            <a:endParaRPr lang="vi-VN" sz="3200" b="1" dirty="0">
              <a:solidFill>
                <a:srgbClr val="00B0F0"/>
              </a:solidFill>
              <a:latin typeface="+mj-lt"/>
            </a:endParaRPr>
          </a:p>
        </p:txBody>
      </p:sp>
    </p:spTree>
    <p:extLst>
      <p:ext uri="{BB962C8B-B14F-4D97-AF65-F5344CB8AC3E}">
        <p14:creationId xmlns:p14="http://schemas.microsoft.com/office/powerpoint/2010/main" val="3037660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7" name="Google Shape;1477;p48"/>
          <p:cNvSpPr txBox="1">
            <a:spLocks noGrp="1"/>
          </p:cNvSpPr>
          <p:nvPr>
            <p:ph type="title"/>
          </p:nvPr>
        </p:nvSpPr>
        <p:spPr>
          <a:xfrm>
            <a:off x="0" y="2503200"/>
            <a:ext cx="5334000" cy="1147332"/>
          </a:xfrm>
          <a:prstGeom prst="rect">
            <a:avLst/>
          </a:prstGeom>
        </p:spPr>
        <p:txBody>
          <a:bodyPr spcFirstLastPara="1" wrap="square" lIns="91425" tIns="91425" rIns="91425" bIns="91425" anchor="ctr" anchorCtr="0">
            <a:noAutofit/>
          </a:bodyPr>
          <a:lstStyle/>
          <a:p>
            <a:pPr lvl="0"/>
            <a:r>
              <a:rPr lang="vi-VN" dirty="0"/>
              <a:t>III.Những thành tựu văn hoá tiêu biểu</a:t>
            </a:r>
          </a:p>
        </p:txBody>
      </p:sp>
      <p:sp>
        <p:nvSpPr>
          <p:cNvPr id="1478" name="Google Shape;1478;p48"/>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lvl="0"/>
            <a:r>
              <a:rPr lang="en-US" dirty="0">
                <a:solidFill>
                  <a:srgbClr val="7030A0"/>
                </a:solidFill>
              </a:rPr>
              <a:t>TIẾT 2 </a:t>
            </a:r>
            <a:endParaRPr dirty="0">
              <a:solidFill>
                <a:srgbClr val="7030A0"/>
              </a:solidFill>
            </a:endParaRPr>
          </a:p>
        </p:txBody>
      </p:sp>
      <p:cxnSp>
        <p:nvCxnSpPr>
          <p:cNvPr id="1503" name="Google Shape;1503;p48"/>
          <p:cNvCxnSpPr/>
          <p:nvPr/>
        </p:nvCxnSpPr>
        <p:spPr>
          <a:xfrm>
            <a:off x="698550" y="2485500"/>
            <a:ext cx="2149200" cy="17700"/>
          </a:xfrm>
          <a:prstGeom prst="straightConnector1">
            <a:avLst/>
          </a:prstGeom>
          <a:noFill/>
          <a:ln w="19050" cap="flat" cmpd="sng">
            <a:solidFill>
              <a:schemeClr val="dk2"/>
            </a:solidFill>
            <a:prstDash val="dash"/>
            <a:round/>
            <a:headEnd type="none" w="med" len="med"/>
            <a:tailEnd type="stealth" w="med" len="med"/>
          </a:ln>
        </p:spPr>
      </p:cxnSp>
      <p:pic>
        <p:nvPicPr>
          <p:cNvPr id="3" name="Picture 2">
            <a:extLst>
              <a:ext uri="{FF2B5EF4-FFF2-40B4-BE49-F238E27FC236}">
                <a16:creationId xmlns:a16="http://schemas.microsoft.com/office/drawing/2014/main" id="{E01CBE95-BBB6-4E4D-A2D2-3E9FBC1B473A}"/>
              </a:ext>
            </a:extLst>
          </p:cNvPr>
          <p:cNvPicPr>
            <a:picLocks noChangeAspect="1"/>
          </p:cNvPicPr>
          <p:nvPr/>
        </p:nvPicPr>
        <p:blipFill>
          <a:blip r:embed="rId3"/>
          <a:stretch>
            <a:fillRect/>
          </a:stretch>
        </p:blipFill>
        <p:spPr>
          <a:xfrm>
            <a:off x="4876800" y="0"/>
            <a:ext cx="4162425" cy="5143500"/>
          </a:xfrm>
          <a:prstGeom prst="rect">
            <a:avLst/>
          </a:prstGeom>
        </p:spPr>
      </p:pic>
      <p:pic>
        <p:nvPicPr>
          <p:cNvPr id="5" name="Picture 4">
            <a:extLst>
              <a:ext uri="{FF2B5EF4-FFF2-40B4-BE49-F238E27FC236}">
                <a16:creationId xmlns:a16="http://schemas.microsoft.com/office/drawing/2014/main" id="{CC883852-F3ED-497A-8EC7-9D842849099E}"/>
              </a:ext>
            </a:extLst>
          </p:cNvPr>
          <p:cNvPicPr>
            <a:picLocks noChangeAspect="1"/>
          </p:cNvPicPr>
          <p:nvPr/>
        </p:nvPicPr>
        <p:blipFill>
          <a:blip r:embed="rId4"/>
          <a:stretch>
            <a:fillRect/>
          </a:stretch>
        </p:blipFill>
        <p:spPr>
          <a:xfrm>
            <a:off x="4876801" y="-68550"/>
            <a:ext cx="4090762"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p4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Thành tựu tiêu biểu</a:t>
            </a:r>
            <a:endParaRPr dirty="0"/>
          </a:p>
        </p:txBody>
      </p:sp>
      <p:sp>
        <p:nvSpPr>
          <p:cNvPr id="1342" name="Google Shape;1342;p44"/>
          <p:cNvSpPr txBox="1">
            <a:spLocks noGrp="1"/>
          </p:cNvSpPr>
          <p:nvPr>
            <p:ph type="subTitle" idx="1"/>
          </p:nvPr>
        </p:nvSpPr>
        <p:spPr>
          <a:xfrm>
            <a:off x="1061600" y="1860225"/>
            <a:ext cx="2241000" cy="367500"/>
          </a:xfrm>
          <a:prstGeom prst="rect">
            <a:avLst/>
          </a:prstGeom>
        </p:spPr>
        <p:txBody>
          <a:bodyPr spcFirstLastPara="1" wrap="square" lIns="91425" tIns="91425" rIns="91425" bIns="91425" anchor="t" anchorCtr="0">
            <a:noAutofit/>
          </a:bodyPr>
          <a:lstStyle/>
          <a:p>
            <a:pPr marL="0" lvl="0" indent="0"/>
            <a:r>
              <a:rPr lang="en-US" dirty="0" err="1">
                <a:solidFill>
                  <a:srgbClr val="FFC000"/>
                </a:solidFill>
                <a:hlinkClick r:id="rId3" action="ppaction://hlinksldjump"/>
              </a:rPr>
              <a:t>Tôn</a:t>
            </a:r>
            <a:r>
              <a:rPr lang="en-US" dirty="0">
                <a:solidFill>
                  <a:srgbClr val="FFC000"/>
                </a:solidFill>
                <a:hlinkClick r:id="rId3" action="ppaction://hlinksldjump"/>
              </a:rPr>
              <a:t> </a:t>
            </a:r>
            <a:r>
              <a:rPr lang="en-US" dirty="0" err="1">
                <a:solidFill>
                  <a:srgbClr val="FFC000"/>
                </a:solidFill>
                <a:hlinkClick r:id="rId3" action="ppaction://hlinksldjump"/>
              </a:rPr>
              <a:t>giáo</a:t>
            </a:r>
            <a:endParaRPr dirty="0">
              <a:solidFill>
                <a:srgbClr val="FFC000"/>
              </a:solidFill>
            </a:endParaRPr>
          </a:p>
        </p:txBody>
      </p:sp>
      <p:sp>
        <p:nvSpPr>
          <p:cNvPr id="1343" name="Google Shape;1343;p44"/>
          <p:cNvSpPr txBox="1">
            <a:spLocks noGrp="1"/>
          </p:cNvSpPr>
          <p:nvPr>
            <p:ph type="subTitle" idx="2"/>
          </p:nvPr>
        </p:nvSpPr>
        <p:spPr>
          <a:xfrm>
            <a:off x="1061600" y="3495925"/>
            <a:ext cx="2241000" cy="367500"/>
          </a:xfrm>
          <a:prstGeom prst="rect">
            <a:avLst/>
          </a:prstGeom>
        </p:spPr>
        <p:txBody>
          <a:bodyPr spcFirstLastPara="1" wrap="square" lIns="91425" tIns="91425" rIns="91425" bIns="91425" anchor="t" anchorCtr="0">
            <a:noAutofit/>
          </a:bodyPr>
          <a:lstStyle/>
          <a:p>
            <a:pPr marL="0" lvl="0" indent="0"/>
            <a:r>
              <a:rPr lang="en-US" dirty="0" err="1">
                <a:hlinkClick r:id="rId4" action="ppaction://hlinksldjump"/>
              </a:rPr>
              <a:t>Kiến</a:t>
            </a:r>
            <a:r>
              <a:rPr lang="en-US" dirty="0">
                <a:hlinkClick r:id="rId4" action="ppaction://hlinksldjump"/>
              </a:rPr>
              <a:t> </a:t>
            </a:r>
            <a:r>
              <a:rPr lang="en-US" dirty="0" err="1">
                <a:hlinkClick r:id="rId4" action="ppaction://hlinksldjump"/>
              </a:rPr>
              <a:t>trúc</a:t>
            </a:r>
            <a:endParaRPr dirty="0"/>
          </a:p>
        </p:txBody>
      </p:sp>
      <p:sp>
        <p:nvSpPr>
          <p:cNvPr id="1344" name="Google Shape;1344;p44"/>
          <p:cNvSpPr txBox="1">
            <a:spLocks noGrp="1"/>
          </p:cNvSpPr>
          <p:nvPr>
            <p:ph type="subTitle" idx="3"/>
          </p:nvPr>
        </p:nvSpPr>
        <p:spPr>
          <a:xfrm>
            <a:off x="3451500" y="1860225"/>
            <a:ext cx="2241000" cy="367500"/>
          </a:xfrm>
          <a:prstGeom prst="rect">
            <a:avLst/>
          </a:prstGeom>
        </p:spPr>
        <p:txBody>
          <a:bodyPr spcFirstLastPara="1" wrap="square" lIns="91425" tIns="91425" rIns="91425" bIns="91425" anchor="t" anchorCtr="0">
            <a:noAutofit/>
          </a:bodyPr>
          <a:lstStyle/>
          <a:p>
            <a:pPr marL="0" lvl="0" indent="0"/>
            <a:r>
              <a:rPr lang="vi-VN" dirty="0">
                <a:hlinkClick r:id="rId5" action="ppaction://hlinksldjump"/>
              </a:rPr>
              <a:t>Văn học</a:t>
            </a:r>
            <a:endParaRPr dirty="0"/>
          </a:p>
        </p:txBody>
      </p:sp>
      <p:sp>
        <p:nvSpPr>
          <p:cNvPr id="1345" name="Google Shape;1345;p44"/>
          <p:cNvSpPr txBox="1">
            <a:spLocks noGrp="1"/>
          </p:cNvSpPr>
          <p:nvPr>
            <p:ph type="subTitle" idx="4"/>
          </p:nvPr>
        </p:nvSpPr>
        <p:spPr>
          <a:xfrm>
            <a:off x="3451500" y="3495925"/>
            <a:ext cx="2241000" cy="367500"/>
          </a:xfrm>
          <a:prstGeom prst="rect">
            <a:avLst/>
          </a:prstGeom>
        </p:spPr>
        <p:txBody>
          <a:bodyPr spcFirstLastPara="1" wrap="square" lIns="91425" tIns="91425" rIns="91425" bIns="91425" anchor="t" anchorCtr="0">
            <a:noAutofit/>
          </a:bodyPr>
          <a:lstStyle/>
          <a:p>
            <a:pPr marL="0" lvl="0" indent="0"/>
            <a:r>
              <a:rPr lang="en-US" dirty="0" err="1"/>
              <a:t>Lịch</a:t>
            </a:r>
            <a:r>
              <a:rPr lang="en-US" dirty="0"/>
              <a:t> </a:t>
            </a:r>
            <a:r>
              <a:rPr lang="en-US" dirty="0" err="1"/>
              <a:t>pháp</a:t>
            </a:r>
            <a:endParaRPr dirty="0"/>
          </a:p>
        </p:txBody>
      </p:sp>
      <p:sp>
        <p:nvSpPr>
          <p:cNvPr id="1346" name="Google Shape;1346;p44"/>
          <p:cNvSpPr txBox="1">
            <a:spLocks noGrp="1"/>
          </p:cNvSpPr>
          <p:nvPr>
            <p:ph type="subTitle" idx="5"/>
          </p:nvPr>
        </p:nvSpPr>
        <p:spPr>
          <a:xfrm>
            <a:off x="5875550" y="1860225"/>
            <a:ext cx="2241000" cy="367500"/>
          </a:xfrm>
          <a:prstGeom prst="rect">
            <a:avLst/>
          </a:prstGeom>
        </p:spPr>
        <p:txBody>
          <a:bodyPr spcFirstLastPara="1" wrap="square" lIns="91425" tIns="91425" rIns="91425" bIns="91425" anchor="t" anchorCtr="0">
            <a:noAutofit/>
          </a:bodyPr>
          <a:lstStyle/>
          <a:p>
            <a:pPr marL="0" lvl="0" indent="0"/>
            <a:r>
              <a:rPr lang="en-US" dirty="0" err="1">
                <a:hlinkClick r:id="rId6" action="ppaction://hlinksldjump"/>
              </a:rPr>
              <a:t>Chữ</a:t>
            </a:r>
            <a:r>
              <a:rPr lang="en-US" dirty="0">
                <a:hlinkClick r:id="rId6" action="ppaction://hlinksldjump"/>
              </a:rPr>
              <a:t> </a:t>
            </a:r>
            <a:r>
              <a:rPr lang="en-US" dirty="0" err="1">
                <a:hlinkClick r:id="rId6" action="ppaction://hlinksldjump"/>
              </a:rPr>
              <a:t>viết</a:t>
            </a:r>
            <a:endParaRPr dirty="0"/>
          </a:p>
        </p:txBody>
      </p:sp>
      <p:sp>
        <p:nvSpPr>
          <p:cNvPr id="1347" name="Google Shape;1347;p44"/>
          <p:cNvSpPr txBox="1">
            <a:spLocks noGrp="1"/>
          </p:cNvSpPr>
          <p:nvPr>
            <p:ph type="subTitle" idx="6"/>
          </p:nvPr>
        </p:nvSpPr>
        <p:spPr>
          <a:xfrm>
            <a:off x="5875550" y="3495925"/>
            <a:ext cx="2241000" cy="367500"/>
          </a:xfrm>
          <a:prstGeom prst="rect">
            <a:avLst/>
          </a:prstGeom>
        </p:spPr>
        <p:txBody>
          <a:bodyPr spcFirstLastPara="1" wrap="square" lIns="91425" tIns="91425" rIns="91425" bIns="91425" anchor="t" anchorCtr="0">
            <a:noAutofit/>
          </a:bodyPr>
          <a:lstStyle/>
          <a:p>
            <a:pPr marL="0" lvl="0" indent="0"/>
            <a:r>
              <a:rPr lang="en-US" dirty="0" err="1">
                <a:hlinkClick r:id="rId7" action="ppaction://hlinksldjump"/>
              </a:rPr>
              <a:t>Toán</a:t>
            </a:r>
            <a:r>
              <a:rPr lang="en-US" dirty="0">
                <a:hlinkClick r:id="rId7" action="ppaction://hlinksldjump"/>
              </a:rPr>
              <a:t> </a:t>
            </a:r>
            <a:r>
              <a:rPr lang="en-US" dirty="0" err="1">
                <a:hlinkClick r:id="rId7" action="ppaction://hlinksldjump"/>
              </a:rPr>
              <a:t>học</a:t>
            </a:r>
            <a:endParaRPr dirty="0"/>
          </a:p>
        </p:txBody>
      </p:sp>
      <p:sp>
        <p:nvSpPr>
          <p:cNvPr id="1348" name="Google Shape;1348;p44"/>
          <p:cNvSpPr txBox="1">
            <a:spLocks noGrp="1"/>
          </p:cNvSpPr>
          <p:nvPr>
            <p:ph type="subTitle" idx="7"/>
          </p:nvPr>
        </p:nvSpPr>
        <p:spPr>
          <a:xfrm>
            <a:off x="1061588" y="2274675"/>
            <a:ext cx="2241000" cy="491100"/>
          </a:xfrm>
          <a:prstGeom prst="rect">
            <a:avLst/>
          </a:prstGeom>
        </p:spPr>
        <p:txBody>
          <a:bodyPr spcFirstLastPara="1" wrap="square" lIns="91425" tIns="91425" rIns="91425" bIns="91425" anchor="t" anchorCtr="0">
            <a:noAutofit/>
          </a:bodyPr>
          <a:lstStyle/>
          <a:p>
            <a:pPr marL="0" lvl="0" indent="0"/>
            <a:r>
              <a:rPr lang="vi-VN" dirty="0"/>
              <a:t>đạo Bà La Môn, đạo Phật</a:t>
            </a:r>
            <a:endParaRPr dirty="0"/>
          </a:p>
        </p:txBody>
      </p:sp>
      <p:sp>
        <p:nvSpPr>
          <p:cNvPr id="1349" name="Google Shape;1349;p44"/>
          <p:cNvSpPr txBox="1">
            <a:spLocks noGrp="1"/>
          </p:cNvSpPr>
          <p:nvPr>
            <p:ph type="subTitle" idx="8"/>
          </p:nvPr>
        </p:nvSpPr>
        <p:spPr>
          <a:xfrm>
            <a:off x="3451488" y="2274675"/>
            <a:ext cx="2241000" cy="491100"/>
          </a:xfrm>
          <a:prstGeom prst="rect">
            <a:avLst/>
          </a:prstGeom>
        </p:spPr>
        <p:txBody>
          <a:bodyPr spcFirstLastPara="1" wrap="square" lIns="91425" tIns="91425" rIns="91425" bIns="91425" anchor="t" anchorCtr="0">
            <a:noAutofit/>
          </a:bodyPr>
          <a:lstStyle/>
          <a:p>
            <a:pPr marL="0" lvl="0" indent="0">
              <a:buClr>
                <a:schemeClr val="dk1"/>
              </a:buClr>
              <a:buSzPts val="1100"/>
            </a:pPr>
            <a:r>
              <a:rPr lang="it-IT" dirty="0"/>
              <a:t>sử thi Ma-ha-bha-ra-ta và Ra-ma-y-a-na.</a:t>
            </a:r>
            <a:endParaRPr dirty="0"/>
          </a:p>
        </p:txBody>
      </p:sp>
      <p:sp>
        <p:nvSpPr>
          <p:cNvPr id="1350" name="Google Shape;1350;p44"/>
          <p:cNvSpPr txBox="1">
            <a:spLocks noGrp="1"/>
          </p:cNvSpPr>
          <p:nvPr>
            <p:ph type="subTitle" idx="9"/>
          </p:nvPr>
        </p:nvSpPr>
        <p:spPr>
          <a:xfrm>
            <a:off x="5875538" y="2274675"/>
            <a:ext cx="2241000" cy="491100"/>
          </a:xfrm>
          <a:prstGeom prst="rect">
            <a:avLst/>
          </a:prstGeom>
        </p:spPr>
        <p:txBody>
          <a:bodyPr spcFirstLastPara="1" wrap="square" lIns="91425" tIns="91425" rIns="91425" bIns="91425" anchor="t" anchorCtr="0">
            <a:noAutofit/>
          </a:bodyPr>
          <a:lstStyle/>
          <a:p>
            <a:pPr marL="0" lvl="0" indent="0"/>
            <a:r>
              <a:rPr lang="en-US" dirty="0" err="1"/>
              <a:t>chữ</a:t>
            </a:r>
            <a:r>
              <a:rPr lang="en-US" dirty="0"/>
              <a:t> </a:t>
            </a:r>
            <a:r>
              <a:rPr lang="en-US" dirty="0" err="1"/>
              <a:t>Phạn</a:t>
            </a:r>
            <a:r>
              <a:rPr lang="en-US" dirty="0"/>
              <a:t>.</a:t>
            </a:r>
            <a:endParaRPr dirty="0"/>
          </a:p>
        </p:txBody>
      </p:sp>
      <p:sp>
        <p:nvSpPr>
          <p:cNvPr id="1351" name="Google Shape;1351;p44"/>
          <p:cNvSpPr txBox="1">
            <a:spLocks noGrp="1"/>
          </p:cNvSpPr>
          <p:nvPr>
            <p:ph type="subTitle" idx="13"/>
          </p:nvPr>
        </p:nvSpPr>
        <p:spPr>
          <a:xfrm>
            <a:off x="1061588" y="3863425"/>
            <a:ext cx="2241000" cy="491100"/>
          </a:xfrm>
          <a:prstGeom prst="rect">
            <a:avLst/>
          </a:prstGeom>
        </p:spPr>
        <p:txBody>
          <a:bodyPr spcFirstLastPara="1" wrap="square" lIns="91425" tIns="91425" rIns="91425" bIns="91425" anchor="t" anchorCtr="0">
            <a:noAutofit/>
          </a:bodyPr>
          <a:lstStyle/>
          <a:p>
            <a:pPr marL="0" lvl="0" indent="0">
              <a:buClr>
                <a:schemeClr val="dk1"/>
              </a:buClr>
              <a:buSzPts val="1100"/>
            </a:pPr>
            <a:r>
              <a:rPr lang="vi-VN" dirty="0"/>
              <a:t>cột đá A-sô-ca và đại bảo tháp San-chi</a:t>
            </a:r>
            <a:endParaRPr dirty="0"/>
          </a:p>
        </p:txBody>
      </p:sp>
      <p:sp>
        <p:nvSpPr>
          <p:cNvPr id="1352" name="Google Shape;1352;p44"/>
          <p:cNvSpPr txBox="1">
            <a:spLocks noGrp="1"/>
          </p:cNvSpPr>
          <p:nvPr>
            <p:ph type="subTitle" idx="14"/>
          </p:nvPr>
        </p:nvSpPr>
        <p:spPr>
          <a:xfrm>
            <a:off x="3451488" y="3863425"/>
            <a:ext cx="2241000" cy="491100"/>
          </a:xfrm>
          <a:prstGeom prst="rect">
            <a:avLst/>
          </a:prstGeom>
        </p:spPr>
        <p:txBody>
          <a:bodyPr spcFirstLastPara="1" wrap="square" lIns="91425" tIns="91425" rIns="91425" bIns="91425" anchor="t" anchorCtr="0">
            <a:noAutofit/>
          </a:bodyPr>
          <a:lstStyle/>
          <a:p>
            <a:pPr marL="0" lvl="0" indent="0">
              <a:buClr>
                <a:schemeClr val="dk1"/>
              </a:buClr>
              <a:buSzPts val="1100"/>
            </a:pPr>
            <a:r>
              <a:rPr lang="en-US" dirty="0" err="1"/>
              <a:t>làm</a:t>
            </a:r>
            <a:r>
              <a:rPr lang="en-US" dirty="0"/>
              <a:t> </a:t>
            </a:r>
            <a:r>
              <a:rPr lang="en-US" dirty="0" err="1"/>
              <a:t>ra</a:t>
            </a:r>
            <a:r>
              <a:rPr lang="en-US" dirty="0"/>
              <a:t> </a:t>
            </a:r>
            <a:r>
              <a:rPr lang="en-US" dirty="0" err="1"/>
              <a:t>lịch</a:t>
            </a:r>
            <a:r>
              <a:rPr lang="en-US" dirty="0"/>
              <a:t>.</a:t>
            </a:r>
            <a:endParaRPr dirty="0"/>
          </a:p>
        </p:txBody>
      </p:sp>
      <p:sp>
        <p:nvSpPr>
          <p:cNvPr id="1353" name="Google Shape;1353;p44"/>
          <p:cNvSpPr txBox="1">
            <a:spLocks noGrp="1"/>
          </p:cNvSpPr>
          <p:nvPr>
            <p:ph type="subTitle" idx="15"/>
          </p:nvPr>
        </p:nvSpPr>
        <p:spPr>
          <a:xfrm>
            <a:off x="5875538" y="3863425"/>
            <a:ext cx="2241000" cy="491100"/>
          </a:xfrm>
          <a:prstGeom prst="rect">
            <a:avLst/>
          </a:prstGeom>
        </p:spPr>
        <p:txBody>
          <a:bodyPr spcFirstLastPara="1" wrap="square" lIns="91425" tIns="91425" rIns="91425" bIns="91425" anchor="t" anchorCtr="0">
            <a:noAutofit/>
          </a:bodyPr>
          <a:lstStyle/>
          <a:p>
            <a:pPr marL="0" lvl="0" indent="0">
              <a:buClr>
                <a:schemeClr val="dk1"/>
              </a:buClr>
              <a:buSzPts val="1100"/>
            </a:pPr>
            <a:r>
              <a:rPr lang="vi-VN" dirty="0"/>
              <a:t>hệ số có 10 chữ số, đặc biệt là giá trị của số 0</a:t>
            </a:r>
            <a:endParaRPr dirty="0"/>
          </a:p>
        </p:txBody>
      </p:sp>
      <p:sp>
        <p:nvSpPr>
          <p:cNvPr id="1354" name="Google Shape;1354;p44"/>
          <p:cNvSpPr/>
          <p:nvPr/>
        </p:nvSpPr>
        <p:spPr>
          <a:xfrm rot="1265953">
            <a:off x="357234" y="3854316"/>
            <a:ext cx="8536855" cy="3286571"/>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355" name="Google Shape;1355;p44"/>
          <p:cNvSpPr/>
          <p:nvPr/>
        </p:nvSpPr>
        <p:spPr>
          <a:xfrm>
            <a:off x="1936550" y="1322175"/>
            <a:ext cx="491100" cy="49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6" name="Google Shape;1356;p44"/>
          <p:cNvGrpSpPr/>
          <p:nvPr/>
        </p:nvGrpSpPr>
        <p:grpSpPr>
          <a:xfrm>
            <a:off x="2014248" y="1385594"/>
            <a:ext cx="335706" cy="364258"/>
            <a:chOff x="-42778750" y="2320125"/>
            <a:chExt cx="285125" cy="309375"/>
          </a:xfrm>
        </p:grpSpPr>
        <p:sp>
          <p:nvSpPr>
            <p:cNvPr id="1357" name="Google Shape;1357;p44"/>
            <p:cNvSpPr/>
            <p:nvPr/>
          </p:nvSpPr>
          <p:spPr>
            <a:xfrm>
              <a:off x="-42778750" y="2320125"/>
              <a:ext cx="285125" cy="309375"/>
            </a:xfrm>
            <a:custGeom>
              <a:avLst/>
              <a:gdLst/>
              <a:ahLst/>
              <a:cxnLst/>
              <a:rect l="l" t="t" r="r" b="b"/>
              <a:pathLst>
                <a:path w="11405" h="12375" extrusionOk="0">
                  <a:moveTo>
                    <a:pt x="5654" y="815"/>
                  </a:moveTo>
                  <a:cubicBezTo>
                    <a:pt x="5920" y="815"/>
                    <a:pt x="6185" y="965"/>
                    <a:pt x="6459" y="1253"/>
                  </a:cubicBezTo>
                  <a:cubicBezTo>
                    <a:pt x="6711" y="1568"/>
                    <a:pt x="6963" y="1978"/>
                    <a:pt x="7120" y="2419"/>
                  </a:cubicBezTo>
                  <a:cubicBezTo>
                    <a:pt x="6616" y="2545"/>
                    <a:pt x="6144" y="2734"/>
                    <a:pt x="5671" y="2923"/>
                  </a:cubicBezTo>
                  <a:cubicBezTo>
                    <a:pt x="5198" y="2734"/>
                    <a:pt x="4726" y="2545"/>
                    <a:pt x="4190" y="2419"/>
                  </a:cubicBezTo>
                  <a:cubicBezTo>
                    <a:pt x="4348" y="2072"/>
                    <a:pt x="4568" y="1663"/>
                    <a:pt x="4789" y="1348"/>
                  </a:cubicBezTo>
                  <a:cubicBezTo>
                    <a:pt x="5083" y="988"/>
                    <a:pt x="5368" y="815"/>
                    <a:pt x="5654" y="815"/>
                  </a:cubicBezTo>
                  <a:close/>
                  <a:moveTo>
                    <a:pt x="3938" y="3238"/>
                  </a:moveTo>
                  <a:cubicBezTo>
                    <a:pt x="4159" y="3332"/>
                    <a:pt x="4411" y="3364"/>
                    <a:pt x="4600" y="3427"/>
                  </a:cubicBezTo>
                  <a:cubicBezTo>
                    <a:pt x="4285" y="3616"/>
                    <a:pt x="4033" y="3774"/>
                    <a:pt x="3781" y="3900"/>
                  </a:cubicBezTo>
                  <a:cubicBezTo>
                    <a:pt x="3844" y="3679"/>
                    <a:pt x="3907" y="3427"/>
                    <a:pt x="3938" y="3238"/>
                  </a:cubicBezTo>
                  <a:close/>
                  <a:moveTo>
                    <a:pt x="7341" y="3238"/>
                  </a:moveTo>
                  <a:cubicBezTo>
                    <a:pt x="7435" y="3490"/>
                    <a:pt x="7467" y="3711"/>
                    <a:pt x="7498" y="3963"/>
                  </a:cubicBezTo>
                  <a:cubicBezTo>
                    <a:pt x="7246" y="3805"/>
                    <a:pt x="6963" y="3616"/>
                    <a:pt x="6679" y="3490"/>
                  </a:cubicBezTo>
                  <a:cubicBezTo>
                    <a:pt x="6868" y="3364"/>
                    <a:pt x="7120" y="3301"/>
                    <a:pt x="7341" y="3238"/>
                  </a:cubicBezTo>
                  <a:close/>
                  <a:moveTo>
                    <a:pt x="2340" y="2993"/>
                  </a:moveTo>
                  <a:cubicBezTo>
                    <a:pt x="2618" y="2993"/>
                    <a:pt x="2897" y="3021"/>
                    <a:pt x="3151" y="3049"/>
                  </a:cubicBezTo>
                  <a:cubicBezTo>
                    <a:pt x="3025" y="3522"/>
                    <a:pt x="2899" y="3994"/>
                    <a:pt x="2867" y="4593"/>
                  </a:cubicBezTo>
                  <a:cubicBezTo>
                    <a:pt x="2457" y="4908"/>
                    <a:pt x="2048" y="5223"/>
                    <a:pt x="1670" y="5569"/>
                  </a:cubicBezTo>
                  <a:cubicBezTo>
                    <a:pt x="1040" y="4782"/>
                    <a:pt x="473" y="3616"/>
                    <a:pt x="1355" y="3175"/>
                  </a:cubicBezTo>
                  <a:cubicBezTo>
                    <a:pt x="1651" y="3036"/>
                    <a:pt x="1995" y="2993"/>
                    <a:pt x="2340" y="2993"/>
                  </a:cubicBezTo>
                  <a:close/>
                  <a:moveTo>
                    <a:pt x="8935" y="3013"/>
                  </a:moveTo>
                  <a:cubicBezTo>
                    <a:pt x="9678" y="3013"/>
                    <a:pt x="10397" y="3218"/>
                    <a:pt x="10397" y="3868"/>
                  </a:cubicBezTo>
                  <a:cubicBezTo>
                    <a:pt x="10397" y="4435"/>
                    <a:pt x="9956" y="5097"/>
                    <a:pt x="9609" y="5569"/>
                  </a:cubicBezTo>
                  <a:cubicBezTo>
                    <a:pt x="9294" y="5254"/>
                    <a:pt x="8884" y="4908"/>
                    <a:pt x="8412" y="4593"/>
                  </a:cubicBezTo>
                  <a:cubicBezTo>
                    <a:pt x="8349" y="4089"/>
                    <a:pt x="8254" y="3553"/>
                    <a:pt x="8160" y="3080"/>
                  </a:cubicBezTo>
                  <a:cubicBezTo>
                    <a:pt x="8400" y="3039"/>
                    <a:pt x="8669" y="3013"/>
                    <a:pt x="8935" y="3013"/>
                  </a:cubicBezTo>
                  <a:close/>
                  <a:moveTo>
                    <a:pt x="8538" y="5695"/>
                  </a:moveTo>
                  <a:cubicBezTo>
                    <a:pt x="8727" y="5853"/>
                    <a:pt x="8884" y="6010"/>
                    <a:pt x="9042" y="6168"/>
                  </a:cubicBezTo>
                  <a:cubicBezTo>
                    <a:pt x="8884" y="6325"/>
                    <a:pt x="8695" y="6483"/>
                    <a:pt x="8538" y="6640"/>
                  </a:cubicBezTo>
                  <a:lnTo>
                    <a:pt x="8538" y="5695"/>
                  </a:lnTo>
                  <a:close/>
                  <a:moveTo>
                    <a:pt x="2741" y="5727"/>
                  </a:moveTo>
                  <a:lnTo>
                    <a:pt x="2741" y="6672"/>
                  </a:lnTo>
                  <a:cubicBezTo>
                    <a:pt x="2552" y="6514"/>
                    <a:pt x="2394" y="6357"/>
                    <a:pt x="2237" y="6199"/>
                  </a:cubicBezTo>
                  <a:cubicBezTo>
                    <a:pt x="2426" y="6010"/>
                    <a:pt x="2583" y="5884"/>
                    <a:pt x="2741" y="5727"/>
                  </a:cubicBezTo>
                  <a:close/>
                  <a:moveTo>
                    <a:pt x="5671" y="3837"/>
                  </a:moveTo>
                  <a:cubicBezTo>
                    <a:pt x="6364" y="4152"/>
                    <a:pt x="7026" y="4561"/>
                    <a:pt x="7656" y="5002"/>
                  </a:cubicBezTo>
                  <a:cubicBezTo>
                    <a:pt x="7750" y="5821"/>
                    <a:pt x="7750" y="6609"/>
                    <a:pt x="7656" y="7334"/>
                  </a:cubicBezTo>
                  <a:cubicBezTo>
                    <a:pt x="7026" y="7775"/>
                    <a:pt x="6364" y="8184"/>
                    <a:pt x="5671" y="8531"/>
                  </a:cubicBezTo>
                  <a:cubicBezTo>
                    <a:pt x="4946" y="8216"/>
                    <a:pt x="4285" y="7806"/>
                    <a:pt x="3655" y="7334"/>
                  </a:cubicBezTo>
                  <a:cubicBezTo>
                    <a:pt x="3560" y="6609"/>
                    <a:pt x="3560" y="5821"/>
                    <a:pt x="3655" y="5002"/>
                  </a:cubicBezTo>
                  <a:cubicBezTo>
                    <a:pt x="3970" y="4782"/>
                    <a:pt x="4285" y="4593"/>
                    <a:pt x="4631" y="4404"/>
                  </a:cubicBezTo>
                  <a:cubicBezTo>
                    <a:pt x="4978" y="4183"/>
                    <a:pt x="5356" y="3994"/>
                    <a:pt x="5671" y="3837"/>
                  </a:cubicBezTo>
                  <a:close/>
                  <a:moveTo>
                    <a:pt x="3781" y="8436"/>
                  </a:moveTo>
                  <a:lnTo>
                    <a:pt x="3781" y="8436"/>
                  </a:lnTo>
                  <a:cubicBezTo>
                    <a:pt x="3907" y="8531"/>
                    <a:pt x="4033" y="8594"/>
                    <a:pt x="4222" y="8688"/>
                  </a:cubicBezTo>
                  <a:cubicBezTo>
                    <a:pt x="4241" y="8641"/>
                    <a:pt x="4248" y="8625"/>
                    <a:pt x="4250" y="8625"/>
                  </a:cubicBezTo>
                  <a:lnTo>
                    <a:pt x="4250" y="8625"/>
                  </a:lnTo>
                  <a:cubicBezTo>
                    <a:pt x="4252" y="8625"/>
                    <a:pt x="4233" y="8679"/>
                    <a:pt x="4225" y="8690"/>
                  </a:cubicBezTo>
                  <a:lnTo>
                    <a:pt x="4225" y="8690"/>
                  </a:lnTo>
                  <a:cubicBezTo>
                    <a:pt x="4224" y="8689"/>
                    <a:pt x="4223" y="8689"/>
                    <a:pt x="4222" y="8688"/>
                  </a:cubicBezTo>
                  <a:lnTo>
                    <a:pt x="4222" y="8688"/>
                  </a:lnTo>
                  <a:cubicBezTo>
                    <a:pt x="4222" y="8691"/>
                    <a:pt x="4222" y="8692"/>
                    <a:pt x="4223" y="8692"/>
                  </a:cubicBezTo>
                  <a:cubicBezTo>
                    <a:pt x="4223" y="8692"/>
                    <a:pt x="4224" y="8691"/>
                    <a:pt x="4225" y="8690"/>
                  </a:cubicBezTo>
                  <a:lnTo>
                    <a:pt x="4225" y="8690"/>
                  </a:lnTo>
                  <a:cubicBezTo>
                    <a:pt x="4350" y="8753"/>
                    <a:pt x="4475" y="8846"/>
                    <a:pt x="4631" y="8909"/>
                  </a:cubicBezTo>
                  <a:cubicBezTo>
                    <a:pt x="4411" y="9003"/>
                    <a:pt x="4159" y="9066"/>
                    <a:pt x="3970" y="9129"/>
                  </a:cubicBezTo>
                  <a:cubicBezTo>
                    <a:pt x="3907" y="8909"/>
                    <a:pt x="3844" y="8688"/>
                    <a:pt x="3781" y="8436"/>
                  </a:cubicBezTo>
                  <a:close/>
                  <a:moveTo>
                    <a:pt x="7498" y="8499"/>
                  </a:moveTo>
                  <a:cubicBezTo>
                    <a:pt x="7467" y="8688"/>
                    <a:pt x="7435" y="8909"/>
                    <a:pt x="7341" y="9161"/>
                  </a:cubicBezTo>
                  <a:cubicBezTo>
                    <a:pt x="7120" y="9066"/>
                    <a:pt x="6868" y="9035"/>
                    <a:pt x="6679" y="8972"/>
                  </a:cubicBezTo>
                  <a:cubicBezTo>
                    <a:pt x="6994" y="8814"/>
                    <a:pt x="7278" y="8625"/>
                    <a:pt x="7498" y="8499"/>
                  </a:cubicBezTo>
                  <a:close/>
                  <a:moveTo>
                    <a:pt x="1638" y="6798"/>
                  </a:moveTo>
                  <a:cubicBezTo>
                    <a:pt x="1985" y="7145"/>
                    <a:pt x="2394" y="7491"/>
                    <a:pt x="2836" y="7775"/>
                  </a:cubicBezTo>
                  <a:cubicBezTo>
                    <a:pt x="2899" y="8279"/>
                    <a:pt x="2993" y="8814"/>
                    <a:pt x="3088" y="9287"/>
                  </a:cubicBezTo>
                  <a:cubicBezTo>
                    <a:pt x="2848" y="9347"/>
                    <a:pt x="2583" y="9369"/>
                    <a:pt x="2309" y="9369"/>
                  </a:cubicBezTo>
                  <a:cubicBezTo>
                    <a:pt x="2150" y="9369"/>
                    <a:pt x="1989" y="9361"/>
                    <a:pt x="1827" y="9350"/>
                  </a:cubicBezTo>
                  <a:cubicBezTo>
                    <a:pt x="1103" y="9224"/>
                    <a:pt x="725" y="8846"/>
                    <a:pt x="945" y="8090"/>
                  </a:cubicBezTo>
                  <a:cubicBezTo>
                    <a:pt x="1040" y="7649"/>
                    <a:pt x="1323" y="7239"/>
                    <a:pt x="1638" y="6798"/>
                  </a:cubicBezTo>
                  <a:close/>
                  <a:moveTo>
                    <a:pt x="9641" y="6830"/>
                  </a:moveTo>
                  <a:cubicBezTo>
                    <a:pt x="9987" y="7271"/>
                    <a:pt x="10428" y="7932"/>
                    <a:pt x="10428" y="8531"/>
                  </a:cubicBezTo>
                  <a:cubicBezTo>
                    <a:pt x="10405" y="9192"/>
                    <a:pt x="9707" y="9391"/>
                    <a:pt x="8988" y="9391"/>
                  </a:cubicBezTo>
                  <a:cubicBezTo>
                    <a:pt x="8713" y="9391"/>
                    <a:pt x="8435" y="9362"/>
                    <a:pt x="8191" y="9318"/>
                  </a:cubicBezTo>
                  <a:cubicBezTo>
                    <a:pt x="8286" y="8846"/>
                    <a:pt x="8412" y="8373"/>
                    <a:pt x="8443" y="7806"/>
                  </a:cubicBezTo>
                  <a:cubicBezTo>
                    <a:pt x="8853" y="7491"/>
                    <a:pt x="9294" y="7176"/>
                    <a:pt x="9641" y="6830"/>
                  </a:cubicBezTo>
                  <a:close/>
                  <a:moveTo>
                    <a:pt x="5671" y="9444"/>
                  </a:moveTo>
                  <a:cubicBezTo>
                    <a:pt x="6144" y="9633"/>
                    <a:pt x="6616" y="9822"/>
                    <a:pt x="7120" y="9948"/>
                  </a:cubicBezTo>
                  <a:cubicBezTo>
                    <a:pt x="6868" y="10453"/>
                    <a:pt x="6522" y="11177"/>
                    <a:pt x="6049" y="11429"/>
                  </a:cubicBezTo>
                  <a:cubicBezTo>
                    <a:pt x="5909" y="11527"/>
                    <a:pt x="5782" y="11569"/>
                    <a:pt x="5659" y="11569"/>
                  </a:cubicBezTo>
                  <a:cubicBezTo>
                    <a:pt x="5504" y="11569"/>
                    <a:pt x="5356" y="11503"/>
                    <a:pt x="5198" y="11398"/>
                  </a:cubicBezTo>
                  <a:cubicBezTo>
                    <a:pt x="4757" y="11083"/>
                    <a:pt x="4411" y="10453"/>
                    <a:pt x="4222" y="9948"/>
                  </a:cubicBezTo>
                  <a:cubicBezTo>
                    <a:pt x="4694" y="9822"/>
                    <a:pt x="5198" y="9633"/>
                    <a:pt x="5671" y="9444"/>
                  </a:cubicBezTo>
                  <a:close/>
                  <a:moveTo>
                    <a:pt x="5689" y="1"/>
                  </a:moveTo>
                  <a:cubicBezTo>
                    <a:pt x="5142" y="1"/>
                    <a:pt x="4663" y="283"/>
                    <a:pt x="4285" y="686"/>
                  </a:cubicBezTo>
                  <a:cubicBezTo>
                    <a:pt x="3907" y="1127"/>
                    <a:pt x="3623" y="1663"/>
                    <a:pt x="3434" y="2261"/>
                  </a:cubicBezTo>
                  <a:cubicBezTo>
                    <a:pt x="3054" y="2197"/>
                    <a:pt x="2712" y="2168"/>
                    <a:pt x="2405" y="2168"/>
                  </a:cubicBezTo>
                  <a:cubicBezTo>
                    <a:pt x="753" y="2168"/>
                    <a:pt x="126" y="3018"/>
                    <a:pt x="126" y="3868"/>
                  </a:cubicBezTo>
                  <a:cubicBezTo>
                    <a:pt x="126" y="4687"/>
                    <a:pt x="630" y="5538"/>
                    <a:pt x="1166" y="6168"/>
                  </a:cubicBezTo>
                  <a:cubicBezTo>
                    <a:pt x="788" y="6640"/>
                    <a:pt x="441" y="7176"/>
                    <a:pt x="221" y="7775"/>
                  </a:cubicBezTo>
                  <a:cubicBezTo>
                    <a:pt x="0" y="8499"/>
                    <a:pt x="126" y="9224"/>
                    <a:pt x="693" y="9696"/>
                  </a:cubicBezTo>
                  <a:cubicBezTo>
                    <a:pt x="1155" y="10078"/>
                    <a:pt x="1784" y="10204"/>
                    <a:pt x="2416" y="10204"/>
                  </a:cubicBezTo>
                  <a:cubicBezTo>
                    <a:pt x="2775" y="10204"/>
                    <a:pt x="3135" y="10163"/>
                    <a:pt x="3466" y="10106"/>
                  </a:cubicBezTo>
                  <a:lnTo>
                    <a:pt x="3812" y="10925"/>
                  </a:lnTo>
                  <a:cubicBezTo>
                    <a:pt x="4442" y="12059"/>
                    <a:pt x="5135" y="12374"/>
                    <a:pt x="5702" y="12374"/>
                  </a:cubicBezTo>
                  <a:cubicBezTo>
                    <a:pt x="6837" y="12374"/>
                    <a:pt x="7593" y="11177"/>
                    <a:pt x="8002" y="10106"/>
                  </a:cubicBezTo>
                  <a:cubicBezTo>
                    <a:pt x="8317" y="10159"/>
                    <a:pt x="8660" y="10194"/>
                    <a:pt x="9004" y="10194"/>
                  </a:cubicBezTo>
                  <a:cubicBezTo>
                    <a:pt x="9690" y="10194"/>
                    <a:pt x="10376" y="10054"/>
                    <a:pt x="10838" y="9633"/>
                  </a:cubicBezTo>
                  <a:cubicBezTo>
                    <a:pt x="11310" y="9161"/>
                    <a:pt x="11373" y="8531"/>
                    <a:pt x="11216" y="7901"/>
                  </a:cubicBezTo>
                  <a:cubicBezTo>
                    <a:pt x="10995" y="7302"/>
                    <a:pt x="10617" y="6703"/>
                    <a:pt x="10208" y="6199"/>
                  </a:cubicBezTo>
                  <a:cubicBezTo>
                    <a:pt x="10838" y="5443"/>
                    <a:pt x="11405" y="4435"/>
                    <a:pt x="11184" y="3490"/>
                  </a:cubicBezTo>
                  <a:cubicBezTo>
                    <a:pt x="10995" y="2765"/>
                    <a:pt x="10397" y="2387"/>
                    <a:pt x="9641" y="2230"/>
                  </a:cubicBezTo>
                  <a:cubicBezTo>
                    <a:pt x="9406" y="2175"/>
                    <a:pt x="9153" y="2150"/>
                    <a:pt x="8895" y="2150"/>
                  </a:cubicBezTo>
                  <a:cubicBezTo>
                    <a:pt x="8565" y="2150"/>
                    <a:pt x="8226" y="2191"/>
                    <a:pt x="7908" y="2261"/>
                  </a:cubicBezTo>
                  <a:cubicBezTo>
                    <a:pt x="7593" y="1348"/>
                    <a:pt x="6994" y="340"/>
                    <a:pt x="6112" y="56"/>
                  </a:cubicBezTo>
                  <a:cubicBezTo>
                    <a:pt x="5967" y="18"/>
                    <a:pt x="5826" y="1"/>
                    <a:pt x="5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4"/>
            <p:cNvSpPr/>
            <p:nvPr/>
          </p:nvSpPr>
          <p:spPr>
            <a:xfrm>
              <a:off x="-42667700" y="2443600"/>
              <a:ext cx="62250" cy="61475"/>
            </a:xfrm>
            <a:custGeom>
              <a:avLst/>
              <a:gdLst/>
              <a:ahLst/>
              <a:cxnLst/>
              <a:rect l="l" t="t" r="r" b="b"/>
              <a:pathLst>
                <a:path w="2490" h="2459" extrusionOk="0">
                  <a:moveTo>
                    <a:pt x="1249" y="858"/>
                  </a:moveTo>
                  <a:cubicBezTo>
                    <a:pt x="1468" y="858"/>
                    <a:pt x="1639" y="1027"/>
                    <a:pt x="1639" y="1260"/>
                  </a:cubicBezTo>
                  <a:cubicBezTo>
                    <a:pt x="1607" y="1418"/>
                    <a:pt x="1481" y="1575"/>
                    <a:pt x="1323" y="1670"/>
                  </a:cubicBezTo>
                  <a:cubicBezTo>
                    <a:pt x="1285" y="1681"/>
                    <a:pt x="1248" y="1686"/>
                    <a:pt x="1211" y="1686"/>
                  </a:cubicBezTo>
                  <a:cubicBezTo>
                    <a:pt x="1040" y="1686"/>
                    <a:pt x="897" y="1569"/>
                    <a:pt x="819" y="1386"/>
                  </a:cubicBezTo>
                  <a:cubicBezTo>
                    <a:pt x="756" y="1134"/>
                    <a:pt x="851" y="945"/>
                    <a:pt x="1103" y="882"/>
                  </a:cubicBezTo>
                  <a:cubicBezTo>
                    <a:pt x="1153" y="866"/>
                    <a:pt x="1202" y="858"/>
                    <a:pt x="1249" y="858"/>
                  </a:cubicBezTo>
                  <a:close/>
                  <a:moveTo>
                    <a:pt x="1229" y="0"/>
                  </a:moveTo>
                  <a:cubicBezTo>
                    <a:pt x="567" y="0"/>
                    <a:pt x="0" y="567"/>
                    <a:pt x="0" y="1229"/>
                  </a:cubicBezTo>
                  <a:cubicBezTo>
                    <a:pt x="0" y="1874"/>
                    <a:pt x="509" y="2459"/>
                    <a:pt x="1177" y="2459"/>
                  </a:cubicBezTo>
                  <a:cubicBezTo>
                    <a:pt x="1194" y="2459"/>
                    <a:pt x="1211" y="2458"/>
                    <a:pt x="1229" y="2458"/>
                  </a:cubicBezTo>
                  <a:cubicBezTo>
                    <a:pt x="1891" y="2458"/>
                    <a:pt x="2489" y="1891"/>
                    <a:pt x="2489" y="1229"/>
                  </a:cubicBezTo>
                  <a:cubicBezTo>
                    <a:pt x="2426" y="567"/>
                    <a:pt x="1891" y="0"/>
                    <a:pt x="12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9" name="Google Shape;1359;p44"/>
          <p:cNvSpPr/>
          <p:nvPr/>
        </p:nvSpPr>
        <p:spPr>
          <a:xfrm>
            <a:off x="4326450" y="1322175"/>
            <a:ext cx="491100" cy="49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4"/>
          <p:cNvSpPr/>
          <p:nvPr/>
        </p:nvSpPr>
        <p:spPr>
          <a:xfrm>
            <a:off x="6720368" y="1389518"/>
            <a:ext cx="491100" cy="49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4"/>
          <p:cNvSpPr/>
          <p:nvPr/>
        </p:nvSpPr>
        <p:spPr>
          <a:xfrm>
            <a:off x="4385671" y="1397526"/>
            <a:ext cx="373766" cy="340357"/>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4"/>
          <p:cNvSpPr/>
          <p:nvPr/>
        </p:nvSpPr>
        <p:spPr>
          <a:xfrm>
            <a:off x="1920025" y="2965350"/>
            <a:ext cx="491100" cy="49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4"/>
          <p:cNvSpPr/>
          <p:nvPr/>
        </p:nvSpPr>
        <p:spPr>
          <a:xfrm>
            <a:off x="4309925" y="2965350"/>
            <a:ext cx="491100" cy="49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4"/>
          <p:cNvSpPr/>
          <p:nvPr/>
        </p:nvSpPr>
        <p:spPr>
          <a:xfrm>
            <a:off x="6758005" y="3102952"/>
            <a:ext cx="491100" cy="49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036;p73"/>
          <p:cNvSpPr/>
          <p:nvPr/>
        </p:nvSpPr>
        <p:spPr>
          <a:xfrm>
            <a:off x="6808449" y="1464359"/>
            <a:ext cx="348301" cy="341418"/>
          </a:xfrm>
          <a:custGeom>
            <a:avLst/>
            <a:gdLst/>
            <a:ahLst/>
            <a:cxnLst/>
            <a:rect l="l" t="t" r="r" b="b"/>
            <a:pathLst>
              <a:path w="19787" h="19396" extrusionOk="0">
                <a:moveTo>
                  <a:pt x="16583" y="1203"/>
                </a:moveTo>
                <a:cubicBezTo>
                  <a:pt x="17017" y="1203"/>
                  <a:pt x="17451" y="1370"/>
                  <a:pt x="17782" y="1702"/>
                </a:cubicBezTo>
                <a:cubicBezTo>
                  <a:pt x="18446" y="2363"/>
                  <a:pt x="18446" y="3438"/>
                  <a:pt x="17782" y="4102"/>
                </a:cubicBezTo>
                <a:lnTo>
                  <a:pt x="16565" y="5319"/>
                </a:lnTo>
                <a:lnTo>
                  <a:pt x="14165" y="2918"/>
                </a:lnTo>
                <a:lnTo>
                  <a:pt x="15382" y="1702"/>
                </a:lnTo>
                <a:cubicBezTo>
                  <a:pt x="15714" y="1370"/>
                  <a:pt x="16149" y="1203"/>
                  <a:pt x="16583" y="1203"/>
                </a:cubicBezTo>
                <a:close/>
                <a:moveTo>
                  <a:pt x="13362" y="3719"/>
                </a:moveTo>
                <a:lnTo>
                  <a:pt x="14162" y="4519"/>
                </a:lnTo>
                <a:lnTo>
                  <a:pt x="4587" y="14096"/>
                </a:lnTo>
                <a:cubicBezTo>
                  <a:pt x="4255" y="13861"/>
                  <a:pt x="3884" y="13692"/>
                  <a:pt x="3488" y="13595"/>
                </a:cubicBezTo>
                <a:lnTo>
                  <a:pt x="13310" y="3770"/>
                </a:lnTo>
                <a:lnTo>
                  <a:pt x="13362" y="3719"/>
                </a:lnTo>
                <a:close/>
                <a:moveTo>
                  <a:pt x="14965" y="5322"/>
                </a:moveTo>
                <a:lnTo>
                  <a:pt x="15765" y="6122"/>
                </a:lnTo>
                <a:lnTo>
                  <a:pt x="15714" y="6173"/>
                </a:lnTo>
                <a:lnTo>
                  <a:pt x="5888" y="15996"/>
                </a:lnTo>
                <a:cubicBezTo>
                  <a:pt x="5792" y="15600"/>
                  <a:pt x="5623" y="15229"/>
                  <a:pt x="5387" y="14897"/>
                </a:cubicBezTo>
                <a:lnTo>
                  <a:pt x="14965" y="5322"/>
                </a:lnTo>
                <a:close/>
                <a:moveTo>
                  <a:pt x="2704" y="14631"/>
                </a:moveTo>
                <a:cubicBezTo>
                  <a:pt x="3925" y="14631"/>
                  <a:pt x="4911" y="15655"/>
                  <a:pt x="4850" y="16889"/>
                </a:cubicBezTo>
                <a:lnTo>
                  <a:pt x="3736" y="17249"/>
                </a:lnTo>
                <a:cubicBezTo>
                  <a:pt x="3449" y="16572"/>
                  <a:pt x="2911" y="16035"/>
                  <a:pt x="2235" y="15748"/>
                </a:cubicBezTo>
                <a:lnTo>
                  <a:pt x="2594" y="14634"/>
                </a:lnTo>
                <a:cubicBezTo>
                  <a:pt x="2631" y="14632"/>
                  <a:pt x="2667" y="14631"/>
                  <a:pt x="2704" y="14631"/>
                </a:cubicBezTo>
                <a:close/>
                <a:moveTo>
                  <a:pt x="1888" y="16835"/>
                </a:moveTo>
                <a:cubicBezTo>
                  <a:pt x="2217" y="17001"/>
                  <a:pt x="2483" y="17267"/>
                  <a:pt x="2649" y="17596"/>
                </a:cubicBezTo>
                <a:lnTo>
                  <a:pt x="1528" y="17955"/>
                </a:lnTo>
                <a:lnTo>
                  <a:pt x="1888" y="16835"/>
                </a:lnTo>
                <a:close/>
                <a:moveTo>
                  <a:pt x="16654" y="1"/>
                </a:moveTo>
                <a:cubicBezTo>
                  <a:pt x="15897" y="1"/>
                  <a:pt x="15141" y="302"/>
                  <a:pt x="14581" y="901"/>
                </a:cubicBezTo>
                <a:lnTo>
                  <a:pt x="11710" y="3770"/>
                </a:lnTo>
                <a:lnTo>
                  <a:pt x="1882" y="13601"/>
                </a:lnTo>
                <a:cubicBezTo>
                  <a:pt x="1861" y="13619"/>
                  <a:pt x="1842" y="13641"/>
                  <a:pt x="1827" y="13662"/>
                </a:cubicBezTo>
                <a:lnTo>
                  <a:pt x="1809" y="13677"/>
                </a:lnTo>
                <a:lnTo>
                  <a:pt x="1788" y="13695"/>
                </a:lnTo>
                <a:cubicBezTo>
                  <a:pt x="1782" y="13701"/>
                  <a:pt x="1773" y="13707"/>
                  <a:pt x="1767" y="13716"/>
                </a:cubicBezTo>
                <a:cubicBezTo>
                  <a:pt x="1761" y="13722"/>
                  <a:pt x="1755" y="13725"/>
                  <a:pt x="1752" y="13731"/>
                </a:cubicBezTo>
                <a:cubicBezTo>
                  <a:pt x="1746" y="13737"/>
                  <a:pt x="1737" y="13746"/>
                  <a:pt x="1728" y="13755"/>
                </a:cubicBezTo>
                <a:lnTo>
                  <a:pt x="1716" y="13773"/>
                </a:lnTo>
                <a:cubicBezTo>
                  <a:pt x="1710" y="13782"/>
                  <a:pt x="1704" y="13789"/>
                  <a:pt x="1698" y="13801"/>
                </a:cubicBezTo>
                <a:cubicBezTo>
                  <a:pt x="1688" y="13810"/>
                  <a:pt x="1688" y="13813"/>
                  <a:pt x="1685" y="13819"/>
                </a:cubicBezTo>
                <a:cubicBezTo>
                  <a:pt x="1679" y="13825"/>
                  <a:pt x="1673" y="13837"/>
                  <a:pt x="1667" y="13846"/>
                </a:cubicBezTo>
                <a:cubicBezTo>
                  <a:pt x="1661" y="13855"/>
                  <a:pt x="1658" y="13861"/>
                  <a:pt x="1655" y="13870"/>
                </a:cubicBezTo>
                <a:cubicBezTo>
                  <a:pt x="1652" y="13879"/>
                  <a:pt x="1646" y="13885"/>
                  <a:pt x="1643" y="13894"/>
                </a:cubicBezTo>
                <a:cubicBezTo>
                  <a:pt x="1640" y="13903"/>
                  <a:pt x="1634" y="13918"/>
                  <a:pt x="1631" y="13933"/>
                </a:cubicBezTo>
                <a:cubicBezTo>
                  <a:pt x="1631" y="13936"/>
                  <a:pt x="1625" y="13939"/>
                  <a:pt x="1625" y="13943"/>
                </a:cubicBezTo>
                <a:lnTo>
                  <a:pt x="1625" y="13949"/>
                </a:lnTo>
                <a:cubicBezTo>
                  <a:pt x="1625" y="13949"/>
                  <a:pt x="1625" y="13952"/>
                  <a:pt x="1625" y="13952"/>
                </a:cubicBezTo>
                <a:lnTo>
                  <a:pt x="118" y="18656"/>
                </a:lnTo>
                <a:cubicBezTo>
                  <a:pt x="1" y="19021"/>
                  <a:pt x="272" y="19393"/>
                  <a:pt x="656" y="19396"/>
                </a:cubicBezTo>
                <a:cubicBezTo>
                  <a:pt x="713" y="19396"/>
                  <a:pt x="771" y="19387"/>
                  <a:pt x="828" y="19368"/>
                </a:cubicBezTo>
                <a:lnTo>
                  <a:pt x="5538" y="17859"/>
                </a:lnTo>
                <a:lnTo>
                  <a:pt x="5547" y="17856"/>
                </a:lnTo>
                <a:cubicBezTo>
                  <a:pt x="5559" y="17853"/>
                  <a:pt x="5571" y="17847"/>
                  <a:pt x="5584" y="17844"/>
                </a:cubicBezTo>
                <a:lnTo>
                  <a:pt x="5599" y="17838"/>
                </a:lnTo>
                <a:cubicBezTo>
                  <a:pt x="5611" y="17832"/>
                  <a:pt x="5623" y="17826"/>
                  <a:pt x="5635" y="17819"/>
                </a:cubicBezTo>
                <a:cubicBezTo>
                  <a:pt x="5650" y="17810"/>
                  <a:pt x="5653" y="17810"/>
                  <a:pt x="5659" y="17804"/>
                </a:cubicBezTo>
                <a:cubicBezTo>
                  <a:pt x="5668" y="17798"/>
                  <a:pt x="5680" y="17792"/>
                  <a:pt x="5689" y="17786"/>
                </a:cubicBezTo>
                <a:cubicBezTo>
                  <a:pt x="5698" y="17780"/>
                  <a:pt x="5701" y="17777"/>
                  <a:pt x="5710" y="17771"/>
                </a:cubicBezTo>
                <a:lnTo>
                  <a:pt x="5728" y="17756"/>
                </a:lnTo>
                <a:lnTo>
                  <a:pt x="5750" y="17738"/>
                </a:lnTo>
                <a:cubicBezTo>
                  <a:pt x="5756" y="17732"/>
                  <a:pt x="5762" y="17726"/>
                  <a:pt x="5768" y="17720"/>
                </a:cubicBezTo>
                <a:cubicBezTo>
                  <a:pt x="5774" y="17714"/>
                  <a:pt x="5780" y="17708"/>
                  <a:pt x="5783" y="17702"/>
                </a:cubicBezTo>
                <a:lnTo>
                  <a:pt x="5798" y="17687"/>
                </a:lnTo>
                <a:cubicBezTo>
                  <a:pt x="5810" y="17678"/>
                  <a:pt x="5819" y="17669"/>
                  <a:pt x="5828" y="17659"/>
                </a:cubicBezTo>
                <a:lnTo>
                  <a:pt x="15714" y="7777"/>
                </a:lnTo>
                <a:lnTo>
                  <a:pt x="18582" y="4902"/>
                </a:lnTo>
                <a:cubicBezTo>
                  <a:pt x="19754" y="3809"/>
                  <a:pt x="19787" y="1961"/>
                  <a:pt x="18655" y="829"/>
                </a:cubicBezTo>
                <a:cubicBezTo>
                  <a:pt x="18102" y="276"/>
                  <a:pt x="17378" y="1"/>
                  <a:pt x="16654" y="1"/>
                </a:cubicBezTo>
                <a:close/>
              </a:path>
            </a:pathLst>
          </a:custGeom>
          <a:solidFill>
            <a:schemeClr val="bg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1361" name="Google Shape;1361;p44"/>
          <p:cNvSpPr/>
          <p:nvPr/>
        </p:nvSpPr>
        <p:spPr>
          <a:xfrm>
            <a:off x="6814724" y="3161987"/>
            <a:ext cx="375591" cy="373030"/>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14862;p73"/>
          <p:cNvGrpSpPr/>
          <p:nvPr/>
        </p:nvGrpSpPr>
        <p:grpSpPr>
          <a:xfrm>
            <a:off x="4385671" y="3040816"/>
            <a:ext cx="340168" cy="340168"/>
            <a:chOff x="5648375" y="238125"/>
            <a:chExt cx="483125" cy="483125"/>
          </a:xfrm>
          <a:solidFill>
            <a:schemeClr val="bg2"/>
          </a:solidFill>
        </p:grpSpPr>
        <p:sp>
          <p:nvSpPr>
            <p:cNvPr id="39" name="Google Shape;14863;p73"/>
            <p:cNvSpPr/>
            <p:nvPr/>
          </p:nvSpPr>
          <p:spPr>
            <a:xfrm>
              <a:off x="5648375" y="238125"/>
              <a:ext cx="483125" cy="483125"/>
            </a:xfrm>
            <a:custGeom>
              <a:avLst/>
              <a:gdLst/>
              <a:ahLst/>
              <a:cxnLst/>
              <a:rect l="l" t="t" r="r" b="b"/>
              <a:pathLst>
                <a:path w="19325" h="19325" extrusionOk="0">
                  <a:moveTo>
                    <a:pt x="4001" y="1132"/>
                  </a:moveTo>
                  <a:cubicBezTo>
                    <a:pt x="4315" y="1132"/>
                    <a:pt x="4569" y="1386"/>
                    <a:pt x="4569" y="1700"/>
                  </a:cubicBezTo>
                  <a:lnTo>
                    <a:pt x="4569" y="3965"/>
                  </a:lnTo>
                  <a:cubicBezTo>
                    <a:pt x="4569" y="4276"/>
                    <a:pt x="4315" y="4529"/>
                    <a:pt x="4001" y="4529"/>
                  </a:cubicBezTo>
                  <a:cubicBezTo>
                    <a:pt x="3687" y="4529"/>
                    <a:pt x="3436" y="4276"/>
                    <a:pt x="3436" y="3965"/>
                  </a:cubicBezTo>
                  <a:lnTo>
                    <a:pt x="3436" y="1700"/>
                  </a:lnTo>
                  <a:cubicBezTo>
                    <a:pt x="3436" y="1386"/>
                    <a:pt x="3687" y="1132"/>
                    <a:pt x="4001" y="1132"/>
                  </a:cubicBezTo>
                  <a:close/>
                  <a:moveTo>
                    <a:pt x="9662" y="1132"/>
                  </a:moveTo>
                  <a:cubicBezTo>
                    <a:pt x="9976" y="1132"/>
                    <a:pt x="10230" y="1386"/>
                    <a:pt x="10230" y="1700"/>
                  </a:cubicBezTo>
                  <a:lnTo>
                    <a:pt x="10230" y="3965"/>
                  </a:lnTo>
                  <a:cubicBezTo>
                    <a:pt x="10230" y="4276"/>
                    <a:pt x="9976" y="4529"/>
                    <a:pt x="9662" y="4529"/>
                  </a:cubicBezTo>
                  <a:cubicBezTo>
                    <a:pt x="9348" y="4529"/>
                    <a:pt x="9098" y="4276"/>
                    <a:pt x="9098" y="3965"/>
                  </a:cubicBezTo>
                  <a:lnTo>
                    <a:pt x="9098" y="1700"/>
                  </a:lnTo>
                  <a:cubicBezTo>
                    <a:pt x="9098" y="1386"/>
                    <a:pt x="9348" y="1132"/>
                    <a:pt x="9662" y="1132"/>
                  </a:cubicBezTo>
                  <a:close/>
                  <a:moveTo>
                    <a:pt x="15324" y="1132"/>
                  </a:moveTo>
                  <a:cubicBezTo>
                    <a:pt x="15638" y="1132"/>
                    <a:pt x="15891" y="1386"/>
                    <a:pt x="15891" y="1700"/>
                  </a:cubicBezTo>
                  <a:lnTo>
                    <a:pt x="15891" y="3965"/>
                  </a:lnTo>
                  <a:cubicBezTo>
                    <a:pt x="15891" y="4276"/>
                    <a:pt x="15638" y="4529"/>
                    <a:pt x="15324" y="4529"/>
                  </a:cubicBezTo>
                  <a:cubicBezTo>
                    <a:pt x="15010" y="4529"/>
                    <a:pt x="14759" y="4276"/>
                    <a:pt x="14759" y="3965"/>
                  </a:cubicBezTo>
                  <a:lnTo>
                    <a:pt x="14759" y="1700"/>
                  </a:lnTo>
                  <a:cubicBezTo>
                    <a:pt x="14759" y="1386"/>
                    <a:pt x="15010" y="1132"/>
                    <a:pt x="15324" y="1132"/>
                  </a:cubicBezTo>
                  <a:close/>
                  <a:moveTo>
                    <a:pt x="17628" y="3397"/>
                  </a:moveTo>
                  <a:cubicBezTo>
                    <a:pt x="17939" y="3397"/>
                    <a:pt x="18192" y="3651"/>
                    <a:pt x="18192" y="3965"/>
                  </a:cubicBezTo>
                  <a:lnTo>
                    <a:pt x="18192" y="6833"/>
                  </a:lnTo>
                  <a:lnTo>
                    <a:pt x="1132" y="6833"/>
                  </a:lnTo>
                  <a:lnTo>
                    <a:pt x="1132" y="3965"/>
                  </a:lnTo>
                  <a:cubicBezTo>
                    <a:pt x="1132" y="3651"/>
                    <a:pt x="1386" y="3397"/>
                    <a:pt x="1700" y="3397"/>
                  </a:cubicBezTo>
                  <a:lnTo>
                    <a:pt x="2304" y="3397"/>
                  </a:lnTo>
                  <a:lnTo>
                    <a:pt x="2304" y="3965"/>
                  </a:lnTo>
                  <a:cubicBezTo>
                    <a:pt x="2304" y="4901"/>
                    <a:pt x="3062" y="5661"/>
                    <a:pt x="4001" y="5661"/>
                  </a:cubicBezTo>
                  <a:cubicBezTo>
                    <a:pt x="4940" y="5661"/>
                    <a:pt x="5701" y="4901"/>
                    <a:pt x="5701" y="3965"/>
                  </a:cubicBezTo>
                  <a:lnTo>
                    <a:pt x="5701" y="3397"/>
                  </a:lnTo>
                  <a:lnTo>
                    <a:pt x="7965" y="3397"/>
                  </a:lnTo>
                  <a:lnTo>
                    <a:pt x="7965" y="3965"/>
                  </a:lnTo>
                  <a:cubicBezTo>
                    <a:pt x="7965" y="4901"/>
                    <a:pt x="8723" y="5661"/>
                    <a:pt x="9662" y="5661"/>
                  </a:cubicBezTo>
                  <a:cubicBezTo>
                    <a:pt x="10601" y="5661"/>
                    <a:pt x="11362" y="4901"/>
                    <a:pt x="11362" y="3965"/>
                  </a:cubicBezTo>
                  <a:lnTo>
                    <a:pt x="11362" y="3397"/>
                  </a:lnTo>
                  <a:lnTo>
                    <a:pt x="13627" y="3397"/>
                  </a:lnTo>
                  <a:lnTo>
                    <a:pt x="13627" y="3965"/>
                  </a:lnTo>
                  <a:cubicBezTo>
                    <a:pt x="13627" y="4901"/>
                    <a:pt x="14385" y="5661"/>
                    <a:pt x="15324" y="5661"/>
                  </a:cubicBezTo>
                  <a:cubicBezTo>
                    <a:pt x="16263" y="5661"/>
                    <a:pt x="17024" y="4901"/>
                    <a:pt x="17024" y="3965"/>
                  </a:cubicBezTo>
                  <a:lnTo>
                    <a:pt x="17024" y="3397"/>
                  </a:lnTo>
                  <a:close/>
                  <a:moveTo>
                    <a:pt x="18192" y="7965"/>
                  </a:moveTo>
                  <a:lnTo>
                    <a:pt x="18192" y="17628"/>
                  </a:lnTo>
                  <a:cubicBezTo>
                    <a:pt x="18192" y="17939"/>
                    <a:pt x="17939" y="18192"/>
                    <a:pt x="17628" y="18192"/>
                  </a:cubicBezTo>
                  <a:lnTo>
                    <a:pt x="1700" y="18192"/>
                  </a:lnTo>
                  <a:cubicBezTo>
                    <a:pt x="1386" y="18192"/>
                    <a:pt x="1132" y="17939"/>
                    <a:pt x="1132" y="17628"/>
                  </a:cubicBezTo>
                  <a:lnTo>
                    <a:pt x="1132" y="7965"/>
                  </a:lnTo>
                  <a:close/>
                  <a:moveTo>
                    <a:pt x="4001" y="0"/>
                  </a:moveTo>
                  <a:cubicBezTo>
                    <a:pt x="3062" y="0"/>
                    <a:pt x="2304" y="761"/>
                    <a:pt x="2304" y="1700"/>
                  </a:cubicBezTo>
                  <a:lnTo>
                    <a:pt x="2304" y="2265"/>
                  </a:lnTo>
                  <a:lnTo>
                    <a:pt x="1700" y="2265"/>
                  </a:lnTo>
                  <a:cubicBezTo>
                    <a:pt x="761" y="2265"/>
                    <a:pt x="0" y="3025"/>
                    <a:pt x="0" y="3965"/>
                  </a:cubicBezTo>
                  <a:lnTo>
                    <a:pt x="0" y="17628"/>
                  </a:lnTo>
                  <a:cubicBezTo>
                    <a:pt x="0" y="18564"/>
                    <a:pt x="761" y="19324"/>
                    <a:pt x="1700" y="19324"/>
                  </a:cubicBezTo>
                  <a:lnTo>
                    <a:pt x="17628" y="19324"/>
                  </a:lnTo>
                  <a:cubicBezTo>
                    <a:pt x="18564" y="19324"/>
                    <a:pt x="19325" y="18564"/>
                    <a:pt x="19325" y="17628"/>
                  </a:cubicBezTo>
                  <a:lnTo>
                    <a:pt x="19325" y="3965"/>
                  </a:lnTo>
                  <a:cubicBezTo>
                    <a:pt x="19325" y="3025"/>
                    <a:pt x="18564" y="2265"/>
                    <a:pt x="17628" y="2265"/>
                  </a:cubicBezTo>
                  <a:lnTo>
                    <a:pt x="17024" y="2265"/>
                  </a:lnTo>
                  <a:lnTo>
                    <a:pt x="17024" y="1700"/>
                  </a:lnTo>
                  <a:cubicBezTo>
                    <a:pt x="17024" y="761"/>
                    <a:pt x="16263" y="0"/>
                    <a:pt x="15324" y="0"/>
                  </a:cubicBezTo>
                  <a:cubicBezTo>
                    <a:pt x="14385" y="0"/>
                    <a:pt x="13627" y="761"/>
                    <a:pt x="13627" y="1700"/>
                  </a:cubicBezTo>
                  <a:lnTo>
                    <a:pt x="13627" y="2265"/>
                  </a:lnTo>
                  <a:lnTo>
                    <a:pt x="11362" y="2265"/>
                  </a:lnTo>
                  <a:lnTo>
                    <a:pt x="11362" y="1700"/>
                  </a:lnTo>
                  <a:cubicBezTo>
                    <a:pt x="11362" y="761"/>
                    <a:pt x="10601" y="0"/>
                    <a:pt x="9662" y="0"/>
                  </a:cubicBezTo>
                  <a:cubicBezTo>
                    <a:pt x="8723" y="0"/>
                    <a:pt x="7965" y="761"/>
                    <a:pt x="7965" y="1700"/>
                  </a:cubicBezTo>
                  <a:lnTo>
                    <a:pt x="7965" y="2265"/>
                  </a:lnTo>
                  <a:lnTo>
                    <a:pt x="5701" y="2265"/>
                  </a:lnTo>
                  <a:lnTo>
                    <a:pt x="5701" y="1700"/>
                  </a:lnTo>
                  <a:cubicBezTo>
                    <a:pt x="5701" y="761"/>
                    <a:pt x="4940" y="0"/>
                    <a:pt x="400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40" name="Google Shape;14864;p73"/>
            <p:cNvSpPr/>
            <p:nvPr/>
          </p:nvSpPr>
          <p:spPr>
            <a:xfrm>
              <a:off x="5705950" y="465550"/>
              <a:ext cx="84875" cy="28325"/>
            </a:xfrm>
            <a:custGeom>
              <a:avLst/>
              <a:gdLst/>
              <a:ahLst/>
              <a:cxnLst/>
              <a:rect l="l" t="t" r="r" b="b"/>
              <a:pathLst>
                <a:path w="3395" h="1133" extrusionOk="0">
                  <a:moveTo>
                    <a:pt x="566" y="1"/>
                  </a:moveTo>
                  <a:cubicBezTo>
                    <a:pt x="252" y="1"/>
                    <a:pt x="1" y="251"/>
                    <a:pt x="1" y="565"/>
                  </a:cubicBezTo>
                  <a:cubicBezTo>
                    <a:pt x="1" y="879"/>
                    <a:pt x="252" y="1133"/>
                    <a:pt x="566" y="1133"/>
                  </a:cubicBezTo>
                  <a:lnTo>
                    <a:pt x="2830" y="1133"/>
                  </a:lnTo>
                  <a:cubicBezTo>
                    <a:pt x="3144" y="1133"/>
                    <a:pt x="3395" y="879"/>
                    <a:pt x="3395" y="565"/>
                  </a:cubicBezTo>
                  <a:cubicBezTo>
                    <a:pt x="3395" y="251"/>
                    <a:pt x="3144" y="1"/>
                    <a:pt x="283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41" name="Google Shape;14865;p73"/>
            <p:cNvSpPr/>
            <p:nvPr/>
          </p:nvSpPr>
          <p:spPr>
            <a:xfrm>
              <a:off x="5847500" y="465550"/>
              <a:ext cx="84875" cy="28325"/>
            </a:xfrm>
            <a:custGeom>
              <a:avLst/>
              <a:gdLst/>
              <a:ahLst/>
              <a:cxnLst/>
              <a:rect l="l" t="t" r="r" b="b"/>
              <a:pathLst>
                <a:path w="3395" h="1133" extrusionOk="0">
                  <a:moveTo>
                    <a:pt x="565" y="1"/>
                  </a:moveTo>
                  <a:cubicBezTo>
                    <a:pt x="251" y="1"/>
                    <a:pt x="0" y="251"/>
                    <a:pt x="0" y="565"/>
                  </a:cubicBezTo>
                  <a:cubicBezTo>
                    <a:pt x="0" y="879"/>
                    <a:pt x="251" y="1133"/>
                    <a:pt x="565" y="1133"/>
                  </a:cubicBezTo>
                  <a:lnTo>
                    <a:pt x="2830" y="1133"/>
                  </a:lnTo>
                  <a:cubicBezTo>
                    <a:pt x="3144" y="1133"/>
                    <a:pt x="3394" y="879"/>
                    <a:pt x="3394" y="565"/>
                  </a:cubicBezTo>
                  <a:cubicBezTo>
                    <a:pt x="3394" y="251"/>
                    <a:pt x="3144" y="1"/>
                    <a:pt x="283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42" name="Google Shape;14866;p73"/>
            <p:cNvSpPr/>
            <p:nvPr/>
          </p:nvSpPr>
          <p:spPr>
            <a:xfrm>
              <a:off x="5989025" y="465550"/>
              <a:ext cx="84875" cy="28325"/>
            </a:xfrm>
            <a:custGeom>
              <a:avLst/>
              <a:gdLst/>
              <a:ahLst/>
              <a:cxnLst/>
              <a:rect l="l" t="t" r="r" b="b"/>
              <a:pathLst>
                <a:path w="3395" h="1133" extrusionOk="0">
                  <a:moveTo>
                    <a:pt x="565" y="1"/>
                  </a:moveTo>
                  <a:cubicBezTo>
                    <a:pt x="251" y="1"/>
                    <a:pt x="1" y="251"/>
                    <a:pt x="1" y="565"/>
                  </a:cubicBezTo>
                  <a:cubicBezTo>
                    <a:pt x="1" y="879"/>
                    <a:pt x="251" y="1133"/>
                    <a:pt x="565" y="1133"/>
                  </a:cubicBezTo>
                  <a:lnTo>
                    <a:pt x="2830" y="1133"/>
                  </a:lnTo>
                  <a:cubicBezTo>
                    <a:pt x="3144" y="1133"/>
                    <a:pt x="3395" y="879"/>
                    <a:pt x="3395" y="565"/>
                  </a:cubicBezTo>
                  <a:cubicBezTo>
                    <a:pt x="3395" y="251"/>
                    <a:pt x="3144" y="1"/>
                    <a:pt x="283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43" name="Google Shape;14867;p73"/>
            <p:cNvSpPr/>
            <p:nvPr/>
          </p:nvSpPr>
          <p:spPr>
            <a:xfrm>
              <a:off x="5705950" y="550475"/>
              <a:ext cx="84875" cy="28325"/>
            </a:xfrm>
            <a:custGeom>
              <a:avLst/>
              <a:gdLst/>
              <a:ahLst/>
              <a:cxnLst/>
              <a:rect l="l" t="t" r="r" b="b"/>
              <a:pathLst>
                <a:path w="3395" h="1133" extrusionOk="0">
                  <a:moveTo>
                    <a:pt x="566" y="0"/>
                  </a:moveTo>
                  <a:cubicBezTo>
                    <a:pt x="252" y="0"/>
                    <a:pt x="1" y="251"/>
                    <a:pt x="1" y="565"/>
                  </a:cubicBezTo>
                  <a:cubicBezTo>
                    <a:pt x="1" y="879"/>
                    <a:pt x="252" y="1133"/>
                    <a:pt x="566" y="1133"/>
                  </a:cubicBezTo>
                  <a:lnTo>
                    <a:pt x="2830" y="1133"/>
                  </a:lnTo>
                  <a:cubicBezTo>
                    <a:pt x="3144" y="1133"/>
                    <a:pt x="3395" y="879"/>
                    <a:pt x="3395" y="565"/>
                  </a:cubicBezTo>
                  <a:cubicBezTo>
                    <a:pt x="3395" y="251"/>
                    <a:pt x="3144" y="0"/>
                    <a:pt x="283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44" name="Google Shape;14868;p73"/>
            <p:cNvSpPr/>
            <p:nvPr/>
          </p:nvSpPr>
          <p:spPr>
            <a:xfrm>
              <a:off x="5847500" y="550475"/>
              <a:ext cx="84875" cy="28325"/>
            </a:xfrm>
            <a:custGeom>
              <a:avLst/>
              <a:gdLst/>
              <a:ahLst/>
              <a:cxnLst/>
              <a:rect l="l" t="t" r="r" b="b"/>
              <a:pathLst>
                <a:path w="3395" h="1133" extrusionOk="0">
                  <a:moveTo>
                    <a:pt x="565" y="0"/>
                  </a:moveTo>
                  <a:cubicBezTo>
                    <a:pt x="251" y="0"/>
                    <a:pt x="0" y="251"/>
                    <a:pt x="0" y="565"/>
                  </a:cubicBezTo>
                  <a:cubicBezTo>
                    <a:pt x="0" y="879"/>
                    <a:pt x="251" y="1133"/>
                    <a:pt x="565" y="1133"/>
                  </a:cubicBezTo>
                  <a:lnTo>
                    <a:pt x="2830" y="1133"/>
                  </a:lnTo>
                  <a:cubicBezTo>
                    <a:pt x="3144" y="1133"/>
                    <a:pt x="3394" y="879"/>
                    <a:pt x="3394" y="565"/>
                  </a:cubicBezTo>
                  <a:cubicBezTo>
                    <a:pt x="3394" y="251"/>
                    <a:pt x="3144" y="0"/>
                    <a:pt x="283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45" name="Google Shape;14869;p73"/>
            <p:cNvSpPr/>
            <p:nvPr/>
          </p:nvSpPr>
          <p:spPr>
            <a:xfrm>
              <a:off x="5989025" y="550475"/>
              <a:ext cx="84875" cy="28325"/>
            </a:xfrm>
            <a:custGeom>
              <a:avLst/>
              <a:gdLst/>
              <a:ahLst/>
              <a:cxnLst/>
              <a:rect l="l" t="t" r="r" b="b"/>
              <a:pathLst>
                <a:path w="3395" h="1133" extrusionOk="0">
                  <a:moveTo>
                    <a:pt x="565" y="0"/>
                  </a:moveTo>
                  <a:cubicBezTo>
                    <a:pt x="251" y="0"/>
                    <a:pt x="1" y="251"/>
                    <a:pt x="1" y="565"/>
                  </a:cubicBezTo>
                  <a:cubicBezTo>
                    <a:pt x="1" y="879"/>
                    <a:pt x="251" y="1133"/>
                    <a:pt x="565" y="1133"/>
                  </a:cubicBezTo>
                  <a:lnTo>
                    <a:pt x="2830" y="1133"/>
                  </a:lnTo>
                  <a:cubicBezTo>
                    <a:pt x="3144" y="1133"/>
                    <a:pt x="3395" y="879"/>
                    <a:pt x="3395" y="565"/>
                  </a:cubicBezTo>
                  <a:cubicBezTo>
                    <a:pt x="3395" y="251"/>
                    <a:pt x="3144" y="0"/>
                    <a:pt x="283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46" name="Google Shape;14870;p73"/>
            <p:cNvSpPr/>
            <p:nvPr/>
          </p:nvSpPr>
          <p:spPr>
            <a:xfrm>
              <a:off x="5705950" y="636300"/>
              <a:ext cx="84875" cy="28325"/>
            </a:xfrm>
            <a:custGeom>
              <a:avLst/>
              <a:gdLst/>
              <a:ahLst/>
              <a:cxnLst/>
              <a:rect l="l" t="t" r="r" b="b"/>
              <a:pathLst>
                <a:path w="3395" h="1133" extrusionOk="0">
                  <a:moveTo>
                    <a:pt x="566" y="1"/>
                  </a:moveTo>
                  <a:cubicBezTo>
                    <a:pt x="252" y="1"/>
                    <a:pt x="1" y="254"/>
                    <a:pt x="1" y="568"/>
                  </a:cubicBezTo>
                  <a:cubicBezTo>
                    <a:pt x="1" y="879"/>
                    <a:pt x="252" y="1133"/>
                    <a:pt x="566" y="1133"/>
                  </a:cubicBezTo>
                  <a:lnTo>
                    <a:pt x="2830" y="1133"/>
                  </a:lnTo>
                  <a:cubicBezTo>
                    <a:pt x="3144" y="1133"/>
                    <a:pt x="3395" y="879"/>
                    <a:pt x="3395" y="568"/>
                  </a:cubicBezTo>
                  <a:cubicBezTo>
                    <a:pt x="3395" y="254"/>
                    <a:pt x="3144" y="1"/>
                    <a:pt x="283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47" name="Google Shape;14871;p73"/>
            <p:cNvSpPr/>
            <p:nvPr/>
          </p:nvSpPr>
          <p:spPr>
            <a:xfrm>
              <a:off x="5847500" y="636300"/>
              <a:ext cx="84875" cy="28325"/>
            </a:xfrm>
            <a:custGeom>
              <a:avLst/>
              <a:gdLst/>
              <a:ahLst/>
              <a:cxnLst/>
              <a:rect l="l" t="t" r="r" b="b"/>
              <a:pathLst>
                <a:path w="3395" h="1133" extrusionOk="0">
                  <a:moveTo>
                    <a:pt x="565" y="1"/>
                  </a:moveTo>
                  <a:cubicBezTo>
                    <a:pt x="251" y="1"/>
                    <a:pt x="0" y="254"/>
                    <a:pt x="0" y="568"/>
                  </a:cubicBezTo>
                  <a:cubicBezTo>
                    <a:pt x="0" y="879"/>
                    <a:pt x="251" y="1133"/>
                    <a:pt x="565" y="1133"/>
                  </a:cubicBezTo>
                  <a:lnTo>
                    <a:pt x="2830" y="1133"/>
                  </a:lnTo>
                  <a:cubicBezTo>
                    <a:pt x="3144" y="1133"/>
                    <a:pt x="3394" y="879"/>
                    <a:pt x="3394" y="568"/>
                  </a:cubicBezTo>
                  <a:cubicBezTo>
                    <a:pt x="3394" y="254"/>
                    <a:pt x="3144" y="1"/>
                    <a:pt x="283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48" name="Google Shape;14872;p73"/>
            <p:cNvSpPr/>
            <p:nvPr/>
          </p:nvSpPr>
          <p:spPr>
            <a:xfrm>
              <a:off x="5989025" y="636300"/>
              <a:ext cx="84875" cy="28325"/>
            </a:xfrm>
            <a:custGeom>
              <a:avLst/>
              <a:gdLst/>
              <a:ahLst/>
              <a:cxnLst/>
              <a:rect l="l" t="t" r="r" b="b"/>
              <a:pathLst>
                <a:path w="3395" h="1133" extrusionOk="0">
                  <a:moveTo>
                    <a:pt x="565" y="1"/>
                  </a:moveTo>
                  <a:cubicBezTo>
                    <a:pt x="251" y="1"/>
                    <a:pt x="1" y="254"/>
                    <a:pt x="1" y="568"/>
                  </a:cubicBezTo>
                  <a:cubicBezTo>
                    <a:pt x="1" y="879"/>
                    <a:pt x="251" y="1133"/>
                    <a:pt x="565" y="1133"/>
                  </a:cubicBezTo>
                  <a:lnTo>
                    <a:pt x="2830" y="1133"/>
                  </a:lnTo>
                  <a:cubicBezTo>
                    <a:pt x="3144" y="1133"/>
                    <a:pt x="3395" y="879"/>
                    <a:pt x="3395" y="568"/>
                  </a:cubicBezTo>
                  <a:cubicBezTo>
                    <a:pt x="3395" y="254"/>
                    <a:pt x="3144" y="1"/>
                    <a:pt x="283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sp>
        <p:nvSpPr>
          <p:cNvPr id="49" name="Google Shape;16420;p77"/>
          <p:cNvSpPr/>
          <p:nvPr/>
        </p:nvSpPr>
        <p:spPr>
          <a:xfrm>
            <a:off x="1974208" y="3043747"/>
            <a:ext cx="341579" cy="341772"/>
          </a:xfrm>
          <a:custGeom>
            <a:avLst/>
            <a:gdLst/>
            <a:ahLst/>
            <a:cxnLst/>
            <a:rect l="l" t="t" r="r" b="b"/>
            <a:pathLst>
              <a:path w="14147" h="14155" extrusionOk="0">
                <a:moveTo>
                  <a:pt x="7058" y="891"/>
                </a:moveTo>
                <a:lnTo>
                  <a:pt x="11311" y="3285"/>
                </a:lnTo>
                <a:lnTo>
                  <a:pt x="2805" y="3285"/>
                </a:lnTo>
                <a:lnTo>
                  <a:pt x="7058" y="891"/>
                </a:lnTo>
                <a:close/>
                <a:moveTo>
                  <a:pt x="12886" y="4136"/>
                </a:moveTo>
                <a:cubicBezTo>
                  <a:pt x="13107" y="4136"/>
                  <a:pt x="13264" y="4325"/>
                  <a:pt x="13264" y="4545"/>
                </a:cubicBezTo>
                <a:lnTo>
                  <a:pt x="13264" y="4986"/>
                </a:lnTo>
                <a:lnTo>
                  <a:pt x="851" y="4986"/>
                </a:lnTo>
                <a:lnTo>
                  <a:pt x="851" y="4545"/>
                </a:lnTo>
                <a:cubicBezTo>
                  <a:pt x="851" y="4325"/>
                  <a:pt x="1040" y="4136"/>
                  <a:pt x="1261" y="4136"/>
                </a:cubicBezTo>
                <a:close/>
                <a:moveTo>
                  <a:pt x="3309" y="5806"/>
                </a:moveTo>
                <a:lnTo>
                  <a:pt x="3309" y="9996"/>
                </a:lnTo>
                <a:lnTo>
                  <a:pt x="2490" y="9996"/>
                </a:lnTo>
                <a:lnTo>
                  <a:pt x="2490" y="5806"/>
                </a:lnTo>
                <a:close/>
                <a:moveTo>
                  <a:pt x="5798" y="5806"/>
                </a:moveTo>
                <a:lnTo>
                  <a:pt x="5798" y="9996"/>
                </a:lnTo>
                <a:lnTo>
                  <a:pt x="4128" y="9996"/>
                </a:lnTo>
                <a:lnTo>
                  <a:pt x="4128" y="5806"/>
                </a:lnTo>
                <a:close/>
                <a:moveTo>
                  <a:pt x="7499" y="5806"/>
                </a:moveTo>
                <a:lnTo>
                  <a:pt x="7499" y="9996"/>
                </a:lnTo>
                <a:lnTo>
                  <a:pt x="6617" y="9996"/>
                </a:lnTo>
                <a:lnTo>
                  <a:pt x="6617" y="5806"/>
                </a:lnTo>
                <a:close/>
                <a:moveTo>
                  <a:pt x="9956" y="5806"/>
                </a:moveTo>
                <a:lnTo>
                  <a:pt x="9956" y="9996"/>
                </a:lnTo>
                <a:lnTo>
                  <a:pt x="8286" y="9996"/>
                </a:lnTo>
                <a:lnTo>
                  <a:pt x="8286" y="5806"/>
                </a:lnTo>
                <a:close/>
                <a:moveTo>
                  <a:pt x="11626" y="5806"/>
                </a:moveTo>
                <a:lnTo>
                  <a:pt x="11626" y="9996"/>
                </a:lnTo>
                <a:lnTo>
                  <a:pt x="10807" y="9996"/>
                </a:lnTo>
                <a:lnTo>
                  <a:pt x="10807" y="5806"/>
                </a:lnTo>
                <a:close/>
                <a:moveTo>
                  <a:pt x="12004" y="10815"/>
                </a:moveTo>
                <a:cubicBezTo>
                  <a:pt x="12256" y="10815"/>
                  <a:pt x="12445" y="11004"/>
                  <a:pt x="12445" y="11256"/>
                </a:cubicBezTo>
                <a:lnTo>
                  <a:pt x="12445" y="11634"/>
                </a:lnTo>
                <a:lnTo>
                  <a:pt x="1670" y="11634"/>
                </a:lnTo>
                <a:lnTo>
                  <a:pt x="1670" y="11256"/>
                </a:lnTo>
                <a:cubicBezTo>
                  <a:pt x="1670" y="11004"/>
                  <a:pt x="1859" y="10815"/>
                  <a:pt x="2048" y="10815"/>
                </a:cubicBezTo>
                <a:close/>
                <a:moveTo>
                  <a:pt x="12886" y="12422"/>
                </a:moveTo>
                <a:cubicBezTo>
                  <a:pt x="13107" y="12422"/>
                  <a:pt x="13264" y="12642"/>
                  <a:pt x="13264" y="12863"/>
                </a:cubicBezTo>
                <a:lnTo>
                  <a:pt x="13264" y="13304"/>
                </a:lnTo>
                <a:lnTo>
                  <a:pt x="851" y="13304"/>
                </a:lnTo>
                <a:lnTo>
                  <a:pt x="851" y="12863"/>
                </a:lnTo>
                <a:cubicBezTo>
                  <a:pt x="851" y="12642"/>
                  <a:pt x="1040" y="12422"/>
                  <a:pt x="1261" y="12422"/>
                </a:cubicBezTo>
                <a:close/>
                <a:moveTo>
                  <a:pt x="7058" y="1"/>
                </a:moveTo>
                <a:cubicBezTo>
                  <a:pt x="6987" y="1"/>
                  <a:pt x="6916" y="24"/>
                  <a:pt x="6869" y="72"/>
                </a:cubicBezTo>
                <a:lnTo>
                  <a:pt x="1103" y="3348"/>
                </a:lnTo>
                <a:cubicBezTo>
                  <a:pt x="473" y="3411"/>
                  <a:pt x="1" y="3915"/>
                  <a:pt x="1" y="4545"/>
                </a:cubicBezTo>
                <a:lnTo>
                  <a:pt x="1" y="5365"/>
                </a:lnTo>
                <a:cubicBezTo>
                  <a:pt x="1" y="5617"/>
                  <a:pt x="221" y="5806"/>
                  <a:pt x="442" y="5806"/>
                </a:cubicBezTo>
                <a:lnTo>
                  <a:pt x="1702" y="5806"/>
                </a:lnTo>
                <a:lnTo>
                  <a:pt x="1702" y="10059"/>
                </a:lnTo>
                <a:cubicBezTo>
                  <a:pt x="1229" y="10216"/>
                  <a:pt x="883" y="10689"/>
                  <a:pt x="883" y="11256"/>
                </a:cubicBezTo>
                <a:lnTo>
                  <a:pt x="883" y="11729"/>
                </a:lnTo>
                <a:cubicBezTo>
                  <a:pt x="410" y="11886"/>
                  <a:pt x="64" y="12359"/>
                  <a:pt x="64" y="12894"/>
                </a:cubicBezTo>
                <a:lnTo>
                  <a:pt x="64" y="13713"/>
                </a:lnTo>
                <a:cubicBezTo>
                  <a:pt x="64" y="13965"/>
                  <a:pt x="253" y="14154"/>
                  <a:pt x="473" y="14154"/>
                </a:cubicBezTo>
                <a:lnTo>
                  <a:pt x="13768" y="14154"/>
                </a:lnTo>
                <a:cubicBezTo>
                  <a:pt x="13989" y="14154"/>
                  <a:pt x="14146" y="13965"/>
                  <a:pt x="14146" y="13713"/>
                </a:cubicBezTo>
                <a:lnTo>
                  <a:pt x="14146" y="12894"/>
                </a:lnTo>
                <a:cubicBezTo>
                  <a:pt x="14146" y="12359"/>
                  <a:pt x="13800" y="11918"/>
                  <a:pt x="13327" y="11729"/>
                </a:cubicBezTo>
                <a:lnTo>
                  <a:pt x="13327" y="11256"/>
                </a:lnTo>
                <a:cubicBezTo>
                  <a:pt x="13327" y="10689"/>
                  <a:pt x="12981" y="10248"/>
                  <a:pt x="12508" y="10059"/>
                </a:cubicBezTo>
                <a:lnTo>
                  <a:pt x="12508" y="5806"/>
                </a:lnTo>
                <a:lnTo>
                  <a:pt x="13768" y="5806"/>
                </a:lnTo>
                <a:cubicBezTo>
                  <a:pt x="13989" y="5806"/>
                  <a:pt x="14146" y="5617"/>
                  <a:pt x="14146" y="5396"/>
                </a:cubicBezTo>
                <a:lnTo>
                  <a:pt x="14146" y="4545"/>
                </a:lnTo>
                <a:cubicBezTo>
                  <a:pt x="14115" y="3915"/>
                  <a:pt x="13642" y="3380"/>
                  <a:pt x="13012" y="3348"/>
                </a:cubicBezTo>
                <a:lnTo>
                  <a:pt x="7247" y="72"/>
                </a:lnTo>
                <a:cubicBezTo>
                  <a:pt x="7200" y="24"/>
                  <a:pt x="7129" y="1"/>
                  <a:pt x="7058" y="1"/>
                </a:cubicBezTo>
                <a:close/>
              </a:path>
            </a:pathLst>
          </a:custGeom>
          <a:solidFill>
            <a:schemeClr val="bg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Tôn</a:t>
            </a:r>
            <a:r>
              <a:rPr lang="en-US" dirty="0"/>
              <a:t> </a:t>
            </a:r>
            <a:r>
              <a:rPr lang="en-US" dirty="0" err="1"/>
              <a:t>giáo</a:t>
            </a:r>
            <a:r>
              <a:rPr lang="en-US" dirty="0"/>
              <a:t> </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082" y="1657349"/>
            <a:ext cx="4010526" cy="2381251"/>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068" y="1657579"/>
            <a:ext cx="4099532" cy="2305051"/>
          </a:xfrm>
          <a:prstGeom prst="rect">
            <a:avLst/>
          </a:prstGeom>
        </p:spPr>
      </p:pic>
      <p:sp>
        <p:nvSpPr>
          <p:cNvPr id="17" name="Action Button: Beginning 16">
            <a:hlinkClick r:id="rId4" action="ppaction://hlinksldjump" highlightClick="1"/>
          </p:cNvPr>
          <p:cNvSpPr/>
          <p:nvPr/>
        </p:nvSpPr>
        <p:spPr>
          <a:xfrm>
            <a:off x="8610600" y="4705350"/>
            <a:ext cx="533400" cy="43815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353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Sử thi Ma-ha-bha-ra-ta và Ra-ma-y-a-na</a:t>
            </a: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991683"/>
            <a:ext cx="2763982" cy="3800475"/>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018996"/>
            <a:ext cx="2771775" cy="3705582"/>
          </a:xfrm>
          <a:prstGeom prst="rect">
            <a:avLst/>
          </a:prstGeom>
        </p:spPr>
      </p:pic>
      <p:sp>
        <p:nvSpPr>
          <p:cNvPr id="17" name="Action Button: Beginning 16">
            <a:hlinkClick r:id="rId4" action="ppaction://hlinksldjump" highlightClick="1"/>
          </p:cNvPr>
          <p:cNvSpPr/>
          <p:nvPr/>
        </p:nvSpPr>
        <p:spPr>
          <a:xfrm>
            <a:off x="8534400" y="4629150"/>
            <a:ext cx="533400" cy="4572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285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9"/>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rgbClr val="FF0000"/>
                </a:solidFill>
              </a:rPr>
              <a:t>NỘI DUNG CHÍNH</a:t>
            </a:r>
            <a:endParaRPr u="sng" dirty="0">
              <a:solidFill>
                <a:srgbClr val="FF0000"/>
              </a:solidFill>
            </a:endParaRPr>
          </a:p>
        </p:txBody>
      </p:sp>
      <p:sp>
        <p:nvSpPr>
          <p:cNvPr id="321" name="Google Shape;321;p29"/>
          <p:cNvSpPr txBox="1">
            <a:spLocks noGrp="1"/>
          </p:cNvSpPr>
          <p:nvPr>
            <p:ph type="body" idx="1"/>
          </p:nvPr>
        </p:nvSpPr>
        <p:spPr>
          <a:xfrm>
            <a:off x="685800" y="895350"/>
            <a:ext cx="7772400" cy="3673525"/>
          </a:xfrm>
          <a:prstGeom prst="rect">
            <a:avLst/>
          </a:prstGeom>
        </p:spPr>
        <p:txBody>
          <a:bodyPr spcFirstLastPara="1" wrap="square" lIns="91425" tIns="91425" rIns="91425" bIns="91425" anchor="t" anchorCtr="0">
            <a:noAutofit/>
          </a:bodyPr>
          <a:lstStyle/>
          <a:p>
            <a:pPr marL="0" indent="0" algn="just">
              <a:buClr>
                <a:schemeClr val="dk1"/>
              </a:buClr>
              <a:buSzPts val="1100"/>
              <a:buNone/>
            </a:pPr>
            <a:r>
              <a:rPr lang="en-US" sz="3600" dirty="0">
                <a:solidFill>
                  <a:srgbClr val="FF0000"/>
                </a:solidFill>
              </a:rPr>
              <a:t>I.</a:t>
            </a:r>
            <a:r>
              <a:rPr lang="en-US" sz="3600" dirty="0"/>
              <a:t> </a:t>
            </a:r>
            <a:r>
              <a:rPr lang="en-US" sz="3600" dirty="0" err="1"/>
              <a:t>Điều</a:t>
            </a:r>
            <a:r>
              <a:rPr lang="en-US" sz="3600" dirty="0"/>
              <a:t> </a:t>
            </a:r>
            <a:r>
              <a:rPr lang="en-US" sz="3600" dirty="0" err="1"/>
              <a:t>kiện</a:t>
            </a:r>
            <a:r>
              <a:rPr lang="en-US" sz="3600" dirty="0"/>
              <a:t> </a:t>
            </a:r>
            <a:r>
              <a:rPr lang="en-US" sz="3600" dirty="0" err="1"/>
              <a:t>tự</a:t>
            </a:r>
            <a:r>
              <a:rPr lang="en-US" sz="3600" dirty="0"/>
              <a:t> </a:t>
            </a:r>
            <a:r>
              <a:rPr lang="en-US" sz="3600" dirty="0" err="1"/>
              <a:t>nhiên</a:t>
            </a:r>
            <a:endParaRPr lang="en-US" sz="3600" dirty="0"/>
          </a:p>
          <a:p>
            <a:pPr marL="0" indent="0" algn="just">
              <a:buClr>
                <a:schemeClr val="dk1"/>
              </a:buClr>
              <a:buSzPts val="1100"/>
              <a:buNone/>
            </a:pPr>
            <a:r>
              <a:rPr lang="vi-VN" sz="3600" dirty="0">
                <a:solidFill>
                  <a:srgbClr val="FF0000"/>
                </a:solidFill>
              </a:rPr>
              <a:t>II.</a:t>
            </a:r>
            <a:r>
              <a:rPr lang="vi-VN" sz="3600" dirty="0"/>
              <a:t> Xã hội Ấn Độ cổ đại</a:t>
            </a:r>
          </a:p>
          <a:p>
            <a:pPr marL="0" indent="0" algn="just">
              <a:buClr>
                <a:schemeClr val="dk1"/>
              </a:buClr>
              <a:buSzPts val="1100"/>
              <a:buNone/>
            </a:pPr>
            <a:endParaRPr lang="en-US" sz="3600" dirty="0"/>
          </a:p>
          <a:p>
            <a:pPr marL="0" indent="0" algn="just">
              <a:buClr>
                <a:schemeClr val="dk1"/>
              </a:buClr>
              <a:buSzPts val="1100"/>
              <a:buNone/>
            </a:pPr>
            <a:r>
              <a:rPr lang="vi-VN" sz="3600" dirty="0">
                <a:solidFill>
                  <a:srgbClr val="FF0000"/>
                </a:solidFill>
              </a:rPr>
              <a:t>III.</a:t>
            </a:r>
            <a:r>
              <a:rPr lang="vi-VN" sz="3600" dirty="0"/>
              <a:t> Những thành tựu văn hoá tiêu biểu</a:t>
            </a:r>
            <a:endParaRPr sz="3600" dirty="0"/>
          </a:p>
        </p:txBody>
      </p:sp>
      <p:sp>
        <p:nvSpPr>
          <p:cNvPr id="2" name="Right Brace 1">
            <a:extLst>
              <a:ext uri="{FF2B5EF4-FFF2-40B4-BE49-F238E27FC236}">
                <a16:creationId xmlns:a16="http://schemas.microsoft.com/office/drawing/2014/main" id="{5999315A-B176-43BB-A861-95F14FDD22DA}"/>
              </a:ext>
            </a:extLst>
          </p:cNvPr>
          <p:cNvSpPr/>
          <p:nvPr/>
        </p:nvSpPr>
        <p:spPr>
          <a:xfrm>
            <a:off x="5715000" y="1352550"/>
            <a:ext cx="76200" cy="838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5" name="Right Brace 4">
            <a:extLst>
              <a:ext uri="{FF2B5EF4-FFF2-40B4-BE49-F238E27FC236}">
                <a16:creationId xmlns:a16="http://schemas.microsoft.com/office/drawing/2014/main" id="{090C8318-50A1-4AD7-857B-CC15BC7BB259}"/>
              </a:ext>
            </a:extLst>
          </p:cNvPr>
          <p:cNvSpPr/>
          <p:nvPr/>
        </p:nvSpPr>
        <p:spPr>
          <a:xfrm>
            <a:off x="5638800" y="1017725"/>
            <a:ext cx="685800" cy="140162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vi-VN"/>
          </a:p>
        </p:txBody>
      </p:sp>
      <p:sp>
        <p:nvSpPr>
          <p:cNvPr id="6" name="TextBox 5">
            <a:extLst>
              <a:ext uri="{FF2B5EF4-FFF2-40B4-BE49-F238E27FC236}">
                <a16:creationId xmlns:a16="http://schemas.microsoft.com/office/drawing/2014/main" id="{65B579A5-5C38-47FB-94A9-1C7EB9D710D0}"/>
              </a:ext>
            </a:extLst>
          </p:cNvPr>
          <p:cNvSpPr txBox="1"/>
          <p:nvPr/>
        </p:nvSpPr>
        <p:spPr>
          <a:xfrm>
            <a:off x="6400800" y="1474400"/>
            <a:ext cx="1261884" cy="523220"/>
          </a:xfrm>
          <a:prstGeom prst="rect">
            <a:avLst/>
          </a:prstGeom>
          <a:noFill/>
        </p:spPr>
        <p:txBody>
          <a:bodyPr wrap="none" rtlCol="0">
            <a:spAutoFit/>
          </a:bodyPr>
          <a:lstStyle/>
          <a:p>
            <a:r>
              <a:rPr lang="vi-VN" sz="2800" b="1" dirty="0">
                <a:solidFill>
                  <a:srgbClr val="0070C0"/>
                </a:solidFill>
              </a:rPr>
              <a:t>TIẾT 1</a:t>
            </a:r>
          </a:p>
        </p:txBody>
      </p:sp>
      <p:sp>
        <p:nvSpPr>
          <p:cNvPr id="9" name="TextBox 8">
            <a:extLst>
              <a:ext uri="{FF2B5EF4-FFF2-40B4-BE49-F238E27FC236}">
                <a16:creationId xmlns:a16="http://schemas.microsoft.com/office/drawing/2014/main" id="{4FE7F106-0CA4-482B-94C3-1DE97A84FE1F}"/>
              </a:ext>
            </a:extLst>
          </p:cNvPr>
          <p:cNvSpPr txBox="1"/>
          <p:nvPr/>
        </p:nvSpPr>
        <p:spPr>
          <a:xfrm>
            <a:off x="2209800" y="3181350"/>
            <a:ext cx="1502334" cy="523220"/>
          </a:xfrm>
          <a:prstGeom prst="rect">
            <a:avLst/>
          </a:prstGeom>
          <a:noFill/>
        </p:spPr>
        <p:txBody>
          <a:bodyPr wrap="none" rtlCol="0">
            <a:spAutoFit/>
          </a:bodyPr>
          <a:lstStyle/>
          <a:p>
            <a:r>
              <a:rPr lang="vi-VN" sz="2800" b="1" dirty="0">
                <a:solidFill>
                  <a:srgbClr val="7030A0"/>
                </a:solidFill>
              </a:rPr>
              <a:t>(TIẾT 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Chữ</a:t>
            </a:r>
            <a:r>
              <a:rPr lang="en-US" dirty="0"/>
              <a:t> </a:t>
            </a:r>
            <a:r>
              <a:rPr lang="en-US" dirty="0" err="1"/>
              <a:t>viết</a:t>
            </a: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192496"/>
            <a:ext cx="4061240" cy="2891855"/>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840" y="867349"/>
            <a:ext cx="3908558" cy="3486149"/>
          </a:xfrm>
          <a:prstGeom prst="rect">
            <a:avLst/>
          </a:prstGeom>
        </p:spPr>
      </p:pic>
      <p:sp>
        <p:nvSpPr>
          <p:cNvPr id="17" name="Action Button: Beginning 16">
            <a:hlinkClick r:id="rId4" action="ppaction://hlinksldjump" highlightClick="1"/>
          </p:cNvPr>
          <p:cNvSpPr/>
          <p:nvPr/>
        </p:nvSpPr>
        <p:spPr>
          <a:xfrm>
            <a:off x="8579398" y="4629150"/>
            <a:ext cx="488402" cy="3810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362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8" name="Google Shape;1508;p49"/>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p>
            <a:pPr lvl="0"/>
            <a:r>
              <a:rPr lang="en-US" dirty="0"/>
              <a:t>C</a:t>
            </a:r>
            <a:r>
              <a:rPr lang="vi-VN" dirty="0"/>
              <a:t>ột đá A-sô-ca </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1" y="1200150"/>
            <a:ext cx="5000625" cy="2667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624078"/>
            <a:ext cx="2819400" cy="3918966"/>
          </a:xfrm>
          <a:prstGeom prst="rect">
            <a:avLst/>
          </a:prstGeom>
        </p:spPr>
      </p:pic>
    </p:spTree>
    <p:extLst>
      <p:ext uri="{BB962C8B-B14F-4D97-AF65-F5344CB8AC3E}">
        <p14:creationId xmlns:p14="http://schemas.microsoft.com/office/powerpoint/2010/main" val="1706249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Đ</a:t>
            </a:r>
            <a:r>
              <a:rPr lang="vi-VN" dirty="0"/>
              <a:t>ại bảo tháp San-chi</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300" y="1047750"/>
            <a:ext cx="6590269" cy="3657599"/>
          </a:xfrm>
          <a:prstGeom prst="rect">
            <a:avLst/>
          </a:prstGeom>
        </p:spPr>
      </p:pic>
      <p:sp>
        <p:nvSpPr>
          <p:cNvPr id="5" name="Action Button: Beginning 4">
            <a:hlinkClick r:id="rId3" action="ppaction://hlinksldjump" highlightClick="1"/>
          </p:cNvPr>
          <p:cNvSpPr/>
          <p:nvPr/>
        </p:nvSpPr>
        <p:spPr>
          <a:xfrm>
            <a:off x="8506858" y="4598163"/>
            <a:ext cx="609600" cy="4572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895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Toán</a:t>
            </a:r>
            <a:r>
              <a:rPr lang="en-US" dirty="0"/>
              <a:t> </a:t>
            </a:r>
            <a:r>
              <a:rPr lang="en-US" dirty="0" err="1"/>
              <a:t>học</a:t>
            </a:r>
            <a:br>
              <a:rPr lang="en-US" dirty="0"/>
            </a:b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047750"/>
            <a:ext cx="6000750" cy="3711893"/>
          </a:xfrm>
          <a:prstGeom prst="rect">
            <a:avLst/>
          </a:prstGeom>
        </p:spPr>
      </p:pic>
    </p:spTree>
    <p:extLst>
      <p:ext uri="{BB962C8B-B14F-4D97-AF65-F5344CB8AC3E}">
        <p14:creationId xmlns:p14="http://schemas.microsoft.com/office/powerpoint/2010/main" val="1741928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77;p48">
            <a:extLst>
              <a:ext uri="{FF2B5EF4-FFF2-40B4-BE49-F238E27FC236}">
                <a16:creationId xmlns:a16="http://schemas.microsoft.com/office/drawing/2014/main" id="{2D2A2933-FDC0-46E6-AB67-06BC33CDAE00}"/>
              </a:ext>
            </a:extLst>
          </p:cNvPr>
          <p:cNvSpPr txBox="1">
            <a:spLocks/>
          </p:cNvSpPr>
          <p:nvPr/>
        </p:nvSpPr>
        <p:spPr>
          <a:xfrm>
            <a:off x="1066800" y="0"/>
            <a:ext cx="7391400" cy="7583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r>
              <a:rPr lang="vi-VN" dirty="0"/>
              <a:t>III.Những thành tựu văn hoá tiêu biểu</a:t>
            </a:r>
          </a:p>
        </p:txBody>
      </p:sp>
      <p:sp>
        <p:nvSpPr>
          <p:cNvPr id="5" name="Arrow: Right 4">
            <a:extLst>
              <a:ext uri="{FF2B5EF4-FFF2-40B4-BE49-F238E27FC236}">
                <a16:creationId xmlns:a16="http://schemas.microsoft.com/office/drawing/2014/main" id="{C912137C-9F7A-4185-8127-71FFBA66FD21}"/>
              </a:ext>
            </a:extLst>
          </p:cNvPr>
          <p:cNvSpPr/>
          <p:nvPr/>
        </p:nvSpPr>
        <p:spPr>
          <a:xfrm>
            <a:off x="0" y="133350"/>
            <a:ext cx="1066800" cy="762000"/>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002060"/>
                </a:solidFill>
              </a:rPr>
              <a:t>GHI BÀI</a:t>
            </a:r>
          </a:p>
        </p:txBody>
      </p:sp>
      <p:sp>
        <p:nvSpPr>
          <p:cNvPr id="6" name="TextBox 5">
            <a:extLst>
              <a:ext uri="{FF2B5EF4-FFF2-40B4-BE49-F238E27FC236}">
                <a16:creationId xmlns:a16="http://schemas.microsoft.com/office/drawing/2014/main" id="{6C89A85B-E026-4BD4-BA72-6BAD9D8AA9B0}"/>
              </a:ext>
            </a:extLst>
          </p:cNvPr>
          <p:cNvSpPr txBox="1"/>
          <p:nvPr/>
        </p:nvSpPr>
        <p:spPr>
          <a:xfrm>
            <a:off x="266700" y="758360"/>
            <a:ext cx="8610600" cy="4801314"/>
          </a:xfrm>
          <a:prstGeom prst="rect">
            <a:avLst/>
          </a:prstGeom>
          <a:noFill/>
        </p:spPr>
        <p:txBody>
          <a:bodyPr wrap="square" rtlCol="0">
            <a:spAutoFit/>
          </a:bodyPr>
          <a:lstStyle/>
          <a:p>
            <a:pPr marL="285750" indent="-285750">
              <a:buFont typeface="Wingdings" panose="05000000000000000000" pitchFamily="2" charset="2"/>
              <a:buChar char="q"/>
            </a:pPr>
            <a:r>
              <a:rPr lang="vi-VN" sz="2400" dirty="0"/>
              <a:t>Tôn giáo : Đạo Ba-la-môn và đạo Phật</a:t>
            </a:r>
          </a:p>
          <a:p>
            <a:pPr marL="285750" indent="-285750">
              <a:buFont typeface="Wingdings" panose="05000000000000000000" pitchFamily="2" charset="2"/>
              <a:buChar char="q"/>
            </a:pPr>
            <a:r>
              <a:rPr lang="vi-VN" sz="2400" dirty="0"/>
              <a:t>Chữ viết và văn học: </a:t>
            </a:r>
          </a:p>
          <a:p>
            <a:pPr marL="285750" indent="-285750">
              <a:buFont typeface="Courier New" panose="02070309020205020404" pitchFamily="49" charset="0"/>
              <a:buChar char="o"/>
            </a:pPr>
            <a:r>
              <a:rPr lang="vi-VN" sz="2400" dirty="0"/>
              <a:t>Chữ viết: chữ Phạn</a:t>
            </a:r>
          </a:p>
          <a:p>
            <a:pPr marL="285750" indent="-285750">
              <a:buFont typeface="Courier New" panose="02070309020205020404" pitchFamily="49" charset="0"/>
              <a:buChar char="o"/>
            </a:pPr>
            <a:r>
              <a:rPr lang="vi-VN" sz="2400" dirty="0"/>
              <a:t>Văn học: tiêu biểu 2 bộ sử thi : Ra-ma-y-a-na (Ramayana) và Ma-ha-bha-ra-ta( Mahabharata),...</a:t>
            </a:r>
          </a:p>
          <a:p>
            <a:pPr marL="285750" indent="-285750">
              <a:buFont typeface="Wingdings" panose="05000000000000000000" pitchFamily="2" charset="2"/>
              <a:buChar char="q"/>
            </a:pPr>
            <a:r>
              <a:rPr lang="vi-VN" sz="2400" dirty="0"/>
              <a:t>Khoa học tự nhiên</a:t>
            </a:r>
          </a:p>
          <a:p>
            <a:pPr marL="285750" indent="-285750">
              <a:buFont typeface="Wingdings" panose="05000000000000000000" pitchFamily="2" charset="2"/>
              <a:buChar char="ü"/>
            </a:pPr>
            <a:r>
              <a:rPr lang="vi-VN" sz="2400" dirty="0"/>
              <a:t>Toán học</a:t>
            </a:r>
          </a:p>
          <a:p>
            <a:pPr marL="285750" indent="-285750">
              <a:buFont typeface="Wingdings" panose="05000000000000000000" pitchFamily="2" charset="2"/>
              <a:buChar char="ü"/>
            </a:pPr>
            <a:r>
              <a:rPr lang="vi-VN" sz="2400" dirty="0"/>
              <a:t>Y học</a:t>
            </a:r>
          </a:p>
          <a:p>
            <a:pPr marL="285750" indent="-285750">
              <a:buFont typeface="Wingdings" panose="05000000000000000000" pitchFamily="2" charset="2"/>
              <a:buChar char="q"/>
            </a:pPr>
            <a:r>
              <a:rPr lang="vi-VN" sz="2400" dirty="0"/>
              <a:t>Kiến trúc và  điêu khắc</a:t>
            </a:r>
          </a:p>
          <a:p>
            <a:pPr marL="285750" indent="-285750">
              <a:buFont typeface="Wingdings" panose="05000000000000000000" pitchFamily="2" charset="2"/>
              <a:buChar char="ü"/>
            </a:pPr>
            <a:r>
              <a:rPr lang="vi-VN" sz="2400" dirty="0"/>
              <a:t>Kiến trúc tôn giáo : Chùa hang A-gian-ta và đại bảo tháp San- chi</a:t>
            </a:r>
          </a:p>
          <a:p>
            <a:endParaRPr lang="vi-VN" dirty="0"/>
          </a:p>
          <a:p>
            <a:endParaRPr lang="vi-VN" dirty="0"/>
          </a:p>
          <a:p>
            <a:pPr marL="342900" indent="-342900">
              <a:buAutoNum type="alphaLcPeriod"/>
            </a:pPr>
            <a:endParaRPr lang="vi-VN" dirty="0"/>
          </a:p>
        </p:txBody>
      </p:sp>
    </p:spTree>
    <p:extLst>
      <p:ext uri="{BB962C8B-B14F-4D97-AF65-F5344CB8AC3E}">
        <p14:creationId xmlns:p14="http://schemas.microsoft.com/office/powerpoint/2010/main" val="3794799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p>
            <a:pPr lvl="0"/>
            <a:r>
              <a:rPr lang="en-US" dirty="0"/>
              <a:t>LUYỆN TẬP</a:t>
            </a:r>
            <a:endParaRPr dirty="0"/>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IV.</a:t>
            </a:r>
            <a:endParaRPr dirty="0"/>
          </a:p>
        </p:txBody>
      </p:sp>
      <p:cxnSp>
        <p:nvCxnSpPr>
          <p:cNvPr id="5691" name="Google Shape;5691;p54"/>
          <p:cNvCxnSpPr/>
          <p:nvPr/>
        </p:nvCxnSpPr>
        <p:spPr>
          <a:xfrm>
            <a:off x="698550" y="2485500"/>
            <a:ext cx="2149200" cy="17700"/>
          </a:xfrm>
          <a:prstGeom prst="straightConnector1">
            <a:avLst/>
          </a:prstGeom>
          <a:noFill/>
          <a:ln w="19050" cap="flat" cmpd="sng">
            <a:solidFill>
              <a:schemeClr val="dk2"/>
            </a:solidFill>
            <a:prstDash val="dash"/>
            <a:round/>
            <a:headEnd type="none" w="med" len="med"/>
            <a:tailEnd type="non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49"/>
        <p:cNvGrpSpPr/>
        <p:nvPr/>
      </p:nvGrpSpPr>
      <p:grpSpPr>
        <a:xfrm>
          <a:off x="0" y="0"/>
          <a:ext cx="0" cy="0"/>
          <a:chOff x="0" y="0"/>
          <a:chExt cx="0" cy="0"/>
        </a:xfrm>
      </p:grpSpPr>
      <p:sp>
        <p:nvSpPr>
          <p:cNvPr id="5550" name="Google Shape;5550;p52"/>
          <p:cNvSpPr txBox="1">
            <a:spLocks noGrp="1"/>
          </p:cNvSpPr>
          <p:nvPr>
            <p:ph type="title"/>
          </p:nvPr>
        </p:nvSpPr>
        <p:spPr>
          <a:xfrm>
            <a:off x="1327447" y="1047750"/>
            <a:ext cx="6283500" cy="2923444"/>
          </a:xfrm>
          <a:prstGeom prst="rect">
            <a:avLst/>
          </a:prstGeom>
        </p:spPr>
        <p:txBody>
          <a:bodyPr spcFirstLastPara="1" wrap="square" lIns="91425" tIns="91425" rIns="91425" bIns="91425" anchor="b" anchorCtr="0">
            <a:noAutofit/>
          </a:bodyPr>
          <a:lstStyle/>
          <a:p>
            <a:pPr lvl="0"/>
            <a:r>
              <a:rPr lang="vi-VN" sz="4400" dirty="0"/>
              <a:t>Sự phân hóa trong xã hội cổ đại Ấn Độ được biểu hiện như thế nào?</a:t>
            </a:r>
            <a:endParaRPr sz="4400" dirty="0"/>
          </a:p>
        </p:txBody>
      </p:sp>
      <p:grpSp>
        <p:nvGrpSpPr>
          <p:cNvPr id="5551" name="Google Shape;5551;p52"/>
          <p:cNvGrpSpPr/>
          <p:nvPr/>
        </p:nvGrpSpPr>
        <p:grpSpPr>
          <a:xfrm>
            <a:off x="5870054" y="3210093"/>
            <a:ext cx="3398034" cy="2704539"/>
            <a:chOff x="1445400" y="3224625"/>
            <a:chExt cx="965625" cy="768575"/>
          </a:xfrm>
        </p:grpSpPr>
        <p:sp>
          <p:nvSpPr>
            <p:cNvPr id="5552" name="Google Shape;5552;p52"/>
            <p:cNvSpPr/>
            <p:nvPr/>
          </p:nvSpPr>
          <p:spPr>
            <a:xfrm>
              <a:off x="1445400" y="3369000"/>
              <a:ext cx="964425" cy="624200"/>
            </a:xfrm>
            <a:custGeom>
              <a:avLst/>
              <a:gdLst/>
              <a:ahLst/>
              <a:cxnLst/>
              <a:rect l="l" t="t" r="r" b="b"/>
              <a:pathLst>
                <a:path w="38577" h="24968" extrusionOk="0">
                  <a:moveTo>
                    <a:pt x="38577" y="0"/>
                  </a:moveTo>
                  <a:cubicBezTo>
                    <a:pt x="37755" y="358"/>
                    <a:pt x="36958" y="786"/>
                    <a:pt x="36196" y="1310"/>
                  </a:cubicBezTo>
                  <a:cubicBezTo>
                    <a:pt x="35041" y="2096"/>
                    <a:pt x="33981" y="3048"/>
                    <a:pt x="32993" y="4108"/>
                  </a:cubicBezTo>
                  <a:cubicBezTo>
                    <a:pt x="32505" y="4608"/>
                    <a:pt x="32064" y="5191"/>
                    <a:pt x="31600" y="5763"/>
                  </a:cubicBezTo>
                  <a:cubicBezTo>
                    <a:pt x="31171" y="6358"/>
                    <a:pt x="30719" y="6930"/>
                    <a:pt x="30314" y="7561"/>
                  </a:cubicBezTo>
                  <a:lnTo>
                    <a:pt x="29040" y="9513"/>
                  </a:lnTo>
                  <a:cubicBezTo>
                    <a:pt x="28623" y="10180"/>
                    <a:pt x="28147" y="10835"/>
                    <a:pt x="27683" y="11490"/>
                  </a:cubicBezTo>
                  <a:cubicBezTo>
                    <a:pt x="27135" y="12252"/>
                    <a:pt x="26564" y="12990"/>
                    <a:pt x="25968" y="13716"/>
                  </a:cubicBezTo>
                  <a:cubicBezTo>
                    <a:pt x="25123" y="14752"/>
                    <a:pt x="24230" y="15740"/>
                    <a:pt x="23266" y="16681"/>
                  </a:cubicBezTo>
                  <a:cubicBezTo>
                    <a:pt x="22563" y="17383"/>
                    <a:pt x="21825" y="18038"/>
                    <a:pt x="21051" y="18657"/>
                  </a:cubicBezTo>
                  <a:cubicBezTo>
                    <a:pt x="19741" y="19693"/>
                    <a:pt x="18289" y="20598"/>
                    <a:pt x="16741" y="21324"/>
                  </a:cubicBezTo>
                  <a:lnTo>
                    <a:pt x="16169" y="21574"/>
                  </a:lnTo>
                  <a:cubicBezTo>
                    <a:pt x="15967" y="21658"/>
                    <a:pt x="15777" y="21753"/>
                    <a:pt x="15574" y="21813"/>
                  </a:cubicBezTo>
                  <a:cubicBezTo>
                    <a:pt x="15169" y="21955"/>
                    <a:pt x="14753" y="22098"/>
                    <a:pt x="14348" y="22229"/>
                  </a:cubicBezTo>
                  <a:lnTo>
                    <a:pt x="13098" y="22563"/>
                  </a:lnTo>
                  <a:cubicBezTo>
                    <a:pt x="12681" y="22646"/>
                    <a:pt x="12252" y="22706"/>
                    <a:pt x="11836" y="22789"/>
                  </a:cubicBezTo>
                  <a:cubicBezTo>
                    <a:pt x="10933" y="22922"/>
                    <a:pt x="10020" y="22985"/>
                    <a:pt x="9111" y="22985"/>
                  </a:cubicBezTo>
                  <a:cubicBezTo>
                    <a:pt x="8318" y="22985"/>
                    <a:pt x="7528" y="22937"/>
                    <a:pt x="6752" y="22848"/>
                  </a:cubicBezTo>
                  <a:cubicBezTo>
                    <a:pt x="5918" y="22765"/>
                    <a:pt x="5097" y="22610"/>
                    <a:pt x="4275" y="22444"/>
                  </a:cubicBezTo>
                  <a:lnTo>
                    <a:pt x="3073" y="22146"/>
                  </a:lnTo>
                  <a:cubicBezTo>
                    <a:pt x="2680" y="22039"/>
                    <a:pt x="2287" y="21920"/>
                    <a:pt x="1894" y="21801"/>
                  </a:cubicBezTo>
                  <a:cubicBezTo>
                    <a:pt x="1596" y="21717"/>
                    <a:pt x="1299" y="21622"/>
                    <a:pt x="1001" y="21515"/>
                  </a:cubicBezTo>
                  <a:lnTo>
                    <a:pt x="1" y="23241"/>
                  </a:lnTo>
                  <a:cubicBezTo>
                    <a:pt x="156" y="23301"/>
                    <a:pt x="298" y="23348"/>
                    <a:pt x="453" y="23408"/>
                  </a:cubicBezTo>
                  <a:cubicBezTo>
                    <a:pt x="2144" y="23979"/>
                    <a:pt x="3930" y="24432"/>
                    <a:pt x="5811" y="24706"/>
                  </a:cubicBezTo>
                  <a:cubicBezTo>
                    <a:pt x="6275" y="24765"/>
                    <a:pt x="6752" y="24825"/>
                    <a:pt x="7228" y="24872"/>
                  </a:cubicBezTo>
                  <a:lnTo>
                    <a:pt x="8669" y="24968"/>
                  </a:lnTo>
                  <a:cubicBezTo>
                    <a:pt x="9157" y="24956"/>
                    <a:pt x="9645" y="24956"/>
                    <a:pt x="10133" y="24944"/>
                  </a:cubicBezTo>
                  <a:cubicBezTo>
                    <a:pt x="10633" y="24908"/>
                    <a:pt x="11121" y="24849"/>
                    <a:pt x="11609" y="24813"/>
                  </a:cubicBezTo>
                  <a:cubicBezTo>
                    <a:pt x="13586" y="24575"/>
                    <a:pt x="15538" y="24015"/>
                    <a:pt x="17336" y="23217"/>
                  </a:cubicBezTo>
                  <a:cubicBezTo>
                    <a:pt x="19146" y="22408"/>
                    <a:pt x="20789" y="21372"/>
                    <a:pt x="22265" y="20205"/>
                  </a:cubicBezTo>
                  <a:cubicBezTo>
                    <a:pt x="22980" y="19610"/>
                    <a:pt x="23706" y="19015"/>
                    <a:pt x="24349" y="18384"/>
                  </a:cubicBezTo>
                  <a:cubicBezTo>
                    <a:pt x="24932" y="17848"/>
                    <a:pt x="25468" y="17276"/>
                    <a:pt x="25992" y="16717"/>
                  </a:cubicBezTo>
                  <a:cubicBezTo>
                    <a:pt x="26075" y="16610"/>
                    <a:pt x="26171" y="16514"/>
                    <a:pt x="26254" y="16431"/>
                  </a:cubicBezTo>
                  <a:cubicBezTo>
                    <a:pt x="27016" y="15550"/>
                    <a:pt x="27754" y="14657"/>
                    <a:pt x="28457" y="13752"/>
                  </a:cubicBezTo>
                  <a:cubicBezTo>
                    <a:pt x="28826" y="13276"/>
                    <a:pt x="29183" y="12788"/>
                    <a:pt x="29528" y="12288"/>
                  </a:cubicBezTo>
                  <a:lnTo>
                    <a:pt x="30278" y="11216"/>
                  </a:lnTo>
                  <a:lnTo>
                    <a:pt x="30969" y="10144"/>
                  </a:lnTo>
                  <a:lnTo>
                    <a:pt x="32255" y="8204"/>
                  </a:lnTo>
                  <a:cubicBezTo>
                    <a:pt x="33088" y="7025"/>
                    <a:pt x="33969" y="5906"/>
                    <a:pt x="34922" y="4941"/>
                  </a:cubicBezTo>
                  <a:cubicBezTo>
                    <a:pt x="35874" y="3953"/>
                    <a:pt x="36898" y="3144"/>
                    <a:pt x="37970" y="2501"/>
                  </a:cubicBezTo>
                  <a:cubicBezTo>
                    <a:pt x="38160" y="2382"/>
                    <a:pt x="38375" y="2263"/>
                    <a:pt x="38577" y="2155"/>
                  </a:cubicBezTo>
                  <a:lnTo>
                    <a:pt x="38577" y="0"/>
                  </a:ln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52"/>
            <p:cNvSpPr/>
            <p:nvPr/>
          </p:nvSpPr>
          <p:spPr>
            <a:xfrm>
              <a:off x="1515350" y="3224625"/>
              <a:ext cx="895675" cy="631700"/>
            </a:xfrm>
            <a:custGeom>
              <a:avLst/>
              <a:gdLst/>
              <a:ahLst/>
              <a:cxnLst/>
              <a:rect l="l" t="t" r="r" b="b"/>
              <a:pathLst>
                <a:path w="35827" h="25268" extrusionOk="0">
                  <a:moveTo>
                    <a:pt x="35827" y="1"/>
                  </a:moveTo>
                  <a:cubicBezTo>
                    <a:pt x="34267" y="441"/>
                    <a:pt x="32791" y="1096"/>
                    <a:pt x="31433" y="1906"/>
                  </a:cubicBezTo>
                  <a:cubicBezTo>
                    <a:pt x="29731" y="2918"/>
                    <a:pt x="28207" y="4156"/>
                    <a:pt x="26897" y="5490"/>
                  </a:cubicBezTo>
                  <a:cubicBezTo>
                    <a:pt x="25575" y="6835"/>
                    <a:pt x="24420" y="8276"/>
                    <a:pt x="23397" y="9752"/>
                  </a:cubicBezTo>
                  <a:lnTo>
                    <a:pt x="22003" y="11859"/>
                  </a:lnTo>
                  <a:lnTo>
                    <a:pt x="21372" y="12812"/>
                  </a:lnTo>
                  <a:lnTo>
                    <a:pt x="20718" y="13741"/>
                  </a:lnTo>
                  <a:cubicBezTo>
                    <a:pt x="19860" y="14967"/>
                    <a:pt x="18920" y="16122"/>
                    <a:pt x="17967" y="17217"/>
                  </a:cubicBezTo>
                  <a:cubicBezTo>
                    <a:pt x="17241" y="18039"/>
                    <a:pt x="16467" y="18801"/>
                    <a:pt x="15681" y="19491"/>
                  </a:cubicBezTo>
                  <a:cubicBezTo>
                    <a:pt x="15419" y="19718"/>
                    <a:pt x="15169" y="19932"/>
                    <a:pt x="14919" y="20134"/>
                  </a:cubicBezTo>
                  <a:cubicBezTo>
                    <a:pt x="13848" y="20968"/>
                    <a:pt x="12729" y="21670"/>
                    <a:pt x="11574" y="22194"/>
                  </a:cubicBezTo>
                  <a:cubicBezTo>
                    <a:pt x="11359" y="22289"/>
                    <a:pt x="11133" y="22373"/>
                    <a:pt x="10931" y="22456"/>
                  </a:cubicBezTo>
                  <a:cubicBezTo>
                    <a:pt x="9978" y="22825"/>
                    <a:pt x="8978" y="23087"/>
                    <a:pt x="7966" y="23218"/>
                  </a:cubicBezTo>
                  <a:cubicBezTo>
                    <a:pt x="7440" y="23287"/>
                    <a:pt x="6902" y="23320"/>
                    <a:pt x="6355" y="23320"/>
                  </a:cubicBezTo>
                  <a:cubicBezTo>
                    <a:pt x="4646" y="23320"/>
                    <a:pt x="2843" y="23000"/>
                    <a:pt x="1013" y="22468"/>
                  </a:cubicBezTo>
                  <a:lnTo>
                    <a:pt x="1" y="24194"/>
                  </a:lnTo>
                  <a:cubicBezTo>
                    <a:pt x="48" y="24218"/>
                    <a:pt x="108" y="24230"/>
                    <a:pt x="203" y="24278"/>
                  </a:cubicBezTo>
                  <a:lnTo>
                    <a:pt x="715" y="24421"/>
                  </a:lnTo>
                  <a:cubicBezTo>
                    <a:pt x="882" y="24480"/>
                    <a:pt x="1060" y="24528"/>
                    <a:pt x="1239" y="24575"/>
                  </a:cubicBezTo>
                  <a:lnTo>
                    <a:pt x="2299" y="24825"/>
                  </a:lnTo>
                  <a:lnTo>
                    <a:pt x="3358" y="25016"/>
                  </a:lnTo>
                  <a:lnTo>
                    <a:pt x="3620" y="25063"/>
                  </a:lnTo>
                  <a:lnTo>
                    <a:pt x="3894" y="25087"/>
                  </a:lnTo>
                  <a:lnTo>
                    <a:pt x="4430" y="25147"/>
                  </a:lnTo>
                  <a:cubicBezTo>
                    <a:pt x="5098" y="25226"/>
                    <a:pt x="5767" y="25268"/>
                    <a:pt x="6431" y="25268"/>
                  </a:cubicBezTo>
                  <a:cubicBezTo>
                    <a:pt x="7163" y="25268"/>
                    <a:pt x="7891" y="25217"/>
                    <a:pt x="8609" y="25111"/>
                  </a:cubicBezTo>
                  <a:cubicBezTo>
                    <a:pt x="10931" y="24790"/>
                    <a:pt x="13086" y="23825"/>
                    <a:pt x="15062" y="22468"/>
                  </a:cubicBezTo>
                  <a:cubicBezTo>
                    <a:pt x="15419" y="22218"/>
                    <a:pt x="15800" y="21968"/>
                    <a:pt x="16158" y="21682"/>
                  </a:cubicBezTo>
                  <a:cubicBezTo>
                    <a:pt x="16967" y="21015"/>
                    <a:pt x="17765" y="20289"/>
                    <a:pt x="18515" y="19515"/>
                  </a:cubicBezTo>
                  <a:cubicBezTo>
                    <a:pt x="19801" y="18205"/>
                    <a:pt x="20991" y="16741"/>
                    <a:pt x="22087" y="15205"/>
                  </a:cubicBezTo>
                  <a:cubicBezTo>
                    <a:pt x="22527" y="14586"/>
                    <a:pt x="22968" y="13991"/>
                    <a:pt x="23373" y="13348"/>
                  </a:cubicBezTo>
                  <a:lnTo>
                    <a:pt x="24647" y="11395"/>
                  </a:lnTo>
                  <a:cubicBezTo>
                    <a:pt x="25087" y="10716"/>
                    <a:pt x="25587" y="10062"/>
                    <a:pt x="26064" y="9407"/>
                  </a:cubicBezTo>
                  <a:cubicBezTo>
                    <a:pt x="26587" y="8764"/>
                    <a:pt x="27087" y="8109"/>
                    <a:pt x="27671" y="7514"/>
                  </a:cubicBezTo>
                  <a:cubicBezTo>
                    <a:pt x="28802" y="6299"/>
                    <a:pt x="30052" y="5168"/>
                    <a:pt x="31469" y="4192"/>
                  </a:cubicBezTo>
                  <a:cubicBezTo>
                    <a:pt x="32791" y="3287"/>
                    <a:pt x="34267" y="2549"/>
                    <a:pt x="35827" y="2037"/>
                  </a:cubicBezTo>
                  <a:lnTo>
                    <a:pt x="35827" y="1"/>
                  </a:ln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52"/>
            <p:cNvSpPr/>
            <p:nvPr/>
          </p:nvSpPr>
          <p:spPr>
            <a:xfrm>
              <a:off x="1470400" y="3274925"/>
              <a:ext cx="939425" cy="668100"/>
            </a:xfrm>
            <a:custGeom>
              <a:avLst/>
              <a:gdLst/>
              <a:ahLst/>
              <a:cxnLst/>
              <a:rect l="l" t="t" r="r" b="b"/>
              <a:pathLst>
                <a:path w="37577" h="26724" extrusionOk="0">
                  <a:moveTo>
                    <a:pt x="37577" y="1"/>
                  </a:moveTo>
                  <a:cubicBezTo>
                    <a:pt x="36017" y="501"/>
                    <a:pt x="34541" y="1251"/>
                    <a:pt x="33219" y="2156"/>
                  </a:cubicBezTo>
                  <a:cubicBezTo>
                    <a:pt x="31802" y="3120"/>
                    <a:pt x="30552" y="4252"/>
                    <a:pt x="29421" y="5478"/>
                  </a:cubicBezTo>
                  <a:cubicBezTo>
                    <a:pt x="28850" y="6073"/>
                    <a:pt x="28338" y="6728"/>
                    <a:pt x="27814" y="7359"/>
                  </a:cubicBezTo>
                  <a:cubicBezTo>
                    <a:pt x="27338" y="8014"/>
                    <a:pt x="26838" y="8669"/>
                    <a:pt x="26409" y="9359"/>
                  </a:cubicBezTo>
                  <a:lnTo>
                    <a:pt x="25123" y="11312"/>
                  </a:lnTo>
                  <a:cubicBezTo>
                    <a:pt x="24718" y="11943"/>
                    <a:pt x="24278" y="12562"/>
                    <a:pt x="23849" y="13169"/>
                  </a:cubicBezTo>
                  <a:cubicBezTo>
                    <a:pt x="22754" y="14705"/>
                    <a:pt x="21563" y="16146"/>
                    <a:pt x="20277" y="17467"/>
                  </a:cubicBezTo>
                  <a:cubicBezTo>
                    <a:pt x="19527" y="18241"/>
                    <a:pt x="18729" y="18968"/>
                    <a:pt x="17908" y="19646"/>
                  </a:cubicBezTo>
                  <a:cubicBezTo>
                    <a:pt x="17551" y="19908"/>
                    <a:pt x="17194" y="20182"/>
                    <a:pt x="16824" y="20432"/>
                  </a:cubicBezTo>
                  <a:cubicBezTo>
                    <a:pt x="14836" y="21789"/>
                    <a:pt x="12681" y="22754"/>
                    <a:pt x="10359" y="23063"/>
                  </a:cubicBezTo>
                  <a:cubicBezTo>
                    <a:pt x="9626" y="23165"/>
                    <a:pt x="8885" y="23213"/>
                    <a:pt x="8138" y="23213"/>
                  </a:cubicBezTo>
                  <a:cubicBezTo>
                    <a:pt x="7490" y="23213"/>
                    <a:pt x="6838" y="23177"/>
                    <a:pt x="6180" y="23111"/>
                  </a:cubicBezTo>
                  <a:lnTo>
                    <a:pt x="5644" y="23051"/>
                  </a:lnTo>
                  <a:lnTo>
                    <a:pt x="5371" y="23016"/>
                  </a:lnTo>
                  <a:lnTo>
                    <a:pt x="5109" y="22980"/>
                  </a:lnTo>
                  <a:lnTo>
                    <a:pt x="4049" y="22778"/>
                  </a:lnTo>
                  <a:lnTo>
                    <a:pt x="2989" y="22528"/>
                  </a:lnTo>
                  <a:cubicBezTo>
                    <a:pt x="2811" y="22480"/>
                    <a:pt x="2656" y="22444"/>
                    <a:pt x="2477" y="22385"/>
                  </a:cubicBezTo>
                  <a:lnTo>
                    <a:pt x="1954" y="22230"/>
                  </a:lnTo>
                  <a:cubicBezTo>
                    <a:pt x="1906" y="22218"/>
                    <a:pt x="1846" y="22206"/>
                    <a:pt x="1799" y="22182"/>
                  </a:cubicBezTo>
                  <a:lnTo>
                    <a:pt x="1" y="25302"/>
                  </a:lnTo>
                  <a:cubicBezTo>
                    <a:pt x="287" y="25385"/>
                    <a:pt x="584" y="25492"/>
                    <a:pt x="894" y="25552"/>
                  </a:cubicBezTo>
                  <a:cubicBezTo>
                    <a:pt x="1287" y="25671"/>
                    <a:pt x="1668" y="25790"/>
                    <a:pt x="2073" y="25885"/>
                  </a:cubicBezTo>
                  <a:lnTo>
                    <a:pt x="3275" y="26183"/>
                  </a:lnTo>
                  <a:cubicBezTo>
                    <a:pt x="4097" y="26349"/>
                    <a:pt x="4918" y="26504"/>
                    <a:pt x="5752" y="26588"/>
                  </a:cubicBezTo>
                  <a:cubicBezTo>
                    <a:pt x="6551" y="26673"/>
                    <a:pt x="7364" y="26723"/>
                    <a:pt x="8181" y="26723"/>
                  </a:cubicBezTo>
                  <a:cubicBezTo>
                    <a:pt x="9066" y="26723"/>
                    <a:pt x="9956" y="26664"/>
                    <a:pt x="10836" y="26528"/>
                  </a:cubicBezTo>
                  <a:cubicBezTo>
                    <a:pt x="11252" y="26457"/>
                    <a:pt x="11681" y="26397"/>
                    <a:pt x="12098" y="26314"/>
                  </a:cubicBezTo>
                  <a:lnTo>
                    <a:pt x="13348" y="25980"/>
                  </a:lnTo>
                  <a:cubicBezTo>
                    <a:pt x="13765" y="25849"/>
                    <a:pt x="14169" y="25695"/>
                    <a:pt x="14574" y="25564"/>
                  </a:cubicBezTo>
                  <a:cubicBezTo>
                    <a:pt x="14777" y="25504"/>
                    <a:pt x="14979" y="25421"/>
                    <a:pt x="15169" y="25326"/>
                  </a:cubicBezTo>
                  <a:lnTo>
                    <a:pt x="15753" y="25075"/>
                  </a:lnTo>
                  <a:cubicBezTo>
                    <a:pt x="17301" y="24361"/>
                    <a:pt x="18741" y="23432"/>
                    <a:pt x="20051" y="22409"/>
                  </a:cubicBezTo>
                  <a:cubicBezTo>
                    <a:pt x="20825" y="21789"/>
                    <a:pt x="21563" y="21111"/>
                    <a:pt x="22266" y="20432"/>
                  </a:cubicBezTo>
                  <a:cubicBezTo>
                    <a:pt x="23230" y="19491"/>
                    <a:pt x="24123" y="18491"/>
                    <a:pt x="24980" y="17467"/>
                  </a:cubicBezTo>
                  <a:cubicBezTo>
                    <a:pt x="25576" y="16741"/>
                    <a:pt x="26147" y="15991"/>
                    <a:pt x="26683" y="15241"/>
                  </a:cubicBezTo>
                  <a:cubicBezTo>
                    <a:pt x="27135" y="14586"/>
                    <a:pt x="27623" y="13931"/>
                    <a:pt x="28040" y="13253"/>
                  </a:cubicBezTo>
                  <a:lnTo>
                    <a:pt x="29326" y="11312"/>
                  </a:lnTo>
                  <a:cubicBezTo>
                    <a:pt x="29719" y="10681"/>
                    <a:pt x="30171" y="10097"/>
                    <a:pt x="30600" y="9502"/>
                  </a:cubicBezTo>
                  <a:cubicBezTo>
                    <a:pt x="31052" y="8954"/>
                    <a:pt x="31505" y="8371"/>
                    <a:pt x="32005" y="7859"/>
                  </a:cubicBezTo>
                  <a:cubicBezTo>
                    <a:pt x="32981" y="6799"/>
                    <a:pt x="34041" y="5847"/>
                    <a:pt x="35196" y="5061"/>
                  </a:cubicBezTo>
                  <a:cubicBezTo>
                    <a:pt x="35958" y="4537"/>
                    <a:pt x="36744" y="4109"/>
                    <a:pt x="37577" y="3751"/>
                  </a:cubicBezTo>
                  <a:lnTo>
                    <a:pt x="37577" y="1"/>
                  </a:ln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p>
            <a:pPr lvl="0"/>
            <a:r>
              <a:rPr lang="en-US" dirty="0"/>
              <a:t>VẬN DỤNG</a:t>
            </a:r>
            <a:endParaRPr dirty="0"/>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V.</a:t>
            </a:r>
            <a:endParaRPr dirty="0"/>
          </a:p>
        </p:txBody>
      </p:sp>
      <p:sp>
        <p:nvSpPr>
          <p:cNvPr id="5645" name="Google Shape;5645;p54"/>
          <p:cNvSpPr/>
          <p:nvPr/>
        </p:nvSpPr>
        <p:spPr>
          <a:xfrm>
            <a:off x="5244450" y="1211550"/>
            <a:ext cx="2720400" cy="272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46" name="Google Shape;5646;p54"/>
          <p:cNvGrpSpPr/>
          <p:nvPr/>
        </p:nvGrpSpPr>
        <p:grpSpPr>
          <a:xfrm>
            <a:off x="5244364" y="808484"/>
            <a:ext cx="2720382" cy="3526548"/>
            <a:chOff x="1929100" y="1834875"/>
            <a:chExt cx="411375" cy="533275"/>
          </a:xfrm>
        </p:grpSpPr>
        <p:sp>
          <p:nvSpPr>
            <p:cNvPr id="5647" name="Google Shape;5647;p54"/>
            <p:cNvSpPr/>
            <p:nvPr/>
          </p:nvSpPr>
          <p:spPr>
            <a:xfrm>
              <a:off x="1930300" y="1835775"/>
              <a:ext cx="398575" cy="531325"/>
            </a:xfrm>
            <a:custGeom>
              <a:avLst/>
              <a:gdLst/>
              <a:ahLst/>
              <a:cxnLst/>
              <a:rect l="l" t="t" r="r" b="b"/>
              <a:pathLst>
                <a:path w="15943" h="21253" extrusionOk="0">
                  <a:moveTo>
                    <a:pt x="12871" y="0"/>
                  </a:moveTo>
                  <a:cubicBezTo>
                    <a:pt x="12156" y="12"/>
                    <a:pt x="10882" y="3179"/>
                    <a:pt x="10311" y="4858"/>
                  </a:cubicBezTo>
                  <a:cubicBezTo>
                    <a:pt x="10311" y="4870"/>
                    <a:pt x="10299" y="4894"/>
                    <a:pt x="10287" y="4894"/>
                  </a:cubicBezTo>
                  <a:cubicBezTo>
                    <a:pt x="10097" y="4918"/>
                    <a:pt x="9894" y="4953"/>
                    <a:pt x="9692" y="4977"/>
                  </a:cubicBezTo>
                  <a:cubicBezTo>
                    <a:pt x="9680" y="4977"/>
                    <a:pt x="9680" y="4965"/>
                    <a:pt x="9656" y="4965"/>
                  </a:cubicBezTo>
                  <a:cubicBezTo>
                    <a:pt x="9644" y="4965"/>
                    <a:pt x="9644" y="4953"/>
                    <a:pt x="9644" y="4941"/>
                  </a:cubicBezTo>
                  <a:lnTo>
                    <a:pt x="9644" y="4906"/>
                  </a:lnTo>
                  <a:cubicBezTo>
                    <a:pt x="9763" y="3703"/>
                    <a:pt x="10013" y="477"/>
                    <a:pt x="9680" y="96"/>
                  </a:cubicBezTo>
                  <a:cubicBezTo>
                    <a:pt x="9656" y="72"/>
                    <a:pt x="9632" y="72"/>
                    <a:pt x="9632" y="72"/>
                  </a:cubicBezTo>
                  <a:cubicBezTo>
                    <a:pt x="9239" y="72"/>
                    <a:pt x="8168" y="3298"/>
                    <a:pt x="7596" y="5334"/>
                  </a:cubicBezTo>
                  <a:lnTo>
                    <a:pt x="7596" y="5358"/>
                  </a:lnTo>
                  <a:cubicBezTo>
                    <a:pt x="7596" y="5382"/>
                    <a:pt x="7596" y="5418"/>
                    <a:pt x="7561" y="5418"/>
                  </a:cubicBezTo>
                  <a:cubicBezTo>
                    <a:pt x="7215" y="5513"/>
                    <a:pt x="7096" y="5573"/>
                    <a:pt x="7060" y="5608"/>
                  </a:cubicBezTo>
                  <a:cubicBezTo>
                    <a:pt x="7025" y="5620"/>
                    <a:pt x="7001" y="5668"/>
                    <a:pt x="6965" y="5727"/>
                  </a:cubicBezTo>
                  <a:cubicBezTo>
                    <a:pt x="6953" y="5739"/>
                    <a:pt x="6941" y="5751"/>
                    <a:pt x="6918" y="5751"/>
                  </a:cubicBezTo>
                  <a:cubicBezTo>
                    <a:pt x="6906" y="5751"/>
                    <a:pt x="6894" y="5739"/>
                    <a:pt x="6882" y="5727"/>
                  </a:cubicBezTo>
                  <a:cubicBezTo>
                    <a:pt x="6822" y="5620"/>
                    <a:pt x="6668" y="5358"/>
                    <a:pt x="6489" y="5061"/>
                  </a:cubicBezTo>
                  <a:cubicBezTo>
                    <a:pt x="6001" y="4263"/>
                    <a:pt x="5572" y="3834"/>
                    <a:pt x="5298" y="3834"/>
                  </a:cubicBezTo>
                  <a:cubicBezTo>
                    <a:pt x="5239" y="3834"/>
                    <a:pt x="5191" y="3870"/>
                    <a:pt x="5155" y="3894"/>
                  </a:cubicBezTo>
                  <a:cubicBezTo>
                    <a:pt x="4894" y="4108"/>
                    <a:pt x="4882" y="4894"/>
                    <a:pt x="5096" y="6096"/>
                  </a:cubicBezTo>
                  <a:cubicBezTo>
                    <a:pt x="5370" y="7680"/>
                    <a:pt x="5929" y="9347"/>
                    <a:pt x="6108" y="9597"/>
                  </a:cubicBezTo>
                  <a:cubicBezTo>
                    <a:pt x="6120" y="9597"/>
                    <a:pt x="6132" y="9609"/>
                    <a:pt x="6132" y="9644"/>
                  </a:cubicBezTo>
                  <a:cubicBezTo>
                    <a:pt x="6120" y="9716"/>
                    <a:pt x="6120" y="9740"/>
                    <a:pt x="6120" y="9740"/>
                  </a:cubicBezTo>
                  <a:cubicBezTo>
                    <a:pt x="6120" y="9763"/>
                    <a:pt x="6108" y="9775"/>
                    <a:pt x="6108" y="9775"/>
                  </a:cubicBezTo>
                  <a:lnTo>
                    <a:pt x="5179" y="10787"/>
                  </a:lnTo>
                  <a:lnTo>
                    <a:pt x="0" y="16491"/>
                  </a:lnTo>
                  <a:cubicBezTo>
                    <a:pt x="238" y="16824"/>
                    <a:pt x="2560" y="20158"/>
                    <a:pt x="5227" y="20979"/>
                  </a:cubicBezTo>
                  <a:cubicBezTo>
                    <a:pt x="5810" y="21158"/>
                    <a:pt x="6477" y="21253"/>
                    <a:pt x="7191" y="21253"/>
                  </a:cubicBezTo>
                  <a:cubicBezTo>
                    <a:pt x="9644" y="21253"/>
                    <a:pt x="12073" y="20193"/>
                    <a:pt x="12359" y="20015"/>
                  </a:cubicBezTo>
                  <a:cubicBezTo>
                    <a:pt x="12323" y="19884"/>
                    <a:pt x="12263" y="19348"/>
                    <a:pt x="12192" y="18610"/>
                  </a:cubicBezTo>
                  <a:cubicBezTo>
                    <a:pt x="12013" y="16943"/>
                    <a:pt x="11787" y="14609"/>
                    <a:pt x="11763" y="13062"/>
                  </a:cubicBezTo>
                  <a:cubicBezTo>
                    <a:pt x="11740" y="12561"/>
                    <a:pt x="11763" y="12157"/>
                    <a:pt x="11787" y="11883"/>
                  </a:cubicBezTo>
                  <a:cubicBezTo>
                    <a:pt x="11787" y="11871"/>
                    <a:pt x="11799" y="11859"/>
                    <a:pt x="11799" y="11859"/>
                  </a:cubicBezTo>
                  <a:cubicBezTo>
                    <a:pt x="11823" y="11823"/>
                    <a:pt x="13907" y="9371"/>
                    <a:pt x="13990" y="8728"/>
                  </a:cubicBezTo>
                  <a:cubicBezTo>
                    <a:pt x="13990" y="8692"/>
                    <a:pt x="13990" y="8632"/>
                    <a:pt x="13978" y="8573"/>
                  </a:cubicBezTo>
                  <a:cubicBezTo>
                    <a:pt x="13966" y="8549"/>
                    <a:pt x="13978" y="8549"/>
                    <a:pt x="13978" y="8537"/>
                  </a:cubicBezTo>
                  <a:cubicBezTo>
                    <a:pt x="13990" y="8537"/>
                    <a:pt x="13990" y="8525"/>
                    <a:pt x="14002" y="8525"/>
                  </a:cubicBezTo>
                  <a:cubicBezTo>
                    <a:pt x="14692" y="7573"/>
                    <a:pt x="15943" y="5656"/>
                    <a:pt x="15823" y="5156"/>
                  </a:cubicBezTo>
                  <a:cubicBezTo>
                    <a:pt x="15812" y="5120"/>
                    <a:pt x="15788" y="5084"/>
                    <a:pt x="15752" y="5072"/>
                  </a:cubicBezTo>
                  <a:cubicBezTo>
                    <a:pt x="15478" y="5072"/>
                    <a:pt x="14228" y="6323"/>
                    <a:pt x="13442" y="7168"/>
                  </a:cubicBezTo>
                  <a:lnTo>
                    <a:pt x="13406" y="7180"/>
                  </a:lnTo>
                  <a:lnTo>
                    <a:pt x="13383" y="7180"/>
                  </a:lnTo>
                  <a:cubicBezTo>
                    <a:pt x="13371" y="7180"/>
                    <a:pt x="13347" y="7180"/>
                    <a:pt x="13347" y="7168"/>
                  </a:cubicBezTo>
                  <a:cubicBezTo>
                    <a:pt x="13323" y="7108"/>
                    <a:pt x="13287" y="7037"/>
                    <a:pt x="13252" y="6977"/>
                  </a:cubicBezTo>
                  <a:lnTo>
                    <a:pt x="13252" y="6942"/>
                  </a:lnTo>
                  <a:lnTo>
                    <a:pt x="13264" y="6930"/>
                  </a:lnTo>
                  <a:cubicBezTo>
                    <a:pt x="13966" y="5632"/>
                    <a:pt x="15228" y="3036"/>
                    <a:pt x="14978" y="2513"/>
                  </a:cubicBezTo>
                  <a:cubicBezTo>
                    <a:pt x="14954" y="2465"/>
                    <a:pt x="14930" y="2453"/>
                    <a:pt x="14883" y="2441"/>
                  </a:cubicBezTo>
                  <a:lnTo>
                    <a:pt x="14859" y="2441"/>
                  </a:lnTo>
                  <a:cubicBezTo>
                    <a:pt x="14359" y="2441"/>
                    <a:pt x="13109" y="4430"/>
                    <a:pt x="12442" y="5620"/>
                  </a:cubicBezTo>
                  <a:cubicBezTo>
                    <a:pt x="12442" y="5632"/>
                    <a:pt x="12430" y="5656"/>
                    <a:pt x="12418" y="5656"/>
                  </a:cubicBezTo>
                  <a:cubicBezTo>
                    <a:pt x="12394" y="5656"/>
                    <a:pt x="12394" y="5656"/>
                    <a:pt x="12383" y="5632"/>
                  </a:cubicBezTo>
                  <a:cubicBezTo>
                    <a:pt x="12311" y="5537"/>
                    <a:pt x="12240" y="5430"/>
                    <a:pt x="12156" y="5334"/>
                  </a:cubicBezTo>
                  <a:lnTo>
                    <a:pt x="12156" y="5311"/>
                  </a:lnTo>
                  <a:cubicBezTo>
                    <a:pt x="12180" y="5311"/>
                    <a:pt x="12180" y="5299"/>
                    <a:pt x="12180" y="5299"/>
                  </a:cubicBezTo>
                  <a:cubicBezTo>
                    <a:pt x="12240" y="5072"/>
                    <a:pt x="13502" y="739"/>
                    <a:pt x="13014" y="72"/>
                  </a:cubicBezTo>
                  <a:cubicBezTo>
                    <a:pt x="12978" y="24"/>
                    <a:pt x="12930" y="0"/>
                    <a:pt x="12871" y="0"/>
                  </a:cubicBezTo>
                  <a:close/>
                </a:path>
              </a:pathLst>
            </a:custGeom>
            <a:solidFill>
              <a:srgbClr val="919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54"/>
            <p:cNvSpPr/>
            <p:nvPr/>
          </p:nvSpPr>
          <p:spPr>
            <a:xfrm>
              <a:off x="2050550" y="1931150"/>
              <a:ext cx="52700" cy="147225"/>
            </a:xfrm>
            <a:custGeom>
              <a:avLst/>
              <a:gdLst/>
              <a:ahLst/>
              <a:cxnLst/>
              <a:rect l="l" t="t" r="r" b="b"/>
              <a:pathLst>
                <a:path w="2108" h="5889" extrusionOk="0">
                  <a:moveTo>
                    <a:pt x="489" y="0"/>
                  </a:moveTo>
                  <a:cubicBezTo>
                    <a:pt x="425" y="0"/>
                    <a:pt x="364" y="21"/>
                    <a:pt x="310" y="67"/>
                  </a:cubicBezTo>
                  <a:cubicBezTo>
                    <a:pt x="0" y="317"/>
                    <a:pt x="48" y="1257"/>
                    <a:pt x="238" y="2317"/>
                  </a:cubicBezTo>
                  <a:cubicBezTo>
                    <a:pt x="500" y="3841"/>
                    <a:pt x="1096" y="5663"/>
                    <a:pt x="1274" y="5889"/>
                  </a:cubicBezTo>
                  <a:lnTo>
                    <a:pt x="1274" y="5853"/>
                  </a:lnTo>
                  <a:cubicBezTo>
                    <a:pt x="1357" y="5306"/>
                    <a:pt x="1750" y="2615"/>
                    <a:pt x="2108" y="1936"/>
                  </a:cubicBezTo>
                  <a:cubicBezTo>
                    <a:pt x="2048" y="1841"/>
                    <a:pt x="1905" y="1555"/>
                    <a:pt x="1715" y="1246"/>
                  </a:cubicBezTo>
                  <a:cubicBezTo>
                    <a:pt x="1360" y="688"/>
                    <a:pt x="858" y="0"/>
                    <a:pt x="489" y="0"/>
                  </a:cubicBezTo>
                  <a:close/>
                </a:path>
              </a:pathLst>
            </a:custGeom>
            <a:solidFill>
              <a:srgbClr val="666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54"/>
            <p:cNvSpPr/>
            <p:nvPr/>
          </p:nvSpPr>
          <p:spPr>
            <a:xfrm>
              <a:off x="2065425" y="2010500"/>
              <a:ext cx="35750" cy="17875"/>
            </a:xfrm>
            <a:custGeom>
              <a:avLst/>
              <a:gdLst/>
              <a:ahLst/>
              <a:cxnLst/>
              <a:rect l="l" t="t" r="r" b="b"/>
              <a:pathLst>
                <a:path w="1430" h="715" extrusionOk="0">
                  <a:moveTo>
                    <a:pt x="1394" y="0"/>
                  </a:moveTo>
                  <a:cubicBezTo>
                    <a:pt x="1394" y="0"/>
                    <a:pt x="1322" y="60"/>
                    <a:pt x="1203" y="155"/>
                  </a:cubicBezTo>
                  <a:cubicBezTo>
                    <a:pt x="1143" y="191"/>
                    <a:pt x="1072" y="238"/>
                    <a:pt x="989" y="286"/>
                  </a:cubicBezTo>
                  <a:cubicBezTo>
                    <a:pt x="965" y="298"/>
                    <a:pt x="917" y="334"/>
                    <a:pt x="870" y="346"/>
                  </a:cubicBezTo>
                  <a:cubicBezTo>
                    <a:pt x="834" y="358"/>
                    <a:pt x="786" y="393"/>
                    <a:pt x="739" y="405"/>
                  </a:cubicBezTo>
                  <a:cubicBezTo>
                    <a:pt x="703" y="429"/>
                    <a:pt x="655" y="453"/>
                    <a:pt x="608" y="465"/>
                  </a:cubicBezTo>
                  <a:cubicBezTo>
                    <a:pt x="560" y="488"/>
                    <a:pt x="524" y="512"/>
                    <a:pt x="477" y="524"/>
                  </a:cubicBezTo>
                  <a:cubicBezTo>
                    <a:pt x="381" y="536"/>
                    <a:pt x="310" y="584"/>
                    <a:pt x="239" y="596"/>
                  </a:cubicBezTo>
                  <a:cubicBezTo>
                    <a:pt x="179" y="631"/>
                    <a:pt x="120" y="643"/>
                    <a:pt x="72" y="655"/>
                  </a:cubicBezTo>
                  <a:cubicBezTo>
                    <a:pt x="48" y="667"/>
                    <a:pt x="12" y="667"/>
                    <a:pt x="12" y="667"/>
                  </a:cubicBezTo>
                  <a:cubicBezTo>
                    <a:pt x="0" y="667"/>
                    <a:pt x="0" y="679"/>
                    <a:pt x="24" y="691"/>
                  </a:cubicBezTo>
                  <a:cubicBezTo>
                    <a:pt x="12" y="703"/>
                    <a:pt x="24" y="715"/>
                    <a:pt x="48" y="715"/>
                  </a:cubicBezTo>
                  <a:lnTo>
                    <a:pt x="120" y="715"/>
                  </a:lnTo>
                  <a:cubicBezTo>
                    <a:pt x="167" y="715"/>
                    <a:pt x="227" y="715"/>
                    <a:pt x="298" y="703"/>
                  </a:cubicBezTo>
                  <a:cubicBezTo>
                    <a:pt x="370" y="691"/>
                    <a:pt x="453" y="655"/>
                    <a:pt x="548" y="643"/>
                  </a:cubicBezTo>
                  <a:lnTo>
                    <a:pt x="679" y="596"/>
                  </a:lnTo>
                  <a:cubicBezTo>
                    <a:pt x="727" y="584"/>
                    <a:pt x="774" y="572"/>
                    <a:pt x="810" y="536"/>
                  </a:cubicBezTo>
                  <a:cubicBezTo>
                    <a:pt x="858" y="512"/>
                    <a:pt x="905" y="488"/>
                    <a:pt x="953" y="465"/>
                  </a:cubicBezTo>
                  <a:cubicBezTo>
                    <a:pt x="989" y="453"/>
                    <a:pt x="1024" y="417"/>
                    <a:pt x="1072" y="393"/>
                  </a:cubicBezTo>
                  <a:cubicBezTo>
                    <a:pt x="1096" y="358"/>
                    <a:pt x="1143" y="334"/>
                    <a:pt x="1167" y="298"/>
                  </a:cubicBezTo>
                  <a:lnTo>
                    <a:pt x="1263" y="215"/>
                  </a:lnTo>
                  <a:cubicBezTo>
                    <a:pt x="1370" y="96"/>
                    <a:pt x="1429" y="12"/>
                    <a:pt x="1429" y="12"/>
                  </a:cubicBezTo>
                  <a:lnTo>
                    <a:pt x="1429" y="0"/>
                  </a:lnTo>
                  <a:close/>
                </a:path>
              </a:pathLst>
            </a:custGeom>
            <a:solidFill>
              <a:srgbClr val="404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54"/>
            <p:cNvSpPr/>
            <p:nvPr/>
          </p:nvSpPr>
          <p:spPr>
            <a:xfrm>
              <a:off x="2056500" y="1961450"/>
              <a:ext cx="36925" cy="25550"/>
            </a:xfrm>
            <a:custGeom>
              <a:avLst/>
              <a:gdLst/>
              <a:ahLst/>
              <a:cxnLst/>
              <a:rect l="l" t="t" r="r" b="b"/>
              <a:pathLst>
                <a:path w="1477" h="1022" extrusionOk="0">
                  <a:moveTo>
                    <a:pt x="1445" y="1"/>
                  </a:moveTo>
                  <a:cubicBezTo>
                    <a:pt x="1441" y="1"/>
                    <a:pt x="1435" y="4"/>
                    <a:pt x="1429" y="10"/>
                  </a:cubicBezTo>
                  <a:lnTo>
                    <a:pt x="1239" y="200"/>
                  </a:lnTo>
                  <a:cubicBezTo>
                    <a:pt x="1119" y="319"/>
                    <a:pt x="965" y="474"/>
                    <a:pt x="786" y="593"/>
                  </a:cubicBezTo>
                  <a:lnTo>
                    <a:pt x="655" y="688"/>
                  </a:lnTo>
                  <a:cubicBezTo>
                    <a:pt x="608" y="712"/>
                    <a:pt x="560" y="724"/>
                    <a:pt x="524" y="760"/>
                  </a:cubicBezTo>
                  <a:cubicBezTo>
                    <a:pt x="477" y="784"/>
                    <a:pt x="429" y="819"/>
                    <a:pt x="381" y="831"/>
                  </a:cubicBezTo>
                  <a:cubicBezTo>
                    <a:pt x="346" y="855"/>
                    <a:pt x="310" y="879"/>
                    <a:pt x="262" y="891"/>
                  </a:cubicBezTo>
                  <a:cubicBezTo>
                    <a:pt x="191" y="915"/>
                    <a:pt x="131" y="950"/>
                    <a:pt x="84" y="962"/>
                  </a:cubicBezTo>
                  <a:cubicBezTo>
                    <a:pt x="48" y="974"/>
                    <a:pt x="12" y="998"/>
                    <a:pt x="12" y="998"/>
                  </a:cubicBezTo>
                  <a:cubicBezTo>
                    <a:pt x="0" y="998"/>
                    <a:pt x="0" y="998"/>
                    <a:pt x="0" y="1010"/>
                  </a:cubicBezTo>
                  <a:cubicBezTo>
                    <a:pt x="0" y="1022"/>
                    <a:pt x="0" y="1022"/>
                    <a:pt x="12" y="1022"/>
                  </a:cubicBezTo>
                  <a:lnTo>
                    <a:pt x="84" y="1022"/>
                  </a:lnTo>
                  <a:cubicBezTo>
                    <a:pt x="143" y="1022"/>
                    <a:pt x="203" y="1022"/>
                    <a:pt x="298" y="998"/>
                  </a:cubicBezTo>
                  <a:lnTo>
                    <a:pt x="429" y="950"/>
                  </a:lnTo>
                  <a:cubicBezTo>
                    <a:pt x="477" y="938"/>
                    <a:pt x="536" y="927"/>
                    <a:pt x="584" y="891"/>
                  </a:cubicBezTo>
                  <a:cubicBezTo>
                    <a:pt x="679" y="843"/>
                    <a:pt x="786" y="784"/>
                    <a:pt x="881" y="724"/>
                  </a:cubicBezTo>
                  <a:cubicBezTo>
                    <a:pt x="1072" y="605"/>
                    <a:pt x="1215" y="426"/>
                    <a:pt x="1322" y="295"/>
                  </a:cubicBezTo>
                  <a:cubicBezTo>
                    <a:pt x="1429" y="165"/>
                    <a:pt x="1477" y="57"/>
                    <a:pt x="1477" y="57"/>
                  </a:cubicBezTo>
                  <a:cubicBezTo>
                    <a:pt x="1477" y="45"/>
                    <a:pt x="1477" y="34"/>
                    <a:pt x="1453" y="10"/>
                  </a:cubicBezTo>
                  <a:cubicBezTo>
                    <a:pt x="1453" y="4"/>
                    <a:pt x="1450" y="1"/>
                    <a:pt x="1445" y="1"/>
                  </a:cubicBezTo>
                  <a:close/>
                </a:path>
              </a:pathLst>
            </a:custGeom>
            <a:solidFill>
              <a:srgbClr val="404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54"/>
            <p:cNvSpPr/>
            <p:nvPr/>
          </p:nvSpPr>
          <p:spPr>
            <a:xfrm>
              <a:off x="2265450" y="1962375"/>
              <a:ext cx="75025" cy="88625"/>
            </a:xfrm>
            <a:custGeom>
              <a:avLst/>
              <a:gdLst/>
              <a:ahLst/>
              <a:cxnLst/>
              <a:rect l="l" t="t" r="r" b="b"/>
              <a:pathLst>
                <a:path w="3001" h="3545" extrusionOk="0">
                  <a:moveTo>
                    <a:pt x="2383" y="1"/>
                  </a:moveTo>
                  <a:cubicBezTo>
                    <a:pt x="1995" y="1"/>
                    <a:pt x="48" y="2104"/>
                    <a:pt x="36" y="2104"/>
                  </a:cubicBezTo>
                  <a:lnTo>
                    <a:pt x="0" y="2116"/>
                  </a:lnTo>
                  <a:cubicBezTo>
                    <a:pt x="334" y="2687"/>
                    <a:pt x="572" y="3223"/>
                    <a:pt x="632" y="3545"/>
                  </a:cubicBezTo>
                  <a:lnTo>
                    <a:pt x="655" y="3545"/>
                  </a:lnTo>
                  <a:cubicBezTo>
                    <a:pt x="655" y="3545"/>
                    <a:pt x="3001" y="282"/>
                    <a:pt x="2417" y="8"/>
                  </a:cubicBezTo>
                  <a:cubicBezTo>
                    <a:pt x="2408" y="3"/>
                    <a:pt x="2396" y="1"/>
                    <a:pt x="2383" y="1"/>
                  </a:cubicBezTo>
                  <a:close/>
                </a:path>
              </a:pathLst>
            </a:custGeom>
            <a:solidFill>
              <a:srgbClr val="666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54"/>
            <p:cNvSpPr/>
            <p:nvPr/>
          </p:nvSpPr>
          <p:spPr>
            <a:xfrm>
              <a:off x="2241050" y="1895825"/>
              <a:ext cx="82175" cy="114400"/>
            </a:xfrm>
            <a:custGeom>
              <a:avLst/>
              <a:gdLst/>
              <a:ahLst/>
              <a:cxnLst/>
              <a:rect l="l" t="t" r="r" b="b"/>
              <a:pathLst>
                <a:path w="3287" h="4576" extrusionOk="0">
                  <a:moveTo>
                    <a:pt x="2456" y="1"/>
                  </a:moveTo>
                  <a:cubicBezTo>
                    <a:pt x="1811" y="1"/>
                    <a:pt x="129" y="2984"/>
                    <a:pt x="0" y="3206"/>
                  </a:cubicBezTo>
                  <a:cubicBezTo>
                    <a:pt x="298" y="3611"/>
                    <a:pt x="607" y="4099"/>
                    <a:pt x="893" y="4575"/>
                  </a:cubicBezTo>
                  <a:cubicBezTo>
                    <a:pt x="893" y="4575"/>
                    <a:pt x="3286" y="158"/>
                    <a:pt x="2489" y="3"/>
                  </a:cubicBezTo>
                  <a:cubicBezTo>
                    <a:pt x="2478" y="2"/>
                    <a:pt x="2467" y="1"/>
                    <a:pt x="2456" y="1"/>
                  </a:cubicBezTo>
                  <a:close/>
                </a:path>
              </a:pathLst>
            </a:custGeom>
            <a:solidFill>
              <a:srgbClr val="666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54"/>
            <p:cNvSpPr/>
            <p:nvPr/>
          </p:nvSpPr>
          <p:spPr>
            <a:xfrm>
              <a:off x="2186575" y="1834875"/>
              <a:ext cx="88625" cy="133975"/>
            </a:xfrm>
            <a:custGeom>
              <a:avLst/>
              <a:gdLst/>
              <a:ahLst/>
              <a:cxnLst/>
              <a:rect l="l" t="t" r="r" b="b"/>
              <a:pathLst>
                <a:path w="3545" h="5359" extrusionOk="0">
                  <a:moveTo>
                    <a:pt x="2611" y="1"/>
                  </a:moveTo>
                  <a:cubicBezTo>
                    <a:pt x="2610" y="1"/>
                    <a:pt x="2609" y="1"/>
                    <a:pt x="2608" y="1"/>
                  </a:cubicBezTo>
                  <a:cubicBezTo>
                    <a:pt x="1703" y="13"/>
                    <a:pt x="107" y="4585"/>
                    <a:pt x="0" y="4882"/>
                  </a:cubicBezTo>
                  <a:cubicBezTo>
                    <a:pt x="373" y="4836"/>
                    <a:pt x="706" y="4809"/>
                    <a:pt x="964" y="4809"/>
                  </a:cubicBezTo>
                  <a:cubicBezTo>
                    <a:pt x="1176" y="4809"/>
                    <a:pt x="1338" y="4827"/>
                    <a:pt x="1429" y="4870"/>
                  </a:cubicBezTo>
                  <a:cubicBezTo>
                    <a:pt x="1572" y="4930"/>
                    <a:pt x="1751" y="5108"/>
                    <a:pt x="1953" y="5358"/>
                  </a:cubicBezTo>
                  <a:cubicBezTo>
                    <a:pt x="1953" y="5358"/>
                    <a:pt x="3545" y="1"/>
                    <a:pt x="2611" y="1"/>
                  </a:cubicBezTo>
                  <a:close/>
                </a:path>
              </a:pathLst>
            </a:custGeom>
            <a:solidFill>
              <a:srgbClr val="666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54"/>
            <p:cNvSpPr/>
            <p:nvPr/>
          </p:nvSpPr>
          <p:spPr>
            <a:xfrm>
              <a:off x="2117525" y="1836675"/>
              <a:ext cx="66975" cy="134550"/>
            </a:xfrm>
            <a:custGeom>
              <a:avLst/>
              <a:gdLst/>
              <a:ahLst/>
              <a:cxnLst/>
              <a:rect l="l" t="t" r="r" b="b"/>
              <a:pathLst>
                <a:path w="2679" h="5382" extrusionOk="0">
                  <a:moveTo>
                    <a:pt x="2107" y="0"/>
                  </a:moveTo>
                  <a:cubicBezTo>
                    <a:pt x="1548" y="24"/>
                    <a:pt x="0" y="5382"/>
                    <a:pt x="0" y="5382"/>
                  </a:cubicBezTo>
                  <a:lnTo>
                    <a:pt x="24" y="5358"/>
                  </a:lnTo>
                  <a:cubicBezTo>
                    <a:pt x="548" y="5203"/>
                    <a:pt x="1381" y="5025"/>
                    <a:pt x="2167" y="4905"/>
                  </a:cubicBezTo>
                  <a:lnTo>
                    <a:pt x="2167" y="4882"/>
                  </a:lnTo>
                  <a:cubicBezTo>
                    <a:pt x="2167" y="4882"/>
                    <a:pt x="2679" y="0"/>
                    <a:pt x="2107" y="0"/>
                  </a:cubicBezTo>
                  <a:close/>
                </a:path>
              </a:pathLst>
            </a:custGeom>
            <a:solidFill>
              <a:srgbClr val="666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54"/>
            <p:cNvSpPr/>
            <p:nvPr/>
          </p:nvSpPr>
          <p:spPr>
            <a:xfrm>
              <a:off x="2082400" y="1955600"/>
              <a:ext cx="200050" cy="179675"/>
            </a:xfrm>
            <a:custGeom>
              <a:avLst/>
              <a:gdLst/>
              <a:ahLst/>
              <a:cxnLst/>
              <a:rect l="l" t="t" r="r" b="b"/>
              <a:pathLst>
                <a:path w="8002" h="7187" extrusionOk="0">
                  <a:moveTo>
                    <a:pt x="5142" y="0"/>
                  </a:moveTo>
                  <a:cubicBezTo>
                    <a:pt x="4882" y="0"/>
                    <a:pt x="4545" y="25"/>
                    <a:pt x="4167" y="65"/>
                  </a:cubicBezTo>
                  <a:cubicBezTo>
                    <a:pt x="3977" y="89"/>
                    <a:pt x="3786" y="113"/>
                    <a:pt x="3608" y="125"/>
                  </a:cubicBezTo>
                  <a:cubicBezTo>
                    <a:pt x="2822" y="268"/>
                    <a:pt x="1988" y="446"/>
                    <a:pt x="1465" y="589"/>
                  </a:cubicBezTo>
                  <a:cubicBezTo>
                    <a:pt x="1215" y="660"/>
                    <a:pt x="1012" y="744"/>
                    <a:pt x="941" y="803"/>
                  </a:cubicBezTo>
                  <a:cubicBezTo>
                    <a:pt x="917" y="827"/>
                    <a:pt x="881" y="875"/>
                    <a:pt x="857" y="934"/>
                  </a:cubicBezTo>
                  <a:cubicBezTo>
                    <a:pt x="500" y="1601"/>
                    <a:pt x="95" y="4292"/>
                    <a:pt x="24" y="4851"/>
                  </a:cubicBezTo>
                  <a:cubicBezTo>
                    <a:pt x="0" y="4923"/>
                    <a:pt x="0" y="4947"/>
                    <a:pt x="0" y="4947"/>
                  </a:cubicBezTo>
                  <a:cubicBezTo>
                    <a:pt x="0" y="4947"/>
                    <a:pt x="179" y="5185"/>
                    <a:pt x="560" y="5506"/>
                  </a:cubicBezTo>
                  <a:lnTo>
                    <a:pt x="572" y="5482"/>
                  </a:lnTo>
                  <a:cubicBezTo>
                    <a:pt x="572" y="5482"/>
                    <a:pt x="1179" y="1482"/>
                    <a:pt x="1393" y="1351"/>
                  </a:cubicBezTo>
                  <a:cubicBezTo>
                    <a:pt x="1575" y="1233"/>
                    <a:pt x="4276" y="749"/>
                    <a:pt x="4987" y="749"/>
                  </a:cubicBezTo>
                  <a:cubicBezTo>
                    <a:pt x="5066" y="749"/>
                    <a:pt x="5120" y="755"/>
                    <a:pt x="5144" y="768"/>
                  </a:cubicBezTo>
                  <a:cubicBezTo>
                    <a:pt x="5382" y="899"/>
                    <a:pt x="7180" y="3613"/>
                    <a:pt x="7108" y="3958"/>
                  </a:cubicBezTo>
                  <a:cubicBezTo>
                    <a:pt x="7049" y="4280"/>
                    <a:pt x="5263" y="6875"/>
                    <a:pt x="5036" y="7185"/>
                  </a:cubicBezTo>
                  <a:cubicBezTo>
                    <a:pt x="5088" y="7186"/>
                    <a:pt x="5138" y="7187"/>
                    <a:pt x="5185" y="7187"/>
                  </a:cubicBezTo>
                  <a:cubicBezTo>
                    <a:pt x="5563" y="7187"/>
                    <a:pt x="5798" y="7149"/>
                    <a:pt x="5798" y="7149"/>
                  </a:cubicBezTo>
                  <a:cubicBezTo>
                    <a:pt x="5798" y="7149"/>
                    <a:pt x="7906" y="4673"/>
                    <a:pt x="8001" y="4018"/>
                  </a:cubicBezTo>
                  <a:cubicBezTo>
                    <a:pt x="8001" y="3970"/>
                    <a:pt x="8001" y="3911"/>
                    <a:pt x="7977" y="3839"/>
                  </a:cubicBezTo>
                  <a:cubicBezTo>
                    <a:pt x="7918" y="3506"/>
                    <a:pt x="7668" y="2970"/>
                    <a:pt x="7358" y="2411"/>
                  </a:cubicBezTo>
                  <a:cubicBezTo>
                    <a:pt x="7311" y="2339"/>
                    <a:pt x="7287" y="2268"/>
                    <a:pt x="7239" y="2208"/>
                  </a:cubicBezTo>
                  <a:cubicBezTo>
                    <a:pt x="6953" y="1720"/>
                    <a:pt x="6644" y="1232"/>
                    <a:pt x="6346" y="839"/>
                  </a:cubicBezTo>
                  <a:cubicBezTo>
                    <a:pt x="6275" y="744"/>
                    <a:pt x="6191" y="637"/>
                    <a:pt x="6120" y="541"/>
                  </a:cubicBezTo>
                  <a:cubicBezTo>
                    <a:pt x="5894" y="291"/>
                    <a:pt x="5715" y="113"/>
                    <a:pt x="5596" y="53"/>
                  </a:cubicBezTo>
                  <a:cubicBezTo>
                    <a:pt x="5506" y="16"/>
                    <a:pt x="5349" y="0"/>
                    <a:pt x="5142" y="0"/>
                  </a:cubicBezTo>
                  <a:close/>
                </a:path>
              </a:pathLst>
            </a:custGeom>
            <a:solidFill>
              <a:srgbClr val="82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54"/>
            <p:cNvSpPr/>
            <p:nvPr/>
          </p:nvSpPr>
          <p:spPr>
            <a:xfrm>
              <a:off x="2095775" y="1974300"/>
              <a:ext cx="165825" cy="160950"/>
            </a:xfrm>
            <a:custGeom>
              <a:avLst/>
              <a:gdLst/>
              <a:ahLst/>
              <a:cxnLst/>
              <a:rect l="l" t="t" r="r" b="b"/>
              <a:pathLst>
                <a:path w="6633" h="6438" extrusionOk="0">
                  <a:moveTo>
                    <a:pt x="4428" y="1"/>
                  </a:moveTo>
                  <a:cubicBezTo>
                    <a:pt x="3720" y="1"/>
                    <a:pt x="1027" y="486"/>
                    <a:pt x="834" y="615"/>
                  </a:cubicBezTo>
                  <a:cubicBezTo>
                    <a:pt x="632" y="746"/>
                    <a:pt x="25" y="4746"/>
                    <a:pt x="25" y="4746"/>
                  </a:cubicBezTo>
                  <a:lnTo>
                    <a:pt x="1" y="4770"/>
                  </a:lnTo>
                  <a:cubicBezTo>
                    <a:pt x="441" y="5127"/>
                    <a:pt x="1096" y="5592"/>
                    <a:pt x="1989" y="5937"/>
                  </a:cubicBezTo>
                  <a:cubicBezTo>
                    <a:pt x="2954" y="6330"/>
                    <a:pt x="3859" y="6413"/>
                    <a:pt x="4490" y="6437"/>
                  </a:cubicBezTo>
                  <a:cubicBezTo>
                    <a:pt x="4692" y="6127"/>
                    <a:pt x="6478" y="3532"/>
                    <a:pt x="6549" y="3199"/>
                  </a:cubicBezTo>
                  <a:cubicBezTo>
                    <a:pt x="6633" y="2865"/>
                    <a:pt x="4823" y="151"/>
                    <a:pt x="4585" y="20"/>
                  </a:cubicBezTo>
                  <a:cubicBezTo>
                    <a:pt x="4561" y="7"/>
                    <a:pt x="4507" y="1"/>
                    <a:pt x="4428" y="1"/>
                  </a:cubicBezTo>
                  <a:close/>
                </a:path>
              </a:pathLst>
            </a:custGeom>
            <a:solidFill>
              <a:srgbClr val="919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54"/>
            <p:cNvSpPr/>
            <p:nvPr/>
          </p:nvSpPr>
          <p:spPr>
            <a:xfrm>
              <a:off x="2058875" y="2079250"/>
              <a:ext cx="167900" cy="91375"/>
            </a:xfrm>
            <a:custGeom>
              <a:avLst/>
              <a:gdLst/>
              <a:ahLst/>
              <a:cxnLst/>
              <a:rect l="l" t="t" r="r" b="b"/>
              <a:pathLst>
                <a:path w="6716" h="3655" extrusionOk="0">
                  <a:moveTo>
                    <a:pt x="929" y="1"/>
                  </a:moveTo>
                  <a:lnTo>
                    <a:pt x="1" y="1013"/>
                  </a:lnTo>
                  <a:cubicBezTo>
                    <a:pt x="84" y="1120"/>
                    <a:pt x="1108" y="2608"/>
                    <a:pt x="2846" y="3358"/>
                  </a:cubicBezTo>
                  <a:cubicBezTo>
                    <a:pt x="3374" y="3580"/>
                    <a:pt x="3975" y="3655"/>
                    <a:pt x="4541" y="3655"/>
                  </a:cubicBezTo>
                  <a:cubicBezTo>
                    <a:pt x="5673" y="3655"/>
                    <a:pt x="6668" y="3358"/>
                    <a:pt x="6668" y="3358"/>
                  </a:cubicBezTo>
                  <a:lnTo>
                    <a:pt x="6692" y="3358"/>
                  </a:lnTo>
                  <a:cubicBezTo>
                    <a:pt x="6680" y="2882"/>
                    <a:pt x="6692" y="2477"/>
                    <a:pt x="6716" y="2191"/>
                  </a:cubicBezTo>
                  <a:lnTo>
                    <a:pt x="6716" y="2191"/>
                  </a:lnTo>
                  <a:cubicBezTo>
                    <a:pt x="6716" y="2191"/>
                    <a:pt x="6480" y="2229"/>
                    <a:pt x="6110" y="2229"/>
                  </a:cubicBezTo>
                  <a:cubicBezTo>
                    <a:pt x="6064" y="2229"/>
                    <a:pt x="6016" y="2228"/>
                    <a:pt x="5966" y="2227"/>
                  </a:cubicBezTo>
                  <a:cubicBezTo>
                    <a:pt x="5335" y="2227"/>
                    <a:pt x="4418" y="2120"/>
                    <a:pt x="3453" y="1727"/>
                  </a:cubicBezTo>
                  <a:cubicBezTo>
                    <a:pt x="2548" y="1394"/>
                    <a:pt x="1894" y="917"/>
                    <a:pt x="1477" y="560"/>
                  </a:cubicBezTo>
                  <a:cubicBezTo>
                    <a:pt x="1108" y="239"/>
                    <a:pt x="929" y="1"/>
                    <a:pt x="929" y="1"/>
                  </a:cubicBezTo>
                  <a:close/>
                </a:path>
              </a:pathLst>
            </a:custGeom>
            <a:solidFill>
              <a:srgbClr val="71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54"/>
            <p:cNvSpPr/>
            <p:nvPr/>
          </p:nvSpPr>
          <p:spPr>
            <a:xfrm>
              <a:off x="1929100" y="2217375"/>
              <a:ext cx="311975" cy="150775"/>
            </a:xfrm>
            <a:custGeom>
              <a:avLst/>
              <a:gdLst/>
              <a:ahLst/>
              <a:cxnLst/>
              <a:rect l="l" t="t" r="r" b="b"/>
              <a:pathLst>
                <a:path w="12479" h="6031" extrusionOk="0">
                  <a:moveTo>
                    <a:pt x="1108" y="0"/>
                  </a:moveTo>
                  <a:lnTo>
                    <a:pt x="0" y="1227"/>
                  </a:lnTo>
                  <a:cubicBezTo>
                    <a:pt x="0" y="1227"/>
                    <a:pt x="2429" y="4882"/>
                    <a:pt x="5275" y="5763"/>
                  </a:cubicBezTo>
                  <a:cubicBezTo>
                    <a:pt x="5902" y="5954"/>
                    <a:pt x="6568" y="6031"/>
                    <a:pt x="7232" y="6031"/>
                  </a:cubicBezTo>
                  <a:cubicBezTo>
                    <a:pt x="9871" y="6031"/>
                    <a:pt x="12478" y="4822"/>
                    <a:pt x="12478" y="4822"/>
                  </a:cubicBezTo>
                  <a:cubicBezTo>
                    <a:pt x="12478" y="4822"/>
                    <a:pt x="12407" y="4239"/>
                    <a:pt x="12311" y="3393"/>
                  </a:cubicBezTo>
                  <a:cubicBezTo>
                    <a:pt x="12311" y="3393"/>
                    <a:pt x="9149" y="4423"/>
                    <a:pt x="7010" y="4423"/>
                  </a:cubicBezTo>
                  <a:cubicBezTo>
                    <a:pt x="6587" y="4423"/>
                    <a:pt x="6204" y="4383"/>
                    <a:pt x="5894" y="4286"/>
                  </a:cubicBezTo>
                  <a:cubicBezTo>
                    <a:pt x="3560" y="3560"/>
                    <a:pt x="1167" y="60"/>
                    <a:pt x="1167" y="60"/>
                  </a:cubicBezTo>
                  <a:lnTo>
                    <a:pt x="1108" y="0"/>
                  </a:lnTo>
                  <a:close/>
                </a:path>
              </a:pathLst>
            </a:custGeom>
            <a:solidFill>
              <a:srgbClr val="71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54"/>
            <p:cNvSpPr/>
            <p:nvPr/>
          </p:nvSpPr>
          <p:spPr>
            <a:xfrm>
              <a:off x="2076450" y="2163500"/>
              <a:ext cx="160450" cy="164450"/>
            </a:xfrm>
            <a:custGeom>
              <a:avLst/>
              <a:gdLst/>
              <a:ahLst/>
              <a:cxnLst/>
              <a:rect l="l" t="t" r="r" b="b"/>
              <a:pathLst>
                <a:path w="6418" h="6578" extrusionOk="0">
                  <a:moveTo>
                    <a:pt x="2143" y="0"/>
                  </a:moveTo>
                  <a:lnTo>
                    <a:pt x="0" y="6441"/>
                  </a:lnTo>
                  <a:cubicBezTo>
                    <a:pt x="310" y="6538"/>
                    <a:pt x="693" y="6578"/>
                    <a:pt x="1116" y="6578"/>
                  </a:cubicBezTo>
                  <a:cubicBezTo>
                    <a:pt x="3255" y="6578"/>
                    <a:pt x="6417" y="5548"/>
                    <a:pt x="6417" y="5548"/>
                  </a:cubicBezTo>
                  <a:cubicBezTo>
                    <a:pt x="6251" y="4013"/>
                    <a:pt x="6013" y="1596"/>
                    <a:pt x="5989" y="0"/>
                  </a:cubicBezTo>
                  <a:cubicBezTo>
                    <a:pt x="5981" y="0"/>
                    <a:pt x="4978" y="296"/>
                    <a:pt x="3841" y="296"/>
                  </a:cubicBezTo>
                  <a:cubicBezTo>
                    <a:pt x="3273" y="296"/>
                    <a:pt x="2671" y="222"/>
                    <a:pt x="2143" y="0"/>
                  </a:cubicBezTo>
                  <a:close/>
                </a:path>
              </a:pathLst>
            </a:custGeom>
            <a:solidFill>
              <a:srgbClr val="828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54"/>
            <p:cNvSpPr/>
            <p:nvPr/>
          </p:nvSpPr>
          <p:spPr>
            <a:xfrm>
              <a:off x="1956775" y="2104250"/>
              <a:ext cx="173275" cy="220000"/>
            </a:xfrm>
            <a:custGeom>
              <a:avLst/>
              <a:gdLst/>
              <a:ahLst/>
              <a:cxnLst/>
              <a:rect l="l" t="t" r="r" b="b"/>
              <a:pathLst>
                <a:path w="6931" h="8800" extrusionOk="0">
                  <a:moveTo>
                    <a:pt x="4096" y="1"/>
                  </a:moveTo>
                  <a:lnTo>
                    <a:pt x="1" y="4513"/>
                  </a:lnTo>
                  <a:lnTo>
                    <a:pt x="60" y="4573"/>
                  </a:lnTo>
                  <a:cubicBezTo>
                    <a:pt x="60" y="4573"/>
                    <a:pt x="2453" y="8073"/>
                    <a:pt x="4787" y="8800"/>
                  </a:cubicBezTo>
                  <a:lnTo>
                    <a:pt x="6930" y="2358"/>
                  </a:lnTo>
                  <a:cubicBezTo>
                    <a:pt x="5192" y="1608"/>
                    <a:pt x="4168" y="132"/>
                    <a:pt x="4096" y="1"/>
                  </a:cubicBezTo>
                  <a:close/>
                </a:path>
              </a:pathLst>
            </a:custGeom>
            <a:solidFill>
              <a:srgbClr val="919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54"/>
            <p:cNvSpPr/>
            <p:nvPr/>
          </p:nvSpPr>
          <p:spPr>
            <a:xfrm>
              <a:off x="2147875" y="1878625"/>
              <a:ext cx="29200" cy="9250"/>
            </a:xfrm>
            <a:custGeom>
              <a:avLst/>
              <a:gdLst/>
              <a:ahLst/>
              <a:cxnLst/>
              <a:rect l="l" t="t" r="r" b="b"/>
              <a:pathLst>
                <a:path w="1168" h="370" extrusionOk="0">
                  <a:moveTo>
                    <a:pt x="48" y="1"/>
                  </a:moveTo>
                  <a:cubicBezTo>
                    <a:pt x="36" y="1"/>
                    <a:pt x="36" y="1"/>
                    <a:pt x="24" y="25"/>
                  </a:cubicBezTo>
                  <a:cubicBezTo>
                    <a:pt x="24" y="25"/>
                    <a:pt x="1" y="37"/>
                    <a:pt x="24" y="49"/>
                  </a:cubicBezTo>
                  <a:cubicBezTo>
                    <a:pt x="24" y="49"/>
                    <a:pt x="72" y="108"/>
                    <a:pt x="167" y="191"/>
                  </a:cubicBezTo>
                  <a:cubicBezTo>
                    <a:pt x="262" y="251"/>
                    <a:pt x="405" y="322"/>
                    <a:pt x="560" y="346"/>
                  </a:cubicBezTo>
                  <a:cubicBezTo>
                    <a:pt x="632" y="370"/>
                    <a:pt x="703" y="370"/>
                    <a:pt x="774" y="370"/>
                  </a:cubicBezTo>
                  <a:cubicBezTo>
                    <a:pt x="810" y="370"/>
                    <a:pt x="858" y="346"/>
                    <a:pt x="882" y="346"/>
                  </a:cubicBezTo>
                  <a:cubicBezTo>
                    <a:pt x="917" y="346"/>
                    <a:pt x="941" y="346"/>
                    <a:pt x="977" y="334"/>
                  </a:cubicBezTo>
                  <a:cubicBezTo>
                    <a:pt x="1036" y="322"/>
                    <a:pt x="1072" y="310"/>
                    <a:pt x="1108" y="287"/>
                  </a:cubicBezTo>
                  <a:cubicBezTo>
                    <a:pt x="1132" y="275"/>
                    <a:pt x="1155" y="263"/>
                    <a:pt x="1155" y="263"/>
                  </a:cubicBezTo>
                  <a:cubicBezTo>
                    <a:pt x="1167" y="263"/>
                    <a:pt x="1167" y="251"/>
                    <a:pt x="1167" y="251"/>
                  </a:cubicBezTo>
                  <a:cubicBezTo>
                    <a:pt x="1167" y="251"/>
                    <a:pt x="1167" y="227"/>
                    <a:pt x="1155" y="227"/>
                  </a:cubicBezTo>
                  <a:lnTo>
                    <a:pt x="977" y="227"/>
                  </a:lnTo>
                  <a:cubicBezTo>
                    <a:pt x="961" y="235"/>
                    <a:pt x="942" y="238"/>
                    <a:pt x="923" y="238"/>
                  </a:cubicBezTo>
                  <a:cubicBezTo>
                    <a:pt x="883" y="238"/>
                    <a:pt x="838" y="227"/>
                    <a:pt x="798" y="227"/>
                  </a:cubicBezTo>
                  <a:cubicBezTo>
                    <a:pt x="715" y="227"/>
                    <a:pt x="655" y="215"/>
                    <a:pt x="584" y="203"/>
                  </a:cubicBezTo>
                  <a:cubicBezTo>
                    <a:pt x="441" y="168"/>
                    <a:pt x="322" y="132"/>
                    <a:pt x="215" y="84"/>
                  </a:cubicBezTo>
                  <a:cubicBezTo>
                    <a:pt x="108" y="37"/>
                    <a:pt x="48" y="1"/>
                    <a:pt x="48" y="1"/>
                  </a:cubicBezTo>
                  <a:close/>
                </a:path>
              </a:pathLst>
            </a:custGeom>
            <a:solidFill>
              <a:srgbClr val="404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54"/>
            <p:cNvSpPr/>
            <p:nvPr/>
          </p:nvSpPr>
          <p:spPr>
            <a:xfrm>
              <a:off x="2134175" y="1918525"/>
              <a:ext cx="39925" cy="10275"/>
            </a:xfrm>
            <a:custGeom>
              <a:avLst/>
              <a:gdLst/>
              <a:ahLst/>
              <a:cxnLst/>
              <a:rect l="l" t="t" r="r" b="b"/>
              <a:pathLst>
                <a:path w="1597" h="411" extrusionOk="0">
                  <a:moveTo>
                    <a:pt x="13" y="0"/>
                  </a:moveTo>
                  <a:cubicBezTo>
                    <a:pt x="1" y="0"/>
                    <a:pt x="1" y="12"/>
                    <a:pt x="13" y="36"/>
                  </a:cubicBezTo>
                  <a:cubicBezTo>
                    <a:pt x="13" y="36"/>
                    <a:pt x="96" y="107"/>
                    <a:pt x="227" y="191"/>
                  </a:cubicBezTo>
                  <a:cubicBezTo>
                    <a:pt x="287" y="238"/>
                    <a:pt x="370" y="286"/>
                    <a:pt x="465" y="310"/>
                  </a:cubicBezTo>
                  <a:cubicBezTo>
                    <a:pt x="549" y="346"/>
                    <a:pt x="656" y="369"/>
                    <a:pt x="763" y="393"/>
                  </a:cubicBezTo>
                  <a:cubicBezTo>
                    <a:pt x="822" y="405"/>
                    <a:pt x="870" y="405"/>
                    <a:pt x="930" y="405"/>
                  </a:cubicBezTo>
                  <a:cubicBezTo>
                    <a:pt x="941" y="409"/>
                    <a:pt x="956" y="410"/>
                    <a:pt x="972" y="410"/>
                  </a:cubicBezTo>
                  <a:cubicBezTo>
                    <a:pt x="1004" y="410"/>
                    <a:pt x="1041" y="405"/>
                    <a:pt x="1072" y="405"/>
                  </a:cubicBezTo>
                  <a:cubicBezTo>
                    <a:pt x="1132" y="405"/>
                    <a:pt x="1180" y="393"/>
                    <a:pt x="1227" y="393"/>
                  </a:cubicBezTo>
                  <a:cubicBezTo>
                    <a:pt x="1263" y="393"/>
                    <a:pt x="1299" y="369"/>
                    <a:pt x="1346" y="358"/>
                  </a:cubicBezTo>
                  <a:cubicBezTo>
                    <a:pt x="1382" y="346"/>
                    <a:pt x="1418" y="346"/>
                    <a:pt x="1441" y="334"/>
                  </a:cubicBezTo>
                  <a:cubicBezTo>
                    <a:pt x="1477" y="322"/>
                    <a:pt x="1501" y="322"/>
                    <a:pt x="1525" y="298"/>
                  </a:cubicBezTo>
                  <a:lnTo>
                    <a:pt x="1584" y="274"/>
                  </a:lnTo>
                  <a:cubicBezTo>
                    <a:pt x="1596" y="274"/>
                    <a:pt x="1596" y="274"/>
                    <a:pt x="1596" y="250"/>
                  </a:cubicBezTo>
                  <a:cubicBezTo>
                    <a:pt x="1596" y="238"/>
                    <a:pt x="1596" y="238"/>
                    <a:pt x="1584" y="238"/>
                  </a:cubicBezTo>
                  <a:cubicBezTo>
                    <a:pt x="1584" y="238"/>
                    <a:pt x="1549" y="250"/>
                    <a:pt x="1501" y="250"/>
                  </a:cubicBezTo>
                  <a:cubicBezTo>
                    <a:pt x="1489" y="250"/>
                    <a:pt x="1465" y="274"/>
                    <a:pt x="1430" y="274"/>
                  </a:cubicBezTo>
                  <a:cubicBezTo>
                    <a:pt x="1406" y="286"/>
                    <a:pt x="1358" y="286"/>
                    <a:pt x="1322" y="286"/>
                  </a:cubicBezTo>
                  <a:cubicBezTo>
                    <a:pt x="1251" y="298"/>
                    <a:pt x="1168" y="298"/>
                    <a:pt x="1072" y="298"/>
                  </a:cubicBezTo>
                  <a:lnTo>
                    <a:pt x="918" y="298"/>
                  </a:lnTo>
                  <a:cubicBezTo>
                    <a:pt x="882" y="298"/>
                    <a:pt x="822" y="298"/>
                    <a:pt x="775" y="286"/>
                  </a:cubicBezTo>
                  <a:cubicBezTo>
                    <a:pt x="584" y="262"/>
                    <a:pt x="394" y="191"/>
                    <a:pt x="251" y="143"/>
                  </a:cubicBezTo>
                  <a:cubicBezTo>
                    <a:pt x="120" y="84"/>
                    <a:pt x="37" y="36"/>
                    <a:pt x="37" y="36"/>
                  </a:cubicBezTo>
                  <a:cubicBezTo>
                    <a:pt x="13" y="36"/>
                    <a:pt x="13" y="36"/>
                    <a:pt x="13" y="0"/>
                  </a:cubicBezTo>
                  <a:close/>
                </a:path>
              </a:pathLst>
            </a:custGeom>
            <a:solidFill>
              <a:srgbClr val="404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54"/>
            <p:cNvSpPr/>
            <p:nvPr/>
          </p:nvSpPr>
          <p:spPr>
            <a:xfrm>
              <a:off x="2216625" y="1879825"/>
              <a:ext cx="36650" cy="14025"/>
            </a:xfrm>
            <a:custGeom>
              <a:avLst/>
              <a:gdLst/>
              <a:ahLst/>
              <a:cxnLst/>
              <a:rect l="l" t="t" r="r" b="b"/>
              <a:pathLst>
                <a:path w="1466" h="561" extrusionOk="0">
                  <a:moveTo>
                    <a:pt x="25" y="1"/>
                  </a:moveTo>
                  <a:cubicBezTo>
                    <a:pt x="1" y="1"/>
                    <a:pt x="1" y="12"/>
                    <a:pt x="25" y="36"/>
                  </a:cubicBezTo>
                  <a:cubicBezTo>
                    <a:pt x="25" y="36"/>
                    <a:pt x="84" y="108"/>
                    <a:pt x="203" y="203"/>
                  </a:cubicBezTo>
                  <a:cubicBezTo>
                    <a:pt x="322" y="286"/>
                    <a:pt x="489" y="393"/>
                    <a:pt x="680" y="465"/>
                  </a:cubicBezTo>
                  <a:cubicBezTo>
                    <a:pt x="763" y="501"/>
                    <a:pt x="870" y="524"/>
                    <a:pt x="965" y="536"/>
                  </a:cubicBezTo>
                  <a:cubicBezTo>
                    <a:pt x="1001" y="560"/>
                    <a:pt x="1049" y="560"/>
                    <a:pt x="1096" y="560"/>
                  </a:cubicBezTo>
                  <a:lnTo>
                    <a:pt x="1215" y="560"/>
                  </a:lnTo>
                  <a:cubicBezTo>
                    <a:pt x="1287" y="560"/>
                    <a:pt x="1346" y="536"/>
                    <a:pt x="1394" y="524"/>
                  </a:cubicBezTo>
                  <a:cubicBezTo>
                    <a:pt x="1418" y="524"/>
                    <a:pt x="1453" y="512"/>
                    <a:pt x="1453" y="512"/>
                  </a:cubicBezTo>
                  <a:cubicBezTo>
                    <a:pt x="1465" y="512"/>
                    <a:pt x="1465" y="512"/>
                    <a:pt x="1465" y="501"/>
                  </a:cubicBezTo>
                  <a:cubicBezTo>
                    <a:pt x="1465" y="501"/>
                    <a:pt x="1465" y="477"/>
                    <a:pt x="1453" y="477"/>
                  </a:cubicBezTo>
                  <a:lnTo>
                    <a:pt x="1394" y="477"/>
                  </a:lnTo>
                  <a:cubicBezTo>
                    <a:pt x="1382" y="485"/>
                    <a:pt x="1367" y="487"/>
                    <a:pt x="1351" y="487"/>
                  </a:cubicBezTo>
                  <a:cubicBezTo>
                    <a:pt x="1317" y="487"/>
                    <a:pt x="1275" y="477"/>
                    <a:pt x="1227" y="477"/>
                  </a:cubicBezTo>
                  <a:cubicBezTo>
                    <a:pt x="1191" y="477"/>
                    <a:pt x="1168" y="465"/>
                    <a:pt x="1120" y="465"/>
                  </a:cubicBezTo>
                  <a:cubicBezTo>
                    <a:pt x="1096" y="453"/>
                    <a:pt x="1049" y="429"/>
                    <a:pt x="1001" y="429"/>
                  </a:cubicBezTo>
                  <a:cubicBezTo>
                    <a:pt x="965" y="429"/>
                    <a:pt x="918" y="417"/>
                    <a:pt x="870" y="405"/>
                  </a:cubicBezTo>
                  <a:lnTo>
                    <a:pt x="739" y="358"/>
                  </a:lnTo>
                  <a:cubicBezTo>
                    <a:pt x="572" y="298"/>
                    <a:pt x="394" y="215"/>
                    <a:pt x="275" y="155"/>
                  </a:cubicBezTo>
                  <a:cubicBezTo>
                    <a:pt x="156" y="84"/>
                    <a:pt x="72" y="36"/>
                    <a:pt x="72" y="36"/>
                  </a:cubicBezTo>
                  <a:cubicBezTo>
                    <a:pt x="48" y="36"/>
                    <a:pt x="48" y="36"/>
                    <a:pt x="25" y="1"/>
                  </a:cubicBezTo>
                  <a:close/>
                </a:path>
              </a:pathLst>
            </a:custGeom>
            <a:solidFill>
              <a:srgbClr val="404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54"/>
            <p:cNvSpPr/>
            <p:nvPr/>
          </p:nvSpPr>
          <p:spPr>
            <a:xfrm>
              <a:off x="2202350" y="1912750"/>
              <a:ext cx="43775" cy="15625"/>
            </a:xfrm>
            <a:custGeom>
              <a:avLst/>
              <a:gdLst/>
              <a:ahLst/>
              <a:cxnLst/>
              <a:rect l="l" t="t" r="r" b="b"/>
              <a:pathLst>
                <a:path w="1751" h="625" extrusionOk="0">
                  <a:moveTo>
                    <a:pt x="64" y="0"/>
                  </a:moveTo>
                  <a:cubicBezTo>
                    <a:pt x="54" y="0"/>
                    <a:pt x="38" y="9"/>
                    <a:pt x="12" y="29"/>
                  </a:cubicBezTo>
                  <a:cubicBezTo>
                    <a:pt x="12" y="29"/>
                    <a:pt x="0" y="41"/>
                    <a:pt x="12" y="53"/>
                  </a:cubicBezTo>
                  <a:cubicBezTo>
                    <a:pt x="12" y="53"/>
                    <a:pt x="84" y="148"/>
                    <a:pt x="215" y="267"/>
                  </a:cubicBezTo>
                  <a:cubicBezTo>
                    <a:pt x="298" y="327"/>
                    <a:pt x="369" y="374"/>
                    <a:pt x="477" y="434"/>
                  </a:cubicBezTo>
                  <a:cubicBezTo>
                    <a:pt x="572" y="493"/>
                    <a:pt x="679" y="529"/>
                    <a:pt x="798" y="565"/>
                  </a:cubicBezTo>
                  <a:cubicBezTo>
                    <a:pt x="858" y="589"/>
                    <a:pt x="917" y="589"/>
                    <a:pt x="977" y="612"/>
                  </a:cubicBezTo>
                  <a:cubicBezTo>
                    <a:pt x="1024" y="612"/>
                    <a:pt x="1084" y="624"/>
                    <a:pt x="1143" y="624"/>
                  </a:cubicBezTo>
                  <a:lnTo>
                    <a:pt x="1310" y="624"/>
                  </a:lnTo>
                  <a:cubicBezTo>
                    <a:pt x="1370" y="624"/>
                    <a:pt x="1417" y="612"/>
                    <a:pt x="1453" y="612"/>
                  </a:cubicBezTo>
                  <a:cubicBezTo>
                    <a:pt x="1501" y="612"/>
                    <a:pt x="1548" y="612"/>
                    <a:pt x="1572" y="589"/>
                  </a:cubicBezTo>
                  <a:cubicBezTo>
                    <a:pt x="1608" y="589"/>
                    <a:pt x="1632" y="577"/>
                    <a:pt x="1667" y="577"/>
                  </a:cubicBezTo>
                  <a:cubicBezTo>
                    <a:pt x="1715" y="577"/>
                    <a:pt x="1739" y="565"/>
                    <a:pt x="1739" y="565"/>
                  </a:cubicBezTo>
                  <a:cubicBezTo>
                    <a:pt x="1751" y="565"/>
                    <a:pt x="1751" y="565"/>
                    <a:pt x="1751" y="553"/>
                  </a:cubicBezTo>
                  <a:cubicBezTo>
                    <a:pt x="1751" y="553"/>
                    <a:pt x="1751" y="529"/>
                    <a:pt x="1739" y="529"/>
                  </a:cubicBezTo>
                  <a:lnTo>
                    <a:pt x="1453" y="529"/>
                  </a:lnTo>
                  <a:cubicBezTo>
                    <a:pt x="1370" y="529"/>
                    <a:pt x="1274" y="517"/>
                    <a:pt x="1179" y="505"/>
                  </a:cubicBezTo>
                  <a:cubicBezTo>
                    <a:pt x="1131" y="493"/>
                    <a:pt x="1084" y="493"/>
                    <a:pt x="1024" y="469"/>
                  </a:cubicBezTo>
                  <a:cubicBezTo>
                    <a:pt x="965" y="458"/>
                    <a:pt x="905" y="446"/>
                    <a:pt x="858" y="434"/>
                  </a:cubicBezTo>
                  <a:cubicBezTo>
                    <a:pt x="762" y="398"/>
                    <a:pt x="655" y="350"/>
                    <a:pt x="560" y="315"/>
                  </a:cubicBezTo>
                  <a:cubicBezTo>
                    <a:pt x="477" y="267"/>
                    <a:pt x="381" y="219"/>
                    <a:pt x="310" y="172"/>
                  </a:cubicBezTo>
                  <a:cubicBezTo>
                    <a:pt x="179" y="88"/>
                    <a:pt x="84" y="17"/>
                    <a:pt x="84" y="17"/>
                  </a:cubicBezTo>
                  <a:cubicBezTo>
                    <a:pt x="78" y="6"/>
                    <a:pt x="73" y="0"/>
                    <a:pt x="64" y="0"/>
                  </a:cubicBezTo>
                  <a:close/>
                </a:path>
              </a:pathLst>
            </a:custGeom>
            <a:solidFill>
              <a:srgbClr val="404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54"/>
            <p:cNvSpPr/>
            <p:nvPr/>
          </p:nvSpPr>
          <p:spPr>
            <a:xfrm>
              <a:off x="2272600" y="1925600"/>
              <a:ext cx="23525" cy="17350"/>
            </a:xfrm>
            <a:custGeom>
              <a:avLst/>
              <a:gdLst/>
              <a:ahLst/>
              <a:cxnLst/>
              <a:rect l="l" t="t" r="r" b="b"/>
              <a:pathLst>
                <a:path w="941" h="694" extrusionOk="0">
                  <a:moveTo>
                    <a:pt x="24" y="0"/>
                  </a:moveTo>
                  <a:cubicBezTo>
                    <a:pt x="18" y="0"/>
                    <a:pt x="12" y="3"/>
                    <a:pt x="12" y="15"/>
                  </a:cubicBezTo>
                  <a:cubicBezTo>
                    <a:pt x="0" y="15"/>
                    <a:pt x="0" y="39"/>
                    <a:pt x="0" y="51"/>
                  </a:cubicBezTo>
                  <a:cubicBezTo>
                    <a:pt x="0" y="51"/>
                    <a:pt x="12" y="122"/>
                    <a:pt x="72" y="229"/>
                  </a:cubicBezTo>
                  <a:cubicBezTo>
                    <a:pt x="131" y="336"/>
                    <a:pt x="238" y="456"/>
                    <a:pt x="357" y="539"/>
                  </a:cubicBezTo>
                  <a:cubicBezTo>
                    <a:pt x="417" y="586"/>
                    <a:pt x="476" y="610"/>
                    <a:pt x="548" y="646"/>
                  </a:cubicBezTo>
                  <a:cubicBezTo>
                    <a:pt x="596" y="658"/>
                    <a:pt x="619" y="658"/>
                    <a:pt x="655" y="670"/>
                  </a:cubicBezTo>
                  <a:cubicBezTo>
                    <a:pt x="691" y="670"/>
                    <a:pt x="715" y="694"/>
                    <a:pt x="738" y="694"/>
                  </a:cubicBezTo>
                  <a:lnTo>
                    <a:pt x="917" y="694"/>
                  </a:lnTo>
                  <a:lnTo>
                    <a:pt x="941" y="670"/>
                  </a:lnTo>
                  <a:cubicBezTo>
                    <a:pt x="941" y="658"/>
                    <a:pt x="941" y="646"/>
                    <a:pt x="917" y="646"/>
                  </a:cubicBezTo>
                  <a:cubicBezTo>
                    <a:pt x="917" y="646"/>
                    <a:pt x="905" y="646"/>
                    <a:pt x="881" y="634"/>
                  </a:cubicBezTo>
                  <a:cubicBezTo>
                    <a:pt x="846" y="610"/>
                    <a:pt x="798" y="598"/>
                    <a:pt x="762" y="586"/>
                  </a:cubicBezTo>
                  <a:cubicBezTo>
                    <a:pt x="655" y="539"/>
                    <a:pt x="536" y="479"/>
                    <a:pt x="429" y="384"/>
                  </a:cubicBezTo>
                  <a:cubicBezTo>
                    <a:pt x="310" y="313"/>
                    <a:pt x="226" y="205"/>
                    <a:pt x="143" y="134"/>
                  </a:cubicBezTo>
                  <a:cubicBezTo>
                    <a:pt x="72" y="63"/>
                    <a:pt x="36" y="3"/>
                    <a:pt x="36" y="3"/>
                  </a:cubicBezTo>
                  <a:cubicBezTo>
                    <a:pt x="36" y="3"/>
                    <a:pt x="30" y="0"/>
                    <a:pt x="24" y="0"/>
                  </a:cubicBezTo>
                  <a:close/>
                </a:path>
              </a:pathLst>
            </a:custGeom>
            <a:solidFill>
              <a:srgbClr val="404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54"/>
            <p:cNvSpPr/>
            <p:nvPr/>
          </p:nvSpPr>
          <p:spPr>
            <a:xfrm>
              <a:off x="2255025" y="1951850"/>
              <a:ext cx="27725" cy="19375"/>
            </a:xfrm>
            <a:custGeom>
              <a:avLst/>
              <a:gdLst/>
              <a:ahLst/>
              <a:cxnLst/>
              <a:rect l="l" t="t" r="r" b="b"/>
              <a:pathLst>
                <a:path w="1109" h="775" extrusionOk="0">
                  <a:moveTo>
                    <a:pt x="25" y="1"/>
                  </a:moveTo>
                  <a:cubicBezTo>
                    <a:pt x="1" y="1"/>
                    <a:pt x="1" y="13"/>
                    <a:pt x="1" y="25"/>
                  </a:cubicBezTo>
                  <a:cubicBezTo>
                    <a:pt x="1" y="25"/>
                    <a:pt x="25" y="120"/>
                    <a:pt x="84" y="239"/>
                  </a:cubicBezTo>
                  <a:cubicBezTo>
                    <a:pt x="108" y="275"/>
                    <a:pt x="156" y="358"/>
                    <a:pt x="215" y="418"/>
                  </a:cubicBezTo>
                  <a:cubicBezTo>
                    <a:pt x="251" y="489"/>
                    <a:pt x="334" y="549"/>
                    <a:pt x="406" y="596"/>
                  </a:cubicBezTo>
                  <a:cubicBezTo>
                    <a:pt x="477" y="632"/>
                    <a:pt x="572" y="679"/>
                    <a:pt x="644" y="715"/>
                  </a:cubicBezTo>
                  <a:cubicBezTo>
                    <a:pt x="691" y="727"/>
                    <a:pt x="727" y="727"/>
                    <a:pt x="763" y="739"/>
                  </a:cubicBezTo>
                  <a:cubicBezTo>
                    <a:pt x="798" y="751"/>
                    <a:pt x="834" y="751"/>
                    <a:pt x="870" y="751"/>
                  </a:cubicBezTo>
                  <a:cubicBezTo>
                    <a:pt x="941" y="775"/>
                    <a:pt x="989" y="775"/>
                    <a:pt x="1037" y="775"/>
                  </a:cubicBezTo>
                  <a:lnTo>
                    <a:pt x="1096" y="775"/>
                  </a:lnTo>
                  <a:lnTo>
                    <a:pt x="1108" y="751"/>
                  </a:lnTo>
                  <a:cubicBezTo>
                    <a:pt x="1108" y="739"/>
                    <a:pt x="1108" y="727"/>
                    <a:pt x="1096" y="727"/>
                  </a:cubicBezTo>
                  <a:cubicBezTo>
                    <a:pt x="1096" y="727"/>
                    <a:pt x="1060" y="727"/>
                    <a:pt x="1037" y="715"/>
                  </a:cubicBezTo>
                  <a:cubicBezTo>
                    <a:pt x="1013" y="715"/>
                    <a:pt x="1001" y="691"/>
                    <a:pt x="977" y="691"/>
                  </a:cubicBezTo>
                  <a:cubicBezTo>
                    <a:pt x="953" y="691"/>
                    <a:pt x="929" y="679"/>
                    <a:pt x="894" y="668"/>
                  </a:cubicBezTo>
                  <a:cubicBezTo>
                    <a:pt x="798" y="632"/>
                    <a:pt x="644" y="560"/>
                    <a:pt x="513" y="477"/>
                  </a:cubicBezTo>
                  <a:cubicBezTo>
                    <a:pt x="453" y="429"/>
                    <a:pt x="394" y="370"/>
                    <a:pt x="334" y="322"/>
                  </a:cubicBezTo>
                  <a:cubicBezTo>
                    <a:pt x="275" y="275"/>
                    <a:pt x="227" y="215"/>
                    <a:pt x="179" y="179"/>
                  </a:cubicBezTo>
                  <a:cubicBezTo>
                    <a:pt x="108" y="84"/>
                    <a:pt x="60" y="13"/>
                    <a:pt x="60" y="13"/>
                  </a:cubicBezTo>
                  <a:cubicBezTo>
                    <a:pt x="48" y="1"/>
                    <a:pt x="48" y="1"/>
                    <a:pt x="25" y="1"/>
                  </a:cubicBezTo>
                  <a:close/>
                </a:path>
              </a:pathLst>
            </a:custGeom>
            <a:solidFill>
              <a:srgbClr val="404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54"/>
            <p:cNvSpPr/>
            <p:nvPr/>
          </p:nvSpPr>
          <p:spPr>
            <a:xfrm>
              <a:off x="2303550" y="1978050"/>
              <a:ext cx="16100" cy="14450"/>
            </a:xfrm>
            <a:custGeom>
              <a:avLst/>
              <a:gdLst/>
              <a:ahLst/>
              <a:cxnLst/>
              <a:rect l="l" t="t" r="r" b="b"/>
              <a:pathLst>
                <a:path w="644" h="578" extrusionOk="0">
                  <a:moveTo>
                    <a:pt x="24" y="1"/>
                  </a:moveTo>
                  <a:cubicBezTo>
                    <a:pt x="12" y="1"/>
                    <a:pt x="0" y="24"/>
                    <a:pt x="0" y="36"/>
                  </a:cubicBezTo>
                  <a:lnTo>
                    <a:pt x="0" y="84"/>
                  </a:lnTo>
                  <a:cubicBezTo>
                    <a:pt x="0" y="108"/>
                    <a:pt x="12" y="143"/>
                    <a:pt x="24" y="179"/>
                  </a:cubicBezTo>
                  <a:cubicBezTo>
                    <a:pt x="24" y="191"/>
                    <a:pt x="48" y="227"/>
                    <a:pt x="60" y="239"/>
                  </a:cubicBezTo>
                  <a:cubicBezTo>
                    <a:pt x="72" y="251"/>
                    <a:pt x="84" y="286"/>
                    <a:pt x="108" y="298"/>
                  </a:cubicBezTo>
                  <a:cubicBezTo>
                    <a:pt x="131" y="346"/>
                    <a:pt x="167" y="393"/>
                    <a:pt x="203" y="417"/>
                  </a:cubicBezTo>
                  <a:lnTo>
                    <a:pt x="262" y="465"/>
                  </a:lnTo>
                  <a:cubicBezTo>
                    <a:pt x="298" y="489"/>
                    <a:pt x="310" y="489"/>
                    <a:pt x="346" y="513"/>
                  </a:cubicBezTo>
                  <a:cubicBezTo>
                    <a:pt x="370" y="524"/>
                    <a:pt x="405" y="524"/>
                    <a:pt x="417" y="536"/>
                  </a:cubicBezTo>
                  <a:cubicBezTo>
                    <a:pt x="429" y="560"/>
                    <a:pt x="465" y="560"/>
                    <a:pt x="477" y="560"/>
                  </a:cubicBezTo>
                  <a:cubicBezTo>
                    <a:pt x="548" y="572"/>
                    <a:pt x="608" y="572"/>
                    <a:pt x="608" y="572"/>
                  </a:cubicBezTo>
                  <a:cubicBezTo>
                    <a:pt x="608" y="576"/>
                    <a:pt x="609" y="577"/>
                    <a:pt x="611" y="577"/>
                  </a:cubicBezTo>
                  <a:cubicBezTo>
                    <a:pt x="614" y="577"/>
                    <a:pt x="620" y="572"/>
                    <a:pt x="620" y="572"/>
                  </a:cubicBezTo>
                  <a:cubicBezTo>
                    <a:pt x="643" y="560"/>
                    <a:pt x="643" y="536"/>
                    <a:pt x="620" y="536"/>
                  </a:cubicBezTo>
                  <a:cubicBezTo>
                    <a:pt x="620" y="536"/>
                    <a:pt x="584" y="513"/>
                    <a:pt x="524" y="465"/>
                  </a:cubicBezTo>
                  <a:cubicBezTo>
                    <a:pt x="489" y="453"/>
                    <a:pt x="441" y="417"/>
                    <a:pt x="417" y="393"/>
                  </a:cubicBezTo>
                  <a:cubicBezTo>
                    <a:pt x="381" y="358"/>
                    <a:pt x="346" y="334"/>
                    <a:pt x="310" y="298"/>
                  </a:cubicBezTo>
                  <a:lnTo>
                    <a:pt x="262" y="263"/>
                  </a:lnTo>
                  <a:lnTo>
                    <a:pt x="227" y="215"/>
                  </a:lnTo>
                  <a:lnTo>
                    <a:pt x="131" y="120"/>
                  </a:lnTo>
                  <a:cubicBezTo>
                    <a:pt x="108" y="96"/>
                    <a:pt x="84" y="60"/>
                    <a:pt x="72" y="48"/>
                  </a:cubicBezTo>
                  <a:lnTo>
                    <a:pt x="48" y="24"/>
                  </a:lnTo>
                  <a:lnTo>
                    <a:pt x="24" y="1"/>
                  </a:lnTo>
                  <a:close/>
                </a:path>
              </a:pathLst>
            </a:custGeom>
            <a:solidFill>
              <a:srgbClr val="404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54"/>
            <p:cNvSpPr/>
            <p:nvPr/>
          </p:nvSpPr>
          <p:spPr>
            <a:xfrm>
              <a:off x="2284200" y="1996725"/>
              <a:ext cx="21450" cy="19750"/>
            </a:xfrm>
            <a:custGeom>
              <a:avLst/>
              <a:gdLst/>
              <a:ahLst/>
              <a:cxnLst/>
              <a:rect l="l" t="t" r="r" b="b"/>
              <a:pathLst>
                <a:path w="858" h="790" extrusionOk="0">
                  <a:moveTo>
                    <a:pt x="35" y="1"/>
                  </a:moveTo>
                  <a:cubicBezTo>
                    <a:pt x="27" y="1"/>
                    <a:pt x="18" y="4"/>
                    <a:pt x="12" y="16"/>
                  </a:cubicBezTo>
                  <a:cubicBezTo>
                    <a:pt x="1" y="16"/>
                    <a:pt x="1" y="27"/>
                    <a:pt x="1" y="39"/>
                  </a:cubicBezTo>
                  <a:cubicBezTo>
                    <a:pt x="1" y="39"/>
                    <a:pt x="12" y="123"/>
                    <a:pt x="60" y="218"/>
                  </a:cubicBezTo>
                  <a:cubicBezTo>
                    <a:pt x="108" y="325"/>
                    <a:pt x="191" y="444"/>
                    <a:pt x="298" y="551"/>
                  </a:cubicBezTo>
                  <a:cubicBezTo>
                    <a:pt x="358" y="599"/>
                    <a:pt x="417" y="658"/>
                    <a:pt x="477" y="682"/>
                  </a:cubicBezTo>
                  <a:lnTo>
                    <a:pt x="560" y="730"/>
                  </a:lnTo>
                  <a:cubicBezTo>
                    <a:pt x="596" y="742"/>
                    <a:pt x="620" y="754"/>
                    <a:pt x="655" y="754"/>
                  </a:cubicBezTo>
                  <a:cubicBezTo>
                    <a:pt x="715" y="778"/>
                    <a:pt x="763" y="789"/>
                    <a:pt x="786" y="789"/>
                  </a:cubicBezTo>
                  <a:lnTo>
                    <a:pt x="834" y="789"/>
                  </a:lnTo>
                  <a:lnTo>
                    <a:pt x="846" y="778"/>
                  </a:lnTo>
                  <a:cubicBezTo>
                    <a:pt x="858" y="754"/>
                    <a:pt x="858" y="742"/>
                    <a:pt x="846" y="742"/>
                  </a:cubicBezTo>
                  <a:cubicBezTo>
                    <a:pt x="846" y="742"/>
                    <a:pt x="834" y="730"/>
                    <a:pt x="798" y="718"/>
                  </a:cubicBezTo>
                  <a:cubicBezTo>
                    <a:pt x="774" y="694"/>
                    <a:pt x="739" y="682"/>
                    <a:pt x="703" y="658"/>
                  </a:cubicBezTo>
                  <a:cubicBezTo>
                    <a:pt x="667" y="635"/>
                    <a:pt x="655" y="623"/>
                    <a:pt x="620" y="611"/>
                  </a:cubicBezTo>
                  <a:cubicBezTo>
                    <a:pt x="596" y="599"/>
                    <a:pt x="584" y="563"/>
                    <a:pt x="548" y="551"/>
                  </a:cubicBezTo>
                  <a:cubicBezTo>
                    <a:pt x="489" y="504"/>
                    <a:pt x="441" y="468"/>
                    <a:pt x="405" y="420"/>
                  </a:cubicBezTo>
                  <a:cubicBezTo>
                    <a:pt x="298" y="313"/>
                    <a:pt x="203" y="206"/>
                    <a:pt x="143" y="135"/>
                  </a:cubicBezTo>
                  <a:cubicBezTo>
                    <a:pt x="84" y="63"/>
                    <a:pt x="48" y="4"/>
                    <a:pt x="48" y="4"/>
                  </a:cubicBezTo>
                  <a:cubicBezTo>
                    <a:pt x="48" y="4"/>
                    <a:pt x="42" y="1"/>
                    <a:pt x="35" y="1"/>
                  </a:cubicBezTo>
                  <a:close/>
                </a:path>
              </a:pathLst>
            </a:custGeom>
            <a:solidFill>
              <a:srgbClr val="404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54"/>
            <p:cNvSpPr/>
            <p:nvPr/>
          </p:nvSpPr>
          <p:spPr>
            <a:xfrm>
              <a:off x="2078525" y="2102050"/>
              <a:ext cx="12225" cy="11650"/>
            </a:xfrm>
            <a:custGeom>
              <a:avLst/>
              <a:gdLst/>
              <a:ahLst/>
              <a:cxnLst/>
              <a:rect l="l" t="t" r="r" b="b"/>
              <a:pathLst>
                <a:path w="489" h="466" extrusionOk="0">
                  <a:moveTo>
                    <a:pt x="225" y="1"/>
                  </a:moveTo>
                  <a:cubicBezTo>
                    <a:pt x="115" y="1"/>
                    <a:pt x="23" y="71"/>
                    <a:pt x="12" y="196"/>
                  </a:cubicBezTo>
                  <a:cubicBezTo>
                    <a:pt x="0" y="327"/>
                    <a:pt x="72" y="446"/>
                    <a:pt x="203" y="458"/>
                  </a:cubicBezTo>
                  <a:cubicBezTo>
                    <a:pt x="220" y="463"/>
                    <a:pt x="237" y="465"/>
                    <a:pt x="254" y="465"/>
                  </a:cubicBezTo>
                  <a:cubicBezTo>
                    <a:pt x="354" y="465"/>
                    <a:pt x="446" y="380"/>
                    <a:pt x="477" y="267"/>
                  </a:cubicBezTo>
                  <a:cubicBezTo>
                    <a:pt x="489" y="136"/>
                    <a:pt x="417" y="17"/>
                    <a:pt x="274" y="5"/>
                  </a:cubicBezTo>
                  <a:cubicBezTo>
                    <a:pt x="258" y="2"/>
                    <a:pt x="241" y="1"/>
                    <a:pt x="225" y="1"/>
                  </a:cubicBezTo>
                  <a:close/>
                </a:path>
              </a:pathLst>
            </a:custGeom>
            <a:solidFill>
              <a:srgbClr val="4C4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54"/>
            <p:cNvSpPr/>
            <p:nvPr/>
          </p:nvSpPr>
          <p:spPr>
            <a:xfrm>
              <a:off x="2101750" y="2121775"/>
              <a:ext cx="12525" cy="11775"/>
            </a:xfrm>
            <a:custGeom>
              <a:avLst/>
              <a:gdLst/>
              <a:ahLst/>
              <a:cxnLst/>
              <a:rect l="l" t="t" r="r" b="b"/>
              <a:pathLst>
                <a:path w="501" h="471" extrusionOk="0">
                  <a:moveTo>
                    <a:pt x="258" y="1"/>
                  </a:moveTo>
                  <a:cubicBezTo>
                    <a:pt x="138" y="1"/>
                    <a:pt x="35" y="71"/>
                    <a:pt x="24" y="193"/>
                  </a:cubicBezTo>
                  <a:cubicBezTo>
                    <a:pt x="0" y="324"/>
                    <a:pt x="83" y="443"/>
                    <a:pt x="214" y="467"/>
                  </a:cubicBezTo>
                  <a:cubicBezTo>
                    <a:pt x="228" y="469"/>
                    <a:pt x="241" y="471"/>
                    <a:pt x="255" y="471"/>
                  </a:cubicBezTo>
                  <a:cubicBezTo>
                    <a:pt x="359" y="471"/>
                    <a:pt x="455" y="391"/>
                    <a:pt x="476" y="264"/>
                  </a:cubicBezTo>
                  <a:cubicBezTo>
                    <a:pt x="500" y="133"/>
                    <a:pt x="417" y="14"/>
                    <a:pt x="286" y="2"/>
                  </a:cubicBezTo>
                  <a:cubicBezTo>
                    <a:pt x="276" y="1"/>
                    <a:pt x="267" y="1"/>
                    <a:pt x="258" y="1"/>
                  </a:cubicBezTo>
                  <a:close/>
                </a:path>
              </a:pathLst>
            </a:custGeom>
            <a:solidFill>
              <a:srgbClr val="4C4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54"/>
            <p:cNvSpPr/>
            <p:nvPr/>
          </p:nvSpPr>
          <p:spPr>
            <a:xfrm>
              <a:off x="2131500" y="2138675"/>
              <a:ext cx="13125" cy="12125"/>
            </a:xfrm>
            <a:custGeom>
              <a:avLst/>
              <a:gdLst/>
              <a:ahLst/>
              <a:cxnLst/>
              <a:rect l="l" t="t" r="r" b="b"/>
              <a:pathLst>
                <a:path w="525" h="485" extrusionOk="0">
                  <a:moveTo>
                    <a:pt x="274" y="1"/>
                  </a:moveTo>
                  <a:cubicBezTo>
                    <a:pt x="153" y="1"/>
                    <a:pt x="57" y="81"/>
                    <a:pt x="36" y="207"/>
                  </a:cubicBezTo>
                  <a:cubicBezTo>
                    <a:pt x="1" y="338"/>
                    <a:pt x="96" y="457"/>
                    <a:pt x="227" y="481"/>
                  </a:cubicBezTo>
                  <a:cubicBezTo>
                    <a:pt x="239" y="484"/>
                    <a:pt x="252" y="485"/>
                    <a:pt x="264" y="485"/>
                  </a:cubicBezTo>
                  <a:cubicBezTo>
                    <a:pt x="370" y="485"/>
                    <a:pt x="469" y="397"/>
                    <a:pt x="501" y="291"/>
                  </a:cubicBezTo>
                  <a:cubicBezTo>
                    <a:pt x="525" y="160"/>
                    <a:pt x="441" y="41"/>
                    <a:pt x="322" y="5"/>
                  </a:cubicBezTo>
                  <a:cubicBezTo>
                    <a:pt x="306" y="2"/>
                    <a:pt x="290" y="1"/>
                    <a:pt x="274" y="1"/>
                  </a:cubicBezTo>
                  <a:close/>
                </a:path>
              </a:pathLst>
            </a:custGeom>
            <a:solidFill>
              <a:srgbClr val="4C4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54"/>
            <p:cNvSpPr/>
            <p:nvPr/>
          </p:nvSpPr>
          <p:spPr>
            <a:xfrm>
              <a:off x="1951425" y="2244850"/>
              <a:ext cx="13425" cy="11750"/>
            </a:xfrm>
            <a:custGeom>
              <a:avLst/>
              <a:gdLst/>
              <a:ahLst/>
              <a:cxnLst/>
              <a:rect l="l" t="t" r="r" b="b"/>
              <a:pathLst>
                <a:path w="537" h="470" extrusionOk="0">
                  <a:moveTo>
                    <a:pt x="261" y="1"/>
                  </a:moveTo>
                  <a:cubicBezTo>
                    <a:pt x="146" y="1"/>
                    <a:pt x="56" y="85"/>
                    <a:pt x="36" y="187"/>
                  </a:cubicBezTo>
                  <a:cubicBezTo>
                    <a:pt x="0" y="318"/>
                    <a:pt x="96" y="437"/>
                    <a:pt x="215" y="461"/>
                  </a:cubicBezTo>
                  <a:cubicBezTo>
                    <a:pt x="239" y="467"/>
                    <a:pt x="264" y="470"/>
                    <a:pt x="288" y="470"/>
                  </a:cubicBezTo>
                  <a:cubicBezTo>
                    <a:pt x="403" y="470"/>
                    <a:pt x="502" y="401"/>
                    <a:pt x="512" y="282"/>
                  </a:cubicBezTo>
                  <a:cubicBezTo>
                    <a:pt x="536" y="151"/>
                    <a:pt x="453" y="32"/>
                    <a:pt x="322" y="8"/>
                  </a:cubicBezTo>
                  <a:cubicBezTo>
                    <a:pt x="301" y="3"/>
                    <a:pt x="281" y="1"/>
                    <a:pt x="261" y="1"/>
                  </a:cubicBezTo>
                  <a:close/>
                </a:path>
              </a:pathLst>
            </a:custGeom>
            <a:solidFill>
              <a:srgbClr val="4C4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54"/>
            <p:cNvSpPr/>
            <p:nvPr/>
          </p:nvSpPr>
          <p:spPr>
            <a:xfrm>
              <a:off x="1979100" y="2279400"/>
              <a:ext cx="13125" cy="12150"/>
            </a:xfrm>
            <a:custGeom>
              <a:avLst/>
              <a:gdLst/>
              <a:ahLst/>
              <a:cxnLst/>
              <a:rect l="l" t="t" r="r" b="b"/>
              <a:pathLst>
                <a:path w="525" h="486" extrusionOk="0">
                  <a:moveTo>
                    <a:pt x="255" y="0"/>
                  </a:moveTo>
                  <a:cubicBezTo>
                    <a:pt x="147" y="0"/>
                    <a:pt x="55" y="86"/>
                    <a:pt x="24" y="198"/>
                  </a:cubicBezTo>
                  <a:cubicBezTo>
                    <a:pt x="1" y="329"/>
                    <a:pt x="84" y="448"/>
                    <a:pt x="227" y="484"/>
                  </a:cubicBezTo>
                  <a:cubicBezTo>
                    <a:pt x="235" y="485"/>
                    <a:pt x="244" y="485"/>
                    <a:pt x="253" y="485"/>
                  </a:cubicBezTo>
                  <a:cubicBezTo>
                    <a:pt x="364" y="485"/>
                    <a:pt x="478" y="415"/>
                    <a:pt x="489" y="293"/>
                  </a:cubicBezTo>
                  <a:cubicBezTo>
                    <a:pt x="525" y="150"/>
                    <a:pt x="429" y="31"/>
                    <a:pt x="310" y="8"/>
                  </a:cubicBezTo>
                  <a:cubicBezTo>
                    <a:pt x="291" y="2"/>
                    <a:pt x="273" y="0"/>
                    <a:pt x="255" y="0"/>
                  </a:cubicBezTo>
                  <a:close/>
                </a:path>
              </a:pathLst>
            </a:custGeom>
            <a:solidFill>
              <a:srgbClr val="4C4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54"/>
            <p:cNvSpPr/>
            <p:nvPr/>
          </p:nvSpPr>
          <p:spPr>
            <a:xfrm>
              <a:off x="2016025" y="2312125"/>
              <a:ext cx="12800" cy="11950"/>
            </a:xfrm>
            <a:custGeom>
              <a:avLst/>
              <a:gdLst/>
              <a:ahLst/>
              <a:cxnLst/>
              <a:rect l="l" t="t" r="r" b="b"/>
              <a:pathLst>
                <a:path w="512" h="478" extrusionOk="0">
                  <a:moveTo>
                    <a:pt x="254" y="1"/>
                  </a:moveTo>
                  <a:cubicBezTo>
                    <a:pt x="146" y="1"/>
                    <a:pt x="54" y="85"/>
                    <a:pt x="24" y="187"/>
                  </a:cubicBezTo>
                  <a:cubicBezTo>
                    <a:pt x="0" y="318"/>
                    <a:pt x="83" y="437"/>
                    <a:pt x="202" y="473"/>
                  </a:cubicBezTo>
                  <a:cubicBezTo>
                    <a:pt x="219" y="476"/>
                    <a:pt x="236" y="477"/>
                    <a:pt x="252" y="477"/>
                  </a:cubicBezTo>
                  <a:cubicBezTo>
                    <a:pt x="363" y="477"/>
                    <a:pt x="457" y="408"/>
                    <a:pt x="488" y="294"/>
                  </a:cubicBezTo>
                  <a:cubicBezTo>
                    <a:pt x="512" y="151"/>
                    <a:pt x="429" y="32"/>
                    <a:pt x="310" y="8"/>
                  </a:cubicBezTo>
                  <a:cubicBezTo>
                    <a:pt x="291" y="3"/>
                    <a:pt x="272" y="1"/>
                    <a:pt x="254" y="1"/>
                  </a:cubicBezTo>
                  <a:close/>
                </a:path>
              </a:pathLst>
            </a:custGeom>
            <a:solidFill>
              <a:srgbClr val="4C4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54"/>
            <p:cNvSpPr/>
            <p:nvPr/>
          </p:nvSpPr>
          <p:spPr>
            <a:xfrm>
              <a:off x="2060075" y="2337425"/>
              <a:ext cx="13125" cy="12025"/>
            </a:xfrm>
            <a:custGeom>
              <a:avLst/>
              <a:gdLst/>
              <a:ahLst/>
              <a:cxnLst/>
              <a:rect l="l" t="t" r="r" b="b"/>
              <a:pathLst>
                <a:path w="525" h="481" extrusionOk="0">
                  <a:moveTo>
                    <a:pt x="261" y="1"/>
                  </a:moveTo>
                  <a:cubicBezTo>
                    <a:pt x="146" y="1"/>
                    <a:pt x="56" y="85"/>
                    <a:pt x="36" y="187"/>
                  </a:cubicBezTo>
                  <a:cubicBezTo>
                    <a:pt x="0" y="318"/>
                    <a:pt x="95" y="437"/>
                    <a:pt x="214" y="473"/>
                  </a:cubicBezTo>
                  <a:cubicBezTo>
                    <a:pt x="235" y="478"/>
                    <a:pt x="255" y="481"/>
                    <a:pt x="275" y="481"/>
                  </a:cubicBezTo>
                  <a:cubicBezTo>
                    <a:pt x="381" y="481"/>
                    <a:pt x="470" y="404"/>
                    <a:pt x="500" y="294"/>
                  </a:cubicBezTo>
                  <a:cubicBezTo>
                    <a:pt x="524" y="151"/>
                    <a:pt x="441" y="32"/>
                    <a:pt x="322" y="8"/>
                  </a:cubicBezTo>
                  <a:cubicBezTo>
                    <a:pt x="301" y="3"/>
                    <a:pt x="281" y="1"/>
                    <a:pt x="261" y="1"/>
                  </a:cubicBezTo>
                  <a:close/>
                </a:path>
              </a:pathLst>
            </a:custGeom>
            <a:solidFill>
              <a:srgbClr val="4C4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54"/>
            <p:cNvSpPr/>
            <p:nvPr/>
          </p:nvSpPr>
          <p:spPr>
            <a:xfrm>
              <a:off x="2116325" y="2340100"/>
              <a:ext cx="13125" cy="11875"/>
            </a:xfrm>
            <a:custGeom>
              <a:avLst/>
              <a:gdLst/>
              <a:ahLst/>
              <a:cxnLst/>
              <a:rect l="l" t="t" r="r" b="b"/>
              <a:pathLst>
                <a:path w="525" h="475" extrusionOk="0">
                  <a:moveTo>
                    <a:pt x="254" y="1"/>
                  </a:moveTo>
                  <a:cubicBezTo>
                    <a:pt x="147" y="1"/>
                    <a:pt x="57" y="85"/>
                    <a:pt x="36" y="187"/>
                  </a:cubicBezTo>
                  <a:cubicBezTo>
                    <a:pt x="0" y="318"/>
                    <a:pt x="96" y="437"/>
                    <a:pt x="215" y="461"/>
                  </a:cubicBezTo>
                  <a:cubicBezTo>
                    <a:pt x="240" y="470"/>
                    <a:pt x="265" y="474"/>
                    <a:pt x="288" y="474"/>
                  </a:cubicBezTo>
                  <a:cubicBezTo>
                    <a:pt x="388" y="474"/>
                    <a:pt x="469" y="398"/>
                    <a:pt x="489" y="282"/>
                  </a:cubicBezTo>
                  <a:cubicBezTo>
                    <a:pt x="524" y="151"/>
                    <a:pt x="429" y="32"/>
                    <a:pt x="310" y="8"/>
                  </a:cubicBezTo>
                  <a:cubicBezTo>
                    <a:pt x="291" y="3"/>
                    <a:pt x="272" y="1"/>
                    <a:pt x="254" y="1"/>
                  </a:cubicBezTo>
                  <a:close/>
                </a:path>
              </a:pathLst>
            </a:custGeom>
            <a:solidFill>
              <a:srgbClr val="4C4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54"/>
            <p:cNvSpPr/>
            <p:nvPr/>
          </p:nvSpPr>
          <p:spPr>
            <a:xfrm>
              <a:off x="2163650" y="2332150"/>
              <a:ext cx="13125" cy="11950"/>
            </a:xfrm>
            <a:custGeom>
              <a:avLst/>
              <a:gdLst/>
              <a:ahLst/>
              <a:cxnLst/>
              <a:rect l="l" t="t" r="r" b="b"/>
              <a:pathLst>
                <a:path w="525" h="478" extrusionOk="0">
                  <a:moveTo>
                    <a:pt x="265" y="1"/>
                  </a:moveTo>
                  <a:cubicBezTo>
                    <a:pt x="153" y="1"/>
                    <a:pt x="56" y="78"/>
                    <a:pt x="24" y="184"/>
                  </a:cubicBezTo>
                  <a:cubicBezTo>
                    <a:pt x="1" y="326"/>
                    <a:pt x="84" y="446"/>
                    <a:pt x="203" y="469"/>
                  </a:cubicBezTo>
                  <a:cubicBezTo>
                    <a:pt x="224" y="475"/>
                    <a:pt x="244" y="478"/>
                    <a:pt x="264" y="478"/>
                  </a:cubicBezTo>
                  <a:cubicBezTo>
                    <a:pt x="372" y="478"/>
                    <a:pt x="469" y="401"/>
                    <a:pt x="489" y="291"/>
                  </a:cubicBezTo>
                  <a:cubicBezTo>
                    <a:pt x="524" y="160"/>
                    <a:pt x="429" y="41"/>
                    <a:pt x="310" y="5"/>
                  </a:cubicBezTo>
                  <a:cubicBezTo>
                    <a:pt x="295" y="2"/>
                    <a:pt x="280" y="1"/>
                    <a:pt x="265" y="1"/>
                  </a:cubicBezTo>
                  <a:close/>
                </a:path>
              </a:pathLst>
            </a:custGeom>
            <a:solidFill>
              <a:srgbClr val="4C4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54"/>
            <p:cNvSpPr/>
            <p:nvPr/>
          </p:nvSpPr>
          <p:spPr>
            <a:xfrm>
              <a:off x="2208000" y="2320750"/>
              <a:ext cx="12825" cy="11725"/>
            </a:xfrm>
            <a:custGeom>
              <a:avLst/>
              <a:gdLst/>
              <a:ahLst/>
              <a:cxnLst/>
              <a:rect l="l" t="t" r="r" b="b"/>
              <a:pathLst>
                <a:path w="513" h="469" extrusionOk="0">
                  <a:moveTo>
                    <a:pt x="253" y="1"/>
                  </a:moveTo>
                  <a:cubicBezTo>
                    <a:pt x="143" y="1"/>
                    <a:pt x="45" y="85"/>
                    <a:pt x="24" y="187"/>
                  </a:cubicBezTo>
                  <a:cubicBezTo>
                    <a:pt x="1" y="318"/>
                    <a:pt x="84" y="437"/>
                    <a:pt x="203" y="461"/>
                  </a:cubicBezTo>
                  <a:cubicBezTo>
                    <a:pt x="222" y="466"/>
                    <a:pt x="241" y="469"/>
                    <a:pt x="260" y="469"/>
                  </a:cubicBezTo>
                  <a:cubicBezTo>
                    <a:pt x="373" y="469"/>
                    <a:pt x="479" y="384"/>
                    <a:pt x="489" y="282"/>
                  </a:cubicBezTo>
                  <a:cubicBezTo>
                    <a:pt x="513" y="151"/>
                    <a:pt x="429" y="32"/>
                    <a:pt x="310" y="9"/>
                  </a:cubicBezTo>
                  <a:cubicBezTo>
                    <a:pt x="291" y="3"/>
                    <a:pt x="272" y="1"/>
                    <a:pt x="253" y="1"/>
                  </a:cubicBezTo>
                  <a:close/>
                </a:path>
              </a:pathLst>
            </a:custGeom>
            <a:solidFill>
              <a:srgbClr val="4C4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54"/>
            <p:cNvSpPr/>
            <p:nvPr/>
          </p:nvSpPr>
          <p:spPr>
            <a:xfrm>
              <a:off x="2166625" y="2145525"/>
              <a:ext cx="12225" cy="11850"/>
            </a:xfrm>
            <a:custGeom>
              <a:avLst/>
              <a:gdLst/>
              <a:ahLst/>
              <a:cxnLst/>
              <a:rect l="l" t="t" r="r" b="b"/>
              <a:pathLst>
                <a:path w="489" h="474" extrusionOk="0">
                  <a:moveTo>
                    <a:pt x="238" y="1"/>
                  </a:moveTo>
                  <a:cubicBezTo>
                    <a:pt x="118" y="1"/>
                    <a:pt x="23" y="79"/>
                    <a:pt x="13" y="195"/>
                  </a:cubicBezTo>
                  <a:cubicBezTo>
                    <a:pt x="1" y="326"/>
                    <a:pt x="72" y="445"/>
                    <a:pt x="203" y="469"/>
                  </a:cubicBezTo>
                  <a:cubicBezTo>
                    <a:pt x="219" y="472"/>
                    <a:pt x="235" y="473"/>
                    <a:pt x="251" y="473"/>
                  </a:cubicBezTo>
                  <a:cubicBezTo>
                    <a:pt x="372" y="473"/>
                    <a:pt x="466" y="393"/>
                    <a:pt x="477" y="267"/>
                  </a:cubicBezTo>
                  <a:cubicBezTo>
                    <a:pt x="489" y="136"/>
                    <a:pt x="417" y="17"/>
                    <a:pt x="286" y="5"/>
                  </a:cubicBezTo>
                  <a:cubicBezTo>
                    <a:pt x="270" y="2"/>
                    <a:pt x="254" y="1"/>
                    <a:pt x="238" y="1"/>
                  </a:cubicBezTo>
                  <a:close/>
                </a:path>
              </a:pathLst>
            </a:custGeom>
            <a:solidFill>
              <a:srgbClr val="4C4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54"/>
            <p:cNvSpPr/>
            <p:nvPr/>
          </p:nvSpPr>
          <p:spPr>
            <a:xfrm>
              <a:off x="2201150" y="2144700"/>
              <a:ext cx="12225" cy="11700"/>
            </a:xfrm>
            <a:custGeom>
              <a:avLst/>
              <a:gdLst/>
              <a:ahLst/>
              <a:cxnLst/>
              <a:rect l="l" t="t" r="r" b="b"/>
              <a:pathLst>
                <a:path w="489" h="468" extrusionOk="0">
                  <a:moveTo>
                    <a:pt x="258" y="1"/>
                  </a:moveTo>
                  <a:cubicBezTo>
                    <a:pt x="137" y="1"/>
                    <a:pt x="24" y="72"/>
                    <a:pt x="13" y="204"/>
                  </a:cubicBezTo>
                  <a:cubicBezTo>
                    <a:pt x="1" y="335"/>
                    <a:pt x="72" y="454"/>
                    <a:pt x="215" y="466"/>
                  </a:cubicBezTo>
                  <a:cubicBezTo>
                    <a:pt x="223" y="467"/>
                    <a:pt x="232" y="468"/>
                    <a:pt x="240" y="468"/>
                  </a:cubicBezTo>
                  <a:cubicBezTo>
                    <a:pt x="361" y="468"/>
                    <a:pt x="466" y="387"/>
                    <a:pt x="477" y="276"/>
                  </a:cubicBezTo>
                  <a:cubicBezTo>
                    <a:pt x="489" y="145"/>
                    <a:pt x="417" y="26"/>
                    <a:pt x="286" y="2"/>
                  </a:cubicBezTo>
                  <a:cubicBezTo>
                    <a:pt x="277" y="1"/>
                    <a:pt x="268" y="1"/>
                    <a:pt x="258" y="1"/>
                  </a:cubicBezTo>
                  <a:close/>
                </a:path>
              </a:pathLst>
            </a:custGeom>
            <a:solidFill>
              <a:srgbClr val="4C4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54"/>
            <p:cNvSpPr/>
            <p:nvPr/>
          </p:nvSpPr>
          <p:spPr>
            <a:xfrm>
              <a:off x="2136575" y="1987825"/>
              <a:ext cx="46750" cy="19725"/>
            </a:xfrm>
            <a:custGeom>
              <a:avLst/>
              <a:gdLst/>
              <a:ahLst/>
              <a:cxnLst/>
              <a:rect l="l" t="t" r="r" b="b"/>
              <a:pathLst>
                <a:path w="1870" h="789" extrusionOk="0">
                  <a:moveTo>
                    <a:pt x="1505" y="1"/>
                  </a:moveTo>
                  <a:cubicBezTo>
                    <a:pt x="1290" y="1"/>
                    <a:pt x="1065" y="99"/>
                    <a:pt x="869" y="145"/>
                  </a:cubicBezTo>
                  <a:cubicBezTo>
                    <a:pt x="607" y="229"/>
                    <a:pt x="250" y="276"/>
                    <a:pt x="72" y="503"/>
                  </a:cubicBezTo>
                  <a:cubicBezTo>
                    <a:pt x="0" y="574"/>
                    <a:pt x="12" y="741"/>
                    <a:pt x="143" y="776"/>
                  </a:cubicBezTo>
                  <a:cubicBezTo>
                    <a:pt x="186" y="785"/>
                    <a:pt x="230" y="788"/>
                    <a:pt x="275" y="788"/>
                  </a:cubicBezTo>
                  <a:cubicBezTo>
                    <a:pt x="487" y="788"/>
                    <a:pt x="710" y="707"/>
                    <a:pt x="917" y="657"/>
                  </a:cubicBezTo>
                  <a:cubicBezTo>
                    <a:pt x="1191" y="598"/>
                    <a:pt x="1572" y="574"/>
                    <a:pt x="1762" y="372"/>
                  </a:cubicBezTo>
                  <a:cubicBezTo>
                    <a:pt x="1869" y="252"/>
                    <a:pt x="1822" y="74"/>
                    <a:pt x="1679" y="26"/>
                  </a:cubicBezTo>
                  <a:cubicBezTo>
                    <a:pt x="1622" y="8"/>
                    <a:pt x="1564" y="1"/>
                    <a:pt x="1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54"/>
            <p:cNvSpPr/>
            <p:nvPr/>
          </p:nvSpPr>
          <p:spPr>
            <a:xfrm>
              <a:off x="2151750" y="2004950"/>
              <a:ext cx="26250" cy="14450"/>
            </a:xfrm>
            <a:custGeom>
              <a:avLst/>
              <a:gdLst/>
              <a:ahLst/>
              <a:cxnLst/>
              <a:rect l="l" t="t" r="r" b="b"/>
              <a:pathLst>
                <a:path w="1050" h="578" extrusionOk="0">
                  <a:moveTo>
                    <a:pt x="704" y="1"/>
                  </a:moveTo>
                  <a:cubicBezTo>
                    <a:pt x="685" y="1"/>
                    <a:pt x="664" y="3"/>
                    <a:pt x="643" y="8"/>
                  </a:cubicBezTo>
                  <a:cubicBezTo>
                    <a:pt x="536" y="44"/>
                    <a:pt x="429" y="91"/>
                    <a:pt x="322" y="139"/>
                  </a:cubicBezTo>
                  <a:cubicBezTo>
                    <a:pt x="215" y="175"/>
                    <a:pt x="107" y="234"/>
                    <a:pt x="48" y="341"/>
                  </a:cubicBezTo>
                  <a:cubicBezTo>
                    <a:pt x="0" y="437"/>
                    <a:pt x="48" y="544"/>
                    <a:pt x="131" y="568"/>
                  </a:cubicBezTo>
                  <a:cubicBezTo>
                    <a:pt x="163" y="575"/>
                    <a:pt x="195" y="577"/>
                    <a:pt x="228" y="577"/>
                  </a:cubicBezTo>
                  <a:cubicBezTo>
                    <a:pt x="307" y="577"/>
                    <a:pt x="389" y="561"/>
                    <a:pt x="465" y="544"/>
                  </a:cubicBezTo>
                  <a:cubicBezTo>
                    <a:pt x="560" y="532"/>
                    <a:pt x="667" y="520"/>
                    <a:pt x="762" y="484"/>
                  </a:cubicBezTo>
                  <a:cubicBezTo>
                    <a:pt x="1050" y="407"/>
                    <a:pt x="957" y="1"/>
                    <a:pt x="7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54"/>
            <p:cNvSpPr/>
            <p:nvPr/>
          </p:nvSpPr>
          <p:spPr>
            <a:xfrm>
              <a:off x="2045775" y="2125650"/>
              <a:ext cx="22350" cy="13750"/>
            </a:xfrm>
            <a:custGeom>
              <a:avLst/>
              <a:gdLst/>
              <a:ahLst/>
              <a:cxnLst/>
              <a:rect l="l" t="t" r="r" b="b"/>
              <a:pathLst>
                <a:path w="894" h="550" extrusionOk="0">
                  <a:moveTo>
                    <a:pt x="666" y="0"/>
                  </a:moveTo>
                  <a:cubicBezTo>
                    <a:pt x="643" y="0"/>
                    <a:pt x="620" y="5"/>
                    <a:pt x="596" y="14"/>
                  </a:cubicBezTo>
                  <a:cubicBezTo>
                    <a:pt x="417" y="73"/>
                    <a:pt x="251" y="169"/>
                    <a:pt x="96" y="288"/>
                  </a:cubicBezTo>
                  <a:cubicBezTo>
                    <a:pt x="1" y="383"/>
                    <a:pt x="84" y="550"/>
                    <a:pt x="203" y="550"/>
                  </a:cubicBezTo>
                  <a:cubicBezTo>
                    <a:pt x="382" y="550"/>
                    <a:pt x="548" y="490"/>
                    <a:pt x="715" y="443"/>
                  </a:cubicBezTo>
                  <a:cubicBezTo>
                    <a:pt x="810" y="383"/>
                    <a:pt x="894" y="276"/>
                    <a:pt x="858" y="157"/>
                  </a:cubicBezTo>
                  <a:cubicBezTo>
                    <a:pt x="839" y="71"/>
                    <a:pt x="758"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54"/>
            <p:cNvSpPr/>
            <p:nvPr/>
          </p:nvSpPr>
          <p:spPr>
            <a:xfrm>
              <a:off x="2156200" y="1849300"/>
              <a:ext cx="14475" cy="14275"/>
            </a:xfrm>
            <a:custGeom>
              <a:avLst/>
              <a:gdLst/>
              <a:ahLst/>
              <a:cxnLst/>
              <a:rect l="l" t="t" r="r" b="b"/>
              <a:pathLst>
                <a:path w="579" h="571" extrusionOk="0">
                  <a:moveTo>
                    <a:pt x="414" y="1"/>
                  </a:moveTo>
                  <a:cubicBezTo>
                    <a:pt x="386" y="1"/>
                    <a:pt x="358" y="7"/>
                    <a:pt x="334" y="19"/>
                  </a:cubicBezTo>
                  <a:cubicBezTo>
                    <a:pt x="251" y="67"/>
                    <a:pt x="1" y="543"/>
                    <a:pt x="179" y="567"/>
                  </a:cubicBezTo>
                  <a:cubicBezTo>
                    <a:pt x="192" y="570"/>
                    <a:pt x="204" y="571"/>
                    <a:pt x="216" y="571"/>
                  </a:cubicBezTo>
                  <a:cubicBezTo>
                    <a:pt x="298" y="571"/>
                    <a:pt x="341" y="500"/>
                    <a:pt x="394" y="448"/>
                  </a:cubicBezTo>
                  <a:cubicBezTo>
                    <a:pt x="477" y="376"/>
                    <a:pt x="549" y="269"/>
                    <a:pt x="560" y="150"/>
                  </a:cubicBezTo>
                  <a:cubicBezTo>
                    <a:pt x="578" y="52"/>
                    <a:pt x="497" y="1"/>
                    <a:pt x="4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54"/>
            <p:cNvSpPr/>
            <p:nvPr/>
          </p:nvSpPr>
          <p:spPr>
            <a:xfrm>
              <a:off x="2227350" y="1867925"/>
              <a:ext cx="7775" cy="5975"/>
            </a:xfrm>
            <a:custGeom>
              <a:avLst/>
              <a:gdLst/>
              <a:ahLst/>
              <a:cxnLst/>
              <a:rect l="l" t="t" r="r" b="b"/>
              <a:pathLst>
                <a:path w="311" h="239" extrusionOk="0">
                  <a:moveTo>
                    <a:pt x="143" y="0"/>
                  </a:moveTo>
                  <a:cubicBezTo>
                    <a:pt x="0" y="0"/>
                    <a:pt x="0" y="238"/>
                    <a:pt x="143" y="238"/>
                  </a:cubicBezTo>
                  <a:cubicBezTo>
                    <a:pt x="298" y="238"/>
                    <a:pt x="310" y="0"/>
                    <a:pt x="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54"/>
            <p:cNvSpPr/>
            <p:nvPr/>
          </p:nvSpPr>
          <p:spPr>
            <a:xfrm>
              <a:off x="2233900" y="1849275"/>
              <a:ext cx="14675" cy="15400"/>
            </a:xfrm>
            <a:custGeom>
              <a:avLst/>
              <a:gdLst/>
              <a:ahLst/>
              <a:cxnLst/>
              <a:rect l="l" t="t" r="r" b="b"/>
              <a:pathLst>
                <a:path w="587" h="616" extrusionOk="0">
                  <a:moveTo>
                    <a:pt x="369" y="1"/>
                  </a:moveTo>
                  <a:cubicBezTo>
                    <a:pt x="343" y="1"/>
                    <a:pt x="315" y="7"/>
                    <a:pt x="286" y="20"/>
                  </a:cubicBezTo>
                  <a:cubicBezTo>
                    <a:pt x="179" y="80"/>
                    <a:pt x="131" y="187"/>
                    <a:pt x="96" y="294"/>
                  </a:cubicBezTo>
                  <a:cubicBezTo>
                    <a:pt x="60" y="365"/>
                    <a:pt x="0" y="472"/>
                    <a:pt x="0" y="556"/>
                  </a:cubicBezTo>
                  <a:cubicBezTo>
                    <a:pt x="0" y="591"/>
                    <a:pt x="36" y="615"/>
                    <a:pt x="60" y="615"/>
                  </a:cubicBezTo>
                  <a:cubicBezTo>
                    <a:pt x="155" y="615"/>
                    <a:pt x="203" y="544"/>
                    <a:pt x="262" y="484"/>
                  </a:cubicBezTo>
                  <a:cubicBezTo>
                    <a:pt x="346" y="425"/>
                    <a:pt x="417" y="353"/>
                    <a:pt x="477" y="294"/>
                  </a:cubicBezTo>
                  <a:cubicBezTo>
                    <a:pt x="587" y="164"/>
                    <a:pt x="504" y="1"/>
                    <a:pt x="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54"/>
            <p:cNvSpPr/>
            <p:nvPr/>
          </p:nvSpPr>
          <p:spPr>
            <a:xfrm>
              <a:off x="2281525" y="1911150"/>
              <a:ext cx="13100" cy="12750"/>
            </a:xfrm>
            <a:custGeom>
              <a:avLst/>
              <a:gdLst/>
              <a:ahLst/>
              <a:cxnLst/>
              <a:rect l="l" t="t" r="r" b="b"/>
              <a:pathLst>
                <a:path w="524" h="510" extrusionOk="0">
                  <a:moveTo>
                    <a:pt x="331" y="1"/>
                  </a:moveTo>
                  <a:cubicBezTo>
                    <a:pt x="304" y="1"/>
                    <a:pt x="276" y="10"/>
                    <a:pt x="250" y="33"/>
                  </a:cubicBezTo>
                  <a:cubicBezTo>
                    <a:pt x="131" y="117"/>
                    <a:pt x="0" y="319"/>
                    <a:pt x="60" y="474"/>
                  </a:cubicBezTo>
                  <a:cubicBezTo>
                    <a:pt x="72" y="510"/>
                    <a:pt x="96" y="510"/>
                    <a:pt x="119" y="510"/>
                  </a:cubicBezTo>
                  <a:cubicBezTo>
                    <a:pt x="250" y="474"/>
                    <a:pt x="381" y="343"/>
                    <a:pt x="477" y="236"/>
                  </a:cubicBezTo>
                  <a:cubicBezTo>
                    <a:pt x="523" y="133"/>
                    <a:pt x="431" y="1"/>
                    <a:pt x="3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54"/>
            <p:cNvSpPr/>
            <p:nvPr/>
          </p:nvSpPr>
          <p:spPr>
            <a:xfrm>
              <a:off x="2312175" y="1970325"/>
              <a:ext cx="12075" cy="9900"/>
            </a:xfrm>
            <a:custGeom>
              <a:avLst/>
              <a:gdLst/>
              <a:ahLst/>
              <a:cxnLst/>
              <a:rect l="l" t="t" r="r" b="b"/>
              <a:pathLst>
                <a:path w="483" h="396" extrusionOk="0">
                  <a:moveTo>
                    <a:pt x="307" y="0"/>
                  </a:moveTo>
                  <a:cubicBezTo>
                    <a:pt x="289" y="0"/>
                    <a:pt x="270" y="4"/>
                    <a:pt x="251" y="12"/>
                  </a:cubicBezTo>
                  <a:cubicBezTo>
                    <a:pt x="132" y="71"/>
                    <a:pt x="13" y="191"/>
                    <a:pt x="1" y="333"/>
                  </a:cubicBezTo>
                  <a:cubicBezTo>
                    <a:pt x="1" y="364"/>
                    <a:pt x="28" y="395"/>
                    <a:pt x="58" y="395"/>
                  </a:cubicBezTo>
                  <a:cubicBezTo>
                    <a:pt x="63" y="395"/>
                    <a:pt x="67" y="395"/>
                    <a:pt x="72" y="393"/>
                  </a:cubicBezTo>
                  <a:cubicBezTo>
                    <a:pt x="108" y="369"/>
                    <a:pt x="156" y="345"/>
                    <a:pt x="203" y="310"/>
                  </a:cubicBezTo>
                  <a:cubicBezTo>
                    <a:pt x="251" y="286"/>
                    <a:pt x="310" y="250"/>
                    <a:pt x="370" y="226"/>
                  </a:cubicBezTo>
                  <a:cubicBezTo>
                    <a:pt x="483" y="144"/>
                    <a:pt x="419" y="0"/>
                    <a:pt x="3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54"/>
            <p:cNvSpPr/>
            <p:nvPr/>
          </p:nvSpPr>
          <p:spPr>
            <a:xfrm>
              <a:off x="2065425" y="1938175"/>
              <a:ext cx="11625" cy="8100"/>
            </a:xfrm>
            <a:custGeom>
              <a:avLst/>
              <a:gdLst/>
              <a:ahLst/>
              <a:cxnLst/>
              <a:rect l="l" t="t" r="r" b="b"/>
              <a:pathLst>
                <a:path w="465" h="324" extrusionOk="0">
                  <a:moveTo>
                    <a:pt x="84" y="0"/>
                  </a:moveTo>
                  <a:cubicBezTo>
                    <a:pt x="48" y="24"/>
                    <a:pt x="0" y="60"/>
                    <a:pt x="24" y="131"/>
                  </a:cubicBezTo>
                  <a:cubicBezTo>
                    <a:pt x="60" y="203"/>
                    <a:pt x="167" y="298"/>
                    <a:pt x="251" y="322"/>
                  </a:cubicBezTo>
                  <a:cubicBezTo>
                    <a:pt x="258" y="323"/>
                    <a:pt x="266" y="324"/>
                    <a:pt x="274" y="324"/>
                  </a:cubicBezTo>
                  <a:cubicBezTo>
                    <a:pt x="328" y="324"/>
                    <a:pt x="386" y="292"/>
                    <a:pt x="417" y="250"/>
                  </a:cubicBezTo>
                  <a:cubicBezTo>
                    <a:pt x="465" y="191"/>
                    <a:pt x="429" y="107"/>
                    <a:pt x="358" y="72"/>
                  </a:cubicBezTo>
                  <a:cubicBezTo>
                    <a:pt x="310" y="36"/>
                    <a:pt x="262" y="36"/>
                    <a:pt x="227" y="24"/>
                  </a:cubicBezTo>
                  <a:cubicBezTo>
                    <a:pt x="179" y="24"/>
                    <a:pt x="131" y="0"/>
                    <a:pt x="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54"/>
            <p:cNvSpPr/>
            <p:nvPr/>
          </p:nvSpPr>
          <p:spPr>
            <a:xfrm>
              <a:off x="2072875" y="1948225"/>
              <a:ext cx="10900" cy="9075"/>
            </a:xfrm>
            <a:custGeom>
              <a:avLst/>
              <a:gdLst/>
              <a:ahLst/>
              <a:cxnLst/>
              <a:rect l="l" t="t" r="r" b="b"/>
              <a:pathLst>
                <a:path w="436" h="363" extrusionOk="0">
                  <a:moveTo>
                    <a:pt x="208" y="1"/>
                  </a:moveTo>
                  <a:cubicBezTo>
                    <a:pt x="177" y="1"/>
                    <a:pt x="145" y="13"/>
                    <a:pt x="119" y="39"/>
                  </a:cubicBezTo>
                  <a:cubicBezTo>
                    <a:pt x="0" y="158"/>
                    <a:pt x="60" y="348"/>
                    <a:pt x="238" y="360"/>
                  </a:cubicBezTo>
                  <a:cubicBezTo>
                    <a:pt x="246" y="362"/>
                    <a:pt x="253" y="362"/>
                    <a:pt x="260" y="362"/>
                  </a:cubicBezTo>
                  <a:cubicBezTo>
                    <a:pt x="377" y="362"/>
                    <a:pt x="435" y="189"/>
                    <a:pt x="345" y="110"/>
                  </a:cubicBezTo>
                  <a:lnTo>
                    <a:pt x="322" y="98"/>
                  </a:lnTo>
                  <a:cubicBezTo>
                    <a:pt x="314" y="37"/>
                    <a:pt x="263" y="1"/>
                    <a:pt x="2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691" name="Google Shape;5691;p54"/>
          <p:cNvCxnSpPr/>
          <p:nvPr/>
        </p:nvCxnSpPr>
        <p:spPr>
          <a:xfrm>
            <a:off x="698550" y="2485500"/>
            <a:ext cx="2149200" cy="17700"/>
          </a:xfrm>
          <a:prstGeom prst="straightConnector1">
            <a:avLst/>
          </a:prstGeom>
          <a:noFill/>
          <a:ln w="19050" cap="flat" cmpd="sng">
            <a:solidFill>
              <a:schemeClr val="dk2"/>
            </a:solidFill>
            <a:prstDash val="dash"/>
            <a:round/>
            <a:headEnd type="none" w="med" len="med"/>
            <a:tailEnd type="none" w="med" len="med"/>
          </a:ln>
        </p:spPr>
      </p:cxn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733753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49"/>
        <p:cNvGrpSpPr/>
        <p:nvPr/>
      </p:nvGrpSpPr>
      <p:grpSpPr>
        <a:xfrm>
          <a:off x="0" y="0"/>
          <a:ext cx="0" cy="0"/>
          <a:chOff x="0" y="0"/>
          <a:chExt cx="0" cy="0"/>
        </a:xfrm>
      </p:grpSpPr>
      <p:sp>
        <p:nvSpPr>
          <p:cNvPr id="5550" name="Google Shape;5550;p52"/>
          <p:cNvSpPr txBox="1">
            <a:spLocks noGrp="1"/>
          </p:cNvSpPr>
          <p:nvPr>
            <p:ph type="title"/>
          </p:nvPr>
        </p:nvSpPr>
        <p:spPr>
          <a:xfrm>
            <a:off x="1327447" y="838069"/>
            <a:ext cx="6283500" cy="2847244"/>
          </a:xfrm>
          <a:prstGeom prst="rect">
            <a:avLst/>
          </a:prstGeom>
        </p:spPr>
        <p:txBody>
          <a:bodyPr spcFirstLastPara="1" wrap="square" lIns="91425" tIns="91425" rIns="91425" bIns="91425" anchor="b" anchorCtr="0">
            <a:noAutofit/>
          </a:bodyPr>
          <a:lstStyle/>
          <a:p>
            <a:pPr lvl="0"/>
            <a:r>
              <a:rPr lang="vi-VN" sz="4000" dirty="0"/>
              <a:t>Viết đoạn văn ngắn mô tả một thành tựu văn hóa của Ấn Độ có ảnh hưởng tới văn hóa Việt Nam.</a:t>
            </a:r>
            <a:endParaRPr sz="4000" dirty="0"/>
          </a:p>
        </p:txBody>
      </p:sp>
      <p:grpSp>
        <p:nvGrpSpPr>
          <p:cNvPr id="5551" name="Google Shape;5551;p52"/>
          <p:cNvGrpSpPr/>
          <p:nvPr/>
        </p:nvGrpSpPr>
        <p:grpSpPr>
          <a:xfrm>
            <a:off x="5870054" y="3210093"/>
            <a:ext cx="3398034" cy="2704539"/>
            <a:chOff x="1445400" y="3224625"/>
            <a:chExt cx="965625" cy="768575"/>
          </a:xfrm>
        </p:grpSpPr>
        <p:sp>
          <p:nvSpPr>
            <p:cNvPr id="5552" name="Google Shape;5552;p52"/>
            <p:cNvSpPr/>
            <p:nvPr/>
          </p:nvSpPr>
          <p:spPr>
            <a:xfrm>
              <a:off x="1445400" y="3369000"/>
              <a:ext cx="964425" cy="624200"/>
            </a:xfrm>
            <a:custGeom>
              <a:avLst/>
              <a:gdLst/>
              <a:ahLst/>
              <a:cxnLst/>
              <a:rect l="l" t="t" r="r" b="b"/>
              <a:pathLst>
                <a:path w="38577" h="24968" extrusionOk="0">
                  <a:moveTo>
                    <a:pt x="38577" y="0"/>
                  </a:moveTo>
                  <a:cubicBezTo>
                    <a:pt x="37755" y="358"/>
                    <a:pt x="36958" y="786"/>
                    <a:pt x="36196" y="1310"/>
                  </a:cubicBezTo>
                  <a:cubicBezTo>
                    <a:pt x="35041" y="2096"/>
                    <a:pt x="33981" y="3048"/>
                    <a:pt x="32993" y="4108"/>
                  </a:cubicBezTo>
                  <a:cubicBezTo>
                    <a:pt x="32505" y="4608"/>
                    <a:pt x="32064" y="5191"/>
                    <a:pt x="31600" y="5763"/>
                  </a:cubicBezTo>
                  <a:cubicBezTo>
                    <a:pt x="31171" y="6358"/>
                    <a:pt x="30719" y="6930"/>
                    <a:pt x="30314" y="7561"/>
                  </a:cubicBezTo>
                  <a:lnTo>
                    <a:pt x="29040" y="9513"/>
                  </a:lnTo>
                  <a:cubicBezTo>
                    <a:pt x="28623" y="10180"/>
                    <a:pt x="28147" y="10835"/>
                    <a:pt x="27683" y="11490"/>
                  </a:cubicBezTo>
                  <a:cubicBezTo>
                    <a:pt x="27135" y="12252"/>
                    <a:pt x="26564" y="12990"/>
                    <a:pt x="25968" y="13716"/>
                  </a:cubicBezTo>
                  <a:cubicBezTo>
                    <a:pt x="25123" y="14752"/>
                    <a:pt x="24230" y="15740"/>
                    <a:pt x="23266" y="16681"/>
                  </a:cubicBezTo>
                  <a:cubicBezTo>
                    <a:pt x="22563" y="17383"/>
                    <a:pt x="21825" y="18038"/>
                    <a:pt x="21051" y="18657"/>
                  </a:cubicBezTo>
                  <a:cubicBezTo>
                    <a:pt x="19741" y="19693"/>
                    <a:pt x="18289" y="20598"/>
                    <a:pt x="16741" y="21324"/>
                  </a:cubicBezTo>
                  <a:lnTo>
                    <a:pt x="16169" y="21574"/>
                  </a:lnTo>
                  <a:cubicBezTo>
                    <a:pt x="15967" y="21658"/>
                    <a:pt x="15777" y="21753"/>
                    <a:pt x="15574" y="21813"/>
                  </a:cubicBezTo>
                  <a:cubicBezTo>
                    <a:pt x="15169" y="21955"/>
                    <a:pt x="14753" y="22098"/>
                    <a:pt x="14348" y="22229"/>
                  </a:cubicBezTo>
                  <a:lnTo>
                    <a:pt x="13098" y="22563"/>
                  </a:lnTo>
                  <a:cubicBezTo>
                    <a:pt x="12681" y="22646"/>
                    <a:pt x="12252" y="22706"/>
                    <a:pt x="11836" y="22789"/>
                  </a:cubicBezTo>
                  <a:cubicBezTo>
                    <a:pt x="10933" y="22922"/>
                    <a:pt x="10020" y="22985"/>
                    <a:pt x="9111" y="22985"/>
                  </a:cubicBezTo>
                  <a:cubicBezTo>
                    <a:pt x="8318" y="22985"/>
                    <a:pt x="7528" y="22937"/>
                    <a:pt x="6752" y="22848"/>
                  </a:cubicBezTo>
                  <a:cubicBezTo>
                    <a:pt x="5918" y="22765"/>
                    <a:pt x="5097" y="22610"/>
                    <a:pt x="4275" y="22444"/>
                  </a:cubicBezTo>
                  <a:lnTo>
                    <a:pt x="3073" y="22146"/>
                  </a:lnTo>
                  <a:cubicBezTo>
                    <a:pt x="2680" y="22039"/>
                    <a:pt x="2287" y="21920"/>
                    <a:pt x="1894" y="21801"/>
                  </a:cubicBezTo>
                  <a:cubicBezTo>
                    <a:pt x="1596" y="21717"/>
                    <a:pt x="1299" y="21622"/>
                    <a:pt x="1001" y="21515"/>
                  </a:cubicBezTo>
                  <a:lnTo>
                    <a:pt x="1" y="23241"/>
                  </a:lnTo>
                  <a:cubicBezTo>
                    <a:pt x="156" y="23301"/>
                    <a:pt x="298" y="23348"/>
                    <a:pt x="453" y="23408"/>
                  </a:cubicBezTo>
                  <a:cubicBezTo>
                    <a:pt x="2144" y="23979"/>
                    <a:pt x="3930" y="24432"/>
                    <a:pt x="5811" y="24706"/>
                  </a:cubicBezTo>
                  <a:cubicBezTo>
                    <a:pt x="6275" y="24765"/>
                    <a:pt x="6752" y="24825"/>
                    <a:pt x="7228" y="24872"/>
                  </a:cubicBezTo>
                  <a:lnTo>
                    <a:pt x="8669" y="24968"/>
                  </a:lnTo>
                  <a:cubicBezTo>
                    <a:pt x="9157" y="24956"/>
                    <a:pt x="9645" y="24956"/>
                    <a:pt x="10133" y="24944"/>
                  </a:cubicBezTo>
                  <a:cubicBezTo>
                    <a:pt x="10633" y="24908"/>
                    <a:pt x="11121" y="24849"/>
                    <a:pt x="11609" y="24813"/>
                  </a:cubicBezTo>
                  <a:cubicBezTo>
                    <a:pt x="13586" y="24575"/>
                    <a:pt x="15538" y="24015"/>
                    <a:pt x="17336" y="23217"/>
                  </a:cubicBezTo>
                  <a:cubicBezTo>
                    <a:pt x="19146" y="22408"/>
                    <a:pt x="20789" y="21372"/>
                    <a:pt x="22265" y="20205"/>
                  </a:cubicBezTo>
                  <a:cubicBezTo>
                    <a:pt x="22980" y="19610"/>
                    <a:pt x="23706" y="19015"/>
                    <a:pt x="24349" y="18384"/>
                  </a:cubicBezTo>
                  <a:cubicBezTo>
                    <a:pt x="24932" y="17848"/>
                    <a:pt x="25468" y="17276"/>
                    <a:pt x="25992" y="16717"/>
                  </a:cubicBezTo>
                  <a:cubicBezTo>
                    <a:pt x="26075" y="16610"/>
                    <a:pt x="26171" y="16514"/>
                    <a:pt x="26254" y="16431"/>
                  </a:cubicBezTo>
                  <a:cubicBezTo>
                    <a:pt x="27016" y="15550"/>
                    <a:pt x="27754" y="14657"/>
                    <a:pt x="28457" y="13752"/>
                  </a:cubicBezTo>
                  <a:cubicBezTo>
                    <a:pt x="28826" y="13276"/>
                    <a:pt x="29183" y="12788"/>
                    <a:pt x="29528" y="12288"/>
                  </a:cubicBezTo>
                  <a:lnTo>
                    <a:pt x="30278" y="11216"/>
                  </a:lnTo>
                  <a:lnTo>
                    <a:pt x="30969" y="10144"/>
                  </a:lnTo>
                  <a:lnTo>
                    <a:pt x="32255" y="8204"/>
                  </a:lnTo>
                  <a:cubicBezTo>
                    <a:pt x="33088" y="7025"/>
                    <a:pt x="33969" y="5906"/>
                    <a:pt x="34922" y="4941"/>
                  </a:cubicBezTo>
                  <a:cubicBezTo>
                    <a:pt x="35874" y="3953"/>
                    <a:pt x="36898" y="3144"/>
                    <a:pt x="37970" y="2501"/>
                  </a:cubicBezTo>
                  <a:cubicBezTo>
                    <a:pt x="38160" y="2382"/>
                    <a:pt x="38375" y="2263"/>
                    <a:pt x="38577" y="2155"/>
                  </a:cubicBezTo>
                  <a:lnTo>
                    <a:pt x="38577" y="0"/>
                  </a:ln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52"/>
            <p:cNvSpPr/>
            <p:nvPr/>
          </p:nvSpPr>
          <p:spPr>
            <a:xfrm>
              <a:off x="1515350" y="3224625"/>
              <a:ext cx="895675" cy="631700"/>
            </a:xfrm>
            <a:custGeom>
              <a:avLst/>
              <a:gdLst/>
              <a:ahLst/>
              <a:cxnLst/>
              <a:rect l="l" t="t" r="r" b="b"/>
              <a:pathLst>
                <a:path w="35827" h="25268" extrusionOk="0">
                  <a:moveTo>
                    <a:pt x="35827" y="1"/>
                  </a:moveTo>
                  <a:cubicBezTo>
                    <a:pt x="34267" y="441"/>
                    <a:pt x="32791" y="1096"/>
                    <a:pt x="31433" y="1906"/>
                  </a:cubicBezTo>
                  <a:cubicBezTo>
                    <a:pt x="29731" y="2918"/>
                    <a:pt x="28207" y="4156"/>
                    <a:pt x="26897" y="5490"/>
                  </a:cubicBezTo>
                  <a:cubicBezTo>
                    <a:pt x="25575" y="6835"/>
                    <a:pt x="24420" y="8276"/>
                    <a:pt x="23397" y="9752"/>
                  </a:cubicBezTo>
                  <a:lnTo>
                    <a:pt x="22003" y="11859"/>
                  </a:lnTo>
                  <a:lnTo>
                    <a:pt x="21372" y="12812"/>
                  </a:lnTo>
                  <a:lnTo>
                    <a:pt x="20718" y="13741"/>
                  </a:lnTo>
                  <a:cubicBezTo>
                    <a:pt x="19860" y="14967"/>
                    <a:pt x="18920" y="16122"/>
                    <a:pt x="17967" y="17217"/>
                  </a:cubicBezTo>
                  <a:cubicBezTo>
                    <a:pt x="17241" y="18039"/>
                    <a:pt x="16467" y="18801"/>
                    <a:pt x="15681" y="19491"/>
                  </a:cubicBezTo>
                  <a:cubicBezTo>
                    <a:pt x="15419" y="19718"/>
                    <a:pt x="15169" y="19932"/>
                    <a:pt x="14919" y="20134"/>
                  </a:cubicBezTo>
                  <a:cubicBezTo>
                    <a:pt x="13848" y="20968"/>
                    <a:pt x="12729" y="21670"/>
                    <a:pt x="11574" y="22194"/>
                  </a:cubicBezTo>
                  <a:cubicBezTo>
                    <a:pt x="11359" y="22289"/>
                    <a:pt x="11133" y="22373"/>
                    <a:pt x="10931" y="22456"/>
                  </a:cubicBezTo>
                  <a:cubicBezTo>
                    <a:pt x="9978" y="22825"/>
                    <a:pt x="8978" y="23087"/>
                    <a:pt x="7966" y="23218"/>
                  </a:cubicBezTo>
                  <a:cubicBezTo>
                    <a:pt x="7440" y="23287"/>
                    <a:pt x="6902" y="23320"/>
                    <a:pt x="6355" y="23320"/>
                  </a:cubicBezTo>
                  <a:cubicBezTo>
                    <a:pt x="4646" y="23320"/>
                    <a:pt x="2843" y="23000"/>
                    <a:pt x="1013" y="22468"/>
                  </a:cubicBezTo>
                  <a:lnTo>
                    <a:pt x="1" y="24194"/>
                  </a:lnTo>
                  <a:cubicBezTo>
                    <a:pt x="48" y="24218"/>
                    <a:pt x="108" y="24230"/>
                    <a:pt x="203" y="24278"/>
                  </a:cubicBezTo>
                  <a:lnTo>
                    <a:pt x="715" y="24421"/>
                  </a:lnTo>
                  <a:cubicBezTo>
                    <a:pt x="882" y="24480"/>
                    <a:pt x="1060" y="24528"/>
                    <a:pt x="1239" y="24575"/>
                  </a:cubicBezTo>
                  <a:lnTo>
                    <a:pt x="2299" y="24825"/>
                  </a:lnTo>
                  <a:lnTo>
                    <a:pt x="3358" y="25016"/>
                  </a:lnTo>
                  <a:lnTo>
                    <a:pt x="3620" y="25063"/>
                  </a:lnTo>
                  <a:lnTo>
                    <a:pt x="3894" y="25087"/>
                  </a:lnTo>
                  <a:lnTo>
                    <a:pt x="4430" y="25147"/>
                  </a:lnTo>
                  <a:cubicBezTo>
                    <a:pt x="5098" y="25226"/>
                    <a:pt x="5767" y="25268"/>
                    <a:pt x="6431" y="25268"/>
                  </a:cubicBezTo>
                  <a:cubicBezTo>
                    <a:pt x="7163" y="25268"/>
                    <a:pt x="7891" y="25217"/>
                    <a:pt x="8609" y="25111"/>
                  </a:cubicBezTo>
                  <a:cubicBezTo>
                    <a:pt x="10931" y="24790"/>
                    <a:pt x="13086" y="23825"/>
                    <a:pt x="15062" y="22468"/>
                  </a:cubicBezTo>
                  <a:cubicBezTo>
                    <a:pt x="15419" y="22218"/>
                    <a:pt x="15800" y="21968"/>
                    <a:pt x="16158" y="21682"/>
                  </a:cubicBezTo>
                  <a:cubicBezTo>
                    <a:pt x="16967" y="21015"/>
                    <a:pt x="17765" y="20289"/>
                    <a:pt x="18515" y="19515"/>
                  </a:cubicBezTo>
                  <a:cubicBezTo>
                    <a:pt x="19801" y="18205"/>
                    <a:pt x="20991" y="16741"/>
                    <a:pt x="22087" y="15205"/>
                  </a:cubicBezTo>
                  <a:cubicBezTo>
                    <a:pt x="22527" y="14586"/>
                    <a:pt x="22968" y="13991"/>
                    <a:pt x="23373" y="13348"/>
                  </a:cubicBezTo>
                  <a:lnTo>
                    <a:pt x="24647" y="11395"/>
                  </a:lnTo>
                  <a:cubicBezTo>
                    <a:pt x="25087" y="10716"/>
                    <a:pt x="25587" y="10062"/>
                    <a:pt x="26064" y="9407"/>
                  </a:cubicBezTo>
                  <a:cubicBezTo>
                    <a:pt x="26587" y="8764"/>
                    <a:pt x="27087" y="8109"/>
                    <a:pt x="27671" y="7514"/>
                  </a:cubicBezTo>
                  <a:cubicBezTo>
                    <a:pt x="28802" y="6299"/>
                    <a:pt x="30052" y="5168"/>
                    <a:pt x="31469" y="4192"/>
                  </a:cubicBezTo>
                  <a:cubicBezTo>
                    <a:pt x="32791" y="3287"/>
                    <a:pt x="34267" y="2549"/>
                    <a:pt x="35827" y="2037"/>
                  </a:cubicBezTo>
                  <a:lnTo>
                    <a:pt x="35827" y="1"/>
                  </a:ln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52"/>
            <p:cNvSpPr/>
            <p:nvPr/>
          </p:nvSpPr>
          <p:spPr>
            <a:xfrm>
              <a:off x="1470400" y="3274925"/>
              <a:ext cx="939425" cy="668100"/>
            </a:xfrm>
            <a:custGeom>
              <a:avLst/>
              <a:gdLst/>
              <a:ahLst/>
              <a:cxnLst/>
              <a:rect l="l" t="t" r="r" b="b"/>
              <a:pathLst>
                <a:path w="37577" h="26724" extrusionOk="0">
                  <a:moveTo>
                    <a:pt x="37577" y="1"/>
                  </a:moveTo>
                  <a:cubicBezTo>
                    <a:pt x="36017" y="501"/>
                    <a:pt x="34541" y="1251"/>
                    <a:pt x="33219" y="2156"/>
                  </a:cubicBezTo>
                  <a:cubicBezTo>
                    <a:pt x="31802" y="3120"/>
                    <a:pt x="30552" y="4252"/>
                    <a:pt x="29421" y="5478"/>
                  </a:cubicBezTo>
                  <a:cubicBezTo>
                    <a:pt x="28850" y="6073"/>
                    <a:pt x="28338" y="6728"/>
                    <a:pt x="27814" y="7359"/>
                  </a:cubicBezTo>
                  <a:cubicBezTo>
                    <a:pt x="27338" y="8014"/>
                    <a:pt x="26838" y="8669"/>
                    <a:pt x="26409" y="9359"/>
                  </a:cubicBezTo>
                  <a:lnTo>
                    <a:pt x="25123" y="11312"/>
                  </a:lnTo>
                  <a:cubicBezTo>
                    <a:pt x="24718" y="11943"/>
                    <a:pt x="24278" y="12562"/>
                    <a:pt x="23849" y="13169"/>
                  </a:cubicBezTo>
                  <a:cubicBezTo>
                    <a:pt x="22754" y="14705"/>
                    <a:pt x="21563" y="16146"/>
                    <a:pt x="20277" y="17467"/>
                  </a:cubicBezTo>
                  <a:cubicBezTo>
                    <a:pt x="19527" y="18241"/>
                    <a:pt x="18729" y="18968"/>
                    <a:pt x="17908" y="19646"/>
                  </a:cubicBezTo>
                  <a:cubicBezTo>
                    <a:pt x="17551" y="19908"/>
                    <a:pt x="17194" y="20182"/>
                    <a:pt x="16824" y="20432"/>
                  </a:cubicBezTo>
                  <a:cubicBezTo>
                    <a:pt x="14836" y="21789"/>
                    <a:pt x="12681" y="22754"/>
                    <a:pt x="10359" y="23063"/>
                  </a:cubicBezTo>
                  <a:cubicBezTo>
                    <a:pt x="9626" y="23165"/>
                    <a:pt x="8885" y="23213"/>
                    <a:pt x="8138" y="23213"/>
                  </a:cubicBezTo>
                  <a:cubicBezTo>
                    <a:pt x="7490" y="23213"/>
                    <a:pt x="6838" y="23177"/>
                    <a:pt x="6180" y="23111"/>
                  </a:cubicBezTo>
                  <a:lnTo>
                    <a:pt x="5644" y="23051"/>
                  </a:lnTo>
                  <a:lnTo>
                    <a:pt x="5371" y="23016"/>
                  </a:lnTo>
                  <a:lnTo>
                    <a:pt x="5109" y="22980"/>
                  </a:lnTo>
                  <a:lnTo>
                    <a:pt x="4049" y="22778"/>
                  </a:lnTo>
                  <a:lnTo>
                    <a:pt x="2989" y="22528"/>
                  </a:lnTo>
                  <a:cubicBezTo>
                    <a:pt x="2811" y="22480"/>
                    <a:pt x="2656" y="22444"/>
                    <a:pt x="2477" y="22385"/>
                  </a:cubicBezTo>
                  <a:lnTo>
                    <a:pt x="1954" y="22230"/>
                  </a:lnTo>
                  <a:cubicBezTo>
                    <a:pt x="1906" y="22218"/>
                    <a:pt x="1846" y="22206"/>
                    <a:pt x="1799" y="22182"/>
                  </a:cubicBezTo>
                  <a:lnTo>
                    <a:pt x="1" y="25302"/>
                  </a:lnTo>
                  <a:cubicBezTo>
                    <a:pt x="287" y="25385"/>
                    <a:pt x="584" y="25492"/>
                    <a:pt x="894" y="25552"/>
                  </a:cubicBezTo>
                  <a:cubicBezTo>
                    <a:pt x="1287" y="25671"/>
                    <a:pt x="1668" y="25790"/>
                    <a:pt x="2073" y="25885"/>
                  </a:cubicBezTo>
                  <a:lnTo>
                    <a:pt x="3275" y="26183"/>
                  </a:lnTo>
                  <a:cubicBezTo>
                    <a:pt x="4097" y="26349"/>
                    <a:pt x="4918" y="26504"/>
                    <a:pt x="5752" y="26588"/>
                  </a:cubicBezTo>
                  <a:cubicBezTo>
                    <a:pt x="6551" y="26673"/>
                    <a:pt x="7364" y="26723"/>
                    <a:pt x="8181" y="26723"/>
                  </a:cubicBezTo>
                  <a:cubicBezTo>
                    <a:pt x="9066" y="26723"/>
                    <a:pt x="9956" y="26664"/>
                    <a:pt x="10836" y="26528"/>
                  </a:cubicBezTo>
                  <a:cubicBezTo>
                    <a:pt x="11252" y="26457"/>
                    <a:pt x="11681" y="26397"/>
                    <a:pt x="12098" y="26314"/>
                  </a:cubicBezTo>
                  <a:lnTo>
                    <a:pt x="13348" y="25980"/>
                  </a:lnTo>
                  <a:cubicBezTo>
                    <a:pt x="13765" y="25849"/>
                    <a:pt x="14169" y="25695"/>
                    <a:pt x="14574" y="25564"/>
                  </a:cubicBezTo>
                  <a:cubicBezTo>
                    <a:pt x="14777" y="25504"/>
                    <a:pt x="14979" y="25421"/>
                    <a:pt x="15169" y="25326"/>
                  </a:cubicBezTo>
                  <a:lnTo>
                    <a:pt x="15753" y="25075"/>
                  </a:lnTo>
                  <a:cubicBezTo>
                    <a:pt x="17301" y="24361"/>
                    <a:pt x="18741" y="23432"/>
                    <a:pt x="20051" y="22409"/>
                  </a:cubicBezTo>
                  <a:cubicBezTo>
                    <a:pt x="20825" y="21789"/>
                    <a:pt x="21563" y="21111"/>
                    <a:pt x="22266" y="20432"/>
                  </a:cubicBezTo>
                  <a:cubicBezTo>
                    <a:pt x="23230" y="19491"/>
                    <a:pt x="24123" y="18491"/>
                    <a:pt x="24980" y="17467"/>
                  </a:cubicBezTo>
                  <a:cubicBezTo>
                    <a:pt x="25576" y="16741"/>
                    <a:pt x="26147" y="15991"/>
                    <a:pt x="26683" y="15241"/>
                  </a:cubicBezTo>
                  <a:cubicBezTo>
                    <a:pt x="27135" y="14586"/>
                    <a:pt x="27623" y="13931"/>
                    <a:pt x="28040" y="13253"/>
                  </a:cubicBezTo>
                  <a:lnTo>
                    <a:pt x="29326" y="11312"/>
                  </a:lnTo>
                  <a:cubicBezTo>
                    <a:pt x="29719" y="10681"/>
                    <a:pt x="30171" y="10097"/>
                    <a:pt x="30600" y="9502"/>
                  </a:cubicBezTo>
                  <a:cubicBezTo>
                    <a:pt x="31052" y="8954"/>
                    <a:pt x="31505" y="8371"/>
                    <a:pt x="32005" y="7859"/>
                  </a:cubicBezTo>
                  <a:cubicBezTo>
                    <a:pt x="32981" y="6799"/>
                    <a:pt x="34041" y="5847"/>
                    <a:pt x="35196" y="5061"/>
                  </a:cubicBezTo>
                  <a:cubicBezTo>
                    <a:pt x="35958" y="4537"/>
                    <a:pt x="36744" y="4109"/>
                    <a:pt x="37577" y="3751"/>
                  </a:cubicBezTo>
                  <a:lnTo>
                    <a:pt x="37577" y="1"/>
                  </a:ln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88406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971550"/>
            <a:ext cx="6283500" cy="3530400"/>
          </a:xfrm>
        </p:spPr>
        <p:txBody>
          <a:bodyPr/>
          <a:lstStyle/>
          <a:p>
            <a:r>
              <a:rPr lang="en-US" sz="5500" dirty="0"/>
              <a:t>CÁM ƠN SỰ THEO DÕI CỦA QUÝ THẦY, CÔ VÀ CÁC EM!</a:t>
            </a:r>
          </a:p>
        </p:txBody>
      </p:sp>
    </p:spTree>
    <p:extLst>
      <p:ext uri="{BB962C8B-B14F-4D97-AF65-F5344CB8AC3E}">
        <p14:creationId xmlns:p14="http://schemas.microsoft.com/office/powerpoint/2010/main" val="4150970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0"/>
          <p:cNvSpPr txBox="1">
            <a:spLocks noGrp="1"/>
          </p:cNvSpPr>
          <p:nvPr>
            <p:ph type="title"/>
          </p:nvPr>
        </p:nvSpPr>
        <p:spPr>
          <a:xfrm>
            <a:off x="2209800" y="1495350"/>
            <a:ext cx="4953000" cy="739500"/>
          </a:xfrm>
          <a:prstGeom prst="rect">
            <a:avLst/>
          </a:prstGeom>
        </p:spPr>
        <p:txBody>
          <a:bodyPr spcFirstLastPara="1" wrap="square" lIns="91425" tIns="91425" rIns="91425" bIns="91425" anchor="b" anchorCtr="0">
            <a:noAutofit/>
          </a:bodyPr>
          <a:lstStyle/>
          <a:p>
            <a:pPr lvl="0"/>
            <a:r>
              <a:rPr lang="en-US" dirty="0"/>
              <a:t>XÁC ĐỊNH VẤN ĐỀ</a:t>
            </a:r>
            <a:endParaRPr dirty="0"/>
          </a:p>
        </p:txBody>
      </p:sp>
      <p:sp>
        <p:nvSpPr>
          <p:cNvPr id="327" name="Google Shape;327;p30"/>
          <p:cNvSpPr txBox="1">
            <a:spLocks noGrp="1"/>
          </p:cNvSpPr>
          <p:nvPr>
            <p:ph type="subTitle" idx="1"/>
          </p:nvPr>
        </p:nvSpPr>
        <p:spPr>
          <a:xfrm>
            <a:off x="2549400" y="2234850"/>
            <a:ext cx="4045200" cy="1154140"/>
          </a:xfrm>
          <a:prstGeom prst="rect">
            <a:avLst/>
          </a:prstGeom>
        </p:spPr>
        <p:txBody>
          <a:bodyPr spcFirstLastPara="1" wrap="square" lIns="91425" tIns="91425" rIns="91425" bIns="91425" anchor="t" anchorCtr="0">
            <a:noAutofit/>
          </a:bodyPr>
          <a:lstStyle/>
          <a:p>
            <a:pPr marL="0" lvl="0" indent="0">
              <a:buSzPts val="1100"/>
            </a:pPr>
            <a:r>
              <a:rPr lang="vi-VN" dirty="0"/>
              <a:t>Em có biết ý nghĩa của lá cờ Ấn Độ? Ý nghĩa biểu tượng bánh xe 24 nan hoa (gọi là Ashoka Chakra) - một trong những đỉnh cao vể nghệ thuật kiến trúc, điêu khắc của Ấn Độ cổ đại?</a:t>
            </a:r>
            <a:endParaRPr dirty="0"/>
          </a:p>
        </p:txBody>
      </p:sp>
      <p:grpSp>
        <p:nvGrpSpPr>
          <p:cNvPr id="328" name="Google Shape;328;p30"/>
          <p:cNvGrpSpPr/>
          <p:nvPr/>
        </p:nvGrpSpPr>
        <p:grpSpPr>
          <a:xfrm rot="3011804">
            <a:off x="5375023" y="3211949"/>
            <a:ext cx="948165" cy="1113661"/>
            <a:chOff x="1224250" y="2447575"/>
            <a:chExt cx="596825" cy="701025"/>
          </a:xfrm>
        </p:grpSpPr>
        <p:sp>
          <p:nvSpPr>
            <p:cNvPr id="329" name="Google Shape;329;p30"/>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0"/>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0"/>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0"/>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0"/>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0"/>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0"/>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0"/>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0"/>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0"/>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0"/>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0"/>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0"/>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0"/>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0"/>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0"/>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0"/>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30"/>
          <p:cNvGrpSpPr/>
          <p:nvPr/>
        </p:nvGrpSpPr>
        <p:grpSpPr>
          <a:xfrm rot="-3011804" flipH="1">
            <a:off x="2840423" y="3211949"/>
            <a:ext cx="948165" cy="1113661"/>
            <a:chOff x="1224250" y="2447575"/>
            <a:chExt cx="596825" cy="701025"/>
          </a:xfrm>
        </p:grpSpPr>
        <p:sp>
          <p:nvSpPr>
            <p:cNvPr id="347" name="Google Shape;347;p30"/>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0"/>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0"/>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0"/>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0"/>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0"/>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0"/>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0"/>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0"/>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0"/>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0"/>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0"/>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0"/>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0"/>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0"/>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0"/>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0"/>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70" name="Google Shape;370;p31"/>
          <p:cNvSpPr/>
          <p:nvPr/>
        </p:nvSpPr>
        <p:spPr>
          <a:xfrm>
            <a:off x="-5016877" y="3317080"/>
            <a:ext cx="8536475" cy="3286425"/>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3" name="Title 2"/>
          <p:cNvSpPr>
            <a:spLocks noGrp="1"/>
          </p:cNvSpPr>
          <p:nvPr>
            <p:ph type="title"/>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794" y="590549"/>
            <a:ext cx="5786005" cy="407334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2"/>
          <p:cNvSpPr txBox="1">
            <a:spLocks noGrp="1"/>
          </p:cNvSpPr>
          <p:nvPr>
            <p:ph type="title"/>
          </p:nvPr>
        </p:nvSpPr>
        <p:spPr>
          <a:xfrm>
            <a:off x="2549400" y="1495350"/>
            <a:ext cx="4045200" cy="73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Giới Thiệu</a:t>
            </a:r>
            <a:endParaRPr dirty="0"/>
          </a:p>
        </p:txBody>
      </p:sp>
      <p:sp>
        <p:nvSpPr>
          <p:cNvPr id="376" name="Google Shape;376;p32"/>
          <p:cNvSpPr txBox="1">
            <a:spLocks noGrp="1"/>
          </p:cNvSpPr>
          <p:nvPr>
            <p:ph type="subTitle" idx="1"/>
          </p:nvPr>
        </p:nvSpPr>
        <p:spPr>
          <a:xfrm>
            <a:off x="2549400" y="2234850"/>
            <a:ext cx="4045200" cy="1413300"/>
          </a:xfrm>
          <a:prstGeom prst="rect">
            <a:avLst/>
          </a:prstGeom>
        </p:spPr>
        <p:txBody>
          <a:bodyPr spcFirstLastPara="1" wrap="square" lIns="91425" tIns="91425" rIns="91425" bIns="91425" anchor="t" anchorCtr="0">
            <a:noAutofit/>
          </a:bodyPr>
          <a:lstStyle/>
          <a:p>
            <a:pPr marL="0" lvl="0" indent="0">
              <a:buSzPts val="1100"/>
            </a:pPr>
            <a:r>
              <a:rPr lang="en-US" dirty="0"/>
              <a:t>C</a:t>
            </a:r>
            <a:r>
              <a:rPr lang="vi-VN" dirty="0"/>
              <a:t>ột đá A-sô-ca - một trong những đỉnh cao vể nghệ thuật kiến trúc, điêu khắc của Ấn Độ cổ đại. Là một trong những nẽn văn minh cổ xưa rực rỡ nhất thế giới, Ấn Độ đã sản sinh ra rất nhiều thành tựu văn hoá. </a:t>
            </a:r>
            <a:endParaRPr dirty="0"/>
          </a:p>
        </p:txBody>
      </p:sp>
      <p:grpSp>
        <p:nvGrpSpPr>
          <p:cNvPr id="377" name="Google Shape;377;p32"/>
          <p:cNvGrpSpPr/>
          <p:nvPr/>
        </p:nvGrpSpPr>
        <p:grpSpPr>
          <a:xfrm>
            <a:off x="-388583" y="-548975"/>
            <a:ext cx="2513425" cy="2000524"/>
            <a:chOff x="1445400" y="3224625"/>
            <a:chExt cx="965625" cy="768575"/>
          </a:xfrm>
        </p:grpSpPr>
        <p:sp>
          <p:nvSpPr>
            <p:cNvPr id="378" name="Google Shape;378;p32"/>
            <p:cNvSpPr/>
            <p:nvPr/>
          </p:nvSpPr>
          <p:spPr>
            <a:xfrm>
              <a:off x="1445400" y="3369000"/>
              <a:ext cx="964425" cy="624200"/>
            </a:xfrm>
            <a:custGeom>
              <a:avLst/>
              <a:gdLst/>
              <a:ahLst/>
              <a:cxnLst/>
              <a:rect l="l" t="t" r="r" b="b"/>
              <a:pathLst>
                <a:path w="38577" h="24968" extrusionOk="0">
                  <a:moveTo>
                    <a:pt x="38577" y="0"/>
                  </a:moveTo>
                  <a:cubicBezTo>
                    <a:pt x="37755" y="358"/>
                    <a:pt x="36958" y="786"/>
                    <a:pt x="36196" y="1310"/>
                  </a:cubicBezTo>
                  <a:cubicBezTo>
                    <a:pt x="35041" y="2096"/>
                    <a:pt x="33981" y="3048"/>
                    <a:pt x="32993" y="4108"/>
                  </a:cubicBezTo>
                  <a:cubicBezTo>
                    <a:pt x="32505" y="4608"/>
                    <a:pt x="32064" y="5191"/>
                    <a:pt x="31600" y="5763"/>
                  </a:cubicBezTo>
                  <a:cubicBezTo>
                    <a:pt x="31171" y="6358"/>
                    <a:pt x="30719" y="6930"/>
                    <a:pt x="30314" y="7561"/>
                  </a:cubicBezTo>
                  <a:lnTo>
                    <a:pt x="29040" y="9513"/>
                  </a:lnTo>
                  <a:cubicBezTo>
                    <a:pt x="28623" y="10180"/>
                    <a:pt x="28147" y="10835"/>
                    <a:pt x="27683" y="11490"/>
                  </a:cubicBezTo>
                  <a:cubicBezTo>
                    <a:pt x="27135" y="12252"/>
                    <a:pt x="26564" y="12990"/>
                    <a:pt x="25968" y="13716"/>
                  </a:cubicBezTo>
                  <a:cubicBezTo>
                    <a:pt x="25123" y="14752"/>
                    <a:pt x="24230" y="15740"/>
                    <a:pt x="23266" y="16681"/>
                  </a:cubicBezTo>
                  <a:cubicBezTo>
                    <a:pt x="22563" y="17383"/>
                    <a:pt x="21825" y="18038"/>
                    <a:pt x="21051" y="18657"/>
                  </a:cubicBezTo>
                  <a:cubicBezTo>
                    <a:pt x="19741" y="19693"/>
                    <a:pt x="18289" y="20598"/>
                    <a:pt x="16741" y="21324"/>
                  </a:cubicBezTo>
                  <a:lnTo>
                    <a:pt x="16169" y="21574"/>
                  </a:lnTo>
                  <a:cubicBezTo>
                    <a:pt x="15967" y="21658"/>
                    <a:pt x="15777" y="21753"/>
                    <a:pt x="15574" y="21813"/>
                  </a:cubicBezTo>
                  <a:cubicBezTo>
                    <a:pt x="15169" y="21955"/>
                    <a:pt x="14753" y="22098"/>
                    <a:pt x="14348" y="22229"/>
                  </a:cubicBezTo>
                  <a:lnTo>
                    <a:pt x="13098" y="22563"/>
                  </a:lnTo>
                  <a:cubicBezTo>
                    <a:pt x="12681" y="22646"/>
                    <a:pt x="12252" y="22706"/>
                    <a:pt x="11836" y="22789"/>
                  </a:cubicBezTo>
                  <a:cubicBezTo>
                    <a:pt x="10933" y="22922"/>
                    <a:pt x="10020" y="22985"/>
                    <a:pt x="9111" y="22985"/>
                  </a:cubicBezTo>
                  <a:cubicBezTo>
                    <a:pt x="8318" y="22985"/>
                    <a:pt x="7528" y="22937"/>
                    <a:pt x="6752" y="22848"/>
                  </a:cubicBezTo>
                  <a:cubicBezTo>
                    <a:pt x="5918" y="22765"/>
                    <a:pt x="5097" y="22610"/>
                    <a:pt x="4275" y="22444"/>
                  </a:cubicBezTo>
                  <a:lnTo>
                    <a:pt x="3073" y="22146"/>
                  </a:lnTo>
                  <a:cubicBezTo>
                    <a:pt x="2680" y="22039"/>
                    <a:pt x="2287" y="21920"/>
                    <a:pt x="1894" y="21801"/>
                  </a:cubicBezTo>
                  <a:cubicBezTo>
                    <a:pt x="1596" y="21717"/>
                    <a:pt x="1299" y="21622"/>
                    <a:pt x="1001" y="21515"/>
                  </a:cubicBezTo>
                  <a:lnTo>
                    <a:pt x="1" y="23241"/>
                  </a:lnTo>
                  <a:cubicBezTo>
                    <a:pt x="156" y="23301"/>
                    <a:pt x="298" y="23348"/>
                    <a:pt x="453" y="23408"/>
                  </a:cubicBezTo>
                  <a:cubicBezTo>
                    <a:pt x="2144" y="23979"/>
                    <a:pt x="3930" y="24432"/>
                    <a:pt x="5811" y="24706"/>
                  </a:cubicBezTo>
                  <a:cubicBezTo>
                    <a:pt x="6275" y="24765"/>
                    <a:pt x="6752" y="24825"/>
                    <a:pt x="7228" y="24872"/>
                  </a:cubicBezTo>
                  <a:lnTo>
                    <a:pt x="8669" y="24968"/>
                  </a:lnTo>
                  <a:cubicBezTo>
                    <a:pt x="9157" y="24956"/>
                    <a:pt x="9645" y="24956"/>
                    <a:pt x="10133" y="24944"/>
                  </a:cubicBezTo>
                  <a:cubicBezTo>
                    <a:pt x="10633" y="24908"/>
                    <a:pt x="11121" y="24849"/>
                    <a:pt x="11609" y="24813"/>
                  </a:cubicBezTo>
                  <a:cubicBezTo>
                    <a:pt x="13586" y="24575"/>
                    <a:pt x="15538" y="24015"/>
                    <a:pt x="17336" y="23217"/>
                  </a:cubicBezTo>
                  <a:cubicBezTo>
                    <a:pt x="19146" y="22408"/>
                    <a:pt x="20789" y="21372"/>
                    <a:pt x="22265" y="20205"/>
                  </a:cubicBezTo>
                  <a:cubicBezTo>
                    <a:pt x="22980" y="19610"/>
                    <a:pt x="23706" y="19015"/>
                    <a:pt x="24349" y="18384"/>
                  </a:cubicBezTo>
                  <a:cubicBezTo>
                    <a:pt x="24932" y="17848"/>
                    <a:pt x="25468" y="17276"/>
                    <a:pt x="25992" y="16717"/>
                  </a:cubicBezTo>
                  <a:cubicBezTo>
                    <a:pt x="26075" y="16610"/>
                    <a:pt x="26171" y="16514"/>
                    <a:pt x="26254" y="16431"/>
                  </a:cubicBezTo>
                  <a:cubicBezTo>
                    <a:pt x="27016" y="15550"/>
                    <a:pt x="27754" y="14657"/>
                    <a:pt x="28457" y="13752"/>
                  </a:cubicBezTo>
                  <a:cubicBezTo>
                    <a:pt x="28826" y="13276"/>
                    <a:pt x="29183" y="12788"/>
                    <a:pt x="29528" y="12288"/>
                  </a:cubicBezTo>
                  <a:lnTo>
                    <a:pt x="30278" y="11216"/>
                  </a:lnTo>
                  <a:lnTo>
                    <a:pt x="30969" y="10144"/>
                  </a:lnTo>
                  <a:lnTo>
                    <a:pt x="32255" y="8204"/>
                  </a:lnTo>
                  <a:cubicBezTo>
                    <a:pt x="33088" y="7025"/>
                    <a:pt x="33969" y="5906"/>
                    <a:pt x="34922" y="4941"/>
                  </a:cubicBezTo>
                  <a:cubicBezTo>
                    <a:pt x="35874" y="3953"/>
                    <a:pt x="36898" y="3144"/>
                    <a:pt x="37970" y="2501"/>
                  </a:cubicBezTo>
                  <a:cubicBezTo>
                    <a:pt x="38160" y="2382"/>
                    <a:pt x="38375" y="2263"/>
                    <a:pt x="38577" y="2155"/>
                  </a:cubicBezTo>
                  <a:lnTo>
                    <a:pt x="38577" y="0"/>
                  </a:ln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2"/>
            <p:cNvSpPr/>
            <p:nvPr/>
          </p:nvSpPr>
          <p:spPr>
            <a:xfrm>
              <a:off x="1515350" y="3224625"/>
              <a:ext cx="895675" cy="631700"/>
            </a:xfrm>
            <a:custGeom>
              <a:avLst/>
              <a:gdLst/>
              <a:ahLst/>
              <a:cxnLst/>
              <a:rect l="l" t="t" r="r" b="b"/>
              <a:pathLst>
                <a:path w="35827" h="25268" extrusionOk="0">
                  <a:moveTo>
                    <a:pt x="35827" y="1"/>
                  </a:moveTo>
                  <a:cubicBezTo>
                    <a:pt x="34267" y="441"/>
                    <a:pt x="32791" y="1096"/>
                    <a:pt x="31433" y="1906"/>
                  </a:cubicBezTo>
                  <a:cubicBezTo>
                    <a:pt x="29731" y="2918"/>
                    <a:pt x="28207" y="4156"/>
                    <a:pt x="26897" y="5490"/>
                  </a:cubicBezTo>
                  <a:cubicBezTo>
                    <a:pt x="25575" y="6835"/>
                    <a:pt x="24420" y="8276"/>
                    <a:pt x="23397" y="9752"/>
                  </a:cubicBezTo>
                  <a:lnTo>
                    <a:pt x="22003" y="11859"/>
                  </a:lnTo>
                  <a:lnTo>
                    <a:pt x="21372" y="12812"/>
                  </a:lnTo>
                  <a:lnTo>
                    <a:pt x="20718" y="13741"/>
                  </a:lnTo>
                  <a:cubicBezTo>
                    <a:pt x="19860" y="14967"/>
                    <a:pt x="18920" y="16122"/>
                    <a:pt x="17967" y="17217"/>
                  </a:cubicBezTo>
                  <a:cubicBezTo>
                    <a:pt x="17241" y="18039"/>
                    <a:pt x="16467" y="18801"/>
                    <a:pt x="15681" y="19491"/>
                  </a:cubicBezTo>
                  <a:cubicBezTo>
                    <a:pt x="15419" y="19718"/>
                    <a:pt x="15169" y="19932"/>
                    <a:pt x="14919" y="20134"/>
                  </a:cubicBezTo>
                  <a:cubicBezTo>
                    <a:pt x="13848" y="20968"/>
                    <a:pt x="12729" y="21670"/>
                    <a:pt x="11574" y="22194"/>
                  </a:cubicBezTo>
                  <a:cubicBezTo>
                    <a:pt x="11359" y="22289"/>
                    <a:pt x="11133" y="22373"/>
                    <a:pt x="10931" y="22456"/>
                  </a:cubicBezTo>
                  <a:cubicBezTo>
                    <a:pt x="9978" y="22825"/>
                    <a:pt x="8978" y="23087"/>
                    <a:pt x="7966" y="23218"/>
                  </a:cubicBezTo>
                  <a:cubicBezTo>
                    <a:pt x="7440" y="23287"/>
                    <a:pt x="6902" y="23320"/>
                    <a:pt x="6355" y="23320"/>
                  </a:cubicBezTo>
                  <a:cubicBezTo>
                    <a:pt x="4646" y="23320"/>
                    <a:pt x="2843" y="23000"/>
                    <a:pt x="1013" y="22468"/>
                  </a:cubicBezTo>
                  <a:lnTo>
                    <a:pt x="1" y="24194"/>
                  </a:lnTo>
                  <a:cubicBezTo>
                    <a:pt x="48" y="24218"/>
                    <a:pt x="108" y="24230"/>
                    <a:pt x="203" y="24278"/>
                  </a:cubicBezTo>
                  <a:lnTo>
                    <a:pt x="715" y="24421"/>
                  </a:lnTo>
                  <a:cubicBezTo>
                    <a:pt x="882" y="24480"/>
                    <a:pt x="1060" y="24528"/>
                    <a:pt x="1239" y="24575"/>
                  </a:cubicBezTo>
                  <a:lnTo>
                    <a:pt x="2299" y="24825"/>
                  </a:lnTo>
                  <a:lnTo>
                    <a:pt x="3358" y="25016"/>
                  </a:lnTo>
                  <a:lnTo>
                    <a:pt x="3620" y="25063"/>
                  </a:lnTo>
                  <a:lnTo>
                    <a:pt x="3894" y="25087"/>
                  </a:lnTo>
                  <a:lnTo>
                    <a:pt x="4430" y="25147"/>
                  </a:lnTo>
                  <a:cubicBezTo>
                    <a:pt x="5098" y="25226"/>
                    <a:pt x="5767" y="25268"/>
                    <a:pt x="6431" y="25268"/>
                  </a:cubicBezTo>
                  <a:cubicBezTo>
                    <a:pt x="7163" y="25268"/>
                    <a:pt x="7891" y="25217"/>
                    <a:pt x="8609" y="25111"/>
                  </a:cubicBezTo>
                  <a:cubicBezTo>
                    <a:pt x="10931" y="24790"/>
                    <a:pt x="13086" y="23825"/>
                    <a:pt x="15062" y="22468"/>
                  </a:cubicBezTo>
                  <a:cubicBezTo>
                    <a:pt x="15419" y="22218"/>
                    <a:pt x="15800" y="21968"/>
                    <a:pt x="16158" y="21682"/>
                  </a:cubicBezTo>
                  <a:cubicBezTo>
                    <a:pt x="16967" y="21015"/>
                    <a:pt x="17765" y="20289"/>
                    <a:pt x="18515" y="19515"/>
                  </a:cubicBezTo>
                  <a:cubicBezTo>
                    <a:pt x="19801" y="18205"/>
                    <a:pt x="20991" y="16741"/>
                    <a:pt x="22087" y="15205"/>
                  </a:cubicBezTo>
                  <a:cubicBezTo>
                    <a:pt x="22527" y="14586"/>
                    <a:pt x="22968" y="13991"/>
                    <a:pt x="23373" y="13348"/>
                  </a:cubicBezTo>
                  <a:lnTo>
                    <a:pt x="24647" y="11395"/>
                  </a:lnTo>
                  <a:cubicBezTo>
                    <a:pt x="25087" y="10716"/>
                    <a:pt x="25587" y="10062"/>
                    <a:pt x="26064" y="9407"/>
                  </a:cubicBezTo>
                  <a:cubicBezTo>
                    <a:pt x="26587" y="8764"/>
                    <a:pt x="27087" y="8109"/>
                    <a:pt x="27671" y="7514"/>
                  </a:cubicBezTo>
                  <a:cubicBezTo>
                    <a:pt x="28802" y="6299"/>
                    <a:pt x="30052" y="5168"/>
                    <a:pt x="31469" y="4192"/>
                  </a:cubicBezTo>
                  <a:cubicBezTo>
                    <a:pt x="32791" y="3287"/>
                    <a:pt x="34267" y="2549"/>
                    <a:pt x="35827" y="2037"/>
                  </a:cubicBezTo>
                  <a:lnTo>
                    <a:pt x="35827" y="1"/>
                  </a:ln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2"/>
            <p:cNvSpPr/>
            <p:nvPr/>
          </p:nvSpPr>
          <p:spPr>
            <a:xfrm>
              <a:off x="1470400" y="3274925"/>
              <a:ext cx="939425" cy="668100"/>
            </a:xfrm>
            <a:custGeom>
              <a:avLst/>
              <a:gdLst/>
              <a:ahLst/>
              <a:cxnLst/>
              <a:rect l="l" t="t" r="r" b="b"/>
              <a:pathLst>
                <a:path w="37577" h="26724" extrusionOk="0">
                  <a:moveTo>
                    <a:pt x="37577" y="1"/>
                  </a:moveTo>
                  <a:cubicBezTo>
                    <a:pt x="36017" y="501"/>
                    <a:pt x="34541" y="1251"/>
                    <a:pt x="33219" y="2156"/>
                  </a:cubicBezTo>
                  <a:cubicBezTo>
                    <a:pt x="31802" y="3120"/>
                    <a:pt x="30552" y="4252"/>
                    <a:pt x="29421" y="5478"/>
                  </a:cubicBezTo>
                  <a:cubicBezTo>
                    <a:pt x="28850" y="6073"/>
                    <a:pt x="28338" y="6728"/>
                    <a:pt x="27814" y="7359"/>
                  </a:cubicBezTo>
                  <a:cubicBezTo>
                    <a:pt x="27338" y="8014"/>
                    <a:pt x="26838" y="8669"/>
                    <a:pt x="26409" y="9359"/>
                  </a:cubicBezTo>
                  <a:lnTo>
                    <a:pt x="25123" y="11312"/>
                  </a:lnTo>
                  <a:cubicBezTo>
                    <a:pt x="24718" y="11943"/>
                    <a:pt x="24278" y="12562"/>
                    <a:pt x="23849" y="13169"/>
                  </a:cubicBezTo>
                  <a:cubicBezTo>
                    <a:pt x="22754" y="14705"/>
                    <a:pt x="21563" y="16146"/>
                    <a:pt x="20277" y="17467"/>
                  </a:cubicBezTo>
                  <a:cubicBezTo>
                    <a:pt x="19527" y="18241"/>
                    <a:pt x="18729" y="18968"/>
                    <a:pt x="17908" y="19646"/>
                  </a:cubicBezTo>
                  <a:cubicBezTo>
                    <a:pt x="17551" y="19908"/>
                    <a:pt x="17194" y="20182"/>
                    <a:pt x="16824" y="20432"/>
                  </a:cubicBezTo>
                  <a:cubicBezTo>
                    <a:pt x="14836" y="21789"/>
                    <a:pt x="12681" y="22754"/>
                    <a:pt x="10359" y="23063"/>
                  </a:cubicBezTo>
                  <a:cubicBezTo>
                    <a:pt x="9626" y="23165"/>
                    <a:pt x="8885" y="23213"/>
                    <a:pt x="8138" y="23213"/>
                  </a:cubicBezTo>
                  <a:cubicBezTo>
                    <a:pt x="7490" y="23213"/>
                    <a:pt x="6838" y="23177"/>
                    <a:pt x="6180" y="23111"/>
                  </a:cubicBezTo>
                  <a:lnTo>
                    <a:pt x="5644" y="23051"/>
                  </a:lnTo>
                  <a:lnTo>
                    <a:pt x="5371" y="23016"/>
                  </a:lnTo>
                  <a:lnTo>
                    <a:pt x="5109" y="22980"/>
                  </a:lnTo>
                  <a:lnTo>
                    <a:pt x="4049" y="22778"/>
                  </a:lnTo>
                  <a:lnTo>
                    <a:pt x="2989" y="22528"/>
                  </a:lnTo>
                  <a:cubicBezTo>
                    <a:pt x="2811" y="22480"/>
                    <a:pt x="2656" y="22444"/>
                    <a:pt x="2477" y="22385"/>
                  </a:cubicBezTo>
                  <a:lnTo>
                    <a:pt x="1954" y="22230"/>
                  </a:lnTo>
                  <a:cubicBezTo>
                    <a:pt x="1906" y="22218"/>
                    <a:pt x="1846" y="22206"/>
                    <a:pt x="1799" y="22182"/>
                  </a:cubicBezTo>
                  <a:lnTo>
                    <a:pt x="1" y="25302"/>
                  </a:lnTo>
                  <a:cubicBezTo>
                    <a:pt x="287" y="25385"/>
                    <a:pt x="584" y="25492"/>
                    <a:pt x="894" y="25552"/>
                  </a:cubicBezTo>
                  <a:cubicBezTo>
                    <a:pt x="1287" y="25671"/>
                    <a:pt x="1668" y="25790"/>
                    <a:pt x="2073" y="25885"/>
                  </a:cubicBezTo>
                  <a:lnTo>
                    <a:pt x="3275" y="26183"/>
                  </a:lnTo>
                  <a:cubicBezTo>
                    <a:pt x="4097" y="26349"/>
                    <a:pt x="4918" y="26504"/>
                    <a:pt x="5752" y="26588"/>
                  </a:cubicBezTo>
                  <a:cubicBezTo>
                    <a:pt x="6551" y="26673"/>
                    <a:pt x="7364" y="26723"/>
                    <a:pt x="8181" y="26723"/>
                  </a:cubicBezTo>
                  <a:cubicBezTo>
                    <a:pt x="9066" y="26723"/>
                    <a:pt x="9956" y="26664"/>
                    <a:pt x="10836" y="26528"/>
                  </a:cubicBezTo>
                  <a:cubicBezTo>
                    <a:pt x="11252" y="26457"/>
                    <a:pt x="11681" y="26397"/>
                    <a:pt x="12098" y="26314"/>
                  </a:cubicBezTo>
                  <a:lnTo>
                    <a:pt x="13348" y="25980"/>
                  </a:lnTo>
                  <a:cubicBezTo>
                    <a:pt x="13765" y="25849"/>
                    <a:pt x="14169" y="25695"/>
                    <a:pt x="14574" y="25564"/>
                  </a:cubicBezTo>
                  <a:cubicBezTo>
                    <a:pt x="14777" y="25504"/>
                    <a:pt x="14979" y="25421"/>
                    <a:pt x="15169" y="25326"/>
                  </a:cubicBezTo>
                  <a:lnTo>
                    <a:pt x="15753" y="25075"/>
                  </a:lnTo>
                  <a:cubicBezTo>
                    <a:pt x="17301" y="24361"/>
                    <a:pt x="18741" y="23432"/>
                    <a:pt x="20051" y="22409"/>
                  </a:cubicBezTo>
                  <a:cubicBezTo>
                    <a:pt x="20825" y="21789"/>
                    <a:pt x="21563" y="21111"/>
                    <a:pt x="22266" y="20432"/>
                  </a:cubicBezTo>
                  <a:cubicBezTo>
                    <a:pt x="23230" y="19491"/>
                    <a:pt x="24123" y="18491"/>
                    <a:pt x="24980" y="17467"/>
                  </a:cubicBezTo>
                  <a:cubicBezTo>
                    <a:pt x="25576" y="16741"/>
                    <a:pt x="26147" y="15991"/>
                    <a:pt x="26683" y="15241"/>
                  </a:cubicBezTo>
                  <a:cubicBezTo>
                    <a:pt x="27135" y="14586"/>
                    <a:pt x="27623" y="13931"/>
                    <a:pt x="28040" y="13253"/>
                  </a:cubicBezTo>
                  <a:lnTo>
                    <a:pt x="29326" y="11312"/>
                  </a:lnTo>
                  <a:cubicBezTo>
                    <a:pt x="29719" y="10681"/>
                    <a:pt x="30171" y="10097"/>
                    <a:pt x="30600" y="9502"/>
                  </a:cubicBezTo>
                  <a:cubicBezTo>
                    <a:pt x="31052" y="8954"/>
                    <a:pt x="31505" y="8371"/>
                    <a:pt x="32005" y="7859"/>
                  </a:cubicBezTo>
                  <a:cubicBezTo>
                    <a:pt x="32981" y="6799"/>
                    <a:pt x="34041" y="5847"/>
                    <a:pt x="35196" y="5061"/>
                  </a:cubicBezTo>
                  <a:cubicBezTo>
                    <a:pt x="35958" y="4537"/>
                    <a:pt x="36744" y="4109"/>
                    <a:pt x="37577" y="3751"/>
                  </a:cubicBezTo>
                  <a:lnTo>
                    <a:pt x="37577" y="1"/>
                  </a:ln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34"/>
          <p:cNvSpPr/>
          <p:nvPr/>
        </p:nvSpPr>
        <p:spPr>
          <a:xfrm>
            <a:off x="5244450" y="1211550"/>
            <a:ext cx="2720400" cy="272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4"/>
          <p:cNvSpPr txBox="1">
            <a:spLocks noGrp="1"/>
          </p:cNvSpPr>
          <p:nvPr>
            <p:ph type="title"/>
          </p:nvPr>
        </p:nvSpPr>
        <p:spPr>
          <a:xfrm>
            <a:off x="457200" y="1686450"/>
            <a:ext cx="4787250" cy="841800"/>
          </a:xfrm>
          <a:prstGeom prst="rect">
            <a:avLst/>
          </a:prstGeom>
        </p:spPr>
        <p:txBody>
          <a:bodyPr spcFirstLastPara="1" wrap="square" lIns="91425" tIns="91425" rIns="91425" bIns="91425" anchor="ctr" anchorCtr="0">
            <a:noAutofit/>
          </a:bodyPr>
          <a:lstStyle/>
          <a:p>
            <a:pPr lvl="0"/>
            <a:r>
              <a:rPr lang="en-US" dirty="0" err="1"/>
              <a:t>I.Điều</a:t>
            </a:r>
            <a:r>
              <a:rPr lang="en-US" dirty="0"/>
              <a:t> </a:t>
            </a:r>
            <a:r>
              <a:rPr lang="en-US" dirty="0" err="1"/>
              <a:t>kiện</a:t>
            </a:r>
            <a:r>
              <a:rPr lang="en-US" dirty="0"/>
              <a:t> </a:t>
            </a:r>
            <a:r>
              <a:rPr lang="en-US" dirty="0" err="1"/>
              <a:t>tự</a:t>
            </a:r>
            <a:r>
              <a:rPr lang="en-US" dirty="0"/>
              <a:t> </a:t>
            </a:r>
            <a:r>
              <a:rPr lang="en-US" dirty="0" err="1"/>
              <a:t>nhiên</a:t>
            </a:r>
            <a:endParaRPr lang="en-US" dirty="0"/>
          </a:p>
        </p:txBody>
      </p:sp>
      <p:sp>
        <p:nvSpPr>
          <p:cNvPr id="961" name="Google Shape;961;p34"/>
          <p:cNvSpPr txBox="1">
            <a:spLocks noGrp="1"/>
          </p:cNvSpPr>
          <p:nvPr>
            <p:ph type="title" idx="2"/>
          </p:nvPr>
        </p:nvSpPr>
        <p:spPr>
          <a:xfrm>
            <a:off x="381000" y="209550"/>
            <a:ext cx="4323900" cy="1168200"/>
          </a:xfrm>
          <a:prstGeom prst="rect">
            <a:avLst/>
          </a:prstGeom>
        </p:spPr>
        <p:txBody>
          <a:bodyPr spcFirstLastPara="1" wrap="square" lIns="91425" tIns="91425" rIns="91425" bIns="91425" anchor="b" anchorCtr="0">
            <a:noAutofit/>
          </a:bodyPr>
          <a:lstStyle/>
          <a:p>
            <a:pPr lvl="0"/>
            <a:r>
              <a:rPr lang="en-US" dirty="0">
                <a:solidFill>
                  <a:srgbClr val="7030A0"/>
                </a:solidFill>
              </a:rPr>
              <a:t>TIẾT 1</a:t>
            </a:r>
            <a:r>
              <a:rPr lang="en-US" dirty="0"/>
              <a:t> </a:t>
            </a:r>
            <a:endParaRPr dirty="0"/>
          </a:p>
        </p:txBody>
      </p:sp>
      <p:cxnSp>
        <p:nvCxnSpPr>
          <p:cNvPr id="963" name="Google Shape;963;p34"/>
          <p:cNvCxnSpPr>
            <a:endCxn id="961" idx="2"/>
          </p:cNvCxnSpPr>
          <p:nvPr/>
        </p:nvCxnSpPr>
        <p:spPr>
          <a:xfrm>
            <a:off x="393750" y="1360050"/>
            <a:ext cx="2149200" cy="17700"/>
          </a:xfrm>
          <a:prstGeom prst="straightConnector1">
            <a:avLst/>
          </a:prstGeom>
          <a:noFill/>
          <a:ln w="19050" cap="flat" cmpd="sng">
            <a:solidFill>
              <a:schemeClr val="dk2"/>
            </a:solidFill>
            <a:prstDash val="dash"/>
            <a:round/>
            <a:headEnd type="none" w="med" len="med"/>
            <a:tailEnd type="stealth" w="med" len="med"/>
          </a:ln>
        </p:spPr>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4450" y="438150"/>
            <a:ext cx="3823350" cy="4343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5C86A905-6EC4-46C5-A9B7-452BDE93106D}"/>
              </a:ext>
            </a:extLst>
          </p:cNvPr>
          <p:cNvSpPr>
            <a:spLocks noGrp="1"/>
          </p:cNvSpPr>
          <p:nvPr>
            <p:ph type="subTitle" idx="1"/>
          </p:nvPr>
        </p:nvSpPr>
        <p:spPr>
          <a:xfrm>
            <a:off x="22578" y="0"/>
            <a:ext cx="4323900" cy="463500"/>
          </a:xfrm>
        </p:spPr>
        <p:txBody>
          <a:bodyPr/>
          <a:lstStyle/>
          <a:p>
            <a:r>
              <a:rPr lang="en-US" sz="3200" u="sng" dirty="0">
                <a:solidFill>
                  <a:srgbClr val="C00000"/>
                </a:solidFill>
              </a:rPr>
              <a:t>ĐỌC SÁCH PHẦN I </a:t>
            </a:r>
            <a:endParaRPr lang="vi-VN" sz="3200" u="sng" dirty="0">
              <a:solidFill>
                <a:srgbClr val="C00000"/>
              </a:solidFill>
            </a:endParaRPr>
          </a:p>
        </p:txBody>
      </p:sp>
      <p:pic>
        <p:nvPicPr>
          <p:cNvPr id="6" name="Picture 5">
            <a:extLst>
              <a:ext uri="{FF2B5EF4-FFF2-40B4-BE49-F238E27FC236}">
                <a16:creationId xmlns:a16="http://schemas.microsoft.com/office/drawing/2014/main" id="{5D870959-7B32-435E-9722-58CE6E551D12}"/>
              </a:ext>
            </a:extLst>
          </p:cNvPr>
          <p:cNvPicPr>
            <a:picLocks noChangeAspect="1"/>
          </p:cNvPicPr>
          <p:nvPr/>
        </p:nvPicPr>
        <p:blipFill>
          <a:blip r:embed="rId2"/>
          <a:stretch>
            <a:fillRect/>
          </a:stretch>
        </p:blipFill>
        <p:spPr>
          <a:xfrm>
            <a:off x="22579" y="590550"/>
            <a:ext cx="4549422" cy="4522611"/>
          </a:xfrm>
          <a:prstGeom prst="rect">
            <a:avLst/>
          </a:prstGeom>
        </p:spPr>
      </p:pic>
      <p:pic>
        <p:nvPicPr>
          <p:cNvPr id="8" name="Picture 7">
            <a:extLst>
              <a:ext uri="{FF2B5EF4-FFF2-40B4-BE49-F238E27FC236}">
                <a16:creationId xmlns:a16="http://schemas.microsoft.com/office/drawing/2014/main" id="{49D54DC4-E38B-46C7-9364-94E5558D7CDB}"/>
              </a:ext>
            </a:extLst>
          </p:cNvPr>
          <p:cNvPicPr>
            <a:picLocks noChangeAspect="1"/>
          </p:cNvPicPr>
          <p:nvPr/>
        </p:nvPicPr>
        <p:blipFill>
          <a:blip r:embed="rId3"/>
          <a:stretch>
            <a:fillRect/>
          </a:stretch>
        </p:blipFill>
        <p:spPr>
          <a:xfrm>
            <a:off x="4797525" y="42333"/>
            <a:ext cx="4346476" cy="5070828"/>
          </a:xfrm>
          <a:prstGeom prst="rect">
            <a:avLst/>
          </a:prstGeom>
        </p:spPr>
      </p:pic>
    </p:spTree>
    <p:extLst>
      <p:ext uri="{BB962C8B-B14F-4D97-AF65-F5344CB8AC3E}">
        <p14:creationId xmlns:p14="http://schemas.microsoft.com/office/powerpoint/2010/main" val="1092703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35"/>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p>
            <a:pPr lvl="0"/>
            <a:r>
              <a:rPr lang="vi-VN" dirty="0"/>
              <a:t>a.Vị trí địa lí: </a:t>
            </a:r>
            <a:endParaRPr dirty="0"/>
          </a:p>
        </p:txBody>
      </p:sp>
      <p:sp>
        <p:nvSpPr>
          <p:cNvPr id="982" name="Google Shape;982;p35"/>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p>
            <a:pPr marL="0" lvl="0" indent="0" algn="just"/>
            <a:r>
              <a:rPr lang="vi-VN" sz="2400" dirty="0"/>
              <a:t>Là bán đảo Nam Á, nằm trên trục đường biển từ tây sang Đông.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61950"/>
            <a:ext cx="3747754" cy="42831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82">
                                            <p:txEl>
                                              <p:pRg st="0" end="0"/>
                                            </p:txEl>
                                          </p:spTgt>
                                        </p:tgtEl>
                                        <p:attrNameLst>
                                          <p:attrName>style.visibility</p:attrName>
                                        </p:attrNameLst>
                                      </p:cBhvr>
                                      <p:to>
                                        <p:strVal val="visible"/>
                                      </p:to>
                                    </p:set>
                                    <p:anim calcmode="lin" valueType="num">
                                      <p:cBhvr additive="base">
                                        <p:cTn id="7" dur="500" fill="hold"/>
                                        <p:tgtEl>
                                          <p:spTgt spid="98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8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35"/>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p>
            <a:pPr lvl="0"/>
            <a:r>
              <a:rPr lang="en-US" dirty="0"/>
              <a:t>b. </a:t>
            </a:r>
            <a:r>
              <a:rPr lang="en-US" dirty="0" err="1"/>
              <a:t>Địa</a:t>
            </a:r>
            <a:r>
              <a:rPr lang="en-US" dirty="0"/>
              <a:t> </a:t>
            </a:r>
            <a:r>
              <a:rPr lang="en-US" dirty="0" err="1"/>
              <a:t>hình</a:t>
            </a:r>
            <a:r>
              <a:rPr lang="en-US" dirty="0"/>
              <a:t>:</a:t>
            </a:r>
          </a:p>
        </p:txBody>
      </p:sp>
      <p:sp>
        <p:nvSpPr>
          <p:cNvPr id="982" name="Google Shape;982;p35"/>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p>
            <a:pPr marL="0" lvl="0" indent="0" algn="just"/>
            <a:r>
              <a:rPr lang="vi-VN" sz="2000" dirty="0"/>
              <a:t>+ </a:t>
            </a:r>
            <a:r>
              <a:rPr lang="vi-VN" sz="2000" u="sng" dirty="0">
                <a:solidFill>
                  <a:srgbClr val="0070C0"/>
                </a:solidFill>
              </a:rPr>
              <a:t>Phía Bắc </a:t>
            </a:r>
            <a:r>
              <a:rPr lang="vi-VN" sz="2000" dirty="0"/>
              <a:t>bao bọc bởi một vòng cung khổng lồ - dãy Hi-ma-lay-a. </a:t>
            </a:r>
          </a:p>
          <a:p>
            <a:pPr marL="0" lvl="0" indent="0" algn="just"/>
            <a:r>
              <a:rPr lang="vi-VN" sz="2000" dirty="0"/>
              <a:t>+ </a:t>
            </a:r>
            <a:r>
              <a:rPr lang="vi-VN" sz="2000" u="sng" dirty="0">
                <a:solidFill>
                  <a:srgbClr val="002060"/>
                </a:solidFill>
              </a:rPr>
              <a:t>Ở giữa</a:t>
            </a:r>
            <a:r>
              <a:rPr lang="vi-VN" sz="2000" dirty="0"/>
              <a:t>: Đồng bằng Ấn – Hằng rộng lớn.</a:t>
            </a:r>
          </a:p>
          <a:p>
            <a:pPr marL="0" lvl="0" indent="0" algn="just"/>
            <a:r>
              <a:rPr lang="vi-VN" sz="2000" dirty="0"/>
              <a:t>+ </a:t>
            </a:r>
            <a:r>
              <a:rPr lang="vi-VN" sz="2000" u="sng" dirty="0">
                <a:solidFill>
                  <a:srgbClr val="002060"/>
                </a:solidFill>
              </a:rPr>
              <a:t>Phía Nam: </a:t>
            </a:r>
            <a:r>
              <a:rPr lang="vi-VN" sz="2000" dirty="0"/>
              <a:t>Cao nguyên Đê-can nhiều núi đá hiểm trở.</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61950"/>
            <a:ext cx="3747754" cy="4283147"/>
          </a:xfrm>
          <a:prstGeom prst="rect">
            <a:avLst/>
          </a:prstGeom>
        </p:spPr>
      </p:pic>
    </p:spTree>
    <p:extLst>
      <p:ext uri="{BB962C8B-B14F-4D97-AF65-F5344CB8AC3E}">
        <p14:creationId xmlns:p14="http://schemas.microsoft.com/office/powerpoint/2010/main" val="133096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82">
                                            <p:txEl>
                                              <p:pRg st="0" end="0"/>
                                            </p:txEl>
                                          </p:spTgt>
                                        </p:tgtEl>
                                        <p:attrNameLst>
                                          <p:attrName>style.visibility</p:attrName>
                                        </p:attrNameLst>
                                      </p:cBhvr>
                                      <p:to>
                                        <p:strVal val="visible"/>
                                      </p:to>
                                    </p:set>
                                    <p:animEffect transition="in" filter="wipe(down)">
                                      <p:cBhvr>
                                        <p:cTn id="7" dur="500"/>
                                        <p:tgtEl>
                                          <p:spTgt spid="9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82">
                                            <p:txEl>
                                              <p:pRg st="1" end="1"/>
                                            </p:txEl>
                                          </p:spTgt>
                                        </p:tgtEl>
                                        <p:attrNameLst>
                                          <p:attrName>style.visibility</p:attrName>
                                        </p:attrNameLst>
                                      </p:cBhvr>
                                      <p:to>
                                        <p:strVal val="visible"/>
                                      </p:to>
                                    </p:set>
                                    <p:animEffect transition="in" filter="circle(in)">
                                      <p:cBhvr>
                                        <p:cTn id="12" dur="2000"/>
                                        <p:tgtEl>
                                          <p:spTgt spid="9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8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yramid Infographics by Slidesgo">
  <a:themeElements>
    <a:clrScheme name="Simple Light">
      <a:dk1>
        <a:srgbClr val="000000"/>
      </a:dk1>
      <a:lt1>
        <a:srgbClr val="FFFFFF"/>
      </a:lt1>
      <a:dk2>
        <a:srgbClr val="595959"/>
      </a:dk2>
      <a:lt2>
        <a:srgbClr val="EEEEEE"/>
      </a:lt2>
      <a:accent1>
        <a:srgbClr val="5EB2FC"/>
      </a:accent1>
      <a:accent2>
        <a:srgbClr val="69E781"/>
      </a:accent2>
      <a:accent3>
        <a:srgbClr val="869FB2"/>
      </a:accent3>
      <a:accent4>
        <a:srgbClr val="4949E7"/>
      </a:accent4>
      <a:accent5>
        <a:srgbClr val="FCBD24"/>
      </a:accent5>
      <a:accent6>
        <a:srgbClr val="EC3A3B"/>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TotalTime>
  <Words>774</Words>
  <Application>Microsoft Office PowerPoint</Application>
  <PresentationFormat>On-screen Show (16:9)</PresentationFormat>
  <Paragraphs>104</Paragraphs>
  <Slides>29</Slides>
  <Notes>21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29</vt:i4>
      </vt:variant>
    </vt:vector>
  </HeadingPairs>
  <TitlesOfParts>
    <vt:vector size="42" baseType="lpstr">
      <vt:lpstr>Arial</vt:lpstr>
      <vt:lpstr>Courier New</vt:lpstr>
      <vt:lpstr>Fira Sans Extra Condensed</vt:lpstr>
      <vt:lpstr>Fira Sans Extra Condensed Medium</vt:lpstr>
      <vt:lpstr>Livvic</vt:lpstr>
      <vt:lpstr>Open Sans</vt:lpstr>
      <vt:lpstr>PT Serif</vt:lpstr>
      <vt:lpstr>Roboto</vt:lpstr>
      <vt:lpstr>Roboto Condensed Light</vt:lpstr>
      <vt:lpstr>Times New Roman</vt:lpstr>
      <vt:lpstr>Wingdings</vt:lpstr>
      <vt:lpstr>Lección de Historia de España by Slidesgo</vt:lpstr>
      <vt:lpstr>Pyramid Infographics by Slidesgo</vt:lpstr>
      <vt:lpstr>  TUẦN 7- TIẾT13 +14  BÀI 8: ẤN ĐỘ CỔ ĐẠI  ( 2 TIẾT)</vt:lpstr>
      <vt:lpstr>NỘI DUNG CHÍNH</vt:lpstr>
      <vt:lpstr>XÁC ĐỊNH VẤN ĐỀ</vt:lpstr>
      <vt:lpstr>PowerPoint Presentation</vt:lpstr>
      <vt:lpstr>Giới Thiệu</vt:lpstr>
      <vt:lpstr>I.Điều kiện tự nhiên</vt:lpstr>
      <vt:lpstr>PowerPoint Presentation</vt:lpstr>
      <vt:lpstr>a.Vị trí địa lí: </vt:lpstr>
      <vt:lpstr>b. Địa hình:</vt:lpstr>
      <vt:lpstr>c.Khí hậu:</vt:lpstr>
      <vt:lpstr>d.Sông ngòi: </vt:lpstr>
      <vt:lpstr>d.Sông ngòi: </vt:lpstr>
      <vt:lpstr>II.Xã hội Ấn Độ cổ đại</vt:lpstr>
      <vt:lpstr>Sơ đồ các đẳng cấp trong xã hội Ấn Độ cổ đại</vt:lpstr>
      <vt:lpstr>II.Xã hội Ấn Độ cổ đại</vt:lpstr>
      <vt:lpstr>III.Những thành tựu văn hoá tiêu biểu</vt:lpstr>
      <vt:lpstr>Thành tựu tiêu biểu</vt:lpstr>
      <vt:lpstr>Tôn giáo </vt:lpstr>
      <vt:lpstr>Sử thi Ma-ha-bha-ra-ta và Ra-ma-y-a-na</vt:lpstr>
      <vt:lpstr>Chữ viết</vt:lpstr>
      <vt:lpstr>Cột đá A-sô-ca </vt:lpstr>
      <vt:lpstr>Đại bảo tháp San-chi</vt:lpstr>
      <vt:lpstr>Toán học </vt:lpstr>
      <vt:lpstr>PowerPoint Presentation</vt:lpstr>
      <vt:lpstr>LUYỆN TẬP</vt:lpstr>
      <vt:lpstr>Sự phân hóa trong xã hội cổ đại Ấn Độ được biểu hiện như thế nào?</vt:lpstr>
      <vt:lpstr>VẬN DỤNG</vt:lpstr>
      <vt:lpstr>Viết đoạn văn ngắn mô tả một thành tựu văn hóa của Ấn Độ có ảnh hưởng tới văn hóa Việt Nam.</vt:lpstr>
      <vt:lpstr>CÁM ƠN SỰ THEO DÕI CỦA QUÝ THẦY, CÔ VÀ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ẤN ĐỘ CỔ ĐẠI</dc:title>
  <dc:creator>DUNG</dc:creator>
  <cp:lastModifiedBy>hkdung.bdq3@hcm.edu.vn</cp:lastModifiedBy>
  <cp:revision>22</cp:revision>
  <dcterms:modified xsi:type="dcterms:W3CDTF">2021-10-15T13:18:15Z</dcterms:modified>
</cp:coreProperties>
</file>