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418" r:id="rId3"/>
    <p:sldId id="425" r:id="rId4"/>
    <p:sldId id="420" r:id="rId5"/>
    <p:sldId id="426" r:id="rId6"/>
    <p:sldId id="421" r:id="rId7"/>
    <p:sldId id="422" r:id="rId8"/>
    <p:sldId id="424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E20A8D-67C4-4849-B0A8-5540FB03B761}" type="datetimeFigureOut">
              <a:rPr lang="vi-VN" smtClean="0"/>
              <a:t>28/09/2021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F76BE-ACCA-4F6A-BB0D-DB69E0E28FE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43366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7353-30EB-4A48-80EB-173D804AEF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6106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7353-30EB-4A48-80EB-173D804AEF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3251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7353-30EB-4A48-80EB-173D804AEF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0874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7353-30EB-4A48-80EB-173D804AEF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27397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7353-30EB-4A48-80EB-173D804AEF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6461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7353-30EB-4A48-80EB-173D804AEF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05615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7353-30EB-4A48-80EB-173D804AEF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27420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7353-30EB-4A48-80EB-173D804AEF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9522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25040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60628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56488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58989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23995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矩形 8"/>
          <p:cNvSpPr/>
          <p:nvPr userDrawn="1"/>
        </p:nvSpPr>
        <p:spPr>
          <a:xfrm>
            <a:off x="8880414" y="6431122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优秀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Word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www.1ppt.com/word/              Excel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www.1ppt.com/excel/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www.1ppt.com/ziliao/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www.1ppt.com/fanwen/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www.1ppt.com/shiti/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www.1ppt.com/jiaoan/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endParaRPr kumimoji="0" lang="zh-CN" altLang="en-US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5071967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71859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756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36309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83443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44395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160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5c95d9be9ffa50fc92ed5552156a00c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65017" y="-642336"/>
            <a:ext cx="11097491" cy="361061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AEBF4C5-B914-4CDB-B83E-AF226A32B5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0475" y="149514"/>
            <a:ext cx="8614395" cy="265199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2875619-492F-4A86-B809-F906F66E344F}"/>
              </a:ext>
            </a:extLst>
          </p:cNvPr>
          <p:cNvSpPr txBox="1"/>
          <p:nvPr/>
        </p:nvSpPr>
        <p:spPr>
          <a:xfrm>
            <a:off x="180110" y="272626"/>
            <a:ext cx="2604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PHẦN LỊCH SỬ</a:t>
            </a:r>
            <a:endParaRPr kumimoji="0" lang="vi-VN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0841" y="5212193"/>
            <a:ext cx="4031331" cy="1641650"/>
          </a:xfrm>
          <a:prstGeom prst="rect">
            <a:avLst/>
          </a:prstGeom>
        </p:spPr>
      </p:pic>
      <p:pic>
        <p:nvPicPr>
          <p:cNvPr id="17" name="图片 3" descr="dbbdf7ebe7fa68866d08b93311b00402">
            <a:extLst>
              <a:ext uri="{FF2B5EF4-FFF2-40B4-BE49-F238E27FC236}">
                <a16:creationId xmlns:a16="http://schemas.microsoft.com/office/drawing/2014/main" id="{5693FA9D-3940-41D5-B70E-9221B3C16175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5512" y="0"/>
            <a:ext cx="11120550" cy="168513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03DA09E-DA02-4401-84DE-D8C39498FDB3}"/>
              </a:ext>
            </a:extLst>
          </p:cNvPr>
          <p:cNvSpPr txBox="1"/>
          <p:nvPr/>
        </p:nvSpPr>
        <p:spPr>
          <a:xfrm>
            <a:off x="1983525" y="453809"/>
            <a:ext cx="7841672" cy="661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20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ÔN LẠI NỘI DUNG( TIẾT 1-BÀI 5)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162F4A0-E17B-4988-8529-63B05DFFB5D4}"/>
              </a:ext>
            </a:extLst>
          </p:cNvPr>
          <p:cNvPicPr/>
          <p:nvPr/>
        </p:nvPicPr>
        <p:blipFill>
          <a:blip r:embed="rId6"/>
          <a:stretch>
            <a:fillRect/>
          </a:stretch>
        </p:blipFill>
        <p:spPr>
          <a:xfrm>
            <a:off x="0" y="1645857"/>
            <a:ext cx="12191999" cy="521214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344841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0841" y="5212193"/>
            <a:ext cx="4031331" cy="164165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CEA41F4-711B-4A0C-B59B-FE316292046C}"/>
              </a:ext>
            </a:extLst>
          </p:cNvPr>
          <p:cNvSpPr txBox="1"/>
          <p:nvPr/>
        </p:nvSpPr>
        <p:spPr>
          <a:xfrm>
            <a:off x="0" y="436106"/>
            <a:ext cx="12202171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5400" u="sng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TUẦN 4-Tiết 9</a:t>
            </a:r>
            <a:r>
              <a:rPr lang="en-US" altLang="zh-CN" sz="5400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_BÀI 5( TIẾT 2)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SỰ CHUYỂN BIẾN TỪ XÃ HỘI NGUYÊN THUỶ SANG XÃ HỘI CÓ GIAI CẤP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BB75BF-B127-4AA6-9FE0-7C9DF60AC4D5}"/>
              </a:ext>
            </a:extLst>
          </p:cNvPr>
          <p:cNvSpPr txBox="1"/>
          <p:nvPr/>
        </p:nvSpPr>
        <p:spPr>
          <a:xfrm>
            <a:off x="107018" y="3105834"/>
            <a:ext cx="98814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600" dirty="0" err="1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III.Việt</a:t>
            </a:r>
            <a:r>
              <a:rPr lang="en-US" altLang="zh-CN" sz="3600" dirty="0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Nam </a:t>
            </a:r>
            <a:r>
              <a:rPr lang="en-US" altLang="zh-CN" sz="3600" dirty="0" err="1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cuối</a:t>
            </a:r>
            <a:r>
              <a:rPr lang="en-US" altLang="zh-CN" sz="3600" dirty="0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thời</a:t>
            </a:r>
            <a:r>
              <a:rPr lang="en-US" altLang="zh-CN" sz="3600" dirty="0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kỳ</a:t>
            </a:r>
            <a:r>
              <a:rPr lang="en-US" altLang="zh-CN" sz="3600" dirty="0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nguyên</a:t>
            </a:r>
            <a:r>
              <a:rPr lang="en-US" altLang="zh-CN" sz="3600" dirty="0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thuỷ</a:t>
            </a:r>
            <a:endParaRPr kumimoji="0" lang="en-US" altLang="zh-CN" sz="3600" b="1" i="0" u="none" strike="noStrike" kern="1200" cap="none" spc="20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字体管家棉花糖" panose="00020600040101010101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4881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2CEA41F4-711B-4A0C-B59B-FE316292046C}"/>
              </a:ext>
            </a:extLst>
          </p:cNvPr>
          <p:cNvSpPr txBox="1"/>
          <p:nvPr/>
        </p:nvSpPr>
        <p:spPr>
          <a:xfrm>
            <a:off x="0" y="2160775"/>
            <a:ext cx="98814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600" dirty="0" err="1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III.Việt</a:t>
            </a:r>
            <a:r>
              <a:rPr lang="en-US" altLang="zh-CN" sz="3600" dirty="0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Nam </a:t>
            </a:r>
            <a:r>
              <a:rPr lang="en-US" altLang="zh-CN" sz="3600" dirty="0" err="1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cuối</a:t>
            </a:r>
            <a:r>
              <a:rPr lang="en-US" altLang="zh-CN" sz="3600" dirty="0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thời</a:t>
            </a:r>
            <a:r>
              <a:rPr lang="en-US" altLang="zh-CN" sz="3600" dirty="0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kỳ</a:t>
            </a:r>
            <a:r>
              <a:rPr lang="en-US" altLang="zh-CN" sz="3600" dirty="0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nguyên</a:t>
            </a:r>
            <a:r>
              <a:rPr lang="en-US" altLang="zh-CN" sz="3600" dirty="0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solidFill>
                  <a:srgbClr val="C0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thuỷ</a:t>
            </a:r>
            <a:endParaRPr kumimoji="0" lang="en-US" altLang="zh-CN" sz="3600" b="1" i="0" u="none" strike="noStrike" kern="1200" cap="none" spc="20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字体管家棉花糖" panose="00020600040101010101" charset="-122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081B57-CABF-4D58-80AB-6B0A8D6DAF2B}"/>
              </a:ext>
            </a:extLst>
          </p:cNvPr>
          <p:cNvSpPr txBox="1"/>
          <p:nvPr/>
        </p:nvSpPr>
        <p:spPr>
          <a:xfrm>
            <a:off x="0" y="3241429"/>
            <a:ext cx="12192000" cy="26001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Đọc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SGK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trả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lời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câu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hỏi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sau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1.Thời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đại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đồ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đồng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ở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Việt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Nam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bắt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đầu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từ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khi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nào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? ở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đâu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rgbClr val="00B050"/>
                </a:solidFill>
                <a:latin typeface="14"/>
                <a:ea typeface="Times New Roman" panose="02020603050405020304" pitchFamily="18" charset="0"/>
              </a:rPr>
              <a:t>-</a:t>
            </a:r>
            <a:r>
              <a:rPr lang="en-US" sz="2800" dirty="0" err="1">
                <a:solidFill>
                  <a:srgbClr val="00B050"/>
                </a:solidFill>
                <a:latin typeface="14"/>
                <a:ea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rgbClr val="00B050"/>
                </a:solidFill>
                <a:latin typeface="14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14"/>
                <a:ea typeface="Times New Roman" panose="02020603050405020304" pitchFamily="18" charset="0"/>
              </a:rPr>
              <a:t>đây</a:t>
            </a:r>
            <a:r>
              <a:rPr lang="en-US" sz="2800" dirty="0">
                <a:solidFill>
                  <a:srgbClr val="00B050"/>
                </a:solidFill>
                <a:latin typeface="14"/>
                <a:ea typeface="Times New Roman" panose="02020603050405020304" pitchFamily="18" charset="0"/>
              </a:rPr>
              <a:t> 4000 </a:t>
            </a:r>
            <a:r>
              <a:rPr lang="en-US" sz="2800" dirty="0" err="1">
                <a:solidFill>
                  <a:srgbClr val="00B050"/>
                </a:solidFill>
                <a:latin typeface="14"/>
                <a:ea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rgbClr val="00B050"/>
                </a:solidFill>
                <a:latin typeface="14"/>
                <a:ea typeface="Times New Roman" panose="02020603050405020304" pitchFamily="18" charset="0"/>
              </a:rPr>
              <a:t>, ở </a:t>
            </a:r>
            <a:r>
              <a:rPr lang="en-US" sz="2800" dirty="0" err="1">
                <a:solidFill>
                  <a:srgbClr val="00B050"/>
                </a:solidFill>
                <a:latin typeface="14"/>
                <a:ea typeface="Times New Roman" panose="02020603050405020304" pitchFamily="18" charset="0"/>
              </a:rPr>
              <a:t>Phú</a:t>
            </a:r>
            <a:r>
              <a:rPr lang="en-US" sz="2800" dirty="0">
                <a:solidFill>
                  <a:srgbClr val="00B050"/>
                </a:solidFill>
                <a:latin typeface="14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14"/>
                <a:ea typeface="Times New Roman" panose="02020603050405020304" pitchFamily="18" charset="0"/>
              </a:rPr>
              <a:t>Thọ</a:t>
            </a:r>
            <a:r>
              <a:rPr lang="en-US" sz="2800" dirty="0">
                <a:solidFill>
                  <a:srgbClr val="00B050"/>
                </a:solidFill>
                <a:latin typeface="14"/>
                <a:ea typeface="Times New Roman" panose="02020603050405020304" pitchFamily="18" charset="0"/>
              </a:rPr>
              <a:t> , </a:t>
            </a:r>
            <a:r>
              <a:rPr lang="en-US" sz="2800" dirty="0" err="1">
                <a:solidFill>
                  <a:srgbClr val="00B050"/>
                </a:solidFill>
                <a:latin typeface="14"/>
                <a:ea typeface="Times New Roman" panose="02020603050405020304" pitchFamily="18" charset="0"/>
              </a:rPr>
              <a:t>Vĩnh</a:t>
            </a:r>
            <a:r>
              <a:rPr lang="en-US" sz="2800" dirty="0">
                <a:solidFill>
                  <a:srgbClr val="00B050"/>
                </a:solidFill>
                <a:latin typeface="14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14"/>
                <a:ea typeface="Times New Roman" panose="02020603050405020304" pitchFamily="18" charset="0"/>
              </a:rPr>
              <a:t>Phúc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406C52-21B7-4CD7-8EF9-E4023663AA0E}"/>
              </a:ext>
            </a:extLst>
          </p:cNvPr>
          <p:cNvSpPr txBox="1"/>
          <p:nvPr/>
        </p:nvSpPr>
        <p:spPr>
          <a:xfrm>
            <a:off x="588037" y="6339"/>
            <a:ext cx="11285515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5400" u="sng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TUẦN 4-Tiết 9</a:t>
            </a:r>
            <a:r>
              <a:rPr lang="en-US" altLang="zh-CN" sz="5400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_BÀI 5( TIẾT 2)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SỰ CHUYỂN BIẾN TỪ XÃ HỘI NGUYÊN THUỶ SANG XÃ HỘI CÓ GIAI CẤP</a:t>
            </a:r>
          </a:p>
        </p:txBody>
      </p:sp>
    </p:spTree>
    <p:extLst>
      <p:ext uri="{BB962C8B-B14F-4D97-AF65-F5344CB8AC3E}">
        <p14:creationId xmlns:p14="http://schemas.microsoft.com/office/powerpoint/2010/main" val="1364428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2CEA41F4-711B-4A0C-B59B-FE316292046C}"/>
              </a:ext>
            </a:extLst>
          </p:cNvPr>
          <p:cNvSpPr txBox="1"/>
          <p:nvPr/>
        </p:nvSpPr>
        <p:spPr>
          <a:xfrm>
            <a:off x="102921" y="6615"/>
            <a:ext cx="11285515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4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TUẦN 4-Tiết 9</a:t>
            </a: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_BÀI 5( TIẾT 2)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SỰ CHUYỂN BIẾN TỪ XÃ HỘI NGUYÊN THUỶ SANG XÃ HỘI CÓ GIAI CẤP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BB75BF-B127-4AA6-9FE0-7C9DF60AC4D5}"/>
              </a:ext>
            </a:extLst>
          </p:cNvPr>
          <p:cNvSpPr txBox="1"/>
          <p:nvPr/>
        </p:nvSpPr>
        <p:spPr>
          <a:xfrm>
            <a:off x="102921" y="2161051"/>
            <a:ext cx="98814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III.Việt</a:t>
            </a: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Nam </a:t>
            </a:r>
            <a:r>
              <a:rPr kumimoji="0" lang="en-US" altLang="zh-CN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cuối</a:t>
            </a: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thời</a:t>
            </a: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kỳ</a:t>
            </a: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nguyên</a:t>
            </a: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thuỷ</a:t>
            </a:r>
            <a:endParaRPr kumimoji="0" lang="en-US" altLang="zh-CN" sz="3600" b="1" i="0" u="none" strike="noStrike" kern="1200" cap="none" spc="20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字体管家棉花糖" panose="00020600040101010101" charset="-122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E8F23F-39D2-463C-93CC-6799BE0EE44F}"/>
              </a:ext>
            </a:extLst>
          </p:cNvPr>
          <p:cNvSpPr txBox="1"/>
          <p:nvPr/>
        </p:nvSpPr>
        <p:spPr>
          <a:xfrm>
            <a:off x="102921" y="2746576"/>
            <a:ext cx="10665214" cy="3900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2.Sự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xuất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hiện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công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cụ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bằng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kim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loại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đã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có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những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tác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động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như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thế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nào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đối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với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đời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sống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kinh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tế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xã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hội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?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Người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nguyên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thuỷ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mở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rộng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địa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bàn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cư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trú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và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cuộc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sống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tốt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đẹp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hơn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có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sự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phân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công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lao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động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14"/>
              <a:ea typeface="Times New Roman" panose="02020603050405020304" pitchFamily="18" charset="0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Xã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hội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nguyên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thuỷ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tan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rã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nhường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chỗ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cho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xã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hội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có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giai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cấp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(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giàu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và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nghèo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14"/>
                <a:ea typeface="Times New Roman" panose="02020603050405020304" pitchFamily="18" charset="0"/>
                <a:cs typeface="+mn-cs"/>
              </a:rPr>
              <a:t>)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7369051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>
            <a:extLst>
              <a:ext uri="{FF2B5EF4-FFF2-40B4-BE49-F238E27FC236}">
                <a16:creationId xmlns:a16="http://schemas.microsoft.com/office/drawing/2014/main" id="{2BBC4FFD-2CFB-4E37-81FF-1B69A20E6F68}"/>
              </a:ext>
            </a:extLst>
          </p:cNvPr>
          <p:cNvSpPr/>
          <p:nvPr/>
        </p:nvSpPr>
        <p:spPr>
          <a:xfrm>
            <a:off x="108927" y="2129443"/>
            <a:ext cx="11974145" cy="4724400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kumimoji="0" lang="en-US" sz="24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4000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b.Sự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rã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endParaRPr kumimoji="0" lang="en-US" sz="24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trú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nghèo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47024" y="5894773"/>
            <a:ext cx="2355148" cy="959070"/>
          </a:xfrm>
          <a:prstGeom prst="rect">
            <a:avLst/>
          </a:prstGeom>
        </p:spPr>
      </p:pic>
      <p:sp>
        <p:nvSpPr>
          <p:cNvPr id="3" name="Arrow: Right 2">
            <a:extLst>
              <a:ext uri="{FF2B5EF4-FFF2-40B4-BE49-F238E27FC236}">
                <a16:creationId xmlns:a16="http://schemas.microsoft.com/office/drawing/2014/main" id="{5EC586E0-C52F-46E2-A335-11CD09A67E61}"/>
              </a:ext>
            </a:extLst>
          </p:cNvPr>
          <p:cNvSpPr/>
          <p:nvPr/>
        </p:nvSpPr>
        <p:spPr>
          <a:xfrm>
            <a:off x="-163759" y="1014332"/>
            <a:ext cx="1635002" cy="7037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GHI BÀI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1C55F3-014D-4765-847C-F0A16A2354B0}"/>
              </a:ext>
            </a:extLst>
          </p:cNvPr>
          <p:cNvSpPr txBox="1"/>
          <p:nvPr/>
        </p:nvSpPr>
        <p:spPr>
          <a:xfrm>
            <a:off x="1169721" y="0"/>
            <a:ext cx="1128551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TUẦN 4-Tiết 9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_BÀI 5( TIẾT 2)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SỰ CHUYỂN BIẾN TỪ XÃ HỘI NGUYÊN THUỶ SANG XÃ HỘI CÓ GIAI CẤP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6E9BFDF-2E19-45CF-9A0F-2C4347B4B859}"/>
              </a:ext>
            </a:extLst>
          </p:cNvPr>
          <p:cNvSpPr txBox="1"/>
          <p:nvPr/>
        </p:nvSpPr>
        <p:spPr>
          <a:xfrm>
            <a:off x="1471243" y="1520519"/>
            <a:ext cx="98814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III.Việt</a:t>
            </a: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Nam </a:t>
            </a:r>
            <a:r>
              <a:rPr kumimoji="0" lang="en-US" altLang="zh-CN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cuối</a:t>
            </a: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thời</a:t>
            </a: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kỳ</a:t>
            </a: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nguyên</a:t>
            </a: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thuỷ</a:t>
            </a:r>
            <a:endParaRPr kumimoji="0" lang="en-US" altLang="zh-CN" sz="3600" b="1" i="0" u="none" strike="noStrike" kern="1200" cap="none" spc="20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字体管家棉花糖" panose="00020600040101010101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1717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3" descr="dbbdf7ebe7fa68866d08b93311b00402">
            <a:extLst>
              <a:ext uri="{FF2B5EF4-FFF2-40B4-BE49-F238E27FC236}">
                <a16:creationId xmlns:a16="http://schemas.microsoft.com/office/drawing/2014/main" id="{5693FA9D-3940-41D5-B70E-9221B3C16175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65564" y="115410"/>
            <a:ext cx="7615102" cy="156972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03DA09E-DA02-4401-84DE-D8C39498FDB3}"/>
              </a:ext>
            </a:extLst>
          </p:cNvPr>
          <p:cNvSpPr txBox="1"/>
          <p:nvPr/>
        </p:nvSpPr>
        <p:spPr>
          <a:xfrm>
            <a:off x="2354450" y="476850"/>
            <a:ext cx="3018665" cy="661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20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LUYỆN TẬP-</a:t>
            </a: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47024" y="5894773"/>
            <a:ext cx="2355148" cy="95907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1A5DE0D-DEA7-4090-887C-D287C39896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4008" y="1668155"/>
            <a:ext cx="7789717" cy="115494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A7221FF-EF3E-4104-8D2D-008E2B3DD9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38145" y="3385567"/>
            <a:ext cx="8815580" cy="96325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61ED49B-20C8-4CDC-AF41-A320F5E72D37}"/>
              </a:ext>
            </a:extLst>
          </p:cNvPr>
          <p:cNvSpPr txBox="1"/>
          <p:nvPr/>
        </p:nvSpPr>
        <p:spPr>
          <a:xfrm>
            <a:off x="2816128" y="487333"/>
            <a:ext cx="6691745" cy="661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20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28205993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3" descr="dbbdf7ebe7fa68866d08b93311b00402">
            <a:extLst>
              <a:ext uri="{FF2B5EF4-FFF2-40B4-BE49-F238E27FC236}">
                <a16:creationId xmlns:a16="http://schemas.microsoft.com/office/drawing/2014/main" id="{5693FA9D-3940-41D5-B70E-9221B3C16175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22764" y="115410"/>
            <a:ext cx="8659091" cy="1569720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47024" y="5894773"/>
            <a:ext cx="2355148" cy="95907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37E866B-035F-45E8-AB0C-BC4FEE177E40}"/>
              </a:ext>
            </a:extLst>
          </p:cNvPr>
          <p:cNvSpPr txBox="1"/>
          <p:nvPr/>
        </p:nvSpPr>
        <p:spPr>
          <a:xfrm>
            <a:off x="5089529" y="438605"/>
            <a:ext cx="4132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FF0000"/>
                </a:solidFill>
              </a:rPr>
              <a:t>DẶN DÒ</a:t>
            </a:r>
            <a:endParaRPr lang="vi-VN" sz="54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E7B12D-3F3B-4096-B0CF-7371F0F86940}"/>
              </a:ext>
            </a:extLst>
          </p:cNvPr>
          <p:cNvSpPr txBox="1"/>
          <p:nvPr/>
        </p:nvSpPr>
        <p:spPr>
          <a:xfrm>
            <a:off x="96982" y="2008325"/>
            <a:ext cx="120950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1.Xem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2(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III-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lms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2.HS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lms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nộp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3.Đọc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6_AI CẬP CỔ ĐẠI</a:t>
            </a:r>
          </a:p>
          <a:p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4.CHÚC CÁC BẠN HS LUÔN BÌNH AN NHÉ</a:t>
            </a:r>
          </a:p>
          <a:p>
            <a:endParaRPr lang="vi-VN" sz="4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7604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423</Words>
  <Application>Microsoft Office PowerPoint</Application>
  <PresentationFormat>Widescreen</PresentationFormat>
  <Paragraphs>45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14</vt:lpstr>
      <vt:lpstr>Arial</vt:lpstr>
      <vt:lpstr>Calibri</vt:lpstr>
      <vt:lpstr>Calibri Light</vt:lpstr>
      <vt:lpstr>Times New Roman</vt:lpstr>
      <vt:lpstr>第一PPT，www.1ppt.com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hkdung.bdq3@hcm.edu.vn</dc:creator>
  <cp:lastModifiedBy>hkdung.bdq3@hcm.edu.vn</cp:lastModifiedBy>
  <cp:revision>2</cp:revision>
  <dcterms:created xsi:type="dcterms:W3CDTF">2021-09-19T13:15:52Z</dcterms:created>
  <dcterms:modified xsi:type="dcterms:W3CDTF">2021-09-28T13:30:49Z</dcterms:modified>
</cp:coreProperties>
</file>