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6AE4-6199-4E2B-BB46-BEC5EE34C5E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466A-BC11-4D07-8B52-8CDF6526D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6AE4-6199-4E2B-BB46-BEC5EE34C5E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466A-BC11-4D07-8B52-8CDF6526D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6AE4-6199-4E2B-BB46-BEC5EE34C5E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466A-BC11-4D07-8B52-8CDF6526D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6AE4-6199-4E2B-BB46-BEC5EE34C5E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466A-BC11-4D07-8B52-8CDF6526D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6AE4-6199-4E2B-BB46-BEC5EE34C5E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466A-BC11-4D07-8B52-8CDF6526D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6AE4-6199-4E2B-BB46-BEC5EE34C5E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466A-BC11-4D07-8B52-8CDF6526D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6AE4-6199-4E2B-BB46-BEC5EE34C5E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466A-BC11-4D07-8B52-8CDF6526D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6AE4-6199-4E2B-BB46-BEC5EE34C5E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466A-BC11-4D07-8B52-8CDF6526D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6AE4-6199-4E2B-BB46-BEC5EE34C5E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466A-BC11-4D07-8B52-8CDF6526D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6AE4-6199-4E2B-BB46-BEC5EE34C5E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466A-BC11-4D07-8B52-8CDF6526D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6AE4-6199-4E2B-BB46-BEC5EE34C5E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466A-BC11-4D07-8B52-8CDF6526D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76AE4-6199-4E2B-BB46-BEC5EE34C5E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C466A-BC11-4D07-8B52-8CDF6526D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ower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90600" y="2133600"/>
            <a:ext cx="70104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           Week 7 – Period 21</a:t>
            </a:r>
          </a:p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PHẦN HS TỰ HỌC – GV HƯỚNG DẪN.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Unit Four :   </a:t>
            </a:r>
            <a:r>
              <a:rPr lang="en-US" sz="5400" dirty="0" smtClean="0">
                <a:solidFill>
                  <a:srgbClr val="FF0000"/>
                </a:solidFill>
                <a:latin typeface=".VnCooper" pitchFamily="34" charset="0"/>
                <a:cs typeface="Arial" pitchFamily="34" charset="0"/>
              </a:rPr>
              <a:t>AT SCHOOL</a:t>
            </a:r>
          </a:p>
          <a:p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         A6 and A7</a:t>
            </a:r>
            <a:endParaRPr lang="en-US" sz="36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"/>
            <a:ext cx="72390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Week 7 – Period 21</a:t>
            </a:r>
          </a:p>
          <a:p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Uint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4: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AT SCHOOL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(Cont)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 HS </a:t>
            </a:r>
            <a:r>
              <a:rPr lang="en-U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GV </a:t>
            </a:r>
            <a:r>
              <a:rPr lang="en-U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dẫn</a:t>
            </a:r>
            <a:endParaRPr lang="en-US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A6/ Read : (page 44,45) (HS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trả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đúng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sai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Uniyt 4 A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00"/>
            <a:ext cx="5943600" cy="4953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096000" y="1810464"/>
            <a:ext cx="30480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New words: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*a little different from: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hơi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*school uniform (n):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phục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*break (n):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giải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lao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*20-minute break: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giải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phút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*School cafeteria: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căn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trường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*snack (n):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món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ăn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nhanh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*popular (</a:t>
            </a:r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adj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phổ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biến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*after-school activities: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học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*baseball (n):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bóng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chày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nyt 4 A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8305800" y="2514600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05800" y="3352800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43800" y="4114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0" y="49530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0" y="5791200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Khối 7- 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609600"/>
            <a:ext cx="7772399" cy="4419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1524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A7/ Play with words. (page 45). HS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hiểu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5029200"/>
            <a:ext cx="838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*Home Economics: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môn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dinh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dưỡng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*study the past:    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kiện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quá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khứ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*how the world changes:  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giới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thay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đổi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nào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*rivers and mountain ranges: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dòng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sông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dãy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núi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*several classes:    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vài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tiết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học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Rememb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152400"/>
            <a:ext cx="883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REMEMBER: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Phần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ghi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nhớ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HS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ôn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lại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cấu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trúc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câu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ngữ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pháp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(page 46)</a:t>
            </a:r>
            <a:endParaRPr lang="en-US" sz="20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057400"/>
            <a:ext cx="7239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HOMEWORK:</a:t>
            </a:r>
          </a:p>
          <a:p>
            <a:pPr>
              <a:buFont typeface="Arial" charset="0"/>
              <a:buChar char="•"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Review new words and grammar.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*Prepare next lesson.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D:\hoa văn 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3657600"/>
            <a:ext cx="4648200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252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14</cp:revision>
  <dcterms:created xsi:type="dcterms:W3CDTF">2021-10-14T12:47:28Z</dcterms:created>
  <dcterms:modified xsi:type="dcterms:W3CDTF">2021-10-17T11:38:47Z</dcterms:modified>
</cp:coreProperties>
</file>