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547F47-7D28-4C6A-8F9D-58717E508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7DBBC5-36AF-42B3-A982-FF61BF949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20AC86-2904-4693-8DC8-738C01B7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38ECBC-1213-444A-94F4-4F730C5E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FC0D18-A869-4411-A708-D731EBA7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19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118C6-4886-485E-9B91-F46CBD99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527DD0-1CB9-4598-A11D-CFD895579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D015B8-108F-4AA9-99F3-15DB6E6E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D55789-430F-467D-B36C-2EE5DCA5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63B611-95AF-4A39-885F-098AF2A5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95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6CD44A-A6AD-4C01-90D5-56A70C5BE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CD9346-F1E6-4680-BA38-1B18D45F4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14D33F-CFA9-4CA3-A562-7A7929F2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B865DA-EACB-499F-91D2-ACDF16C4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CCA201-032B-4DF6-AD75-F210E130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88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6D688-344F-4FCD-8E3A-F5860BAF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0F7733-2DB8-4BEC-96C2-59A4376A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04C680-5F5E-4C7B-A964-ADCEEAF3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FE4CCE-0D66-4434-ABBD-EAEA51B3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861B6D-F007-4506-AF08-6D78330B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1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2E2108-47DB-4EEA-AD09-2E9260B5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A3A56F-3C86-444A-A7A0-5C8B93E7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B641F7-6555-498D-B966-8CB45D81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A25411-7F86-477D-978B-1D6B6AAB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F18A2A-5F3E-4D22-8BB3-BA59609D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12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3526A-359B-474E-9912-AA3A4D1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BCFD8-AB54-4437-9C8D-31156D248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94D39E-6867-4D6F-BD92-50ED8BD6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ECFB1D-1F8A-41B6-8860-17B751B3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26F25B-A114-4C42-A74C-F647DF2A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6EB289-3D07-4195-AF1D-066E202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24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0F629-4D60-4D94-BB78-AB7049AA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21FAE6-DBC0-4739-BE54-A86861FD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134064-7408-4A5A-8F71-3468EA770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E8615A-D10F-4ECD-9BA9-14E6D63D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F38E95-5770-4088-A667-8CC5B1F50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A15B72-D0EA-4361-9E9D-BE3B58CB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A4D45D-D279-4390-AEFE-DF7FACB4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F2589C-D391-49EA-85E7-503AB9B1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7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0D3A0E-12C7-49CB-8BDC-D501ADB7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6A3D6A-00A7-4CC5-A522-0F32AFFC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3292F7-CD99-4E2E-91DD-2372CDE6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3BB0F9-07A2-4634-9FEB-A8D1755F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71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925609-00D3-425E-A559-83E3D15D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869AAB-A2E2-4F2C-BF96-49DF1B9B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4E7504-6242-4DF6-8204-0D16DBD1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1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33FCFD-5D66-407F-AB21-A7F354C6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8A4AF-129D-46E8-AECD-2188C4B8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3E61C9-32B0-4D7E-BB92-BE73C98F8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34DEB2-210B-46AB-B7BD-3BFB6ABC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1426AD-B6E6-4091-B0FE-DCF89977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AD06F7-A257-490E-8EF4-7F681768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39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1F11AD-C17E-49FC-8233-06683218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88B25D-518E-483F-9E4D-F2C07936E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F8D184-52D3-4D1C-A949-DD6E5DE5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FAD3A4-62A0-49E2-BC8C-A2D74482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E1255D-794F-4684-8216-FA4B7E09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145502-0D0B-40E1-ABC8-9143D894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8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09FCEC5-1DE0-420A-8DCD-F8B70D84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4C33B9-5B83-469C-9185-8EEB861B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BD4934-9D53-458B-9D75-ED880F4AF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27FD-7E65-4E60-BF4C-7A57675EF21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FFCD8F-5674-4A11-9373-D97988DC5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06EFBD-F701-4E73-B587-D6CBF3C8B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B533-B191-4D1B-B2AC-58ABA6274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917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36BAA9-B34C-40D5-AF54-FC838A81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74" y="0"/>
            <a:ext cx="5169296" cy="6752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6641" y="1345475"/>
            <a:ext cx="3596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WEEK  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MODULE: 1B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.VnBlack" pitchFamily="34" charset="0"/>
                <a:cs typeface="Arial" pitchFamily="34" charset="0"/>
              </a:rPr>
              <a:t>HELP AROUND THE HOUSE</a:t>
            </a:r>
            <a:endParaRPr lang="en-US" sz="5400" dirty="0">
              <a:solidFill>
                <a:srgbClr val="FF0000"/>
              </a:solidFill>
              <a:latin typeface=".Vn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5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B09B32-7FCC-4E88-B4B9-D4B31085C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56" y="366285"/>
            <a:ext cx="9402487" cy="6125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04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8B474F-2DB7-4B80-ACD3-56F6E934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4" y="594917"/>
            <a:ext cx="9078592" cy="5668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90DC63-3B41-4AEC-9417-9D980856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33" y="0"/>
            <a:ext cx="498655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1509" y="1162594"/>
            <a:ext cx="44283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WEEK  8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MODULE:  1B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(Cont)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.VnBlack" pitchFamily="34" charset="0"/>
                <a:cs typeface="Arial" pitchFamily="34" charset="0"/>
              </a:rPr>
              <a:t>HELP AROUND THE HOUSE</a:t>
            </a:r>
            <a:endParaRPr lang="en-US" sz="5400" dirty="0">
              <a:solidFill>
                <a:srgbClr val="FF0000"/>
              </a:solidFill>
              <a:latin typeface=".Vn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3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7526E1-0EFE-4071-B3C4-CA64DBEE9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5" y="556811"/>
            <a:ext cx="9135750" cy="5744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0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C53DB2-93B4-489A-A39E-6B8BE83D9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8" y="273422"/>
            <a:ext cx="10719027" cy="6445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0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42A82B-CF32-489D-A2F6-45EE47EF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51" y="356759"/>
            <a:ext cx="9116697" cy="614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8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EFE6E2-89D4-4372-BC5A-93EBE6D8B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88" y="461548"/>
            <a:ext cx="9307224" cy="5934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43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0E0E2A-9250-467D-9838-43ED7FC4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9" y="480601"/>
            <a:ext cx="9392961" cy="5896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85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74E9D8-F34E-4391-B337-FE7F5E83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74" y="394864"/>
            <a:ext cx="6639852" cy="606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22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BA6A4-F004-4758-9CC5-67574C46D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40" y="585390"/>
            <a:ext cx="9269119" cy="5687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4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92349-6C1C-4F02-A32B-AB009C01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969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MODULE 1B</a:t>
            </a:r>
          </a:p>
        </p:txBody>
      </p:sp>
    </p:spTree>
    <p:extLst>
      <p:ext uri="{BB962C8B-B14F-4D97-AF65-F5344CB8AC3E}">
        <p14:creationId xmlns="" xmlns:p14="http://schemas.microsoft.com/office/powerpoint/2010/main" val="41122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A5E868-F5CE-4A7E-8CD7-9F511262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0" y="785443"/>
            <a:ext cx="9059539" cy="5287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11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1F21FF-4689-4D54-AD66-62075EA54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0" y="423443"/>
            <a:ext cx="9631119" cy="6011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5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811DEB-E42B-4396-9998-E5B21ABF2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40" y="356759"/>
            <a:ext cx="9631119" cy="614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2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AEF80A-9704-4C2D-9A7C-C7508694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499653"/>
            <a:ext cx="9002381" cy="5858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6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C2922-D549-4326-A3D3-B365530BB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243133"/>
            <a:ext cx="10566030" cy="6614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8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387CE3-9955-4B52-A302-E7AC9297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301322"/>
            <a:ext cx="10681074" cy="6430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6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2A05BA-4085-44EA-9745-4A9B2A37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74545"/>
            <a:ext cx="9504712" cy="5969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9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9591CB-0E44-4179-8F08-0E110F491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261855"/>
            <a:ext cx="10389703" cy="6432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68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</Words>
  <Application>Microsoft Office PowerPoint</Application>
  <PresentationFormat>Custom</PresentationFormat>
  <Paragraphs>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MODULE 1B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</cp:revision>
  <dcterms:created xsi:type="dcterms:W3CDTF">2021-10-16T05:04:08Z</dcterms:created>
  <dcterms:modified xsi:type="dcterms:W3CDTF">2021-10-17T11:48:49Z</dcterms:modified>
</cp:coreProperties>
</file>