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3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E1E0-5F05-4CFB-99D6-11308EB7DF6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4B3A-DABA-431B-B120-FA131FE4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31" y="1930791"/>
            <a:ext cx="10255348" cy="26165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TẠO 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DÁNG VÀ TRANG TRÍ</a:t>
            </a:r>
            <a:b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LỌ HOA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5748" y="126376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MĨ THUẬT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83" y="1267530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9332" y="5997523"/>
            <a:ext cx="43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7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383" y="548005"/>
            <a:ext cx="595448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359" y="2160950"/>
            <a:ext cx="8540933" cy="27463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TRANH PHONG CẢNH ”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483" y="1483319"/>
            <a:ext cx="7851404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7483" y="642227"/>
            <a:ext cx="8195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55835" y="2733685"/>
            <a:ext cx="7585660" cy="16515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7483" y="4216839"/>
            <a:ext cx="8050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5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75" y="388603"/>
            <a:ext cx="8875643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483" y="1051384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02875" y="2183179"/>
            <a:ext cx="8748794" cy="2527434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</a:rPr>
              <a:t>Lọ hoa có rất nhiều hình dáng khác nhau: loại to, loại nhỏ,... cân đối qua trục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</a:rPr>
              <a:t>Họa tiết trang trí thường là: hoa, lá, chim, phong cảnh…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Màu sắc thường trang nhã nhẹ nhàng.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5125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5" y="171566"/>
            <a:ext cx="10515600" cy="8165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82" y="1026933"/>
            <a:ext cx="4096756" cy="559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5" y="1026933"/>
            <a:ext cx="4063931" cy="559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67" y="979716"/>
            <a:ext cx="4139417" cy="5645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14" y="949321"/>
            <a:ext cx="4365028" cy="584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20" y="949322"/>
            <a:ext cx="4293672" cy="584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11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237" y="193430"/>
            <a:ext cx="888922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786" y="1518993"/>
            <a:ext cx="8889229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228" y="1410950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0352" y="2558556"/>
            <a:ext cx="8315971" cy="3245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Calibri" panose="020F0502020204030204" pitchFamily="34" charset="0"/>
              </a:rPr>
              <a:t>Vẽ phác khung hình dáng lọ hoa.</a:t>
            </a:r>
            <a:r>
              <a:rPr lang="vi-VN" sz="3600" dirty="0" smtClean="0">
                <a:ea typeface="Calibri" panose="020F0502020204030204" pitchFamily="34" charset="0"/>
              </a:rPr>
              <a:t> Kẻ trục và tìm dáng lọ hoa</a:t>
            </a:r>
            <a:r>
              <a:rPr lang="en-US" sz="3600" dirty="0" smtClean="0">
                <a:ea typeface="Calibri" panose="020F0502020204030204" pitchFamily="34" charset="0"/>
              </a:rPr>
              <a:t>.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Times New Roman" panose="02020603050405020304" pitchFamily="18" charset="0"/>
              </a:rPr>
              <a:t>Xác định tỷ lệ các bộ phận (miệng, cổ, vai, thân chậu).</a:t>
            </a:r>
            <a:endParaRPr lang="en-US" sz="3600" dirty="0" smtClean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Calibri" panose="020F0502020204030204" pitchFamily="34" charset="0"/>
              </a:rPr>
              <a:t>Vẽ dáng chậu (vẽ hình).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994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9" y="1"/>
            <a:ext cx="10515600" cy="8882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558" y="737734"/>
            <a:ext cx="10515600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4" y="1304612"/>
            <a:ext cx="10599829" cy="52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207" y="710430"/>
            <a:ext cx="8958824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252" y="1386291"/>
            <a:ext cx="10515600" cy="78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0351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398" y="2062152"/>
            <a:ext cx="73452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11505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11505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11505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3: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vẽ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màu</a:t>
            </a:r>
            <a:r>
              <a:rPr lang="en-US" sz="3200" dirty="0"/>
              <a:t>.</a:t>
            </a:r>
            <a:endParaRPr lang="en-US" sz="3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"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48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8" y="-21195"/>
            <a:ext cx="10515600" cy="75764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243" y="628162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1136756"/>
            <a:ext cx="3605346" cy="561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50" y="1108576"/>
            <a:ext cx="4083232" cy="5645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79" y="1108575"/>
            <a:ext cx="3820166" cy="5645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094129"/>
            <a:ext cx="5246411" cy="5737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1" y="1136755"/>
            <a:ext cx="4843241" cy="5632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88" y="1108575"/>
            <a:ext cx="5253935" cy="5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38" y="375540"/>
            <a:ext cx="845029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617" y="2146318"/>
            <a:ext cx="9285183" cy="14342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”.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617" y="1038321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47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Bài 5:  TẠO DÁNG VÀ TRANG TRÍ LỌ HOA</vt:lpstr>
      <vt:lpstr>II. CÁCH VẼ:</vt:lpstr>
      <vt:lpstr>I. QUAN SÁT NHẬN XÉT:</vt:lpstr>
      <vt:lpstr>I. QUAN SÁT NHẬN XÉT:</vt:lpstr>
      <vt:lpstr>II. CÁCH VẼ:</vt:lpstr>
      <vt:lpstr>II. CÁCH VẼ:</vt:lpstr>
      <vt:lpstr>II. CÁCH VẼ:</vt:lpstr>
      <vt:lpstr>II. CÁCH VẼ:</vt:lpstr>
      <vt:lpstr>III. THỰC HÀNH: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 TẠO DÁNG VÀ TRANG TRÍ LỌ HOA</dc:title>
  <dc:creator>Administrator</dc:creator>
  <cp:lastModifiedBy>Administrator</cp:lastModifiedBy>
  <cp:revision>10</cp:revision>
  <dcterms:created xsi:type="dcterms:W3CDTF">2021-09-18T04:16:32Z</dcterms:created>
  <dcterms:modified xsi:type="dcterms:W3CDTF">2021-09-18T06:20:30Z</dcterms:modified>
</cp:coreProperties>
</file>