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9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6" r:id="rId2"/>
    <p:sldId id="304" r:id="rId3"/>
    <p:sldId id="305" r:id="rId4"/>
    <p:sldId id="256" r:id="rId5"/>
    <p:sldId id="257" r:id="rId6"/>
    <p:sldId id="260" r:id="rId7"/>
    <p:sldId id="282" r:id="rId8"/>
    <p:sldId id="267" r:id="rId9"/>
    <p:sldId id="288" r:id="rId10"/>
    <p:sldId id="295" r:id="rId11"/>
    <p:sldId id="289" r:id="rId12"/>
    <p:sldId id="294" r:id="rId13"/>
    <p:sldId id="297" r:id="rId14"/>
    <p:sldId id="307" r:id="rId15"/>
    <p:sldId id="296" r:id="rId16"/>
    <p:sldId id="308" r:id="rId17"/>
    <p:sldId id="310" r:id="rId18"/>
    <p:sldId id="309" r:id="rId19"/>
    <p:sldId id="300" r:id="rId20"/>
    <p:sldId id="299" r:id="rId21"/>
    <p:sldId id="301" r:id="rId22"/>
    <p:sldId id="291" r:id="rId23"/>
    <p:sldId id="302" r:id="rId24"/>
    <p:sldId id="277" r:id="rId25"/>
    <p:sldId id="303" r:id="rId26"/>
    <p:sldId id="268" r:id="rId27"/>
    <p:sldId id="265" r:id="rId28"/>
    <p:sldId id="272" r:id="rId29"/>
    <p:sldId id="270" r:id="rId30"/>
    <p:sldId id="273" r:id="rId31"/>
    <p:sldId id="278" r:id="rId32"/>
    <p:sldId id="281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8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75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F0186-AC55-4C51-B01F-EB43EE808AFB}" type="datetimeFigureOut">
              <a:rPr lang="zh-CN" altLang="en-US" smtClean="0"/>
              <a:pPr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3E50B-2F52-41E6-9600-8A3ACE480E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0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215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403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7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403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726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81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403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346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146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776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642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15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8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464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35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35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352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403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单击以编辑母版副标题样式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2679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952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750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840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418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359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635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311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17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623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84A36F-ABC9-41C0-97BF-D4724D100AA7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A6C7F4F-0930-4710-BFD2-BC443BDCBF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884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74109" y="18314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 smtClean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作品为了您和包图网以及原创作者的利益请勿复制、传播、销售否则将承担法律责任！包图网将对作品进行维权按照传播下载次数进行十倍的索取赔偿！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逐浪细阁体" panose="03000509000000000000" pitchFamily="65" charset="-122"/>
              <a:ea typeface="逐浪细阁体" panose="03000509000000000000" pitchFamily="65" charset="-122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816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9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24.png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slideLayout" Target="../slideLayouts/slideLayout7.xml"/><Relationship Id="rId11" Type="http://schemas.openxmlformats.org/officeDocument/2006/relationships/slide" Target="slide6.xml"/><Relationship Id="rId5" Type="http://schemas.openxmlformats.org/officeDocument/2006/relationships/tags" Target="../tags/tag7.xml"/><Relationship Id="rId10" Type="http://schemas.openxmlformats.org/officeDocument/2006/relationships/image" Target="../media/image17.png"/><Relationship Id="rId4" Type="http://schemas.openxmlformats.org/officeDocument/2006/relationships/tags" Target="../tags/tag6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—Pngtree—read little mouse_27772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91" y="156117"/>
            <a:ext cx="4832747" cy="68580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16965" y="256478"/>
            <a:ext cx="6389649" cy="264284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3736" y="3523790"/>
            <a:ext cx="2917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0020" y="4412170"/>
            <a:ext cx="2956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3475" y="5337722"/>
            <a:ext cx="498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 descr="Tropical_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sp>
        <p:nvSpPr>
          <p:cNvPr id="90" name="Cloud Callout 89"/>
          <p:cNvSpPr/>
          <p:nvPr/>
        </p:nvSpPr>
        <p:spPr>
          <a:xfrm>
            <a:off x="354841" y="0"/>
            <a:ext cx="6564573" cy="32208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 còn biết đến bản tuyên ngôn độc lập nào nữa không?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631139" y="3447030"/>
            <a:ext cx="673744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Ngô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đại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cáo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Nguyễn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Trãi</a:t>
            </a:r>
            <a:endParaRPr lang="en-US" sz="3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Tuyên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ngôn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độc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Minh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540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3275895" y="553366"/>
            <a:ext cx="8916105" cy="2949754"/>
            <a:chOff x="3534918" y="812165"/>
            <a:chExt cx="8916105" cy="294975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2" t="55938" r="70197" b="25963"/>
            <a:stretch/>
          </p:blipFill>
          <p:spPr>
            <a:xfrm>
              <a:off x="3534918" y="812165"/>
              <a:ext cx="1137921" cy="1239520"/>
            </a:xfrm>
            <a:prstGeom prst="rect">
              <a:avLst/>
            </a:prstGeom>
          </p:spPr>
        </p:pic>
        <p:grpSp>
          <p:nvGrpSpPr>
            <p:cNvPr id="3" name="组合 1"/>
            <p:cNvGrpSpPr/>
            <p:nvPr/>
          </p:nvGrpSpPr>
          <p:grpSpPr>
            <a:xfrm>
              <a:off x="4418428" y="2746297"/>
              <a:ext cx="8032595" cy="1015622"/>
              <a:chOff x="5012195" y="2853174"/>
              <a:chExt cx="8032595" cy="1015622"/>
            </a:xfrm>
          </p:grpSpPr>
          <p:sp>
            <p:nvSpPr>
              <p:cNvPr id="10" name="MH_Number"/>
              <p:cNvSpPr/>
              <p:nvPr>
                <p:custDataLst>
                  <p:tags r:id="rId1"/>
                </p:custDataLst>
              </p:nvPr>
            </p:nvSpPr>
            <p:spPr>
              <a:xfrm>
                <a:off x="5012195" y="3008514"/>
                <a:ext cx="847493" cy="72424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lvl="0" algn="ctr"/>
                <a:r>
                  <a:rPr lang="en-US" altLang="zh-CN" sz="6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+mn-lt"/>
                  </a:rPr>
                  <a:t>II.</a:t>
                </a:r>
                <a:endParaRPr lang="zh-CN" alt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12" name="PA_MH_Title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6029094" y="2853174"/>
                <a:ext cx="7015696" cy="1015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Autofit/>
              </a:bodyPr>
              <a:lstStyle>
                <a:defPPr>
                  <a:defRPr lang="zh-CN"/>
                </a:defPPr>
                <a:lvl1pPr>
                  <a:defRPr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4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Đọc</a:t>
                </a:r>
                <a:r>
                  <a:rPr lang="en-US" altLang="zh-CN" sz="4800" b="1" spc="600" dirty="0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zh-CN" sz="4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hiểu</a:t>
                </a:r>
                <a:r>
                  <a:rPr lang="en-US" altLang="zh-CN" sz="4800" b="1" spc="600" dirty="0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zh-CN" sz="4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văn</a:t>
                </a:r>
                <a:r>
                  <a:rPr lang="en-US" altLang="zh-CN" sz="4800" b="1" spc="600" dirty="0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zh-CN" sz="4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bản</a:t>
                </a:r>
                <a:endParaRPr lang="zh-CN" altLang="en-US" sz="4800" b="1" spc="6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+mn-lt"/>
                </a:endParaRPr>
              </a:p>
            </p:txBody>
          </p:sp>
        </p:grpSp>
      </p:grpSp>
      <p:grpSp>
        <p:nvGrpSpPr>
          <p:cNvPr id="4" name="组合 18"/>
          <p:cNvGrpSpPr/>
          <p:nvPr/>
        </p:nvGrpSpPr>
        <p:grpSpPr>
          <a:xfrm>
            <a:off x="27064" y="-955630"/>
            <a:ext cx="12201264" cy="7825505"/>
            <a:chOff x="27064" y="-955630"/>
            <a:chExt cx="12201264" cy="7825505"/>
          </a:xfrm>
        </p:grpSpPr>
        <p:pic>
          <p:nvPicPr>
            <p:cNvPr id="15" name="图片 14" descr="Tropical_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0800000" flipH="1">
              <a:off x="10153403" y="-955630"/>
              <a:ext cx="1644019" cy="286091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H="1" flipV="1">
              <a:off x="8803132" y="4119717"/>
              <a:ext cx="3425196" cy="2750158"/>
            </a:xfrm>
            <a:prstGeom prst="rect">
              <a:avLst/>
            </a:prstGeom>
          </p:spPr>
        </p:pic>
        <p:pic>
          <p:nvPicPr>
            <p:cNvPr id="17" name="图片 16" descr="Tropical_0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7140000">
              <a:off x="3869369" y="4801232"/>
              <a:ext cx="629285" cy="160210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H="1" flipV="1">
              <a:off x="27064" y="2003773"/>
              <a:ext cx="3274276" cy="4864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6752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Káº¿t quáº£ hÃ¬nh áº£nh cho nam quá»c sÆ¡n hÃ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Nam-quoc-son-ha-17217217261-665x480.jpg"/>
          <p:cNvPicPr>
            <a:picLocks noChangeAspect="1"/>
          </p:cNvPicPr>
          <p:nvPr/>
        </p:nvPicPr>
        <p:blipFill>
          <a:blip r:embed="rId2"/>
          <a:srcRect t="9552" r="36654"/>
          <a:stretch>
            <a:fillRect/>
          </a:stretch>
        </p:blipFill>
        <p:spPr>
          <a:xfrm>
            <a:off x="-1" y="586856"/>
            <a:ext cx="5841243" cy="57457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38363" y="109184"/>
            <a:ext cx="2452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09728" y="916675"/>
            <a:ext cx="5718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3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Nhữ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826990" y="3168556"/>
            <a:ext cx="2452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Dịch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6084" y="4003343"/>
            <a:ext cx="59959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Sông</a:t>
            </a: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núi</a:t>
            </a: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Nam, </a:t>
            </a:r>
            <a:r>
              <a:rPr lang="en-US" sz="3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vua</a:t>
            </a: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ở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Cớ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chuốc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vong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7200" y="284480"/>
            <a:ext cx="406400" cy="406400"/>
            <a:chOff x="680720" y="254000"/>
            <a:chExt cx="406400" cy="406400"/>
          </a:xfrm>
        </p:grpSpPr>
        <p:sp>
          <p:nvSpPr>
            <p:cNvPr id="3" name="椭圆 2"/>
            <p:cNvSpPr/>
            <p:nvPr/>
          </p:nvSpPr>
          <p:spPr>
            <a:xfrm>
              <a:off x="680720" y="254000"/>
              <a:ext cx="406400" cy="406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67080" y="340360"/>
              <a:ext cx="233680" cy="233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68327" y="130534"/>
            <a:ext cx="5556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1.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đầu</a:t>
            </a:r>
            <a:endParaRPr lang="zh-CN" altLang="en-US" sz="4000" b="1" spc="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H="1">
            <a:off x="9894626" y="1"/>
            <a:ext cx="2297373" cy="1813858"/>
          </a:xfrm>
          <a:prstGeom prst="rect">
            <a:avLst/>
          </a:prstGeom>
        </p:spPr>
      </p:pic>
      <p:pic>
        <p:nvPicPr>
          <p:cNvPr id="15" name="Picture 14" descr="—Pngtree—colorful question mark_130309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029" y="1078173"/>
            <a:ext cx="812041" cy="8120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56090" y="1175983"/>
            <a:ext cx="90484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916909" y="2047164"/>
            <a:ext cx="4503761" cy="113276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18618" y="3659874"/>
            <a:ext cx="3671248" cy="170369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……………………..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42261" y="3675795"/>
            <a:ext cx="3671248" cy="171279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……………………..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52261" y="3650774"/>
            <a:ext cx="3671248" cy="171279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……………………..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442938" y="5820772"/>
            <a:ext cx="7533564" cy="92122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……………………..</a:t>
            </a:r>
          </a:p>
        </p:txBody>
      </p:sp>
      <p:cxnSp>
        <p:nvCxnSpPr>
          <p:cNvPr id="25" name="Straight Arrow Connector 24"/>
          <p:cNvCxnSpPr>
            <a:stCxn id="18" idx="2"/>
            <a:endCxn id="19" idx="0"/>
          </p:cNvCxnSpPr>
          <p:nvPr/>
        </p:nvCxnSpPr>
        <p:spPr>
          <a:xfrm rot="5400000">
            <a:off x="4021543" y="1512627"/>
            <a:ext cx="479946" cy="38145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2"/>
            <a:endCxn id="20" idx="0"/>
          </p:cNvCxnSpPr>
          <p:nvPr/>
        </p:nvCxnSpPr>
        <p:spPr>
          <a:xfrm rot="16200000" flipH="1">
            <a:off x="5925404" y="3423313"/>
            <a:ext cx="495867" cy="90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2"/>
            <a:endCxn id="21" idx="0"/>
          </p:cNvCxnSpPr>
          <p:nvPr/>
        </p:nvCxnSpPr>
        <p:spPr>
          <a:xfrm rot="16200000" flipH="1">
            <a:off x="7842914" y="1505803"/>
            <a:ext cx="470846" cy="38190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2" idx="0"/>
            <a:endCxn id="19" idx="2"/>
          </p:cNvCxnSpPr>
          <p:nvPr/>
        </p:nvCxnSpPr>
        <p:spPr>
          <a:xfrm rot="16200000" flipV="1">
            <a:off x="4053380" y="3664432"/>
            <a:ext cx="457202" cy="38554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0"/>
            <a:endCxn id="20" idx="2"/>
          </p:cNvCxnSpPr>
          <p:nvPr/>
        </p:nvCxnSpPr>
        <p:spPr>
          <a:xfrm rot="16200000" flipV="1">
            <a:off x="5977712" y="5588763"/>
            <a:ext cx="432182" cy="318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2" idx="0"/>
            <a:endCxn id="21" idx="2"/>
          </p:cNvCxnSpPr>
          <p:nvPr/>
        </p:nvCxnSpPr>
        <p:spPr>
          <a:xfrm rot="5400000" flipH="1" flipV="1">
            <a:off x="7870201" y="3703089"/>
            <a:ext cx="457203" cy="37781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150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766784" y="191068"/>
            <a:ext cx="4503761" cy="113276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2140" y="1926608"/>
            <a:ext cx="3671248" cy="263174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18" idx="2"/>
            <a:endCxn id="19" idx="0"/>
          </p:cNvCxnSpPr>
          <p:nvPr/>
        </p:nvCxnSpPr>
        <p:spPr>
          <a:xfrm rot="5400000">
            <a:off x="3816827" y="-275230"/>
            <a:ext cx="602776" cy="38009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27626" y="1986716"/>
            <a:ext cx="3557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 Nam (nước ở phương Nam)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5893" y="3353518"/>
            <a:ext cx="3289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nl-NL" sz="24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Đất nước đã có chủ, phân biệt và ngang hàng với Bắc đế.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4024" y="2876096"/>
            <a:ext cx="355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Vua Nam ở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50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7916" y="4959678"/>
            <a:ext cx="85844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 Việc gọi vua nước ta là “đế” đã thể hiện ý thức độc lập, xem nước ta ngang hàng với Trung Hoa. 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4776" y="38214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uật lệ của phong kiến xưa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>
            <a:stCxn id="3" idx="2"/>
            <a:endCxn id="5" idx="0"/>
          </p:cNvCxnSpPr>
          <p:nvPr/>
        </p:nvCxnSpPr>
        <p:spPr>
          <a:xfrm rot="5400000">
            <a:off x="4257591" y="646702"/>
            <a:ext cx="1474968" cy="21154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34"/>
          <p:cNvSpPr/>
          <p:nvPr/>
        </p:nvSpPr>
        <p:spPr>
          <a:xfrm>
            <a:off x="2770489" y="2441887"/>
            <a:ext cx="2333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“Đế”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là vua của 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 vua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3" idx="2"/>
            <a:endCxn id="13" idx="0"/>
          </p:cNvCxnSpPr>
          <p:nvPr/>
        </p:nvCxnSpPr>
        <p:spPr>
          <a:xfrm rot="16200000" flipH="1">
            <a:off x="6877392" y="142303"/>
            <a:ext cx="1299823" cy="29490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34"/>
          <p:cNvSpPr/>
          <p:nvPr/>
        </p:nvSpPr>
        <p:spPr>
          <a:xfrm>
            <a:off x="6566842" y="2266742"/>
            <a:ext cx="48699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ua Trung Hoa mới được gọi là “đế”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ua của các nước khác chỉ được gọi là “vương”.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chinese ancient king couple portrait_3167475.png"/>
          <p:cNvPicPr>
            <a:picLocks noChangeAspect="1"/>
          </p:cNvPicPr>
          <p:nvPr/>
        </p:nvPicPr>
        <p:blipFill>
          <a:blip r:embed="rId2"/>
          <a:srcRect l="2805" r="47526"/>
          <a:stretch>
            <a:fillRect/>
          </a:stretch>
        </p:blipFill>
        <p:spPr>
          <a:xfrm>
            <a:off x="1" y="2743196"/>
            <a:ext cx="2915814" cy="42103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944208" y="150124"/>
            <a:ext cx="4503761" cy="113276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252" y="1926608"/>
            <a:ext cx="3671248" cy="263174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69556" y="1942528"/>
            <a:ext cx="3671248" cy="262947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12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25" name="Straight Arrow Connector 24"/>
          <p:cNvCxnSpPr>
            <a:stCxn id="18" idx="2"/>
            <a:endCxn id="19" idx="0"/>
          </p:cNvCxnSpPr>
          <p:nvPr/>
        </p:nvCxnSpPr>
        <p:spPr>
          <a:xfrm rot="5400000">
            <a:off x="3844123" y="-425358"/>
            <a:ext cx="643720" cy="4060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2"/>
            <a:endCxn id="20" idx="0"/>
          </p:cNvCxnSpPr>
          <p:nvPr/>
        </p:nvCxnSpPr>
        <p:spPr>
          <a:xfrm rot="16200000" flipH="1">
            <a:off x="5870814" y="1608162"/>
            <a:ext cx="659640" cy="90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5738" y="1986716"/>
            <a:ext cx="3557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 Nam (nước ở phương Nam)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005" y="3353518"/>
            <a:ext cx="3289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nl-NL" sz="24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Đất nước đã có chủ, phân biệt và ngang hàng với Bắc đế.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2136" y="2876096"/>
            <a:ext cx="355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Vua Nam ở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65562" y="2548303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 trời</a:t>
            </a:r>
            <a:endParaRPr lang="en-US" sz="12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59013" y="3230686"/>
            <a:ext cx="3185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50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48171" y="245660"/>
            <a:ext cx="5390867" cy="64144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9891" y="1386217"/>
            <a:ext cx="103268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ăn cứ vào sự phân chia của cung Hoàng đạo với 28 chòm sao thành bốn phương Đông – Tây – Nam – Bắc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095" y="3156382"/>
            <a:ext cx="43490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Trung Quốc thuộc phương Bắc ứng với phân dã của các sao “Đẩu, Ngưu, Nữ, Hư, Nguy, Thất, Bích”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6615" y="3145009"/>
            <a:ext cx="42922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Việt Nam thuộc phương Nam ứng với các sao “Tĩnh, Quỷ, Liễu, Tinh, Trương, Dực, Chẩn”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>
            <a:stCxn id="3" idx="2"/>
            <a:endCxn id="4" idx="0"/>
          </p:cNvCxnSpPr>
          <p:nvPr/>
        </p:nvCxnSpPr>
        <p:spPr>
          <a:xfrm rot="5400000">
            <a:off x="3968494" y="1001580"/>
            <a:ext cx="692947" cy="36166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2"/>
            <a:endCxn id="5" idx="0"/>
          </p:cNvCxnSpPr>
          <p:nvPr/>
        </p:nvCxnSpPr>
        <p:spPr>
          <a:xfrm rot="16200000" flipH="1">
            <a:off x="7482223" y="1104506"/>
            <a:ext cx="681574" cy="33994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86854" y="5745620"/>
            <a:ext cx="10945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“Nam quốc sơn hà” không lệ thuộc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quan gì tới cương vực của phương Bắc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485" y="5179156"/>
            <a:ext cx="11202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S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 phân định của Tạo hóa, chứ không phải do ý chủ quan của con người.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944208" y="272956"/>
            <a:ext cx="4503761" cy="113276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252" y="2049440"/>
            <a:ext cx="3671248" cy="263174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69556" y="2065360"/>
            <a:ext cx="3671248" cy="262947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12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316034" y="2067636"/>
            <a:ext cx="3671248" cy="255895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442938" y="5493219"/>
            <a:ext cx="7533564" cy="108500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 hào,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iên ngang, tư thế ngẩng cao đầu của tác giả bài thơ, của cả dân tộc Việt Nam. 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18" idx="2"/>
            <a:endCxn id="19" idx="0"/>
          </p:cNvCxnSpPr>
          <p:nvPr/>
        </p:nvCxnSpPr>
        <p:spPr>
          <a:xfrm rot="5400000">
            <a:off x="3844123" y="-302526"/>
            <a:ext cx="643720" cy="4060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2"/>
            <a:endCxn id="20" idx="0"/>
          </p:cNvCxnSpPr>
          <p:nvPr/>
        </p:nvCxnSpPr>
        <p:spPr>
          <a:xfrm rot="16200000" flipH="1">
            <a:off x="5870814" y="1730994"/>
            <a:ext cx="659640" cy="90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2"/>
            <a:endCxn id="21" idx="0"/>
          </p:cNvCxnSpPr>
          <p:nvPr/>
        </p:nvCxnSpPr>
        <p:spPr>
          <a:xfrm rot="16200000" flipH="1">
            <a:off x="7842915" y="-241107"/>
            <a:ext cx="661916" cy="39555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2" idx="0"/>
            <a:endCxn id="19" idx="2"/>
          </p:cNvCxnSpPr>
          <p:nvPr/>
        </p:nvCxnSpPr>
        <p:spPr>
          <a:xfrm rot="16200000" flipV="1">
            <a:off x="3766780" y="3050279"/>
            <a:ext cx="812036" cy="40738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0"/>
            <a:endCxn id="20" idx="2"/>
          </p:cNvCxnSpPr>
          <p:nvPr/>
        </p:nvCxnSpPr>
        <p:spPr>
          <a:xfrm rot="16200000" flipV="1">
            <a:off x="5808257" y="5091756"/>
            <a:ext cx="798387" cy="45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2" idx="0"/>
            <a:endCxn id="21" idx="2"/>
          </p:cNvCxnSpPr>
          <p:nvPr/>
        </p:nvCxnSpPr>
        <p:spPr>
          <a:xfrm rot="5400000" flipH="1" flipV="1">
            <a:off x="7747376" y="3088937"/>
            <a:ext cx="866626" cy="39419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5738" y="2109548"/>
            <a:ext cx="3557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 Nam (nước ở phương Nam)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005" y="3476350"/>
            <a:ext cx="3289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nl-NL" sz="24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Đất nước đã có chủ, phân biệt và ngang hàng với Bắc đế.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2136" y="2998928"/>
            <a:ext cx="355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Vua Nam ở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65562" y="2671135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 trời</a:t>
            </a:r>
            <a:endParaRPr lang="en-US" sz="12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59013" y="3353518"/>
            <a:ext cx="3185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52513" y="2150492"/>
            <a:ext cx="3380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Rõ ràng, điều hiển nhiên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482083" y="3053522"/>
            <a:ext cx="3380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= </a:t>
            </a:r>
            <a:r>
              <a:rPr lang="nl-NL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 phân định địa phận, lãnh thổ nước nam trong sách trời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50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4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7200" y="284480"/>
            <a:ext cx="406400" cy="406400"/>
            <a:chOff x="680720" y="254000"/>
            <a:chExt cx="406400" cy="406400"/>
          </a:xfrm>
        </p:grpSpPr>
        <p:sp>
          <p:nvSpPr>
            <p:cNvPr id="3" name="椭圆 2"/>
            <p:cNvSpPr/>
            <p:nvPr/>
          </p:nvSpPr>
          <p:spPr>
            <a:xfrm>
              <a:off x="680720" y="254000"/>
              <a:ext cx="406400" cy="406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67080" y="340360"/>
              <a:ext cx="233680" cy="233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68327" y="130534"/>
            <a:ext cx="5556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sau</a:t>
            </a:r>
            <a:endParaRPr lang="zh-CN" altLang="en-US" sz="4000" b="1" spc="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5" name="图片 34" descr="Tropical_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111685" y="984915"/>
            <a:ext cx="57184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3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367283" y="1446662"/>
            <a:ext cx="1555846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168555" y="1448937"/>
            <a:ext cx="1157786" cy="113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36812" y="2228332"/>
            <a:ext cx="10777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Như hà – cớ sao: Từ hỏi cho thấy sự phi lí không thể chấp nhận được.  </a:t>
            </a:r>
            <a:endParaRPr lang="en-US" sz="14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0031" y="3008521"/>
            <a:ext cx="10297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Nghịch lỗ - lũ giặc: Cách gọi tỏ sự khinh bỉ bởi chúng làm trái đạo trời, phạm vào những điều thiêng liêng đã ghi trong sách trời. </a:t>
            </a:r>
            <a:endParaRPr lang="en-US" sz="14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50193" y="5775223"/>
            <a:ext cx="8093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28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Thái độ rõ ràng, quyết liệt.</a:t>
            </a:r>
            <a:endParaRPr lang="en-US" sz="1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132" y="4161001"/>
            <a:ext cx="96626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nl-NL" sz="28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hỏi tu từ: Hỏi để khẳng định, tố cáo bản chất ngông cuồng, không có đạo lí của bọn phong kiến phương Bắc (nhà Tống) đã bao đời ỷ mạnh, cậy lớn để làm càn.</a:t>
            </a:r>
            <a:endParaRPr lang="en-US" sz="1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4612943" y="2040340"/>
            <a:ext cx="5227093" cy="266131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 từ ngữ nào chứng tỏ hành động của bọn ngoại bang là phi nghĩa?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50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9" grpId="0"/>
      <p:bldP spid="60" grpId="0"/>
      <p:bldP spid="16" grpId="0"/>
      <p:bldP spid="17" grpId="0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6719" y="3657600"/>
            <a:ext cx="3200400" cy="32004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flipH="1">
            <a:off x="7078637" y="1078173"/>
            <a:ext cx="4517409" cy="215634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177" y="805218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4097" y="1721890"/>
            <a:ext cx="4405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7314" y="2515734"/>
            <a:ext cx="3843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0531" y="3282284"/>
            <a:ext cx="4120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Đằng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5123" y="4128445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8770" y="4947310"/>
            <a:ext cx="4563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4692" y="5795748"/>
            <a:ext cx="2618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7200" y="284480"/>
            <a:ext cx="406400" cy="406400"/>
            <a:chOff x="680720" y="254000"/>
            <a:chExt cx="406400" cy="406400"/>
          </a:xfrm>
        </p:grpSpPr>
        <p:sp>
          <p:nvSpPr>
            <p:cNvPr id="3" name="椭圆 2"/>
            <p:cNvSpPr/>
            <p:nvPr/>
          </p:nvSpPr>
          <p:spPr>
            <a:xfrm>
              <a:off x="680720" y="254000"/>
              <a:ext cx="406400" cy="406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67080" y="340360"/>
              <a:ext cx="233680" cy="233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68327" y="130534"/>
            <a:ext cx="5556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4000" b="1" spc="600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spc="6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sau</a:t>
            </a:r>
            <a:endParaRPr lang="zh-CN" altLang="en-US" sz="4000" b="1" spc="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5" name="图片 34" descr="Tropical_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111685" y="984915"/>
            <a:ext cx="57184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Nhữ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36812" y="1859836"/>
            <a:ext cx="10777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Chỉ rõ: bọn giặc sẽ thất bại thảm hại trước sức mạnh của dân tộc quyết tâm bảo vệ chủ quyền của đất nước.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2891" y="3189732"/>
            <a:ext cx="9962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Ý</a:t>
            </a:r>
            <a:r>
              <a:rPr lang="nl-NL" sz="32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chí, quyết tâm bảo vệ tổ quốc, bảo vệ độc lập dân tộc.</a:t>
            </a:r>
            <a:endParaRPr lang="en-US" sz="1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3057099" y="1514901"/>
            <a:ext cx="5363570" cy="2790966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Đại ý của câu cuối là gì? Qua đó thể hiện tinh thần dân tộc gì?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4940490" y="1637731"/>
            <a:ext cx="4708477" cy="2424752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Nhịp thơ hai câu sau có gì khác hai câu đầu?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030" y="4045752"/>
            <a:ext cx="10777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Nhịp thơ 2/2/3: Nhanh, mạnh, dứt khoát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44222" y="4966217"/>
            <a:ext cx="9962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Thể hiện sự phẫn nộ + khẳng định</a:t>
            </a:r>
            <a:endParaRPr lang="en-US" sz="1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0150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9" grpId="0"/>
      <p:bldP spid="14" grpId="0"/>
      <p:bldP spid="15" grpId="0" animBg="1"/>
      <p:bldP spid="15" grpId="1" animBg="1"/>
      <p:bldP spid="16" grpId="0" animBg="1"/>
      <p:bldP spid="16" grpId="1" animBg="1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8357" y="286603"/>
            <a:ext cx="2640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9893" y="1302309"/>
            <a:ext cx="100947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Nhận xét về nội dung biểu ý (trình bày ý kiến) và biểu cảm (thể hiện cảm xúc) của bài thơ. Có 2 ý kiến: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>
            <a:stCxn id="3" idx="2"/>
            <a:endCxn id="11" idx="0"/>
          </p:cNvCxnSpPr>
          <p:nvPr/>
        </p:nvCxnSpPr>
        <p:spPr>
          <a:xfrm rot="5400000">
            <a:off x="3827850" y="1294877"/>
            <a:ext cx="1094791" cy="32640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" idx="2"/>
            <a:endCxn id="13" idx="0"/>
          </p:cNvCxnSpPr>
          <p:nvPr/>
        </p:nvCxnSpPr>
        <p:spPr>
          <a:xfrm rot="16200000" flipH="1">
            <a:off x="7003626" y="1383191"/>
            <a:ext cx="1205995" cy="31986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6979" y="3474318"/>
            <a:ext cx="40124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thơ thiên về biểu ý, nội dung biểu cảm ẩn sau nội dung biểu ý.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10483" y="3585522"/>
            <a:ext cx="41909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thơ thiên về biểu cảm, nội dung biểu ý ẩn sau biểu cảm.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16920" y="5755514"/>
            <a:ext cx="10338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 đồng ý với kiến nào? Vì sao? 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09434" y="5813946"/>
            <a:ext cx="791570" cy="791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16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8749" y="1076632"/>
            <a:ext cx="103382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Bài thơ thiên về biểu ý </a:t>
            </a:r>
            <a:r>
              <a:rPr lang="nl-NL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nl-NL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 bài thơ đã trực tiếp nêu rõ ý tưởng bảo vệ đất nước thông qua việc khẳng định chủ quyền cũng như quyết tâm diệt giặc</a:t>
            </a:r>
            <a:r>
              <a:rPr lang="nl-NL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), </a:t>
            </a: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ý biểu cảm được ẩn sau ý kiến </a:t>
            </a:r>
            <a:r>
              <a:rPr lang="nl-NL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nl-NL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Khẳng định sức mạnh truyền thống VN trong thời đại XD Quốc gia độc lập thế kỉ XI.)</a:t>
            </a:r>
            <a:endParaRPr lang="nl-NL" sz="3200" i="1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4911" y="1844750"/>
            <a:ext cx="791570" cy="791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3275895" y="553366"/>
            <a:ext cx="8301956" cy="2813717"/>
            <a:chOff x="3534918" y="812165"/>
            <a:chExt cx="8301956" cy="281371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2" t="55938" r="70197" b="25963"/>
            <a:stretch/>
          </p:blipFill>
          <p:spPr>
            <a:xfrm>
              <a:off x="3534918" y="812165"/>
              <a:ext cx="1137921" cy="1239520"/>
            </a:xfrm>
            <a:prstGeom prst="rect">
              <a:avLst/>
            </a:prstGeom>
          </p:spPr>
        </p:pic>
        <p:grpSp>
          <p:nvGrpSpPr>
            <p:cNvPr id="3" name="组合 1"/>
            <p:cNvGrpSpPr/>
            <p:nvPr/>
          </p:nvGrpSpPr>
          <p:grpSpPr>
            <a:xfrm>
              <a:off x="4216874" y="2364159"/>
              <a:ext cx="7620000" cy="1261723"/>
              <a:chOff x="4810641" y="2471036"/>
              <a:chExt cx="7620000" cy="1261723"/>
            </a:xfrm>
          </p:grpSpPr>
          <p:sp>
            <p:nvSpPr>
              <p:cNvPr id="10" name="MH_Number"/>
              <p:cNvSpPr/>
              <p:nvPr>
                <p:custDataLst>
                  <p:tags r:id="rId1"/>
                </p:custDataLst>
              </p:nvPr>
            </p:nvSpPr>
            <p:spPr>
              <a:xfrm>
                <a:off x="4810641" y="3008514"/>
                <a:ext cx="1049047" cy="72424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lvl="0" algn="ctr"/>
                <a:r>
                  <a:rPr lang="en-US" altLang="zh-CN" sz="6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+mn-lt"/>
                  </a:rPr>
                  <a:t>III.</a:t>
                </a:r>
                <a:endParaRPr lang="zh-CN" alt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12" name="PA_MH_Title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5414945" y="2471036"/>
                <a:ext cx="7015696" cy="1015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Autofit/>
              </a:bodyPr>
              <a:lstStyle>
                <a:defPPr>
                  <a:defRPr lang="zh-CN"/>
                </a:defPPr>
                <a:lvl1pPr>
                  <a:defRPr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8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Tổng</a:t>
                </a:r>
                <a:r>
                  <a:rPr lang="en-US" altLang="zh-CN" sz="8800" b="1" spc="600" dirty="0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zh-CN" sz="8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kết</a:t>
                </a:r>
                <a:endParaRPr lang="zh-CN" altLang="en-US" sz="8800" b="1" spc="6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+mn-lt"/>
                </a:endParaRPr>
              </a:p>
            </p:txBody>
          </p:sp>
        </p:grpSp>
      </p:grpSp>
      <p:grpSp>
        <p:nvGrpSpPr>
          <p:cNvPr id="4" name="组合 18"/>
          <p:cNvGrpSpPr/>
          <p:nvPr/>
        </p:nvGrpSpPr>
        <p:grpSpPr>
          <a:xfrm>
            <a:off x="27064" y="-955630"/>
            <a:ext cx="12201264" cy="7825505"/>
            <a:chOff x="27064" y="-955630"/>
            <a:chExt cx="12201264" cy="7825505"/>
          </a:xfrm>
        </p:grpSpPr>
        <p:pic>
          <p:nvPicPr>
            <p:cNvPr id="15" name="图片 14" descr="Tropical_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0800000" flipH="1">
              <a:off x="10153403" y="-955630"/>
              <a:ext cx="1644019" cy="286091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H="1" flipV="1">
              <a:off x="8803132" y="4119717"/>
              <a:ext cx="3425196" cy="2750158"/>
            </a:xfrm>
            <a:prstGeom prst="rect">
              <a:avLst/>
            </a:prstGeom>
          </p:spPr>
        </p:pic>
        <p:pic>
          <p:nvPicPr>
            <p:cNvPr id="17" name="图片 16" descr="Tropical_0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7140000">
              <a:off x="3869369" y="4801232"/>
              <a:ext cx="629285" cy="160210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H="1" flipV="1">
              <a:off x="27064" y="2003773"/>
              <a:ext cx="3274276" cy="4864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6752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0" y="4995130"/>
            <a:ext cx="2320119" cy="1862870"/>
          </a:xfrm>
          <a:prstGeom prst="rect">
            <a:avLst/>
          </a:prstGeom>
        </p:spPr>
      </p:pic>
      <p:pic>
        <p:nvPicPr>
          <p:cNvPr id="19" name="图片 38" descr="Tropical_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319319" y="859816"/>
            <a:ext cx="1427587" cy="18851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15397" y="140572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38" descr="Tropical_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389832" y="3919193"/>
            <a:ext cx="1427587" cy="18851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85910" y="468347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6875" y="566081"/>
            <a:ext cx="6155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743200" algn="ctr"/>
                <a:tab pos="5486400" algn="r"/>
              </a:tabLs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 dụng thể thơ thất ngôn tứ tuyệt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64172" y="1380392"/>
            <a:ext cx="6155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743200" algn="ctr"/>
                <a:tab pos="5486400" algn="r"/>
              </a:tabLs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Ngôn ngữ cô đọng, súc tích.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89275" y="2297061"/>
            <a:ext cx="6021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743200" algn="ctr"/>
                <a:tab pos="5486400" algn="r"/>
              </a:tabLs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Giọng thơ dõng dạc, hùng hồn, đanh thép.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81767" y="3909018"/>
            <a:ext cx="6573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743200" algn="ctr"/>
                <a:tab pos="5486400" algn="r"/>
              </a:tabLs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 hiện niềm tin vào sức mạnh chính nghĩa của dân tộc ta.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54552" y="5542081"/>
            <a:ext cx="6573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743200" algn="ctr"/>
                <a:tab pos="5486400" algn="r"/>
              </a:tabLst>
            </a:pP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thơ có thể xem là bản </a:t>
            </a:r>
            <a:r>
              <a:rPr lang="nl-NL" sz="3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Tuyên ngôn độc lập</a:t>
            </a:r>
            <a:r>
              <a:rPr lang="nl-NL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đầu tiên của nước ta.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32" name="Straight Arrow Connector 31"/>
          <p:cNvCxnSpPr>
            <a:stCxn id="20" idx="3"/>
            <a:endCxn id="23" idx="1"/>
          </p:cNvCxnSpPr>
          <p:nvPr/>
        </p:nvCxnSpPr>
        <p:spPr>
          <a:xfrm flipV="1">
            <a:off x="4492971" y="858469"/>
            <a:ext cx="1543904" cy="8704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0" idx="3"/>
            <a:endCxn id="24" idx="1"/>
          </p:cNvCxnSpPr>
          <p:nvPr/>
        </p:nvCxnSpPr>
        <p:spPr>
          <a:xfrm flipV="1">
            <a:off x="4492971" y="1672780"/>
            <a:ext cx="1571201" cy="56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3"/>
            <a:endCxn id="25" idx="1"/>
          </p:cNvCxnSpPr>
          <p:nvPr/>
        </p:nvCxnSpPr>
        <p:spPr>
          <a:xfrm>
            <a:off x="4492971" y="1728892"/>
            <a:ext cx="1696304" cy="11067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2" idx="3"/>
            <a:endCxn id="26" idx="1"/>
          </p:cNvCxnSpPr>
          <p:nvPr/>
        </p:nvCxnSpPr>
        <p:spPr>
          <a:xfrm flipV="1">
            <a:off x="4178763" y="4447627"/>
            <a:ext cx="1203004" cy="5590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2" idx="3"/>
            <a:endCxn id="29" idx="1"/>
          </p:cNvCxnSpPr>
          <p:nvPr/>
        </p:nvCxnSpPr>
        <p:spPr>
          <a:xfrm>
            <a:off x="4178763" y="5006637"/>
            <a:ext cx="1275789" cy="10740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78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3275895" y="553366"/>
            <a:ext cx="8301956" cy="2813717"/>
            <a:chOff x="3534918" y="812165"/>
            <a:chExt cx="8301956" cy="281371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2" t="55938" r="70197" b="25963"/>
            <a:stretch/>
          </p:blipFill>
          <p:spPr>
            <a:xfrm>
              <a:off x="3534918" y="812165"/>
              <a:ext cx="1137921" cy="1239520"/>
            </a:xfrm>
            <a:prstGeom prst="rect">
              <a:avLst/>
            </a:prstGeom>
          </p:spPr>
        </p:pic>
        <p:grpSp>
          <p:nvGrpSpPr>
            <p:cNvPr id="3" name="组合 1"/>
            <p:cNvGrpSpPr/>
            <p:nvPr/>
          </p:nvGrpSpPr>
          <p:grpSpPr>
            <a:xfrm>
              <a:off x="4216874" y="2364159"/>
              <a:ext cx="7620000" cy="1261723"/>
              <a:chOff x="4810641" y="2471036"/>
              <a:chExt cx="7620000" cy="1261723"/>
            </a:xfrm>
          </p:grpSpPr>
          <p:sp>
            <p:nvSpPr>
              <p:cNvPr id="10" name="MH_Number"/>
              <p:cNvSpPr/>
              <p:nvPr>
                <p:custDataLst>
                  <p:tags r:id="rId1"/>
                </p:custDataLst>
              </p:nvPr>
            </p:nvSpPr>
            <p:spPr>
              <a:xfrm>
                <a:off x="4810641" y="3008514"/>
                <a:ext cx="1049047" cy="72424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lvl="0" algn="ctr"/>
                <a:r>
                  <a:rPr lang="en-US" altLang="zh-CN" sz="6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+mn-lt"/>
                  </a:rPr>
                  <a:t>IV.</a:t>
                </a:r>
                <a:endParaRPr lang="zh-CN" alt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12" name="PA_MH_Title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5414945" y="2471036"/>
                <a:ext cx="7015696" cy="1015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Autofit/>
              </a:bodyPr>
              <a:lstStyle>
                <a:defPPr>
                  <a:defRPr lang="zh-CN"/>
                </a:defPPr>
                <a:lvl1pPr>
                  <a:defRPr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8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Luyện</a:t>
                </a:r>
                <a:r>
                  <a:rPr lang="en-US" altLang="zh-CN" sz="8800" b="1" spc="600" dirty="0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zh-CN" sz="8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tập</a:t>
                </a:r>
                <a:endParaRPr lang="zh-CN" altLang="en-US" sz="8800" b="1" spc="6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+mn-lt"/>
                </a:endParaRPr>
              </a:p>
            </p:txBody>
          </p:sp>
        </p:grpSp>
      </p:grpSp>
      <p:grpSp>
        <p:nvGrpSpPr>
          <p:cNvPr id="4" name="组合 18"/>
          <p:cNvGrpSpPr/>
          <p:nvPr/>
        </p:nvGrpSpPr>
        <p:grpSpPr>
          <a:xfrm>
            <a:off x="27064" y="-955630"/>
            <a:ext cx="12201264" cy="7825505"/>
            <a:chOff x="27064" y="-955630"/>
            <a:chExt cx="12201264" cy="7825505"/>
          </a:xfrm>
        </p:grpSpPr>
        <p:pic>
          <p:nvPicPr>
            <p:cNvPr id="15" name="图片 14" descr="Tropical_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0800000" flipH="1">
              <a:off x="10153403" y="-955630"/>
              <a:ext cx="1644019" cy="286091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H="1" flipV="1">
              <a:off x="8803132" y="4119717"/>
              <a:ext cx="3425196" cy="2750158"/>
            </a:xfrm>
            <a:prstGeom prst="rect">
              <a:avLst/>
            </a:prstGeom>
          </p:spPr>
        </p:pic>
        <p:pic>
          <p:nvPicPr>
            <p:cNvPr id="17" name="图片 16" descr="Tropical_0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7140000">
              <a:off x="3869369" y="4801232"/>
              <a:ext cx="629285" cy="160210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H="1" flipV="1">
              <a:off x="27064" y="2003773"/>
              <a:ext cx="3274276" cy="4864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6752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7200" y="284480"/>
            <a:ext cx="406400" cy="406400"/>
            <a:chOff x="680720" y="254000"/>
            <a:chExt cx="406400" cy="406400"/>
          </a:xfrm>
        </p:grpSpPr>
        <p:sp>
          <p:nvSpPr>
            <p:cNvPr id="3" name="椭圆 2"/>
            <p:cNvSpPr/>
            <p:nvPr/>
          </p:nvSpPr>
          <p:spPr>
            <a:xfrm>
              <a:off x="680720" y="254000"/>
              <a:ext cx="406400" cy="406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67080" y="340360"/>
              <a:ext cx="233680" cy="233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49960" y="226070"/>
            <a:ext cx="935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núi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zh-CN" altLang="en-US" sz="3600" i="1" spc="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3" name="图片 62" descr="Tropical_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grpSp>
        <p:nvGrpSpPr>
          <p:cNvPr id="90" name="组合 89"/>
          <p:cNvGrpSpPr/>
          <p:nvPr/>
        </p:nvGrpSpPr>
        <p:grpSpPr>
          <a:xfrm>
            <a:off x="1555845" y="1834948"/>
            <a:ext cx="9053399" cy="3857857"/>
            <a:chOff x="1555845" y="1834948"/>
            <a:chExt cx="9053399" cy="3857857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5845" y="1834948"/>
              <a:ext cx="9053399" cy="3533447"/>
              <a:chOff x="1013009" y="1696720"/>
              <a:chExt cx="10282622" cy="4013200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4084320" y="1696720"/>
                <a:ext cx="4023360" cy="4013200"/>
                <a:chOff x="3728720" y="1696720"/>
                <a:chExt cx="4023360" cy="4013200"/>
              </a:xfrm>
            </p:grpSpPr>
            <p:sp>
              <p:nvSpPr>
                <p:cNvPr id="84" name="对角圆角矩形 83"/>
                <p:cNvSpPr/>
                <p:nvPr/>
              </p:nvSpPr>
              <p:spPr>
                <a:xfrm>
                  <a:off x="3728720" y="1696720"/>
                  <a:ext cx="1910080" cy="1910080"/>
                </a:xfrm>
                <a:prstGeom prst="round2Diag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对角圆角矩形 84"/>
                <p:cNvSpPr/>
                <p:nvPr/>
              </p:nvSpPr>
              <p:spPr>
                <a:xfrm>
                  <a:off x="5842000" y="3799840"/>
                  <a:ext cx="1910080" cy="1910080"/>
                </a:xfrm>
                <a:prstGeom prst="round2DiagRect">
                  <a:avLst/>
                </a:prstGeom>
                <a:solidFill>
                  <a:schemeClr val="accent3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对角圆角矩形 85"/>
                <p:cNvSpPr/>
                <p:nvPr/>
              </p:nvSpPr>
              <p:spPr>
                <a:xfrm rot="16200000">
                  <a:off x="5842000" y="1696720"/>
                  <a:ext cx="1910080" cy="1910080"/>
                </a:xfrm>
                <a:prstGeom prst="round2Diag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对角圆角矩形 86"/>
                <p:cNvSpPr/>
                <p:nvPr/>
              </p:nvSpPr>
              <p:spPr>
                <a:xfrm rot="16200000">
                  <a:off x="3728720" y="3799840"/>
                  <a:ext cx="1910080" cy="1910080"/>
                </a:xfrm>
                <a:prstGeom prst="round2Diag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0" name="ïṧḷïḓê-任意多边形: 形状 47"/>
              <p:cNvSpPr>
                <a:spLocks/>
              </p:cNvSpPr>
              <p:nvPr/>
            </p:nvSpPr>
            <p:spPr bwMode="auto">
              <a:xfrm>
                <a:off x="4750731" y="2363130"/>
                <a:ext cx="577258" cy="577258"/>
              </a:xfrm>
              <a:custGeom>
                <a:avLst/>
                <a:gdLst>
                  <a:gd name="T0" fmla="*/ 116 w 232"/>
                  <a:gd name="T1" fmla="*/ 0 h 232"/>
                  <a:gd name="T2" fmla="*/ 0 w 232"/>
                  <a:gd name="T3" fmla="*/ 116 h 232"/>
                  <a:gd name="T4" fmla="*/ 116 w 232"/>
                  <a:gd name="T5" fmla="*/ 232 h 232"/>
                  <a:gd name="T6" fmla="*/ 232 w 232"/>
                  <a:gd name="T7" fmla="*/ 116 h 232"/>
                  <a:gd name="T8" fmla="*/ 116 w 232"/>
                  <a:gd name="T9" fmla="*/ 0 h 232"/>
                  <a:gd name="T10" fmla="*/ 129 w 232"/>
                  <a:gd name="T11" fmla="*/ 208 h 232"/>
                  <a:gd name="T12" fmla="*/ 129 w 232"/>
                  <a:gd name="T13" fmla="*/ 190 h 232"/>
                  <a:gd name="T14" fmla="*/ 117 w 232"/>
                  <a:gd name="T15" fmla="*/ 178 h 232"/>
                  <a:gd name="T16" fmla="*/ 105 w 232"/>
                  <a:gd name="T17" fmla="*/ 190 h 232"/>
                  <a:gd name="T18" fmla="*/ 105 w 232"/>
                  <a:gd name="T19" fmla="*/ 208 h 232"/>
                  <a:gd name="T20" fmla="*/ 25 w 232"/>
                  <a:gd name="T21" fmla="*/ 129 h 232"/>
                  <a:gd name="T22" fmla="*/ 42 w 232"/>
                  <a:gd name="T23" fmla="*/ 129 h 232"/>
                  <a:gd name="T24" fmla="*/ 53 w 232"/>
                  <a:gd name="T25" fmla="*/ 117 h 232"/>
                  <a:gd name="T26" fmla="*/ 42 w 232"/>
                  <a:gd name="T27" fmla="*/ 105 h 232"/>
                  <a:gd name="T28" fmla="*/ 24 w 232"/>
                  <a:gd name="T29" fmla="*/ 105 h 232"/>
                  <a:gd name="T30" fmla="*/ 104 w 232"/>
                  <a:gd name="T31" fmla="*/ 25 h 232"/>
                  <a:gd name="T32" fmla="*/ 104 w 232"/>
                  <a:gd name="T33" fmla="*/ 41 h 232"/>
                  <a:gd name="T34" fmla="*/ 116 w 232"/>
                  <a:gd name="T35" fmla="*/ 53 h 232"/>
                  <a:gd name="T36" fmla="*/ 128 w 232"/>
                  <a:gd name="T37" fmla="*/ 41 h 232"/>
                  <a:gd name="T38" fmla="*/ 128 w 232"/>
                  <a:gd name="T39" fmla="*/ 25 h 232"/>
                  <a:gd name="T40" fmla="*/ 208 w 232"/>
                  <a:gd name="T41" fmla="*/ 104 h 232"/>
                  <a:gd name="T42" fmla="*/ 190 w 232"/>
                  <a:gd name="T43" fmla="*/ 104 h 232"/>
                  <a:gd name="T44" fmla="*/ 179 w 232"/>
                  <a:gd name="T45" fmla="*/ 116 h 232"/>
                  <a:gd name="T46" fmla="*/ 190 w 232"/>
                  <a:gd name="T47" fmla="*/ 128 h 232"/>
                  <a:gd name="T48" fmla="*/ 208 w 232"/>
                  <a:gd name="T49" fmla="*/ 128 h 232"/>
                  <a:gd name="T50" fmla="*/ 129 w 232"/>
                  <a:gd name="T51" fmla="*/ 208 h 232"/>
                  <a:gd name="T52" fmla="*/ 124 w 232"/>
                  <a:gd name="T53" fmla="*/ 94 h 232"/>
                  <a:gd name="T54" fmla="*/ 70 w 232"/>
                  <a:gd name="T55" fmla="*/ 69 h 232"/>
                  <a:gd name="T56" fmla="*/ 94 w 232"/>
                  <a:gd name="T57" fmla="*/ 124 h 232"/>
                  <a:gd name="T58" fmla="*/ 109 w 232"/>
                  <a:gd name="T59" fmla="*/ 138 h 232"/>
                  <a:gd name="T60" fmla="*/ 163 w 232"/>
                  <a:gd name="T61" fmla="*/ 163 h 232"/>
                  <a:gd name="T62" fmla="*/ 138 w 232"/>
                  <a:gd name="T63" fmla="*/ 108 h 232"/>
                  <a:gd name="T64" fmla="*/ 124 w 232"/>
                  <a:gd name="T65" fmla="*/ 94 h 232"/>
                  <a:gd name="T66" fmla="*/ 123 w 232"/>
                  <a:gd name="T67" fmla="*/ 123 h 232"/>
                  <a:gd name="T68" fmla="*/ 110 w 232"/>
                  <a:gd name="T69" fmla="*/ 123 h 232"/>
                  <a:gd name="T70" fmla="*/ 110 w 232"/>
                  <a:gd name="T71" fmla="*/ 109 h 232"/>
                  <a:gd name="T72" fmla="*/ 123 w 232"/>
                  <a:gd name="T73" fmla="*/ 109 h 232"/>
                  <a:gd name="T74" fmla="*/ 123 w 232"/>
                  <a:gd name="T75" fmla="*/ 12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232">
                    <a:moveTo>
                      <a:pt x="116" y="0"/>
                    </a:moveTo>
                    <a:cubicBezTo>
                      <a:pt x="52" y="0"/>
                      <a:pt x="0" y="52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lose/>
                    <a:moveTo>
                      <a:pt x="129" y="208"/>
                    </a:moveTo>
                    <a:cubicBezTo>
                      <a:pt x="129" y="190"/>
                      <a:pt x="129" y="190"/>
                      <a:pt x="129" y="190"/>
                    </a:cubicBezTo>
                    <a:cubicBezTo>
                      <a:pt x="129" y="183"/>
                      <a:pt x="123" y="178"/>
                      <a:pt x="117" y="178"/>
                    </a:cubicBezTo>
                    <a:cubicBezTo>
                      <a:pt x="110" y="178"/>
                      <a:pt x="105" y="183"/>
                      <a:pt x="105" y="190"/>
                    </a:cubicBezTo>
                    <a:cubicBezTo>
                      <a:pt x="105" y="208"/>
                      <a:pt x="105" y="208"/>
                      <a:pt x="105" y="208"/>
                    </a:cubicBezTo>
                    <a:cubicBezTo>
                      <a:pt x="63" y="203"/>
                      <a:pt x="30" y="170"/>
                      <a:pt x="25" y="129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48" y="129"/>
                      <a:pt x="53" y="123"/>
                      <a:pt x="53" y="117"/>
                    </a:cubicBezTo>
                    <a:cubicBezTo>
                      <a:pt x="53" y="110"/>
                      <a:pt x="48" y="105"/>
                      <a:pt x="42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9" y="63"/>
                      <a:pt x="63" y="30"/>
                      <a:pt x="104" y="25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04" y="47"/>
                      <a:pt x="109" y="53"/>
                      <a:pt x="116" y="53"/>
                    </a:cubicBezTo>
                    <a:cubicBezTo>
                      <a:pt x="122" y="53"/>
                      <a:pt x="128" y="47"/>
                      <a:pt x="128" y="41"/>
                    </a:cubicBezTo>
                    <a:cubicBezTo>
                      <a:pt x="128" y="25"/>
                      <a:pt x="128" y="25"/>
                      <a:pt x="128" y="25"/>
                    </a:cubicBezTo>
                    <a:cubicBezTo>
                      <a:pt x="169" y="30"/>
                      <a:pt x="202" y="63"/>
                      <a:pt x="208" y="104"/>
                    </a:cubicBezTo>
                    <a:cubicBezTo>
                      <a:pt x="190" y="104"/>
                      <a:pt x="190" y="104"/>
                      <a:pt x="190" y="104"/>
                    </a:cubicBezTo>
                    <a:cubicBezTo>
                      <a:pt x="184" y="104"/>
                      <a:pt x="179" y="109"/>
                      <a:pt x="179" y="116"/>
                    </a:cubicBezTo>
                    <a:cubicBezTo>
                      <a:pt x="179" y="122"/>
                      <a:pt x="184" y="128"/>
                      <a:pt x="190" y="128"/>
                    </a:cubicBezTo>
                    <a:cubicBezTo>
                      <a:pt x="208" y="128"/>
                      <a:pt x="208" y="128"/>
                      <a:pt x="208" y="128"/>
                    </a:cubicBezTo>
                    <a:cubicBezTo>
                      <a:pt x="203" y="169"/>
                      <a:pt x="170" y="202"/>
                      <a:pt x="129" y="208"/>
                    </a:cubicBezTo>
                    <a:close/>
                    <a:moveTo>
                      <a:pt x="124" y="94"/>
                    </a:moveTo>
                    <a:cubicBezTo>
                      <a:pt x="70" y="69"/>
                      <a:pt x="70" y="69"/>
                      <a:pt x="70" y="69"/>
                    </a:cubicBezTo>
                    <a:cubicBezTo>
                      <a:pt x="94" y="124"/>
                      <a:pt x="94" y="124"/>
                      <a:pt x="94" y="124"/>
                    </a:cubicBezTo>
                    <a:cubicBezTo>
                      <a:pt x="97" y="129"/>
                      <a:pt x="103" y="136"/>
                      <a:pt x="109" y="138"/>
                    </a:cubicBezTo>
                    <a:cubicBezTo>
                      <a:pt x="163" y="163"/>
                      <a:pt x="163" y="163"/>
                      <a:pt x="163" y="163"/>
                    </a:cubicBezTo>
                    <a:cubicBezTo>
                      <a:pt x="138" y="108"/>
                      <a:pt x="138" y="108"/>
                      <a:pt x="138" y="108"/>
                    </a:cubicBezTo>
                    <a:cubicBezTo>
                      <a:pt x="136" y="103"/>
                      <a:pt x="130" y="96"/>
                      <a:pt x="124" y="94"/>
                    </a:cubicBezTo>
                    <a:close/>
                    <a:moveTo>
                      <a:pt x="123" y="123"/>
                    </a:moveTo>
                    <a:cubicBezTo>
                      <a:pt x="119" y="126"/>
                      <a:pt x="113" y="126"/>
                      <a:pt x="110" y="123"/>
                    </a:cubicBezTo>
                    <a:cubicBezTo>
                      <a:pt x="106" y="119"/>
                      <a:pt x="106" y="113"/>
                      <a:pt x="110" y="109"/>
                    </a:cubicBezTo>
                    <a:cubicBezTo>
                      <a:pt x="113" y="106"/>
                      <a:pt x="119" y="106"/>
                      <a:pt x="123" y="109"/>
                    </a:cubicBezTo>
                    <a:cubicBezTo>
                      <a:pt x="127" y="113"/>
                      <a:pt x="127" y="119"/>
                      <a:pt x="123" y="1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71" name="ïṧḷïḓê-任意多边形: 形状 53"/>
              <p:cNvSpPr>
                <a:spLocks noChangeAspect="1"/>
              </p:cNvSpPr>
              <p:nvPr/>
            </p:nvSpPr>
            <p:spPr bwMode="auto">
              <a:xfrm>
                <a:off x="6864011" y="4483249"/>
                <a:ext cx="577258" cy="543260"/>
              </a:xfrm>
              <a:custGeom>
                <a:avLst/>
                <a:gdLst>
                  <a:gd name="connsiteX0" fmla="*/ 69646 w 508000"/>
                  <a:gd name="connsiteY0" fmla="*/ 394096 h 478080"/>
                  <a:gd name="connsiteX1" fmla="*/ 438355 w 508000"/>
                  <a:gd name="connsiteY1" fmla="*/ 394096 h 478080"/>
                  <a:gd name="connsiteX2" fmla="*/ 438355 w 508000"/>
                  <a:gd name="connsiteY2" fmla="*/ 422773 h 478080"/>
                  <a:gd name="connsiteX3" fmla="*/ 473178 w 508000"/>
                  <a:gd name="connsiteY3" fmla="*/ 422773 h 478080"/>
                  <a:gd name="connsiteX4" fmla="*/ 473178 w 508000"/>
                  <a:gd name="connsiteY4" fmla="*/ 447354 h 478080"/>
                  <a:gd name="connsiteX5" fmla="*/ 497758 w 508000"/>
                  <a:gd name="connsiteY5" fmla="*/ 447354 h 478080"/>
                  <a:gd name="connsiteX6" fmla="*/ 497758 w 508000"/>
                  <a:gd name="connsiteY6" fmla="*/ 478080 h 478080"/>
                  <a:gd name="connsiteX7" fmla="*/ 14339 w 508000"/>
                  <a:gd name="connsiteY7" fmla="*/ 478080 h 478080"/>
                  <a:gd name="connsiteX8" fmla="*/ 14339 w 508000"/>
                  <a:gd name="connsiteY8" fmla="*/ 447354 h 478080"/>
                  <a:gd name="connsiteX9" fmla="*/ 38920 w 508000"/>
                  <a:gd name="connsiteY9" fmla="*/ 447354 h 478080"/>
                  <a:gd name="connsiteX10" fmla="*/ 38920 w 508000"/>
                  <a:gd name="connsiteY10" fmla="*/ 422773 h 478080"/>
                  <a:gd name="connsiteX11" fmla="*/ 69646 w 508000"/>
                  <a:gd name="connsiteY11" fmla="*/ 422773 h 478080"/>
                  <a:gd name="connsiteX12" fmla="*/ 362031 w 508000"/>
                  <a:gd name="connsiteY12" fmla="*/ 193354 h 478080"/>
                  <a:gd name="connsiteX13" fmla="*/ 436842 w 508000"/>
                  <a:gd name="connsiteY13" fmla="*/ 193354 h 478080"/>
                  <a:gd name="connsiteX14" fmla="*/ 456791 w 508000"/>
                  <a:gd name="connsiteY14" fmla="*/ 213383 h 478080"/>
                  <a:gd name="connsiteX15" fmla="*/ 456791 w 508000"/>
                  <a:gd name="connsiteY15" fmla="*/ 233411 h 478080"/>
                  <a:gd name="connsiteX16" fmla="*/ 436842 w 508000"/>
                  <a:gd name="connsiteY16" fmla="*/ 233411 h 478080"/>
                  <a:gd name="connsiteX17" fmla="*/ 436842 w 508000"/>
                  <a:gd name="connsiteY17" fmla="*/ 373612 h 478080"/>
                  <a:gd name="connsiteX18" fmla="*/ 362031 w 508000"/>
                  <a:gd name="connsiteY18" fmla="*/ 373612 h 478080"/>
                  <a:gd name="connsiteX19" fmla="*/ 362031 w 508000"/>
                  <a:gd name="connsiteY19" fmla="*/ 233411 h 478080"/>
                  <a:gd name="connsiteX20" fmla="*/ 342081 w 508000"/>
                  <a:gd name="connsiteY20" fmla="*/ 233411 h 478080"/>
                  <a:gd name="connsiteX21" fmla="*/ 342081 w 508000"/>
                  <a:gd name="connsiteY21" fmla="*/ 213383 h 478080"/>
                  <a:gd name="connsiteX22" fmla="*/ 362031 w 508000"/>
                  <a:gd name="connsiteY22" fmla="*/ 193354 h 478080"/>
                  <a:gd name="connsiteX23" fmla="*/ 218644 w 508000"/>
                  <a:gd name="connsiteY23" fmla="*/ 193354 h 478080"/>
                  <a:gd name="connsiteX24" fmla="*/ 293455 w 508000"/>
                  <a:gd name="connsiteY24" fmla="*/ 193354 h 478080"/>
                  <a:gd name="connsiteX25" fmla="*/ 313404 w 508000"/>
                  <a:gd name="connsiteY25" fmla="*/ 213383 h 478080"/>
                  <a:gd name="connsiteX26" fmla="*/ 313404 w 508000"/>
                  <a:gd name="connsiteY26" fmla="*/ 233411 h 478080"/>
                  <a:gd name="connsiteX27" fmla="*/ 293455 w 508000"/>
                  <a:gd name="connsiteY27" fmla="*/ 233411 h 478080"/>
                  <a:gd name="connsiteX28" fmla="*/ 293455 w 508000"/>
                  <a:gd name="connsiteY28" fmla="*/ 373612 h 478080"/>
                  <a:gd name="connsiteX29" fmla="*/ 213656 w 508000"/>
                  <a:gd name="connsiteY29" fmla="*/ 373612 h 478080"/>
                  <a:gd name="connsiteX30" fmla="*/ 213656 w 508000"/>
                  <a:gd name="connsiteY30" fmla="*/ 233411 h 478080"/>
                  <a:gd name="connsiteX31" fmla="*/ 198694 w 508000"/>
                  <a:gd name="connsiteY31" fmla="*/ 233411 h 478080"/>
                  <a:gd name="connsiteX32" fmla="*/ 198694 w 508000"/>
                  <a:gd name="connsiteY32" fmla="*/ 213383 h 478080"/>
                  <a:gd name="connsiteX33" fmla="*/ 218644 w 508000"/>
                  <a:gd name="connsiteY33" fmla="*/ 193354 h 478080"/>
                  <a:gd name="connsiteX34" fmla="*/ 73208 w 508000"/>
                  <a:gd name="connsiteY34" fmla="*/ 193354 h 478080"/>
                  <a:gd name="connsiteX35" fmla="*/ 148019 w 508000"/>
                  <a:gd name="connsiteY35" fmla="*/ 193354 h 478080"/>
                  <a:gd name="connsiteX36" fmla="*/ 167968 w 508000"/>
                  <a:gd name="connsiteY36" fmla="*/ 213383 h 478080"/>
                  <a:gd name="connsiteX37" fmla="*/ 167968 w 508000"/>
                  <a:gd name="connsiteY37" fmla="*/ 233411 h 478080"/>
                  <a:gd name="connsiteX38" fmla="*/ 148019 w 508000"/>
                  <a:gd name="connsiteY38" fmla="*/ 233411 h 478080"/>
                  <a:gd name="connsiteX39" fmla="*/ 148019 w 508000"/>
                  <a:gd name="connsiteY39" fmla="*/ 373612 h 478080"/>
                  <a:gd name="connsiteX40" fmla="*/ 73208 w 508000"/>
                  <a:gd name="connsiteY40" fmla="*/ 373612 h 478080"/>
                  <a:gd name="connsiteX41" fmla="*/ 73208 w 508000"/>
                  <a:gd name="connsiteY41" fmla="*/ 233411 h 478080"/>
                  <a:gd name="connsiteX42" fmla="*/ 53258 w 508000"/>
                  <a:gd name="connsiteY42" fmla="*/ 233411 h 478080"/>
                  <a:gd name="connsiteX43" fmla="*/ 53258 w 508000"/>
                  <a:gd name="connsiteY43" fmla="*/ 213383 h 478080"/>
                  <a:gd name="connsiteX44" fmla="*/ 73208 w 508000"/>
                  <a:gd name="connsiteY44" fmla="*/ 193354 h 478080"/>
                  <a:gd name="connsiteX45" fmla="*/ 234079 w 508000"/>
                  <a:gd name="connsiteY45" fmla="*/ 68402 h 478080"/>
                  <a:gd name="connsiteX46" fmla="*/ 169334 w 508000"/>
                  <a:gd name="connsiteY46" fmla="*/ 108199 h 478080"/>
                  <a:gd name="connsiteX47" fmla="*/ 169334 w 508000"/>
                  <a:gd name="connsiteY47" fmla="*/ 113174 h 478080"/>
                  <a:gd name="connsiteX48" fmla="*/ 174314 w 508000"/>
                  <a:gd name="connsiteY48" fmla="*/ 113174 h 478080"/>
                  <a:gd name="connsiteX49" fmla="*/ 333687 w 508000"/>
                  <a:gd name="connsiteY49" fmla="*/ 113174 h 478080"/>
                  <a:gd name="connsiteX50" fmla="*/ 338667 w 508000"/>
                  <a:gd name="connsiteY50" fmla="*/ 113174 h 478080"/>
                  <a:gd name="connsiteX51" fmla="*/ 338667 w 508000"/>
                  <a:gd name="connsiteY51" fmla="*/ 108199 h 478080"/>
                  <a:gd name="connsiteX52" fmla="*/ 273922 w 508000"/>
                  <a:gd name="connsiteY52" fmla="*/ 68402 h 478080"/>
                  <a:gd name="connsiteX53" fmla="*/ 234079 w 508000"/>
                  <a:gd name="connsiteY53" fmla="*/ 68402 h 478080"/>
                  <a:gd name="connsiteX54" fmla="*/ 234079 w 508000"/>
                  <a:gd name="connsiteY54" fmla="*/ 3732 h 478080"/>
                  <a:gd name="connsiteX55" fmla="*/ 273922 w 508000"/>
                  <a:gd name="connsiteY55" fmla="*/ 3732 h 478080"/>
                  <a:gd name="connsiteX56" fmla="*/ 488079 w 508000"/>
                  <a:gd name="connsiteY56" fmla="*/ 123123 h 478080"/>
                  <a:gd name="connsiteX57" fmla="*/ 508000 w 508000"/>
                  <a:gd name="connsiteY57" fmla="*/ 157946 h 478080"/>
                  <a:gd name="connsiteX58" fmla="*/ 508000 w 508000"/>
                  <a:gd name="connsiteY58" fmla="*/ 172870 h 478080"/>
                  <a:gd name="connsiteX59" fmla="*/ 0 w 508000"/>
                  <a:gd name="connsiteY59" fmla="*/ 172870 h 478080"/>
                  <a:gd name="connsiteX60" fmla="*/ 0 w 508000"/>
                  <a:gd name="connsiteY60" fmla="*/ 157946 h 478080"/>
                  <a:gd name="connsiteX61" fmla="*/ 19922 w 508000"/>
                  <a:gd name="connsiteY61" fmla="*/ 123123 h 478080"/>
                  <a:gd name="connsiteX62" fmla="*/ 234079 w 508000"/>
                  <a:gd name="connsiteY62" fmla="*/ 3732 h 47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08000" h="478080">
                    <a:moveTo>
                      <a:pt x="69646" y="394096"/>
                    </a:moveTo>
                    <a:lnTo>
                      <a:pt x="438355" y="394096"/>
                    </a:lnTo>
                    <a:lnTo>
                      <a:pt x="438355" y="422773"/>
                    </a:lnTo>
                    <a:lnTo>
                      <a:pt x="473178" y="422773"/>
                    </a:lnTo>
                    <a:lnTo>
                      <a:pt x="473178" y="447354"/>
                    </a:lnTo>
                    <a:lnTo>
                      <a:pt x="497758" y="447354"/>
                    </a:lnTo>
                    <a:lnTo>
                      <a:pt x="497758" y="478080"/>
                    </a:lnTo>
                    <a:lnTo>
                      <a:pt x="14339" y="478080"/>
                    </a:lnTo>
                    <a:lnTo>
                      <a:pt x="14339" y="447354"/>
                    </a:lnTo>
                    <a:lnTo>
                      <a:pt x="38920" y="447354"/>
                    </a:lnTo>
                    <a:lnTo>
                      <a:pt x="38920" y="422773"/>
                    </a:lnTo>
                    <a:lnTo>
                      <a:pt x="69646" y="422773"/>
                    </a:lnTo>
                    <a:close/>
                    <a:moveTo>
                      <a:pt x="362031" y="193354"/>
                    </a:moveTo>
                    <a:cubicBezTo>
                      <a:pt x="362031" y="193354"/>
                      <a:pt x="362031" y="193354"/>
                      <a:pt x="436842" y="193354"/>
                    </a:cubicBezTo>
                    <a:cubicBezTo>
                      <a:pt x="446816" y="193354"/>
                      <a:pt x="456791" y="203368"/>
                      <a:pt x="456791" y="213383"/>
                    </a:cubicBezTo>
                    <a:cubicBezTo>
                      <a:pt x="456791" y="213383"/>
                      <a:pt x="456791" y="213383"/>
                      <a:pt x="456791" y="233411"/>
                    </a:cubicBezTo>
                    <a:cubicBezTo>
                      <a:pt x="456791" y="233411"/>
                      <a:pt x="456791" y="233411"/>
                      <a:pt x="436842" y="233411"/>
                    </a:cubicBezTo>
                    <a:cubicBezTo>
                      <a:pt x="436842" y="233411"/>
                      <a:pt x="436842" y="233411"/>
                      <a:pt x="436842" y="373612"/>
                    </a:cubicBezTo>
                    <a:lnTo>
                      <a:pt x="362031" y="373612"/>
                    </a:lnTo>
                    <a:cubicBezTo>
                      <a:pt x="362031" y="373612"/>
                      <a:pt x="362031" y="373612"/>
                      <a:pt x="362031" y="233411"/>
                    </a:cubicBezTo>
                    <a:cubicBezTo>
                      <a:pt x="362031" y="233411"/>
                      <a:pt x="362031" y="233411"/>
                      <a:pt x="342081" y="233411"/>
                    </a:cubicBezTo>
                    <a:cubicBezTo>
                      <a:pt x="342081" y="233411"/>
                      <a:pt x="342081" y="233411"/>
                      <a:pt x="342081" y="213383"/>
                    </a:cubicBezTo>
                    <a:cubicBezTo>
                      <a:pt x="342081" y="203368"/>
                      <a:pt x="352056" y="193354"/>
                      <a:pt x="362031" y="193354"/>
                    </a:cubicBezTo>
                    <a:close/>
                    <a:moveTo>
                      <a:pt x="218644" y="193354"/>
                    </a:moveTo>
                    <a:cubicBezTo>
                      <a:pt x="218644" y="193354"/>
                      <a:pt x="218644" y="193354"/>
                      <a:pt x="293455" y="193354"/>
                    </a:cubicBezTo>
                    <a:cubicBezTo>
                      <a:pt x="303429" y="193354"/>
                      <a:pt x="313404" y="203368"/>
                      <a:pt x="313404" y="213383"/>
                    </a:cubicBezTo>
                    <a:cubicBezTo>
                      <a:pt x="313404" y="213383"/>
                      <a:pt x="313404" y="213383"/>
                      <a:pt x="313404" y="233411"/>
                    </a:cubicBezTo>
                    <a:cubicBezTo>
                      <a:pt x="313404" y="233411"/>
                      <a:pt x="313404" y="233411"/>
                      <a:pt x="293455" y="233411"/>
                    </a:cubicBezTo>
                    <a:cubicBezTo>
                      <a:pt x="293455" y="233411"/>
                      <a:pt x="293455" y="233411"/>
                      <a:pt x="293455" y="373612"/>
                    </a:cubicBezTo>
                    <a:lnTo>
                      <a:pt x="213656" y="373612"/>
                    </a:lnTo>
                    <a:cubicBezTo>
                      <a:pt x="213656" y="373612"/>
                      <a:pt x="213656" y="373612"/>
                      <a:pt x="213656" y="233411"/>
                    </a:cubicBezTo>
                    <a:cubicBezTo>
                      <a:pt x="213656" y="233411"/>
                      <a:pt x="213656" y="233411"/>
                      <a:pt x="198694" y="233411"/>
                    </a:cubicBezTo>
                    <a:cubicBezTo>
                      <a:pt x="198694" y="233411"/>
                      <a:pt x="198694" y="233411"/>
                      <a:pt x="198694" y="213383"/>
                    </a:cubicBezTo>
                    <a:cubicBezTo>
                      <a:pt x="198694" y="203368"/>
                      <a:pt x="208669" y="193354"/>
                      <a:pt x="218644" y="193354"/>
                    </a:cubicBezTo>
                    <a:close/>
                    <a:moveTo>
                      <a:pt x="73208" y="193354"/>
                    </a:moveTo>
                    <a:cubicBezTo>
                      <a:pt x="73208" y="193354"/>
                      <a:pt x="73208" y="193354"/>
                      <a:pt x="148019" y="193354"/>
                    </a:cubicBezTo>
                    <a:cubicBezTo>
                      <a:pt x="157993" y="193354"/>
                      <a:pt x="167968" y="203368"/>
                      <a:pt x="167968" y="213383"/>
                    </a:cubicBezTo>
                    <a:cubicBezTo>
                      <a:pt x="167968" y="213383"/>
                      <a:pt x="167968" y="213383"/>
                      <a:pt x="167968" y="233411"/>
                    </a:cubicBezTo>
                    <a:cubicBezTo>
                      <a:pt x="167968" y="233411"/>
                      <a:pt x="167968" y="233411"/>
                      <a:pt x="148019" y="233411"/>
                    </a:cubicBezTo>
                    <a:cubicBezTo>
                      <a:pt x="148019" y="233411"/>
                      <a:pt x="148019" y="233411"/>
                      <a:pt x="148019" y="373612"/>
                    </a:cubicBezTo>
                    <a:lnTo>
                      <a:pt x="73208" y="373612"/>
                    </a:lnTo>
                    <a:cubicBezTo>
                      <a:pt x="73208" y="373612"/>
                      <a:pt x="73208" y="373612"/>
                      <a:pt x="73208" y="233411"/>
                    </a:cubicBezTo>
                    <a:cubicBezTo>
                      <a:pt x="73208" y="233411"/>
                      <a:pt x="73208" y="233411"/>
                      <a:pt x="53258" y="233411"/>
                    </a:cubicBezTo>
                    <a:cubicBezTo>
                      <a:pt x="53258" y="233411"/>
                      <a:pt x="53258" y="233411"/>
                      <a:pt x="53258" y="213383"/>
                    </a:cubicBezTo>
                    <a:cubicBezTo>
                      <a:pt x="53258" y="203368"/>
                      <a:pt x="63233" y="193354"/>
                      <a:pt x="73208" y="193354"/>
                    </a:cubicBezTo>
                    <a:close/>
                    <a:moveTo>
                      <a:pt x="234079" y="68402"/>
                    </a:moveTo>
                    <a:cubicBezTo>
                      <a:pt x="234079" y="68402"/>
                      <a:pt x="234079" y="68402"/>
                      <a:pt x="169334" y="108199"/>
                    </a:cubicBezTo>
                    <a:cubicBezTo>
                      <a:pt x="169334" y="108199"/>
                      <a:pt x="169334" y="108199"/>
                      <a:pt x="169334" y="113174"/>
                    </a:cubicBezTo>
                    <a:cubicBezTo>
                      <a:pt x="169334" y="113174"/>
                      <a:pt x="169334" y="113174"/>
                      <a:pt x="174314" y="113174"/>
                    </a:cubicBezTo>
                    <a:lnTo>
                      <a:pt x="333687" y="113174"/>
                    </a:lnTo>
                    <a:cubicBezTo>
                      <a:pt x="338667" y="113174"/>
                      <a:pt x="338667" y="113174"/>
                      <a:pt x="338667" y="113174"/>
                    </a:cubicBezTo>
                    <a:cubicBezTo>
                      <a:pt x="338667" y="108199"/>
                      <a:pt x="338667" y="108199"/>
                      <a:pt x="338667" y="108199"/>
                    </a:cubicBezTo>
                    <a:cubicBezTo>
                      <a:pt x="338667" y="108199"/>
                      <a:pt x="338667" y="108199"/>
                      <a:pt x="273922" y="68402"/>
                    </a:cubicBezTo>
                    <a:cubicBezTo>
                      <a:pt x="258981" y="63428"/>
                      <a:pt x="249020" y="63428"/>
                      <a:pt x="234079" y="68402"/>
                    </a:cubicBezTo>
                    <a:close/>
                    <a:moveTo>
                      <a:pt x="234079" y="3732"/>
                    </a:moveTo>
                    <a:cubicBezTo>
                      <a:pt x="249020" y="-1243"/>
                      <a:pt x="258981" y="-1243"/>
                      <a:pt x="273922" y="3732"/>
                    </a:cubicBezTo>
                    <a:lnTo>
                      <a:pt x="488079" y="123123"/>
                    </a:lnTo>
                    <a:cubicBezTo>
                      <a:pt x="498039" y="128098"/>
                      <a:pt x="508000" y="143022"/>
                      <a:pt x="508000" y="157946"/>
                    </a:cubicBezTo>
                    <a:cubicBezTo>
                      <a:pt x="508000" y="157946"/>
                      <a:pt x="508000" y="157946"/>
                      <a:pt x="508000" y="172870"/>
                    </a:cubicBezTo>
                    <a:cubicBezTo>
                      <a:pt x="508000" y="172870"/>
                      <a:pt x="508000" y="172870"/>
                      <a:pt x="0" y="172870"/>
                    </a:cubicBezTo>
                    <a:cubicBezTo>
                      <a:pt x="0" y="172870"/>
                      <a:pt x="0" y="172870"/>
                      <a:pt x="0" y="157946"/>
                    </a:cubicBezTo>
                    <a:cubicBezTo>
                      <a:pt x="0" y="143022"/>
                      <a:pt x="9961" y="128098"/>
                      <a:pt x="19922" y="123123"/>
                    </a:cubicBezTo>
                    <a:cubicBezTo>
                      <a:pt x="19922" y="123123"/>
                      <a:pt x="19922" y="123123"/>
                      <a:pt x="234079" y="37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1013009" y="1913095"/>
                <a:ext cx="2890287" cy="1223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Hồi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kèn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xung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trận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</a:t>
                </a:r>
                <a:endPara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80" name="文本框 79"/>
              <p:cNvSpPr txBox="1"/>
              <p:nvPr/>
            </p:nvSpPr>
            <p:spPr>
              <a:xfrm>
                <a:off x="1038175" y="3913642"/>
                <a:ext cx="2865120" cy="1223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Áng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thiên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cổ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văn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</a:t>
                </a:r>
                <a:endPara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8430511" y="3913642"/>
                <a:ext cx="2865120" cy="1782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Tuyên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ngôn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Độc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tiên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</a:t>
                </a:r>
                <a:endPara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8430511" y="1913095"/>
                <a:ext cx="2865120" cy="1223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Khúc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ca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khải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hoàn</a:t>
                </a:r>
                <a:r>
                  <a:rPr lang="en-US" sz="32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</a:t>
                </a:r>
                <a:endPara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</p:grpSp>
        <p:pic>
          <p:nvPicPr>
            <p:cNvPr id="88" name="图片 87" descr="Tropical_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8900000">
              <a:off x="4346856" y="3362239"/>
              <a:ext cx="1496562" cy="2330566"/>
            </a:xfrm>
            <a:prstGeom prst="rect">
              <a:avLst/>
            </a:prstGeom>
          </p:spPr>
        </p:pic>
        <p:pic>
          <p:nvPicPr>
            <p:cNvPr id="89" name="图片 88" descr="Tropical_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700000" flipH="1">
              <a:off x="6213240" y="1510535"/>
              <a:ext cx="1496562" cy="2330566"/>
            </a:xfrm>
            <a:prstGeom prst="rect">
              <a:avLst/>
            </a:prstGeom>
          </p:spPr>
        </p:pic>
      </p:grpSp>
      <p:sp>
        <p:nvSpPr>
          <p:cNvPr id="31" name="Down Arrow 30"/>
          <p:cNvSpPr/>
          <p:nvPr/>
        </p:nvSpPr>
        <p:spPr>
          <a:xfrm rot="7154378">
            <a:off x="10781155" y="5081989"/>
            <a:ext cx="506600" cy="6386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3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457200" y="226070"/>
            <a:ext cx="9928746" cy="646331"/>
            <a:chOff x="457200" y="226070"/>
            <a:chExt cx="9928746" cy="646331"/>
          </a:xfrm>
        </p:grpSpPr>
        <p:grpSp>
          <p:nvGrpSpPr>
            <p:cNvPr id="2" name="组合 1"/>
            <p:cNvGrpSpPr/>
            <p:nvPr/>
          </p:nvGrpSpPr>
          <p:grpSpPr>
            <a:xfrm>
              <a:off x="457200" y="284480"/>
              <a:ext cx="406400" cy="406400"/>
              <a:chOff x="680720" y="254000"/>
              <a:chExt cx="406400" cy="406400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680720" y="254000"/>
                <a:ext cx="406400" cy="406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767080" y="340360"/>
                <a:ext cx="233680" cy="2336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949959" y="226070"/>
              <a:ext cx="9435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núi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thơ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</a:t>
              </a:r>
              <a:endParaRPr lang="zh-CN" altLang="en-US" sz="3600" b="1" i="1" spc="600" dirty="0">
                <a:solidFill>
                  <a:srgbClr val="FF0000"/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37" name="图片 36" descr="Tropical_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grpSp>
        <p:nvGrpSpPr>
          <p:cNvPr id="39" name="1427bb3c-c702-4556-83c9-7375f3216755"/>
          <p:cNvGrpSpPr>
            <a:grpSpLocks noChangeAspect="1"/>
          </p:cNvGrpSpPr>
          <p:nvPr/>
        </p:nvGrpSpPr>
        <p:grpSpPr>
          <a:xfrm>
            <a:off x="2013870" y="2222557"/>
            <a:ext cx="8349200" cy="3550072"/>
            <a:chOff x="1842891" y="2373756"/>
            <a:chExt cx="8710458" cy="3703681"/>
          </a:xfrm>
        </p:grpSpPr>
        <p:sp>
          <p:nvSpPr>
            <p:cNvPr id="68" name="Rectangle 10"/>
            <p:cNvSpPr/>
            <p:nvPr/>
          </p:nvSpPr>
          <p:spPr>
            <a:xfrm>
              <a:off x="1842891" y="4526464"/>
              <a:ext cx="1657899" cy="398063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Thất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ngôn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tuyệt</a:t>
              </a:r>
              <a:endParaRPr lang="en-US" sz="3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Rectangle 13"/>
            <p:cNvSpPr/>
            <p:nvPr/>
          </p:nvSpPr>
          <p:spPr>
            <a:xfrm>
              <a:off x="8096020" y="4497987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Song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thất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lục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bát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lang="en-US" sz="3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250448" y="2373756"/>
              <a:ext cx="3904467" cy="3703681"/>
              <a:chOff x="3882406" y="907348"/>
              <a:chExt cx="4763194" cy="4518250"/>
            </a:xfrm>
          </p:grpSpPr>
          <p:sp>
            <p:nvSpPr>
              <p:cNvPr id="59" name="Isosceles Triangle 24"/>
              <p:cNvSpPr/>
              <p:nvPr/>
            </p:nvSpPr>
            <p:spPr>
              <a:xfrm>
                <a:off x="7418780" y="4017012"/>
                <a:ext cx="1226820" cy="1057603"/>
              </a:xfrm>
              <a:prstGeom prst="triangl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60" name="Parallelogram 25"/>
              <p:cNvSpPr/>
              <p:nvPr/>
            </p:nvSpPr>
            <p:spPr>
              <a:xfrm>
                <a:off x="4847030" y="4017011"/>
                <a:ext cx="3185160" cy="1057603"/>
              </a:xfrm>
              <a:prstGeom prst="parallelogram">
                <a:avLst>
                  <a:gd name="adj" fmla="val 57722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61" name="Isosceles Triangle 28"/>
              <p:cNvSpPr/>
              <p:nvPr/>
            </p:nvSpPr>
            <p:spPr>
              <a:xfrm rot="7176267">
                <a:off x="3798188" y="4283776"/>
                <a:ext cx="1226040" cy="1057603"/>
              </a:xfrm>
              <a:prstGeom prst="triangl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62" name="Parallelogram 29"/>
              <p:cNvSpPr/>
              <p:nvPr/>
            </p:nvSpPr>
            <p:spPr>
              <a:xfrm rot="7176267">
                <a:off x="3599284" y="2888630"/>
                <a:ext cx="3209239" cy="1057603"/>
              </a:xfrm>
              <a:prstGeom prst="parallelogram">
                <a:avLst>
                  <a:gd name="adj" fmla="val 5732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63" name="Isosceles Triangle 39"/>
              <p:cNvSpPr/>
              <p:nvPr/>
            </p:nvSpPr>
            <p:spPr>
              <a:xfrm rot="14409079">
                <a:off x="5375029" y="991566"/>
                <a:ext cx="1226040" cy="1057603"/>
              </a:xfrm>
              <a:prstGeom prst="triangl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64" name="Parallelogram 40"/>
              <p:cNvSpPr/>
              <p:nvPr/>
            </p:nvSpPr>
            <p:spPr>
              <a:xfrm rot="14409079">
                <a:off x="5188621" y="2372001"/>
                <a:ext cx="3183135" cy="1057603"/>
              </a:xfrm>
              <a:prstGeom prst="parallelogram">
                <a:avLst>
                  <a:gd name="adj" fmla="val 5732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43" name="Freeform: Shape 17"/>
            <p:cNvSpPr>
              <a:spLocks/>
            </p:cNvSpPr>
            <p:nvPr/>
          </p:nvSpPr>
          <p:spPr bwMode="auto">
            <a:xfrm>
              <a:off x="7428016" y="5329619"/>
              <a:ext cx="446169" cy="366714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4" name="Freeform: Shape 18"/>
            <p:cNvSpPr>
              <a:spLocks noChangeAspect="1"/>
            </p:cNvSpPr>
            <p:nvPr/>
          </p:nvSpPr>
          <p:spPr bwMode="auto">
            <a:xfrm>
              <a:off x="5897308" y="2560659"/>
              <a:ext cx="401262" cy="400840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5" name="Freeform: Shape 19"/>
            <p:cNvSpPr>
              <a:spLocks/>
            </p:cNvSpPr>
            <p:nvPr/>
          </p:nvSpPr>
          <p:spPr bwMode="auto">
            <a:xfrm>
              <a:off x="4367298" y="5329619"/>
              <a:ext cx="361663" cy="360992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6" name="Freeform: Shape 22"/>
            <p:cNvSpPr>
              <a:spLocks/>
            </p:cNvSpPr>
            <p:nvPr/>
          </p:nvSpPr>
          <p:spPr bwMode="auto">
            <a:xfrm>
              <a:off x="5846028" y="4290046"/>
              <a:ext cx="451952" cy="576726"/>
            </a:xfrm>
            <a:custGeom>
              <a:avLst/>
              <a:gdLst>
                <a:gd name="connsiteX0" fmla="*/ 43815 w 258763"/>
                <a:gd name="connsiteY0" fmla="*/ 130175 h 330201"/>
                <a:gd name="connsiteX1" fmla="*/ 28575 w 258763"/>
                <a:gd name="connsiteY1" fmla="*/ 147060 h 330201"/>
                <a:gd name="connsiteX2" fmla="*/ 28575 w 258763"/>
                <a:gd name="connsiteY2" fmla="*/ 227590 h 330201"/>
                <a:gd name="connsiteX3" fmla="*/ 43815 w 258763"/>
                <a:gd name="connsiteY3" fmla="*/ 244475 h 330201"/>
                <a:gd name="connsiteX4" fmla="*/ 60325 w 258763"/>
                <a:gd name="connsiteY4" fmla="*/ 227590 h 330201"/>
                <a:gd name="connsiteX5" fmla="*/ 60325 w 258763"/>
                <a:gd name="connsiteY5" fmla="*/ 147060 h 330201"/>
                <a:gd name="connsiteX6" fmla="*/ 43815 w 258763"/>
                <a:gd name="connsiteY6" fmla="*/ 130175 h 330201"/>
                <a:gd name="connsiteX7" fmla="*/ 221457 w 258763"/>
                <a:gd name="connsiteY7" fmla="*/ 98425 h 330201"/>
                <a:gd name="connsiteX8" fmla="*/ 211138 w 258763"/>
                <a:gd name="connsiteY8" fmla="*/ 110021 h 330201"/>
                <a:gd name="connsiteX9" fmla="*/ 211138 w 258763"/>
                <a:gd name="connsiteY9" fmla="*/ 265918 h 330201"/>
                <a:gd name="connsiteX10" fmla="*/ 221457 w 258763"/>
                <a:gd name="connsiteY10" fmla="*/ 276225 h 330201"/>
                <a:gd name="connsiteX11" fmla="*/ 231776 w 258763"/>
                <a:gd name="connsiteY11" fmla="*/ 265918 h 330201"/>
                <a:gd name="connsiteX12" fmla="*/ 231776 w 258763"/>
                <a:gd name="connsiteY12" fmla="*/ 110021 h 330201"/>
                <a:gd name="connsiteX13" fmla="*/ 221457 w 258763"/>
                <a:gd name="connsiteY13" fmla="*/ 98425 h 330201"/>
                <a:gd name="connsiteX14" fmla="*/ 80216 w 258763"/>
                <a:gd name="connsiteY14" fmla="*/ 71438 h 330201"/>
                <a:gd name="connsiteX15" fmla="*/ 236768 w 258763"/>
                <a:gd name="connsiteY15" fmla="*/ 71438 h 330201"/>
                <a:gd name="connsiteX16" fmla="*/ 258763 w 258763"/>
                <a:gd name="connsiteY16" fmla="*/ 93324 h 330201"/>
                <a:gd name="connsiteX17" fmla="*/ 258763 w 258763"/>
                <a:gd name="connsiteY17" fmla="*/ 274844 h 330201"/>
                <a:gd name="connsiteX18" fmla="*/ 204423 w 258763"/>
                <a:gd name="connsiteY18" fmla="*/ 330201 h 330201"/>
                <a:gd name="connsiteX19" fmla="*/ 113856 w 258763"/>
                <a:gd name="connsiteY19" fmla="*/ 330201 h 330201"/>
                <a:gd name="connsiteX20" fmla="*/ 59515 w 258763"/>
                <a:gd name="connsiteY20" fmla="*/ 274844 h 330201"/>
                <a:gd name="connsiteX21" fmla="*/ 59515 w 258763"/>
                <a:gd name="connsiteY21" fmla="*/ 267120 h 330201"/>
                <a:gd name="connsiteX22" fmla="*/ 42696 w 258763"/>
                <a:gd name="connsiteY22" fmla="*/ 270982 h 330201"/>
                <a:gd name="connsiteX23" fmla="*/ 0 w 258763"/>
                <a:gd name="connsiteY23" fmla="*/ 227211 h 330201"/>
                <a:gd name="connsiteX24" fmla="*/ 0 w 258763"/>
                <a:gd name="connsiteY24" fmla="*/ 147394 h 330201"/>
                <a:gd name="connsiteX25" fmla="*/ 42696 w 258763"/>
                <a:gd name="connsiteY25" fmla="*/ 103623 h 330201"/>
                <a:gd name="connsiteX26" fmla="*/ 59515 w 258763"/>
                <a:gd name="connsiteY26" fmla="*/ 107485 h 330201"/>
                <a:gd name="connsiteX27" fmla="*/ 59515 w 258763"/>
                <a:gd name="connsiteY27" fmla="*/ 93324 h 330201"/>
                <a:gd name="connsiteX28" fmla="*/ 80216 w 258763"/>
                <a:gd name="connsiteY28" fmla="*/ 71438 h 330201"/>
                <a:gd name="connsiteX29" fmla="*/ 107950 w 258763"/>
                <a:gd name="connsiteY29" fmla="*/ 0 h 330201"/>
                <a:gd name="connsiteX30" fmla="*/ 109247 w 258763"/>
                <a:gd name="connsiteY30" fmla="*/ 1290 h 330201"/>
                <a:gd name="connsiteX31" fmla="*/ 113139 w 258763"/>
                <a:gd name="connsiteY31" fmla="*/ 2580 h 330201"/>
                <a:gd name="connsiteX32" fmla="*/ 119624 w 258763"/>
                <a:gd name="connsiteY32" fmla="*/ 5160 h 330201"/>
                <a:gd name="connsiteX33" fmla="*/ 126110 w 258763"/>
                <a:gd name="connsiteY33" fmla="*/ 7739 h 330201"/>
                <a:gd name="connsiteX34" fmla="*/ 144269 w 258763"/>
                <a:gd name="connsiteY34" fmla="*/ 12899 h 330201"/>
                <a:gd name="connsiteX35" fmla="*/ 145566 w 258763"/>
                <a:gd name="connsiteY35" fmla="*/ 12899 h 330201"/>
                <a:gd name="connsiteX36" fmla="*/ 146863 w 258763"/>
                <a:gd name="connsiteY36" fmla="*/ 14189 h 330201"/>
                <a:gd name="connsiteX37" fmla="*/ 148161 w 258763"/>
                <a:gd name="connsiteY37" fmla="*/ 14189 h 330201"/>
                <a:gd name="connsiteX38" fmla="*/ 149458 w 258763"/>
                <a:gd name="connsiteY38" fmla="*/ 14189 h 330201"/>
                <a:gd name="connsiteX39" fmla="*/ 152052 w 258763"/>
                <a:gd name="connsiteY39" fmla="*/ 14189 h 330201"/>
                <a:gd name="connsiteX40" fmla="*/ 154646 w 258763"/>
                <a:gd name="connsiteY40" fmla="*/ 15478 h 330201"/>
                <a:gd name="connsiteX41" fmla="*/ 155943 w 258763"/>
                <a:gd name="connsiteY41" fmla="*/ 15478 h 330201"/>
                <a:gd name="connsiteX42" fmla="*/ 157240 w 258763"/>
                <a:gd name="connsiteY42" fmla="*/ 15478 h 330201"/>
                <a:gd name="connsiteX43" fmla="*/ 158537 w 258763"/>
                <a:gd name="connsiteY43" fmla="*/ 16768 h 330201"/>
                <a:gd name="connsiteX44" fmla="*/ 159835 w 258763"/>
                <a:gd name="connsiteY44" fmla="*/ 16768 h 330201"/>
                <a:gd name="connsiteX45" fmla="*/ 162429 w 258763"/>
                <a:gd name="connsiteY45" fmla="*/ 16768 h 330201"/>
                <a:gd name="connsiteX46" fmla="*/ 165023 w 258763"/>
                <a:gd name="connsiteY46" fmla="*/ 18058 h 330201"/>
                <a:gd name="connsiteX47" fmla="*/ 166320 w 258763"/>
                <a:gd name="connsiteY47" fmla="*/ 18058 h 330201"/>
                <a:gd name="connsiteX48" fmla="*/ 167617 w 258763"/>
                <a:gd name="connsiteY48" fmla="*/ 18058 h 330201"/>
                <a:gd name="connsiteX49" fmla="*/ 168914 w 258763"/>
                <a:gd name="connsiteY49" fmla="*/ 18058 h 330201"/>
                <a:gd name="connsiteX50" fmla="*/ 170211 w 258763"/>
                <a:gd name="connsiteY50" fmla="*/ 18058 h 330201"/>
                <a:gd name="connsiteX51" fmla="*/ 176697 w 258763"/>
                <a:gd name="connsiteY51" fmla="*/ 20638 h 330201"/>
                <a:gd name="connsiteX52" fmla="*/ 188371 w 258763"/>
                <a:gd name="connsiteY52" fmla="*/ 24507 h 330201"/>
                <a:gd name="connsiteX53" fmla="*/ 193559 w 258763"/>
                <a:gd name="connsiteY53" fmla="*/ 27087 h 330201"/>
                <a:gd name="connsiteX54" fmla="*/ 194856 w 258763"/>
                <a:gd name="connsiteY54" fmla="*/ 28377 h 330201"/>
                <a:gd name="connsiteX55" fmla="*/ 196154 w 258763"/>
                <a:gd name="connsiteY55" fmla="*/ 29667 h 330201"/>
                <a:gd name="connsiteX56" fmla="*/ 197451 w 258763"/>
                <a:gd name="connsiteY56" fmla="*/ 29667 h 330201"/>
                <a:gd name="connsiteX57" fmla="*/ 198748 w 258763"/>
                <a:gd name="connsiteY57" fmla="*/ 30957 h 330201"/>
                <a:gd name="connsiteX58" fmla="*/ 207828 w 258763"/>
                <a:gd name="connsiteY58" fmla="*/ 38696 h 330201"/>
                <a:gd name="connsiteX59" fmla="*/ 213016 w 258763"/>
                <a:gd name="connsiteY59" fmla="*/ 47725 h 330201"/>
                <a:gd name="connsiteX60" fmla="*/ 214313 w 258763"/>
                <a:gd name="connsiteY60" fmla="*/ 55464 h 330201"/>
                <a:gd name="connsiteX61" fmla="*/ 214313 w 258763"/>
                <a:gd name="connsiteY61" fmla="*/ 58044 h 330201"/>
                <a:gd name="connsiteX62" fmla="*/ 213016 w 258763"/>
                <a:gd name="connsiteY62" fmla="*/ 59334 h 330201"/>
                <a:gd name="connsiteX63" fmla="*/ 213016 w 258763"/>
                <a:gd name="connsiteY63" fmla="*/ 60623 h 330201"/>
                <a:gd name="connsiteX64" fmla="*/ 213016 w 258763"/>
                <a:gd name="connsiteY64" fmla="*/ 61913 h 330201"/>
                <a:gd name="connsiteX65" fmla="*/ 211719 w 258763"/>
                <a:gd name="connsiteY65" fmla="*/ 60623 h 330201"/>
                <a:gd name="connsiteX66" fmla="*/ 210422 w 258763"/>
                <a:gd name="connsiteY66" fmla="*/ 59334 h 330201"/>
                <a:gd name="connsiteX67" fmla="*/ 209125 w 258763"/>
                <a:gd name="connsiteY67" fmla="*/ 58044 h 330201"/>
                <a:gd name="connsiteX68" fmla="*/ 203936 w 258763"/>
                <a:gd name="connsiteY68" fmla="*/ 54174 h 330201"/>
                <a:gd name="connsiteX69" fmla="*/ 197451 w 258763"/>
                <a:gd name="connsiteY69" fmla="*/ 51594 h 330201"/>
                <a:gd name="connsiteX70" fmla="*/ 189668 w 258763"/>
                <a:gd name="connsiteY70" fmla="*/ 50305 h 330201"/>
                <a:gd name="connsiteX71" fmla="*/ 187074 w 258763"/>
                <a:gd name="connsiteY71" fmla="*/ 50305 h 330201"/>
                <a:gd name="connsiteX72" fmla="*/ 184480 w 258763"/>
                <a:gd name="connsiteY72" fmla="*/ 49015 h 330201"/>
                <a:gd name="connsiteX73" fmla="*/ 180588 w 258763"/>
                <a:gd name="connsiteY73" fmla="*/ 47725 h 330201"/>
                <a:gd name="connsiteX74" fmla="*/ 170211 w 258763"/>
                <a:gd name="connsiteY74" fmla="*/ 46435 h 330201"/>
                <a:gd name="connsiteX75" fmla="*/ 165023 w 258763"/>
                <a:gd name="connsiteY75" fmla="*/ 45145 h 330201"/>
                <a:gd name="connsiteX76" fmla="*/ 163726 w 258763"/>
                <a:gd name="connsiteY76" fmla="*/ 45145 h 330201"/>
                <a:gd name="connsiteX77" fmla="*/ 162429 w 258763"/>
                <a:gd name="connsiteY77" fmla="*/ 45145 h 330201"/>
                <a:gd name="connsiteX78" fmla="*/ 159835 w 258763"/>
                <a:gd name="connsiteY78" fmla="*/ 43855 h 330201"/>
                <a:gd name="connsiteX79" fmla="*/ 158537 w 258763"/>
                <a:gd name="connsiteY79" fmla="*/ 43855 h 330201"/>
                <a:gd name="connsiteX80" fmla="*/ 155943 w 258763"/>
                <a:gd name="connsiteY80" fmla="*/ 42565 h 330201"/>
                <a:gd name="connsiteX81" fmla="*/ 152052 w 258763"/>
                <a:gd name="connsiteY81" fmla="*/ 42565 h 330201"/>
                <a:gd name="connsiteX82" fmla="*/ 149458 w 258763"/>
                <a:gd name="connsiteY82" fmla="*/ 41276 h 330201"/>
                <a:gd name="connsiteX83" fmla="*/ 146863 w 258763"/>
                <a:gd name="connsiteY83" fmla="*/ 39986 h 330201"/>
                <a:gd name="connsiteX84" fmla="*/ 135189 w 258763"/>
                <a:gd name="connsiteY84" fmla="*/ 34826 h 330201"/>
                <a:gd name="connsiteX85" fmla="*/ 124813 w 258763"/>
                <a:gd name="connsiteY85" fmla="*/ 27087 h 330201"/>
                <a:gd name="connsiteX86" fmla="*/ 117030 w 258763"/>
                <a:gd name="connsiteY86" fmla="*/ 19348 h 330201"/>
                <a:gd name="connsiteX87" fmla="*/ 111841 w 258763"/>
                <a:gd name="connsiteY87" fmla="*/ 12899 h 330201"/>
                <a:gd name="connsiteX88" fmla="*/ 109247 w 258763"/>
                <a:gd name="connsiteY88" fmla="*/ 6450 h 330201"/>
                <a:gd name="connsiteX89" fmla="*/ 107950 w 258763"/>
                <a:gd name="connsiteY89" fmla="*/ 1290 h 330201"/>
                <a:gd name="connsiteX90" fmla="*/ 107950 w 258763"/>
                <a:gd name="connsiteY90" fmla="*/ 0 h 330201"/>
                <a:gd name="connsiteX91" fmla="*/ 9525 w 258763"/>
                <a:gd name="connsiteY91" fmla="*/ 0 h 330201"/>
                <a:gd name="connsiteX92" fmla="*/ 10822 w 258763"/>
                <a:gd name="connsiteY92" fmla="*/ 1290 h 330201"/>
                <a:gd name="connsiteX93" fmla="*/ 14713 w 258763"/>
                <a:gd name="connsiteY93" fmla="*/ 2580 h 330201"/>
                <a:gd name="connsiteX94" fmla="*/ 19902 w 258763"/>
                <a:gd name="connsiteY94" fmla="*/ 5160 h 330201"/>
                <a:gd name="connsiteX95" fmla="*/ 27684 w 258763"/>
                <a:gd name="connsiteY95" fmla="*/ 7739 h 330201"/>
                <a:gd name="connsiteX96" fmla="*/ 45844 w 258763"/>
                <a:gd name="connsiteY96" fmla="*/ 12899 h 330201"/>
                <a:gd name="connsiteX97" fmla="*/ 47141 w 258763"/>
                <a:gd name="connsiteY97" fmla="*/ 12899 h 330201"/>
                <a:gd name="connsiteX98" fmla="*/ 48438 w 258763"/>
                <a:gd name="connsiteY98" fmla="*/ 12899 h 330201"/>
                <a:gd name="connsiteX99" fmla="*/ 48438 w 258763"/>
                <a:gd name="connsiteY99" fmla="*/ 14189 h 330201"/>
                <a:gd name="connsiteX100" fmla="*/ 49735 w 258763"/>
                <a:gd name="connsiteY100" fmla="*/ 14189 h 330201"/>
                <a:gd name="connsiteX101" fmla="*/ 52329 w 258763"/>
                <a:gd name="connsiteY101" fmla="*/ 14189 h 330201"/>
                <a:gd name="connsiteX102" fmla="*/ 54924 w 258763"/>
                <a:gd name="connsiteY102" fmla="*/ 15478 h 330201"/>
                <a:gd name="connsiteX103" fmla="*/ 56221 w 258763"/>
                <a:gd name="connsiteY103" fmla="*/ 15478 h 330201"/>
                <a:gd name="connsiteX104" fmla="*/ 57518 w 258763"/>
                <a:gd name="connsiteY104" fmla="*/ 15478 h 330201"/>
                <a:gd name="connsiteX105" fmla="*/ 58815 w 258763"/>
                <a:gd name="connsiteY105" fmla="*/ 15478 h 330201"/>
                <a:gd name="connsiteX106" fmla="*/ 60112 w 258763"/>
                <a:gd name="connsiteY106" fmla="*/ 16768 h 330201"/>
                <a:gd name="connsiteX107" fmla="*/ 62706 w 258763"/>
                <a:gd name="connsiteY107" fmla="*/ 16768 h 330201"/>
                <a:gd name="connsiteX108" fmla="*/ 65301 w 258763"/>
                <a:gd name="connsiteY108" fmla="*/ 18058 h 330201"/>
                <a:gd name="connsiteX109" fmla="*/ 66598 w 258763"/>
                <a:gd name="connsiteY109" fmla="*/ 18058 h 330201"/>
                <a:gd name="connsiteX110" fmla="*/ 69192 w 258763"/>
                <a:gd name="connsiteY110" fmla="*/ 18058 h 330201"/>
                <a:gd name="connsiteX111" fmla="*/ 70489 w 258763"/>
                <a:gd name="connsiteY111" fmla="*/ 18058 h 330201"/>
                <a:gd name="connsiteX112" fmla="*/ 71786 w 258763"/>
                <a:gd name="connsiteY112" fmla="*/ 18058 h 330201"/>
                <a:gd name="connsiteX113" fmla="*/ 76975 w 258763"/>
                <a:gd name="connsiteY113" fmla="*/ 20638 h 330201"/>
                <a:gd name="connsiteX114" fmla="*/ 89946 w 258763"/>
                <a:gd name="connsiteY114" fmla="*/ 24507 h 330201"/>
                <a:gd name="connsiteX115" fmla="*/ 95134 w 258763"/>
                <a:gd name="connsiteY115" fmla="*/ 27087 h 330201"/>
                <a:gd name="connsiteX116" fmla="*/ 96431 w 258763"/>
                <a:gd name="connsiteY116" fmla="*/ 28377 h 330201"/>
                <a:gd name="connsiteX117" fmla="*/ 97728 w 258763"/>
                <a:gd name="connsiteY117" fmla="*/ 28377 h 330201"/>
                <a:gd name="connsiteX118" fmla="*/ 99025 w 258763"/>
                <a:gd name="connsiteY118" fmla="*/ 29667 h 330201"/>
                <a:gd name="connsiteX119" fmla="*/ 100323 w 258763"/>
                <a:gd name="connsiteY119" fmla="*/ 30957 h 330201"/>
                <a:gd name="connsiteX120" fmla="*/ 108105 w 258763"/>
                <a:gd name="connsiteY120" fmla="*/ 38696 h 330201"/>
                <a:gd name="connsiteX121" fmla="*/ 113294 w 258763"/>
                <a:gd name="connsiteY121" fmla="*/ 47725 h 330201"/>
                <a:gd name="connsiteX122" fmla="*/ 114591 w 258763"/>
                <a:gd name="connsiteY122" fmla="*/ 55464 h 330201"/>
                <a:gd name="connsiteX123" fmla="*/ 114591 w 258763"/>
                <a:gd name="connsiteY123" fmla="*/ 58044 h 330201"/>
                <a:gd name="connsiteX124" fmla="*/ 114591 w 258763"/>
                <a:gd name="connsiteY124" fmla="*/ 59334 h 330201"/>
                <a:gd name="connsiteX125" fmla="*/ 114591 w 258763"/>
                <a:gd name="connsiteY125" fmla="*/ 60623 h 330201"/>
                <a:gd name="connsiteX126" fmla="*/ 113294 w 258763"/>
                <a:gd name="connsiteY126" fmla="*/ 61913 h 330201"/>
                <a:gd name="connsiteX127" fmla="*/ 111997 w 258763"/>
                <a:gd name="connsiteY127" fmla="*/ 60623 h 330201"/>
                <a:gd name="connsiteX128" fmla="*/ 111997 w 258763"/>
                <a:gd name="connsiteY128" fmla="*/ 59334 h 330201"/>
                <a:gd name="connsiteX129" fmla="*/ 110700 w 258763"/>
                <a:gd name="connsiteY129" fmla="*/ 58044 h 330201"/>
                <a:gd name="connsiteX130" fmla="*/ 109403 w 258763"/>
                <a:gd name="connsiteY130" fmla="*/ 58044 h 330201"/>
                <a:gd name="connsiteX131" fmla="*/ 104214 w 258763"/>
                <a:gd name="connsiteY131" fmla="*/ 54174 h 330201"/>
                <a:gd name="connsiteX132" fmla="*/ 97728 w 258763"/>
                <a:gd name="connsiteY132" fmla="*/ 51594 h 330201"/>
                <a:gd name="connsiteX133" fmla="*/ 89946 w 258763"/>
                <a:gd name="connsiteY133" fmla="*/ 50305 h 330201"/>
                <a:gd name="connsiteX134" fmla="*/ 88649 w 258763"/>
                <a:gd name="connsiteY134" fmla="*/ 50305 h 330201"/>
                <a:gd name="connsiteX135" fmla="*/ 86054 w 258763"/>
                <a:gd name="connsiteY135" fmla="*/ 49015 h 330201"/>
                <a:gd name="connsiteX136" fmla="*/ 80866 w 258763"/>
                <a:gd name="connsiteY136" fmla="*/ 47725 h 330201"/>
                <a:gd name="connsiteX137" fmla="*/ 71786 w 258763"/>
                <a:gd name="connsiteY137" fmla="*/ 46435 h 330201"/>
                <a:gd name="connsiteX138" fmla="*/ 66598 w 258763"/>
                <a:gd name="connsiteY138" fmla="*/ 45145 h 330201"/>
                <a:gd name="connsiteX139" fmla="*/ 65301 w 258763"/>
                <a:gd name="connsiteY139" fmla="*/ 45145 h 330201"/>
                <a:gd name="connsiteX140" fmla="*/ 64003 w 258763"/>
                <a:gd name="connsiteY140" fmla="*/ 45145 h 330201"/>
                <a:gd name="connsiteX141" fmla="*/ 62706 w 258763"/>
                <a:gd name="connsiteY141" fmla="*/ 45145 h 330201"/>
                <a:gd name="connsiteX142" fmla="*/ 61409 w 258763"/>
                <a:gd name="connsiteY142" fmla="*/ 43855 h 330201"/>
                <a:gd name="connsiteX143" fmla="*/ 60112 w 258763"/>
                <a:gd name="connsiteY143" fmla="*/ 43855 h 330201"/>
                <a:gd name="connsiteX144" fmla="*/ 56221 w 258763"/>
                <a:gd name="connsiteY144" fmla="*/ 42565 h 330201"/>
                <a:gd name="connsiteX145" fmla="*/ 53627 w 258763"/>
                <a:gd name="connsiteY145" fmla="*/ 42565 h 330201"/>
                <a:gd name="connsiteX146" fmla="*/ 51032 w 258763"/>
                <a:gd name="connsiteY146" fmla="*/ 41276 h 330201"/>
                <a:gd name="connsiteX147" fmla="*/ 47141 w 258763"/>
                <a:gd name="connsiteY147" fmla="*/ 39986 h 330201"/>
                <a:gd name="connsiteX148" fmla="*/ 36764 w 258763"/>
                <a:gd name="connsiteY148" fmla="*/ 34826 h 330201"/>
                <a:gd name="connsiteX149" fmla="*/ 26387 w 258763"/>
                <a:gd name="connsiteY149" fmla="*/ 27087 h 330201"/>
                <a:gd name="connsiteX150" fmla="*/ 18605 w 258763"/>
                <a:gd name="connsiteY150" fmla="*/ 19348 h 330201"/>
                <a:gd name="connsiteX151" fmla="*/ 13416 w 258763"/>
                <a:gd name="connsiteY151" fmla="*/ 12899 h 330201"/>
                <a:gd name="connsiteX152" fmla="*/ 10822 w 258763"/>
                <a:gd name="connsiteY152" fmla="*/ 6450 h 330201"/>
                <a:gd name="connsiteX153" fmla="*/ 9525 w 258763"/>
                <a:gd name="connsiteY153" fmla="*/ 1290 h 330201"/>
                <a:gd name="connsiteX154" fmla="*/ 9525 w 258763"/>
                <a:gd name="connsiteY154" fmla="*/ 0 h 33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58763" h="330201">
                  <a:moveTo>
                    <a:pt x="43815" y="130175"/>
                  </a:moveTo>
                  <a:cubicBezTo>
                    <a:pt x="34925" y="130175"/>
                    <a:pt x="28575" y="137968"/>
                    <a:pt x="28575" y="147060"/>
                  </a:cubicBezTo>
                  <a:cubicBezTo>
                    <a:pt x="28575" y="147060"/>
                    <a:pt x="28575" y="147060"/>
                    <a:pt x="28575" y="227590"/>
                  </a:cubicBezTo>
                  <a:cubicBezTo>
                    <a:pt x="28575" y="236682"/>
                    <a:pt x="34925" y="244475"/>
                    <a:pt x="43815" y="244475"/>
                  </a:cubicBezTo>
                  <a:cubicBezTo>
                    <a:pt x="52705" y="244475"/>
                    <a:pt x="60325" y="236682"/>
                    <a:pt x="60325" y="227590"/>
                  </a:cubicBezTo>
                  <a:cubicBezTo>
                    <a:pt x="60325" y="227590"/>
                    <a:pt x="60325" y="227590"/>
                    <a:pt x="60325" y="147060"/>
                  </a:cubicBezTo>
                  <a:cubicBezTo>
                    <a:pt x="60325" y="137968"/>
                    <a:pt x="52705" y="130175"/>
                    <a:pt x="43815" y="130175"/>
                  </a:cubicBezTo>
                  <a:close/>
                  <a:moveTo>
                    <a:pt x="221457" y="98425"/>
                  </a:moveTo>
                  <a:cubicBezTo>
                    <a:pt x="215008" y="98425"/>
                    <a:pt x="211138" y="103579"/>
                    <a:pt x="211138" y="110021"/>
                  </a:cubicBezTo>
                  <a:lnTo>
                    <a:pt x="211138" y="265918"/>
                  </a:lnTo>
                  <a:cubicBezTo>
                    <a:pt x="211138" y="271072"/>
                    <a:pt x="215008" y="276225"/>
                    <a:pt x="221457" y="276225"/>
                  </a:cubicBezTo>
                  <a:cubicBezTo>
                    <a:pt x="227907" y="276225"/>
                    <a:pt x="231776" y="271072"/>
                    <a:pt x="231776" y="265918"/>
                  </a:cubicBezTo>
                  <a:cubicBezTo>
                    <a:pt x="231776" y="265918"/>
                    <a:pt x="231776" y="265918"/>
                    <a:pt x="231776" y="110021"/>
                  </a:cubicBezTo>
                  <a:cubicBezTo>
                    <a:pt x="231776" y="103579"/>
                    <a:pt x="227907" y="98425"/>
                    <a:pt x="221457" y="98425"/>
                  </a:cubicBezTo>
                  <a:close/>
                  <a:moveTo>
                    <a:pt x="80216" y="71438"/>
                  </a:moveTo>
                  <a:cubicBezTo>
                    <a:pt x="80216" y="71438"/>
                    <a:pt x="80216" y="71438"/>
                    <a:pt x="236768" y="71438"/>
                  </a:cubicBezTo>
                  <a:cubicBezTo>
                    <a:pt x="258763" y="71438"/>
                    <a:pt x="258763" y="71438"/>
                    <a:pt x="258763" y="93324"/>
                  </a:cubicBezTo>
                  <a:cubicBezTo>
                    <a:pt x="258763" y="93324"/>
                    <a:pt x="258763" y="93324"/>
                    <a:pt x="258763" y="274844"/>
                  </a:cubicBezTo>
                  <a:cubicBezTo>
                    <a:pt x="258763" y="330201"/>
                    <a:pt x="258763" y="330201"/>
                    <a:pt x="204423" y="330201"/>
                  </a:cubicBezTo>
                  <a:cubicBezTo>
                    <a:pt x="204423" y="330201"/>
                    <a:pt x="204423" y="330201"/>
                    <a:pt x="113856" y="330201"/>
                  </a:cubicBezTo>
                  <a:cubicBezTo>
                    <a:pt x="59515" y="330201"/>
                    <a:pt x="59515" y="330201"/>
                    <a:pt x="59515" y="274844"/>
                  </a:cubicBezTo>
                  <a:cubicBezTo>
                    <a:pt x="59515" y="274844"/>
                    <a:pt x="59515" y="274844"/>
                    <a:pt x="59515" y="267120"/>
                  </a:cubicBezTo>
                  <a:cubicBezTo>
                    <a:pt x="54340" y="269694"/>
                    <a:pt x="49165" y="270982"/>
                    <a:pt x="42696" y="270982"/>
                  </a:cubicBezTo>
                  <a:cubicBezTo>
                    <a:pt x="19407" y="270982"/>
                    <a:pt x="0" y="251671"/>
                    <a:pt x="0" y="227211"/>
                  </a:cubicBezTo>
                  <a:cubicBezTo>
                    <a:pt x="0" y="227211"/>
                    <a:pt x="0" y="227211"/>
                    <a:pt x="0" y="147394"/>
                  </a:cubicBezTo>
                  <a:cubicBezTo>
                    <a:pt x="0" y="122933"/>
                    <a:pt x="19407" y="103623"/>
                    <a:pt x="42696" y="103623"/>
                  </a:cubicBezTo>
                  <a:cubicBezTo>
                    <a:pt x="49165" y="103623"/>
                    <a:pt x="54340" y="104910"/>
                    <a:pt x="59515" y="107485"/>
                  </a:cubicBezTo>
                  <a:cubicBezTo>
                    <a:pt x="59515" y="107485"/>
                    <a:pt x="59515" y="107485"/>
                    <a:pt x="59515" y="93324"/>
                  </a:cubicBezTo>
                  <a:cubicBezTo>
                    <a:pt x="59515" y="71438"/>
                    <a:pt x="59515" y="71438"/>
                    <a:pt x="80216" y="71438"/>
                  </a:cubicBezTo>
                  <a:close/>
                  <a:moveTo>
                    <a:pt x="107950" y="0"/>
                  </a:moveTo>
                  <a:cubicBezTo>
                    <a:pt x="107950" y="0"/>
                    <a:pt x="107950" y="0"/>
                    <a:pt x="109247" y="1290"/>
                  </a:cubicBezTo>
                  <a:cubicBezTo>
                    <a:pt x="110544" y="1290"/>
                    <a:pt x="111841" y="2580"/>
                    <a:pt x="113139" y="2580"/>
                  </a:cubicBezTo>
                  <a:cubicBezTo>
                    <a:pt x="114436" y="3870"/>
                    <a:pt x="117030" y="3870"/>
                    <a:pt x="119624" y="5160"/>
                  </a:cubicBezTo>
                  <a:cubicBezTo>
                    <a:pt x="120921" y="6450"/>
                    <a:pt x="123515" y="6450"/>
                    <a:pt x="126110" y="7739"/>
                  </a:cubicBezTo>
                  <a:cubicBezTo>
                    <a:pt x="131298" y="10319"/>
                    <a:pt x="137784" y="11609"/>
                    <a:pt x="144269" y="12899"/>
                  </a:cubicBezTo>
                  <a:cubicBezTo>
                    <a:pt x="144269" y="12899"/>
                    <a:pt x="144269" y="12899"/>
                    <a:pt x="145566" y="12899"/>
                  </a:cubicBezTo>
                  <a:cubicBezTo>
                    <a:pt x="145566" y="12899"/>
                    <a:pt x="146863" y="12899"/>
                    <a:pt x="146863" y="14189"/>
                  </a:cubicBezTo>
                  <a:cubicBezTo>
                    <a:pt x="146863" y="14189"/>
                    <a:pt x="146863" y="14189"/>
                    <a:pt x="148161" y="14189"/>
                  </a:cubicBezTo>
                  <a:cubicBezTo>
                    <a:pt x="148161" y="14189"/>
                    <a:pt x="149458" y="14189"/>
                    <a:pt x="149458" y="14189"/>
                  </a:cubicBezTo>
                  <a:cubicBezTo>
                    <a:pt x="149458" y="14189"/>
                    <a:pt x="150755" y="14189"/>
                    <a:pt x="152052" y="14189"/>
                  </a:cubicBezTo>
                  <a:cubicBezTo>
                    <a:pt x="152052" y="15478"/>
                    <a:pt x="153349" y="15478"/>
                    <a:pt x="154646" y="15478"/>
                  </a:cubicBezTo>
                  <a:cubicBezTo>
                    <a:pt x="154646" y="15478"/>
                    <a:pt x="154646" y="15478"/>
                    <a:pt x="155943" y="15478"/>
                  </a:cubicBezTo>
                  <a:cubicBezTo>
                    <a:pt x="155943" y="15478"/>
                    <a:pt x="155943" y="15478"/>
                    <a:pt x="157240" y="15478"/>
                  </a:cubicBezTo>
                  <a:cubicBezTo>
                    <a:pt x="157240" y="15478"/>
                    <a:pt x="157240" y="15478"/>
                    <a:pt x="158537" y="16768"/>
                  </a:cubicBezTo>
                  <a:cubicBezTo>
                    <a:pt x="158537" y="16768"/>
                    <a:pt x="158537" y="16768"/>
                    <a:pt x="159835" y="16768"/>
                  </a:cubicBezTo>
                  <a:cubicBezTo>
                    <a:pt x="161132" y="16768"/>
                    <a:pt x="161132" y="16768"/>
                    <a:pt x="162429" y="16768"/>
                  </a:cubicBezTo>
                  <a:cubicBezTo>
                    <a:pt x="163726" y="16768"/>
                    <a:pt x="163726" y="16768"/>
                    <a:pt x="165023" y="18058"/>
                  </a:cubicBezTo>
                  <a:cubicBezTo>
                    <a:pt x="165023" y="18058"/>
                    <a:pt x="165023" y="18058"/>
                    <a:pt x="166320" y="18058"/>
                  </a:cubicBezTo>
                  <a:cubicBezTo>
                    <a:pt x="166320" y="18058"/>
                    <a:pt x="166320" y="18058"/>
                    <a:pt x="167617" y="18058"/>
                  </a:cubicBezTo>
                  <a:cubicBezTo>
                    <a:pt x="167617" y="18058"/>
                    <a:pt x="167617" y="18058"/>
                    <a:pt x="168914" y="18058"/>
                  </a:cubicBezTo>
                  <a:cubicBezTo>
                    <a:pt x="168914" y="18058"/>
                    <a:pt x="168914" y="18058"/>
                    <a:pt x="170211" y="18058"/>
                  </a:cubicBezTo>
                  <a:cubicBezTo>
                    <a:pt x="172806" y="19348"/>
                    <a:pt x="174103" y="19348"/>
                    <a:pt x="176697" y="20638"/>
                  </a:cubicBezTo>
                  <a:cubicBezTo>
                    <a:pt x="180588" y="21928"/>
                    <a:pt x="184480" y="23218"/>
                    <a:pt x="188371" y="24507"/>
                  </a:cubicBezTo>
                  <a:cubicBezTo>
                    <a:pt x="190965" y="25797"/>
                    <a:pt x="192262" y="25797"/>
                    <a:pt x="193559" y="27087"/>
                  </a:cubicBezTo>
                  <a:cubicBezTo>
                    <a:pt x="194856" y="28377"/>
                    <a:pt x="194856" y="28377"/>
                    <a:pt x="194856" y="28377"/>
                  </a:cubicBezTo>
                  <a:cubicBezTo>
                    <a:pt x="196154" y="28377"/>
                    <a:pt x="196154" y="28377"/>
                    <a:pt x="196154" y="29667"/>
                  </a:cubicBezTo>
                  <a:cubicBezTo>
                    <a:pt x="197451" y="29667"/>
                    <a:pt x="197451" y="29667"/>
                    <a:pt x="197451" y="29667"/>
                  </a:cubicBezTo>
                  <a:cubicBezTo>
                    <a:pt x="198748" y="29667"/>
                    <a:pt x="198748" y="30957"/>
                    <a:pt x="198748" y="30957"/>
                  </a:cubicBezTo>
                  <a:cubicBezTo>
                    <a:pt x="202639" y="33536"/>
                    <a:pt x="205233" y="36116"/>
                    <a:pt x="207828" y="38696"/>
                  </a:cubicBezTo>
                  <a:cubicBezTo>
                    <a:pt x="210422" y="41276"/>
                    <a:pt x="211719" y="45145"/>
                    <a:pt x="213016" y="47725"/>
                  </a:cubicBezTo>
                  <a:cubicBezTo>
                    <a:pt x="214313" y="50305"/>
                    <a:pt x="214313" y="52884"/>
                    <a:pt x="214313" y="55464"/>
                  </a:cubicBezTo>
                  <a:cubicBezTo>
                    <a:pt x="214313" y="56754"/>
                    <a:pt x="214313" y="56754"/>
                    <a:pt x="214313" y="58044"/>
                  </a:cubicBezTo>
                  <a:cubicBezTo>
                    <a:pt x="214313" y="58044"/>
                    <a:pt x="214313" y="59334"/>
                    <a:pt x="213016" y="59334"/>
                  </a:cubicBezTo>
                  <a:cubicBezTo>
                    <a:pt x="213016" y="59334"/>
                    <a:pt x="213016" y="59334"/>
                    <a:pt x="213016" y="60623"/>
                  </a:cubicBezTo>
                  <a:cubicBezTo>
                    <a:pt x="213016" y="61913"/>
                    <a:pt x="213016" y="61913"/>
                    <a:pt x="213016" y="61913"/>
                  </a:cubicBezTo>
                  <a:cubicBezTo>
                    <a:pt x="213016" y="61913"/>
                    <a:pt x="213016" y="61913"/>
                    <a:pt x="211719" y="60623"/>
                  </a:cubicBezTo>
                  <a:cubicBezTo>
                    <a:pt x="211719" y="60623"/>
                    <a:pt x="211719" y="59334"/>
                    <a:pt x="210422" y="59334"/>
                  </a:cubicBezTo>
                  <a:cubicBezTo>
                    <a:pt x="210422" y="59334"/>
                    <a:pt x="210422" y="58044"/>
                    <a:pt x="209125" y="58044"/>
                  </a:cubicBezTo>
                  <a:cubicBezTo>
                    <a:pt x="207828" y="56754"/>
                    <a:pt x="205233" y="55464"/>
                    <a:pt x="203936" y="54174"/>
                  </a:cubicBezTo>
                  <a:cubicBezTo>
                    <a:pt x="201342" y="54174"/>
                    <a:pt x="200045" y="52884"/>
                    <a:pt x="197451" y="51594"/>
                  </a:cubicBezTo>
                  <a:cubicBezTo>
                    <a:pt x="194856" y="51594"/>
                    <a:pt x="192262" y="50305"/>
                    <a:pt x="189668" y="50305"/>
                  </a:cubicBezTo>
                  <a:cubicBezTo>
                    <a:pt x="188371" y="50305"/>
                    <a:pt x="188371" y="50305"/>
                    <a:pt x="187074" y="50305"/>
                  </a:cubicBezTo>
                  <a:cubicBezTo>
                    <a:pt x="187074" y="49015"/>
                    <a:pt x="185777" y="49015"/>
                    <a:pt x="184480" y="49015"/>
                  </a:cubicBezTo>
                  <a:cubicBezTo>
                    <a:pt x="183182" y="49015"/>
                    <a:pt x="181885" y="49015"/>
                    <a:pt x="180588" y="47725"/>
                  </a:cubicBezTo>
                  <a:cubicBezTo>
                    <a:pt x="176697" y="47725"/>
                    <a:pt x="174103" y="47725"/>
                    <a:pt x="170211" y="46435"/>
                  </a:cubicBezTo>
                  <a:cubicBezTo>
                    <a:pt x="168914" y="46435"/>
                    <a:pt x="166320" y="45145"/>
                    <a:pt x="165023" y="45145"/>
                  </a:cubicBezTo>
                  <a:cubicBezTo>
                    <a:pt x="165023" y="45145"/>
                    <a:pt x="165023" y="45145"/>
                    <a:pt x="163726" y="45145"/>
                  </a:cubicBezTo>
                  <a:cubicBezTo>
                    <a:pt x="163726" y="45145"/>
                    <a:pt x="163726" y="45145"/>
                    <a:pt x="162429" y="45145"/>
                  </a:cubicBezTo>
                  <a:cubicBezTo>
                    <a:pt x="162429" y="45145"/>
                    <a:pt x="162429" y="45145"/>
                    <a:pt x="159835" y="43855"/>
                  </a:cubicBezTo>
                  <a:cubicBezTo>
                    <a:pt x="159835" y="43855"/>
                    <a:pt x="159835" y="43855"/>
                    <a:pt x="158537" y="43855"/>
                  </a:cubicBezTo>
                  <a:cubicBezTo>
                    <a:pt x="157240" y="43855"/>
                    <a:pt x="157240" y="43855"/>
                    <a:pt x="155943" y="42565"/>
                  </a:cubicBezTo>
                  <a:cubicBezTo>
                    <a:pt x="154646" y="42565"/>
                    <a:pt x="153349" y="42565"/>
                    <a:pt x="152052" y="42565"/>
                  </a:cubicBezTo>
                  <a:cubicBezTo>
                    <a:pt x="152052" y="41276"/>
                    <a:pt x="150755" y="41276"/>
                    <a:pt x="149458" y="41276"/>
                  </a:cubicBezTo>
                  <a:cubicBezTo>
                    <a:pt x="148161" y="41276"/>
                    <a:pt x="146863" y="39986"/>
                    <a:pt x="146863" y="39986"/>
                  </a:cubicBezTo>
                  <a:cubicBezTo>
                    <a:pt x="142972" y="38696"/>
                    <a:pt x="139081" y="36116"/>
                    <a:pt x="135189" y="34826"/>
                  </a:cubicBezTo>
                  <a:cubicBezTo>
                    <a:pt x="131298" y="32247"/>
                    <a:pt x="128704" y="29667"/>
                    <a:pt x="124813" y="27087"/>
                  </a:cubicBezTo>
                  <a:cubicBezTo>
                    <a:pt x="122218" y="24507"/>
                    <a:pt x="119624" y="21928"/>
                    <a:pt x="117030" y="19348"/>
                  </a:cubicBezTo>
                  <a:cubicBezTo>
                    <a:pt x="115733" y="16768"/>
                    <a:pt x="113139" y="15478"/>
                    <a:pt x="111841" y="12899"/>
                  </a:cubicBezTo>
                  <a:cubicBezTo>
                    <a:pt x="110544" y="10319"/>
                    <a:pt x="110544" y="7739"/>
                    <a:pt x="109247" y="6450"/>
                  </a:cubicBezTo>
                  <a:cubicBezTo>
                    <a:pt x="109247" y="3870"/>
                    <a:pt x="107950" y="2580"/>
                    <a:pt x="107950" y="1290"/>
                  </a:cubicBezTo>
                  <a:cubicBezTo>
                    <a:pt x="107950" y="1290"/>
                    <a:pt x="107950" y="0"/>
                    <a:pt x="107950" y="0"/>
                  </a:cubicBezTo>
                  <a:close/>
                  <a:moveTo>
                    <a:pt x="9525" y="0"/>
                  </a:moveTo>
                  <a:cubicBezTo>
                    <a:pt x="9525" y="0"/>
                    <a:pt x="9525" y="0"/>
                    <a:pt x="10822" y="1290"/>
                  </a:cubicBezTo>
                  <a:cubicBezTo>
                    <a:pt x="12119" y="1290"/>
                    <a:pt x="12119" y="2580"/>
                    <a:pt x="14713" y="2580"/>
                  </a:cubicBezTo>
                  <a:cubicBezTo>
                    <a:pt x="16010" y="3870"/>
                    <a:pt x="17308" y="3870"/>
                    <a:pt x="19902" y="5160"/>
                  </a:cubicBezTo>
                  <a:cubicBezTo>
                    <a:pt x="22496" y="6450"/>
                    <a:pt x="25090" y="6450"/>
                    <a:pt x="27684" y="7739"/>
                  </a:cubicBezTo>
                  <a:cubicBezTo>
                    <a:pt x="32873" y="9029"/>
                    <a:pt x="39358" y="11609"/>
                    <a:pt x="45844" y="12899"/>
                  </a:cubicBezTo>
                  <a:cubicBezTo>
                    <a:pt x="45844" y="12899"/>
                    <a:pt x="45844" y="12899"/>
                    <a:pt x="47141" y="12899"/>
                  </a:cubicBezTo>
                  <a:cubicBezTo>
                    <a:pt x="47141" y="12899"/>
                    <a:pt x="47141" y="12899"/>
                    <a:pt x="48438" y="12899"/>
                  </a:cubicBezTo>
                  <a:cubicBezTo>
                    <a:pt x="48438" y="12899"/>
                    <a:pt x="48438" y="12899"/>
                    <a:pt x="48438" y="14189"/>
                  </a:cubicBezTo>
                  <a:cubicBezTo>
                    <a:pt x="49735" y="14189"/>
                    <a:pt x="49735" y="14189"/>
                    <a:pt x="49735" y="14189"/>
                  </a:cubicBezTo>
                  <a:cubicBezTo>
                    <a:pt x="51032" y="14189"/>
                    <a:pt x="52329" y="14189"/>
                    <a:pt x="52329" y="14189"/>
                  </a:cubicBezTo>
                  <a:cubicBezTo>
                    <a:pt x="53627" y="15478"/>
                    <a:pt x="54924" y="15478"/>
                    <a:pt x="54924" y="15478"/>
                  </a:cubicBezTo>
                  <a:cubicBezTo>
                    <a:pt x="56221" y="15478"/>
                    <a:pt x="56221" y="15478"/>
                    <a:pt x="56221" y="15478"/>
                  </a:cubicBezTo>
                  <a:cubicBezTo>
                    <a:pt x="57518" y="15478"/>
                    <a:pt x="57518" y="15478"/>
                    <a:pt x="57518" y="15478"/>
                  </a:cubicBezTo>
                  <a:cubicBezTo>
                    <a:pt x="58815" y="15478"/>
                    <a:pt x="58815" y="15478"/>
                    <a:pt x="58815" y="15478"/>
                  </a:cubicBezTo>
                  <a:cubicBezTo>
                    <a:pt x="60112" y="16768"/>
                    <a:pt x="60112" y="16768"/>
                    <a:pt x="60112" y="16768"/>
                  </a:cubicBezTo>
                  <a:cubicBezTo>
                    <a:pt x="61409" y="16768"/>
                    <a:pt x="62706" y="16768"/>
                    <a:pt x="62706" y="16768"/>
                  </a:cubicBezTo>
                  <a:cubicBezTo>
                    <a:pt x="64003" y="16768"/>
                    <a:pt x="65301" y="16768"/>
                    <a:pt x="65301" y="18058"/>
                  </a:cubicBezTo>
                  <a:cubicBezTo>
                    <a:pt x="65301" y="18058"/>
                    <a:pt x="65301" y="18058"/>
                    <a:pt x="66598" y="18058"/>
                  </a:cubicBezTo>
                  <a:cubicBezTo>
                    <a:pt x="66598" y="18058"/>
                    <a:pt x="66598" y="18058"/>
                    <a:pt x="69192" y="18058"/>
                  </a:cubicBezTo>
                  <a:cubicBezTo>
                    <a:pt x="69192" y="18058"/>
                    <a:pt x="69192" y="18058"/>
                    <a:pt x="70489" y="18058"/>
                  </a:cubicBezTo>
                  <a:cubicBezTo>
                    <a:pt x="70489" y="18058"/>
                    <a:pt x="70489" y="18058"/>
                    <a:pt x="71786" y="18058"/>
                  </a:cubicBezTo>
                  <a:cubicBezTo>
                    <a:pt x="73083" y="19348"/>
                    <a:pt x="75677" y="19348"/>
                    <a:pt x="76975" y="20638"/>
                  </a:cubicBezTo>
                  <a:cubicBezTo>
                    <a:pt x="82163" y="20638"/>
                    <a:pt x="86054" y="23218"/>
                    <a:pt x="89946" y="24507"/>
                  </a:cubicBezTo>
                  <a:cubicBezTo>
                    <a:pt x="91243" y="25797"/>
                    <a:pt x="93837" y="25797"/>
                    <a:pt x="95134" y="27087"/>
                  </a:cubicBezTo>
                  <a:cubicBezTo>
                    <a:pt x="95134" y="27087"/>
                    <a:pt x="96431" y="28377"/>
                    <a:pt x="96431" y="28377"/>
                  </a:cubicBezTo>
                  <a:cubicBezTo>
                    <a:pt x="96431" y="28377"/>
                    <a:pt x="97728" y="28377"/>
                    <a:pt x="97728" y="28377"/>
                  </a:cubicBezTo>
                  <a:cubicBezTo>
                    <a:pt x="97728" y="29667"/>
                    <a:pt x="99025" y="29667"/>
                    <a:pt x="99025" y="29667"/>
                  </a:cubicBezTo>
                  <a:cubicBezTo>
                    <a:pt x="99025" y="29667"/>
                    <a:pt x="100323" y="30957"/>
                    <a:pt x="100323" y="30957"/>
                  </a:cubicBezTo>
                  <a:cubicBezTo>
                    <a:pt x="102917" y="33536"/>
                    <a:pt x="106808" y="36116"/>
                    <a:pt x="108105" y="38696"/>
                  </a:cubicBezTo>
                  <a:cubicBezTo>
                    <a:pt x="110700" y="41276"/>
                    <a:pt x="111997" y="45145"/>
                    <a:pt x="113294" y="47725"/>
                  </a:cubicBezTo>
                  <a:cubicBezTo>
                    <a:pt x="114591" y="50305"/>
                    <a:pt x="115888" y="52884"/>
                    <a:pt x="114591" y="55464"/>
                  </a:cubicBezTo>
                  <a:cubicBezTo>
                    <a:pt x="114591" y="56754"/>
                    <a:pt x="114591" y="56754"/>
                    <a:pt x="114591" y="58044"/>
                  </a:cubicBezTo>
                  <a:cubicBezTo>
                    <a:pt x="114591" y="58044"/>
                    <a:pt x="114591" y="59334"/>
                    <a:pt x="114591" y="59334"/>
                  </a:cubicBezTo>
                  <a:cubicBezTo>
                    <a:pt x="114591" y="59334"/>
                    <a:pt x="114591" y="59334"/>
                    <a:pt x="114591" y="60623"/>
                  </a:cubicBezTo>
                  <a:cubicBezTo>
                    <a:pt x="114591" y="60623"/>
                    <a:pt x="113294" y="60623"/>
                    <a:pt x="113294" y="61913"/>
                  </a:cubicBezTo>
                  <a:cubicBezTo>
                    <a:pt x="113294" y="60623"/>
                    <a:pt x="113294" y="60623"/>
                    <a:pt x="111997" y="60623"/>
                  </a:cubicBezTo>
                  <a:cubicBezTo>
                    <a:pt x="111997" y="60623"/>
                    <a:pt x="111997" y="59334"/>
                    <a:pt x="111997" y="59334"/>
                  </a:cubicBezTo>
                  <a:cubicBezTo>
                    <a:pt x="110700" y="59334"/>
                    <a:pt x="110700" y="58044"/>
                    <a:pt x="110700" y="58044"/>
                  </a:cubicBezTo>
                  <a:cubicBezTo>
                    <a:pt x="110700" y="58044"/>
                    <a:pt x="110700" y="58044"/>
                    <a:pt x="109403" y="58044"/>
                  </a:cubicBezTo>
                  <a:cubicBezTo>
                    <a:pt x="108105" y="56754"/>
                    <a:pt x="106808" y="55464"/>
                    <a:pt x="104214" y="54174"/>
                  </a:cubicBezTo>
                  <a:cubicBezTo>
                    <a:pt x="102917" y="54174"/>
                    <a:pt x="100323" y="52884"/>
                    <a:pt x="97728" y="51594"/>
                  </a:cubicBezTo>
                  <a:cubicBezTo>
                    <a:pt x="96431" y="51594"/>
                    <a:pt x="93837" y="50305"/>
                    <a:pt x="89946" y="50305"/>
                  </a:cubicBezTo>
                  <a:cubicBezTo>
                    <a:pt x="89946" y="50305"/>
                    <a:pt x="88649" y="50305"/>
                    <a:pt x="88649" y="50305"/>
                  </a:cubicBezTo>
                  <a:cubicBezTo>
                    <a:pt x="87351" y="49015"/>
                    <a:pt x="87351" y="49015"/>
                    <a:pt x="86054" y="49015"/>
                  </a:cubicBezTo>
                  <a:cubicBezTo>
                    <a:pt x="84757" y="49015"/>
                    <a:pt x="83460" y="49015"/>
                    <a:pt x="80866" y="47725"/>
                  </a:cubicBezTo>
                  <a:cubicBezTo>
                    <a:pt x="78272" y="47725"/>
                    <a:pt x="74380" y="47725"/>
                    <a:pt x="71786" y="46435"/>
                  </a:cubicBezTo>
                  <a:cubicBezTo>
                    <a:pt x="69192" y="46435"/>
                    <a:pt x="67895" y="45145"/>
                    <a:pt x="66598" y="45145"/>
                  </a:cubicBezTo>
                  <a:cubicBezTo>
                    <a:pt x="66598" y="45145"/>
                    <a:pt x="66598" y="45145"/>
                    <a:pt x="65301" y="45145"/>
                  </a:cubicBezTo>
                  <a:cubicBezTo>
                    <a:pt x="65301" y="45145"/>
                    <a:pt x="65301" y="45145"/>
                    <a:pt x="64003" y="45145"/>
                  </a:cubicBezTo>
                  <a:cubicBezTo>
                    <a:pt x="64003" y="45145"/>
                    <a:pt x="64003" y="45145"/>
                    <a:pt x="62706" y="45145"/>
                  </a:cubicBezTo>
                  <a:cubicBezTo>
                    <a:pt x="62706" y="45145"/>
                    <a:pt x="62706" y="45145"/>
                    <a:pt x="61409" y="43855"/>
                  </a:cubicBezTo>
                  <a:cubicBezTo>
                    <a:pt x="61409" y="43855"/>
                    <a:pt x="61409" y="43855"/>
                    <a:pt x="60112" y="43855"/>
                  </a:cubicBezTo>
                  <a:cubicBezTo>
                    <a:pt x="58815" y="43855"/>
                    <a:pt x="57518" y="43855"/>
                    <a:pt x="56221" y="42565"/>
                  </a:cubicBezTo>
                  <a:cubicBezTo>
                    <a:pt x="56221" y="42565"/>
                    <a:pt x="54924" y="42565"/>
                    <a:pt x="53627" y="42565"/>
                  </a:cubicBezTo>
                  <a:cubicBezTo>
                    <a:pt x="52329" y="41276"/>
                    <a:pt x="51032" y="41276"/>
                    <a:pt x="51032" y="41276"/>
                  </a:cubicBezTo>
                  <a:cubicBezTo>
                    <a:pt x="49735" y="41276"/>
                    <a:pt x="48438" y="39986"/>
                    <a:pt x="47141" y="39986"/>
                  </a:cubicBezTo>
                  <a:cubicBezTo>
                    <a:pt x="43250" y="38696"/>
                    <a:pt x="39358" y="36116"/>
                    <a:pt x="36764" y="34826"/>
                  </a:cubicBezTo>
                  <a:cubicBezTo>
                    <a:pt x="32873" y="32247"/>
                    <a:pt x="28982" y="29667"/>
                    <a:pt x="26387" y="27087"/>
                  </a:cubicBezTo>
                  <a:cubicBezTo>
                    <a:pt x="23793" y="24507"/>
                    <a:pt x="21199" y="21928"/>
                    <a:pt x="18605" y="19348"/>
                  </a:cubicBezTo>
                  <a:cubicBezTo>
                    <a:pt x="16010" y="18058"/>
                    <a:pt x="14713" y="15478"/>
                    <a:pt x="13416" y="12899"/>
                  </a:cubicBezTo>
                  <a:cubicBezTo>
                    <a:pt x="12119" y="10319"/>
                    <a:pt x="10822" y="7739"/>
                    <a:pt x="10822" y="6450"/>
                  </a:cubicBezTo>
                  <a:cubicBezTo>
                    <a:pt x="9525" y="3870"/>
                    <a:pt x="9525" y="2580"/>
                    <a:pt x="9525" y="1290"/>
                  </a:cubicBezTo>
                  <a:cubicBezTo>
                    <a:pt x="9525" y="0"/>
                    <a:pt x="9525" y="0"/>
                    <a:pt x="9525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56" name="Rectangle 32"/>
            <p:cNvSpPr/>
            <p:nvPr/>
          </p:nvSpPr>
          <p:spPr>
            <a:xfrm>
              <a:off x="8074124" y="2753013"/>
              <a:ext cx="2457328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Ngũ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ngôn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lang="en-US" sz="3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Rectangle 38"/>
            <p:cNvSpPr/>
            <p:nvPr/>
          </p:nvSpPr>
          <p:spPr>
            <a:xfrm>
              <a:off x="2297318" y="2753012"/>
              <a:ext cx="2407616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r" defTabSz="914378">
                <a:defRPr/>
              </a:pP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Thất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ngôn</a:t>
              </a:r>
              <a:endPara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lvl="0" algn="ctr" defTabSz="914378">
                <a:defRPr/>
              </a:pP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bát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cú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lang="zh-CN" alt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69" name="Down Arrow 68"/>
          <p:cNvSpPr/>
          <p:nvPr/>
        </p:nvSpPr>
        <p:spPr>
          <a:xfrm rot="18691548">
            <a:off x="1091246" y="3962872"/>
            <a:ext cx="506600" cy="6386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840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7200" y="284480"/>
            <a:ext cx="406400" cy="406400"/>
            <a:chOff x="680720" y="254000"/>
            <a:chExt cx="406400" cy="406400"/>
          </a:xfrm>
        </p:grpSpPr>
        <p:sp>
          <p:nvSpPr>
            <p:cNvPr id="3" name="椭圆 2"/>
            <p:cNvSpPr/>
            <p:nvPr/>
          </p:nvSpPr>
          <p:spPr>
            <a:xfrm>
              <a:off x="680720" y="254000"/>
              <a:ext cx="406400" cy="406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67080" y="340360"/>
              <a:ext cx="233680" cy="233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49960" y="239718"/>
            <a:ext cx="966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19" descr="Tropical_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0800000" flipH="1">
            <a:off x="10992182" y="-284881"/>
            <a:ext cx="1167567" cy="2031793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0" y="1176218"/>
            <a:ext cx="12351218" cy="5719554"/>
            <a:chOff x="0" y="1176218"/>
            <a:chExt cx="12351218" cy="5719554"/>
          </a:xfrm>
        </p:grpSpPr>
        <p:grpSp>
          <p:nvGrpSpPr>
            <p:cNvPr id="22" name="组合 21"/>
            <p:cNvGrpSpPr/>
            <p:nvPr/>
          </p:nvGrpSpPr>
          <p:grpSpPr>
            <a:xfrm>
              <a:off x="0" y="1924332"/>
              <a:ext cx="12351218" cy="4971440"/>
              <a:chOff x="0" y="1770330"/>
              <a:chExt cx="12351218" cy="497144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0" y="1770330"/>
                <a:ext cx="12351218" cy="4971440"/>
                <a:chOff x="-738952" y="1451174"/>
                <a:chExt cx="13887165" cy="5589666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3271636" y="2267511"/>
                  <a:ext cx="5648727" cy="2878101"/>
                  <a:chOff x="3271636" y="2267511"/>
                  <a:chExt cx="5648727" cy="2878101"/>
                </a:xfrm>
              </p:grpSpPr>
              <p:grpSp>
                <p:nvGrpSpPr>
                  <p:cNvPr id="31" name="组合 30"/>
                  <p:cNvGrpSpPr/>
                  <p:nvPr/>
                </p:nvGrpSpPr>
                <p:grpSpPr>
                  <a:xfrm>
                    <a:off x="3271636" y="2267511"/>
                    <a:ext cx="5648727" cy="2878101"/>
                    <a:chOff x="3968354" y="2844403"/>
                    <a:chExt cx="4255295" cy="2168129"/>
                  </a:xfrm>
                </p:grpSpPr>
                <p:sp>
                  <p:nvSpPr>
                    <p:cNvPr id="36" name="MH_Other_1"/>
                    <p:cNvSpPr/>
                    <p:nvPr>
                      <p:custDataLst>
                        <p:tags r:id="rId3"/>
                      </p:custDataLst>
                    </p:nvPr>
                  </p:nvSpPr>
                  <p:spPr>
                    <a:xfrm>
                      <a:off x="5200650" y="3033713"/>
                      <a:ext cx="1790700" cy="178951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7" name="MH_Other_2"/>
                    <p:cNvSpPr/>
                    <p:nvPr>
                      <p:custDataLst>
                        <p:tags r:id="rId4"/>
                      </p:custDataLst>
                    </p:nvPr>
                  </p:nvSpPr>
                  <p:spPr>
                    <a:xfrm>
                      <a:off x="7448552" y="2844403"/>
                      <a:ext cx="775097" cy="776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8" name="MH_Other_3"/>
                    <p:cNvSpPr/>
                    <p:nvPr>
                      <p:custDataLst>
                        <p:tags r:id="rId5"/>
                      </p:custDataLst>
                    </p:nvPr>
                  </p:nvSpPr>
                  <p:spPr>
                    <a:xfrm>
                      <a:off x="7448552" y="4236244"/>
                      <a:ext cx="775097" cy="776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9" name="MH_Other_4"/>
                    <p:cNvSpPr/>
                    <p:nvPr>
                      <p:custDataLst>
                        <p:tags r:id="rId6"/>
                      </p:custDataLst>
                    </p:nvPr>
                  </p:nvSpPr>
                  <p:spPr>
                    <a:xfrm>
                      <a:off x="3968354" y="2844403"/>
                      <a:ext cx="775097" cy="776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0" name="MH_Other_5"/>
                    <p:cNvSpPr/>
                    <p:nvPr>
                      <p:custDataLst>
                        <p:tags r:id="rId7"/>
                      </p:custDataLst>
                    </p:nvPr>
                  </p:nvSpPr>
                  <p:spPr>
                    <a:xfrm>
                      <a:off x="3968354" y="4236244"/>
                      <a:ext cx="775097" cy="776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+mn-ea"/>
                        <a:sym typeface="+mn-lt"/>
                      </a:endParaRPr>
                    </a:p>
                  </p:txBody>
                </p:sp>
                <p:cxnSp>
                  <p:nvCxnSpPr>
                    <p:cNvPr id="41" name="MH_Other_6"/>
                    <p:cNvCxnSpPr/>
                    <p:nvPr>
                      <p:custDataLst>
                        <p:tags r:id="rId8"/>
                      </p:custDataLst>
                    </p:nvPr>
                  </p:nvCxnSpPr>
                  <p:spPr>
                    <a:xfrm>
                      <a:off x="4726782" y="3361135"/>
                      <a:ext cx="545306" cy="197644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MH_Other_7"/>
                    <p:cNvCxnSpPr/>
                    <p:nvPr>
                      <p:custDataLst>
                        <p:tags r:id="rId9"/>
                      </p:custDataLst>
                    </p:nvPr>
                  </p:nvCxnSpPr>
                  <p:spPr>
                    <a:xfrm flipV="1">
                      <a:off x="4725592" y="4304110"/>
                      <a:ext cx="550069" cy="204788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MH_Other_8"/>
                    <p:cNvCxnSpPr/>
                    <p:nvPr>
                      <p:custDataLst>
                        <p:tags r:id="rId10"/>
                      </p:custDataLst>
                    </p:nvPr>
                  </p:nvCxnSpPr>
                  <p:spPr>
                    <a:xfrm flipH="1">
                      <a:off x="6916342" y="3350420"/>
                      <a:ext cx="557213" cy="198835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MH_Other_9"/>
                    <p:cNvCxnSpPr/>
                    <p:nvPr>
                      <p:custDataLst>
                        <p:tags r:id="rId11"/>
                      </p:custDataLst>
                    </p:nvPr>
                  </p:nvCxnSpPr>
                  <p:spPr>
                    <a:xfrm>
                      <a:off x="6929438" y="4281489"/>
                      <a:ext cx="545306" cy="203597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2" name="KSO_Shape"/>
                  <p:cNvSpPr/>
                  <p:nvPr/>
                </p:nvSpPr>
                <p:spPr>
                  <a:xfrm>
                    <a:off x="3576495" y="2637837"/>
                    <a:ext cx="432594" cy="289838"/>
                  </a:xfrm>
                  <a:prstGeom prst="wedgeRectCallout">
                    <a:avLst>
                      <a:gd name="adj1" fmla="val -33182"/>
                      <a:gd name="adj2" fmla="val 86460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KSO_Shape"/>
                  <p:cNvSpPr>
                    <a:spLocks/>
                  </p:cNvSpPr>
                  <p:nvPr/>
                </p:nvSpPr>
                <p:spPr bwMode="auto">
                  <a:xfrm>
                    <a:off x="3612205" y="4274133"/>
                    <a:ext cx="361175" cy="588872"/>
                  </a:xfrm>
                  <a:custGeom>
                    <a:avLst/>
                    <a:gdLst>
                      <a:gd name="T0" fmla="*/ 454852 w 3085"/>
                      <a:gd name="T1" fmla="*/ 674490 h 5033"/>
                      <a:gd name="T2" fmla="*/ 367366 w 3085"/>
                      <a:gd name="T3" fmla="*/ 534445 h 5033"/>
                      <a:gd name="T4" fmla="*/ 234811 w 3085"/>
                      <a:gd name="T5" fmla="*/ 639290 h 5033"/>
                      <a:gd name="T6" fmla="*/ 142780 w 3085"/>
                      <a:gd name="T7" fmla="*/ 819078 h 5033"/>
                      <a:gd name="T8" fmla="*/ 103393 w 3085"/>
                      <a:gd name="T9" fmla="*/ 1068889 h 5033"/>
                      <a:gd name="T10" fmla="*/ 124980 w 3085"/>
                      <a:gd name="T11" fmla="*/ 1264953 h 5033"/>
                      <a:gd name="T12" fmla="*/ 202998 w 3085"/>
                      <a:gd name="T13" fmla="*/ 1305453 h 5033"/>
                      <a:gd name="T14" fmla="*/ 458261 w 3085"/>
                      <a:gd name="T15" fmla="*/ 1220290 h 5033"/>
                      <a:gd name="T16" fmla="*/ 413192 w 3085"/>
                      <a:gd name="T17" fmla="*/ 956853 h 5033"/>
                      <a:gd name="T18" fmla="*/ 555594 w 3085"/>
                      <a:gd name="T19" fmla="*/ 1014764 h 5033"/>
                      <a:gd name="T20" fmla="*/ 562411 w 3085"/>
                      <a:gd name="T21" fmla="*/ 1226725 h 5033"/>
                      <a:gd name="T22" fmla="*/ 803281 w 3085"/>
                      <a:gd name="T23" fmla="*/ 1306967 h 5033"/>
                      <a:gd name="T24" fmla="*/ 869180 w 3085"/>
                      <a:gd name="T25" fmla="*/ 1233159 h 5033"/>
                      <a:gd name="T26" fmla="*/ 875997 w 3085"/>
                      <a:gd name="T27" fmla="*/ 1003787 h 5033"/>
                      <a:gd name="T28" fmla="*/ 823733 w 3085"/>
                      <a:gd name="T29" fmla="*/ 769873 h 5033"/>
                      <a:gd name="T30" fmla="*/ 720719 w 3085"/>
                      <a:gd name="T31" fmla="*/ 607496 h 5033"/>
                      <a:gd name="T32" fmla="*/ 580968 w 3085"/>
                      <a:gd name="T33" fmla="*/ 521197 h 5033"/>
                      <a:gd name="T34" fmla="*/ 545747 w 3085"/>
                      <a:gd name="T35" fmla="*/ 701742 h 5033"/>
                      <a:gd name="T36" fmla="*/ 442733 w 3085"/>
                      <a:gd name="T37" fmla="*/ 971993 h 5033"/>
                      <a:gd name="T38" fmla="*/ 515448 w 3085"/>
                      <a:gd name="T39" fmla="*/ 995460 h 5033"/>
                      <a:gd name="T40" fmla="*/ 541202 w 3085"/>
                      <a:gd name="T41" fmla="*/ 769873 h 5033"/>
                      <a:gd name="T42" fmla="*/ 471137 w 3085"/>
                      <a:gd name="T43" fmla="*/ 740728 h 5033"/>
                      <a:gd name="T44" fmla="*/ 442354 w 3085"/>
                      <a:gd name="T45" fmla="*/ 769873 h 5033"/>
                      <a:gd name="T46" fmla="*/ 874104 w 3085"/>
                      <a:gd name="T47" fmla="*/ 339516 h 5033"/>
                      <a:gd name="T48" fmla="*/ 1086949 w 3085"/>
                      <a:gd name="T49" fmla="*/ 289175 h 5033"/>
                      <a:gd name="T50" fmla="*/ 1168375 w 3085"/>
                      <a:gd name="T51" fmla="*/ 82892 h 5033"/>
                      <a:gd name="T52" fmla="*/ 1117247 w 3085"/>
                      <a:gd name="T53" fmla="*/ 757 h 5033"/>
                      <a:gd name="T54" fmla="*/ 1055514 w 3085"/>
                      <a:gd name="T55" fmla="*/ 46934 h 5033"/>
                      <a:gd name="T56" fmla="*/ 1030897 w 3085"/>
                      <a:gd name="T57" fmla="*/ 188494 h 5033"/>
                      <a:gd name="T58" fmla="*/ 933564 w 3085"/>
                      <a:gd name="T59" fmla="*/ 234293 h 5033"/>
                      <a:gd name="T60" fmla="*/ 711629 w 3085"/>
                      <a:gd name="T61" fmla="*/ 200985 h 5033"/>
                      <a:gd name="T62" fmla="*/ 523780 w 3085"/>
                      <a:gd name="T63" fmla="*/ 277442 h 5033"/>
                      <a:gd name="T64" fmla="*/ 415843 w 3085"/>
                      <a:gd name="T65" fmla="*/ 430357 h 5033"/>
                      <a:gd name="T66" fmla="*/ 234432 w 3085"/>
                      <a:gd name="T67" fmla="*/ 518548 h 5033"/>
                      <a:gd name="T68" fmla="*/ 95439 w 3085"/>
                      <a:gd name="T69" fmla="*/ 702121 h 5033"/>
                      <a:gd name="T70" fmla="*/ 14392 w 3085"/>
                      <a:gd name="T71" fmla="*/ 975021 h 5033"/>
                      <a:gd name="T72" fmla="*/ 5681 w 3085"/>
                      <a:gd name="T73" fmla="*/ 1303182 h 5033"/>
                      <a:gd name="T74" fmla="*/ 77639 w 3085"/>
                      <a:gd name="T75" fmla="*/ 1601820 h 5033"/>
                      <a:gd name="T76" fmla="*/ 216632 w 3085"/>
                      <a:gd name="T77" fmla="*/ 1800155 h 5033"/>
                      <a:gd name="T78" fmla="*/ 404860 w 3085"/>
                      <a:gd name="T79" fmla="*/ 1895537 h 5033"/>
                      <a:gd name="T80" fmla="*/ 602935 w 3085"/>
                      <a:gd name="T81" fmla="*/ 1889860 h 5033"/>
                      <a:gd name="T82" fmla="*/ 785860 w 3085"/>
                      <a:gd name="T83" fmla="*/ 1781987 h 5033"/>
                      <a:gd name="T84" fmla="*/ 918036 w 3085"/>
                      <a:gd name="T85" fmla="*/ 1571918 h 5033"/>
                      <a:gd name="T86" fmla="*/ 980905 w 3085"/>
                      <a:gd name="T87" fmla="*/ 1261547 h 5033"/>
                      <a:gd name="T88" fmla="*/ 965377 w 3085"/>
                      <a:gd name="T89" fmla="*/ 947769 h 5033"/>
                      <a:gd name="T90" fmla="*/ 883193 w 3085"/>
                      <a:gd name="T91" fmla="*/ 691901 h 5033"/>
                      <a:gd name="T92" fmla="*/ 748745 w 3085"/>
                      <a:gd name="T93" fmla="*/ 518169 h 5033"/>
                      <a:gd name="T94" fmla="*/ 575666 w 3085"/>
                      <a:gd name="T95" fmla="*/ 431871 h 5033"/>
                      <a:gd name="T96" fmla="*/ 633611 w 3085"/>
                      <a:gd name="T97" fmla="*/ 326647 h 5033"/>
                      <a:gd name="T98" fmla="*/ 920308 w 3085"/>
                      <a:gd name="T99" fmla="*/ 1231645 h 5033"/>
                      <a:gd name="T100" fmla="*/ 856682 w 3085"/>
                      <a:gd name="T101" fmla="*/ 1355415 h 5033"/>
                      <a:gd name="T102" fmla="*/ 660501 w 3085"/>
                      <a:gd name="T103" fmla="*/ 1299018 h 5033"/>
                      <a:gd name="T104" fmla="*/ 458261 w 3085"/>
                      <a:gd name="T105" fmla="*/ 1261547 h 5033"/>
                      <a:gd name="T106" fmla="*/ 192772 w 3085"/>
                      <a:gd name="T107" fmla="*/ 1351630 h 5033"/>
                      <a:gd name="T108" fmla="*/ 92410 w 3085"/>
                      <a:gd name="T109" fmla="*/ 1329299 h 5033"/>
                      <a:gd name="T110" fmla="*/ 58703 w 3085"/>
                      <a:gd name="T111" fmla="*/ 1130964 h 5033"/>
                      <a:gd name="T112" fmla="*/ 96954 w 3085"/>
                      <a:gd name="T113" fmla="*/ 833840 h 5033"/>
                      <a:gd name="T114" fmla="*/ 200726 w 3085"/>
                      <a:gd name="T115" fmla="*/ 620743 h 5033"/>
                      <a:gd name="T116" fmla="*/ 352974 w 3085"/>
                      <a:gd name="T117" fmla="*/ 497730 h 5033"/>
                      <a:gd name="T118" fmla="*/ 524917 w 3085"/>
                      <a:gd name="T119" fmla="*/ 470478 h 5033"/>
                      <a:gd name="T120" fmla="*/ 698374 w 3085"/>
                      <a:gd name="T121" fmla="*/ 537094 h 5033"/>
                      <a:gd name="T122" fmla="*/ 832444 w 3085"/>
                      <a:gd name="T123" fmla="*/ 697957 h 5033"/>
                      <a:gd name="T124" fmla="*/ 911219 w 3085"/>
                      <a:gd name="T125" fmla="*/ 946633 h 5033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3085" h="5033">
                        <a:moveTo>
                          <a:pt x="1073" y="2299"/>
                        </a:moveTo>
                        <a:lnTo>
                          <a:pt x="1073" y="2299"/>
                        </a:lnTo>
                        <a:lnTo>
                          <a:pt x="1073" y="2250"/>
                        </a:lnTo>
                        <a:lnTo>
                          <a:pt x="1076" y="2203"/>
                        </a:lnTo>
                        <a:lnTo>
                          <a:pt x="1079" y="2156"/>
                        </a:lnTo>
                        <a:lnTo>
                          <a:pt x="1085" y="2113"/>
                        </a:lnTo>
                        <a:lnTo>
                          <a:pt x="1091" y="2069"/>
                        </a:lnTo>
                        <a:lnTo>
                          <a:pt x="1099" y="2028"/>
                        </a:lnTo>
                        <a:lnTo>
                          <a:pt x="1108" y="1988"/>
                        </a:lnTo>
                        <a:lnTo>
                          <a:pt x="1118" y="1952"/>
                        </a:lnTo>
                        <a:lnTo>
                          <a:pt x="1130" y="1917"/>
                        </a:lnTo>
                        <a:lnTo>
                          <a:pt x="1142" y="1884"/>
                        </a:lnTo>
                        <a:lnTo>
                          <a:pt x="1156" y="1854"/>
                        </a:lnTo>
                        <a:lnTo>
                          <a:pt x="1170" y="1826"/>
                        </a:lnTo>
                        <a:lnTo>
                          <a:pt x="1186" y="1802"/>
                        </a:lnTo>
                        <a:lnTo>
                          <a:pt x="1193" y="1792"/>
                        </a:lnTo>
                        <a:lnTo>
                          <a:pt x="1201" y="1782"/>
                        </a:lnTo>
                        <a:lnTo>
                          <a:pt x="1209" y="1771"/>
                        </a:lnTo>
                        <a:lnTo>
                          <a:pt x="1218" y="1763"/>
                        </a:lnTo>
                        <a:lnTo>
                          <a:pt x="1226" y="1755"/>
                        </a:lnTo>
                        <a:lnTo>
                          <a:pt x="1236" y="1748"/>
                        </a:lnTo>
                        <a:lnTo>
                          <a:pt x="1236" y="1346"/>
                        </a:lnTo>
                        <a:lnTo>
                          <a:pt x="1210" y="1348"/>
                        </a:lnTo>
                        <a:lnTo>
                          <a:pt x="1186" y="1351"/>
                        </a:lnTo>
                        <a:lnTo>
                          <a:pt x="1160" y="1355"/>
                        </a:lnTo>
                        <a:lnTo>
                          <a:pt x="1136" y="1360"/>
                        </a:lnTo>
                        <a:lnTo>
                          <a:pt x="1111" y="1365"/>
                        </a:lnTo>
                        <a:lnTo>
                          <a:pt x="1087" y="1371"/>
                        </a:lnTo>
                        <a:lnTo>
                          <a:pt x="1063" y="1377"/>
                        </a:lnTo>
                        <a:lnTo>
                          <a:pt x="1040" y="1385"/>
                        </a:lnTo>
                        <a:lnTo>
                          <a:pt x="1017" y="1394"/>
                        </a:lnTo>
                        <a:lnTo>
                          <a:pt x="993" y="1403"/>
                        </a:lnTo>
                        <a:lnTo>
                          <a:pt x="970" y="1412"/>
                        </a:lnTo>
                        <a:lnTo>
                          <a:pt x="947" y="1423"/>
                        </a:lnTo>
                        <a:lnTo>
                          <a:pt x="924" y="1434"/>
                        </a:lnTo>
                        <a:lnTo>
                          <a:pt x="901" y="1446"/>
                        </a:lnTo>
                        <a:lnTo>
                          <a:pt x="880" y="1459"/>
                        </a:lnTo>
                        <a:lnTo>
                          <a:pt x="858" y="1472"/>
                        </a:lnTo>
                        <a:lnTo>
                          <a:pt x="836" y="1486"/>
                        </a:lnTo>
                        <a:lnTo>
                          <a:pt x="816" y="1501"/>
                        </a:lnTo>
                        <a:lnTo>
                          <a:pt x="795" y="1517"/>
                        </a:lnTo>
                        <a:lnTo>
                          <a:pt x="774" y="1533"/>
                        </a:lnTo>
                        <a:lnTo>
                          <a:pt x="754" y="1550"/>
                        </a:lnTo>
                        <a:lnTo>
                          <a:pt x="733" y="1568"/>
                        </a:lnTo>
                        <a:lnTo>
                          <a:pt x="714" y="1586"/>
                        </a:lnTo>
                        <a:lnTo>
                          <a:pt x="695" y="1605"/>
                        </a:lnTo>
                        <a:lnTo>
                          <a:pt x="675" y="1625"/>
                        </a:lnTo>
                        <a:lnTo>
                          <a:pt x="657" y="1645"/>
                        </a:lnTo>
                        <a:lnTo>
                          <a:pt x="639" y="1666"/>
                        </a:lnTo>
                        <a:lnTo>
                          <a:pt x="620" y="1689"/>
                        </a:lnTo>
                        <a:lnTo>
                          <a:pt x="603" y="1711"/>
                        </a:lnTo>
                        <a:lnTo>
                          <a:pt x="586" y="1735"/>
                        </a:lnTo>
                        <a:lnTo>
                          <a:pt x="568" y="1758"/>
                        </a:lnTo>
                        <a:lnTo>
                          <a:pt x="552" y="1783"/>
                        </a:lnTo>
                        <a:lnTo>
                          <a:pt x="536" y="1808"/>
                        </a:lnTo>
                        <a:lnTo>
                          <a:pt x="520" y="1835"/>
                        </a:lnTo>
                        <a:lnTo>
                          <a:pt x="505" y="1861"/>
                        </a:lnTo>
                        <a:lnTo>
                          <a:pt x="490" y="1889"/>
                        </a:lnTo>
                        <a:lnTo>
                          <a:pt x="476" y="1916"/>
                        </a:lnTo>
                        <a:lnTo>
                          <a:pt x="462" y="1945"/>
                        </a:lnTo>
                        <a:lnTo>
                          <a:pt x="448" y="1974"/>
                        </a:lnTo>
                        <a:lnTo>
                          <a:pt x="435" y="2004"/>
                        </a:lnTo>
                        <a:lnTo>
                          <a:pt x="423" y="2034"/>
                        </a:lnTo>
                        <a:lnTo>
                          <a:pt x="410" y="2066"/>
                        </a:lnTo>
                        <a:lnTo>
                          <a:pt x="398" y="2097"/>
                        </a:lnTo>
                        <a:lnTo>
                          <a:pt x="387" y="2130"/>
                        </a:lnTo>
                        <a:lnTo>
                          <a:pt x="377" y="2164"/>
                        </a:lnTo>
                        <a:lnTo>
                          <a:pt x="367" y="2197"/>
                        </a:lnTo>
                        <a:lnTo>
                          <a:pt x="356" y="2232"/>
                        </a:lnTo>
                        <a:lnTo>
                          <a:pt x="347" y="2267"/>
                        </a:lnTo>
                        <a:lnTo>
                          <a:pt x="338" y="2303"/>
                        </a:lnTo>
                        <a:lnTo>
                          <a:pt x="330" y="2339"/>
                        </a:lnTo>
                        <a:lnTo>
                          <a:pt x="322" y="2376"/>
                        </a:lnTo>
                        <a:lnTo>
                          <a:pt x="315" y="2414"/>
                        </a:lnTo>
                        <a:lnTo>
                          <a:pt x="309" y="2452"/>
                        </a:lnTo>
                        <a:lnTo>
                          <a:pt x="302" y="2491"/>
                        </a:lnTo>
                        <a:lnTo>
                          <a:pt x="296" y="2530"/>
                        </a:lnTo>
                        <a:lnTo>
                          <a:pt x="291" y="2570"/>
                        </a:lnTo>
                        <a:lnTo>
                          <a:pt x="287" y="2611"/>
                        </a:lnTo>
                        <a:lnTo>
                          <a:pt x="283" y="2652"/>
                        </a:lnTo>
                        <a:lnTo>
                          <a:pt x="280" y="2694"/>
                        </a:lnTo>
                        <a:lnTo>
                          <a:pt x="277" y="2737"/>
                        </a:lnTo>
                        <a:lnTo>
                          <a:pt x="275" y="2780"/>
                        </a:lnTo>
                        <a:lnTo>
                          <a:pt x="273" y="2824"/>
                        </a:lnTo>
                        <a:lnTo>
                          <a:pt x="273" y="2868"/>
                        </a:lnTo>
                        <a:lnTo>
                          <a:pt x="272" y="2913"/>
                        </a:lnTo>
                        <a:lnTo>
                          <a:pt x="273" y="2957"/>
                        </a:lnTo>
                        <a:lnTo>
                          <a:pt x="273" y="2999"/>
                        </a:lnTo>
                        <a:lnTo>
                          <a:pt x="275" y="3039"/>
                        </a:lnTo>
                        <a:lnTo>
                          <a:pt x="277" y="3076"/>
                        </a:lnTo>
                        <a:lnTo>
                          <a:pt x="280" y="3111"/>
                        </a:lnTo>
                        <a:lnTo>
                          <a:pt x="283" y="3144"/>
                        </a:lnTo>
                        <a:lnTo>
                          <a:pt x="287" y="3176"/>
                        </a:lnTo>
                        <a:lnTo>
                          <a:pt x="291" y="3205"/>
                        </a:lnTo>
                        <a:lnTo>
                          <a:pt x="296" y="3232"/>
                        </a:lnTo>
                        <a:lnTo>
                          <a:pt x="302" y="3258"/>
                        </a:lnTo>
                        <a:lnTo>
                          <a:pt x="309" y="3282"/>
                        </a:lnTo>
                        <a:lnTo>
                          <a:pt x="315" y="3303"/>
                        </a:lnTo>
                        <a:lnTo>
                          <a:pt x="322" y="3324"/>
                        </a:lnTo>
                        <a:lnTo>
                          <a:pt x="330" y="3342"/>
                        </a:lnTo>
                        <a:lnTo>
                          <a:pt x="338" y="3359"/>
                        </a:lnTo>
                        <a:lnTo>
                          <a:pt x="347" y="3375"/>
                        </a:lnTo>
                        <a:lnTo>
                          <a:pt x="356" y="3388"/>
                        </a:lnTo>
                        <a:lnTo>
                          <a:pt x="367" y="3400"/>
                        </a:lnTo>
                        <a:lnTo>
                          <a:pt x="377" y="3411"/>
                        </a:lnTo>
                        <a:lnTo>
                          <a:pt x="387" y="3422"/>
                        </a:lnTo>
                        <a:lnTo>
                          <a:pt x="398" y="3430"/>
                        </a:lnTo>
                        <a:lnTo>
                          <a:pt x="410" y="3436"/>
                        </a:lnTo>
                        <a:lnTo>
                          <a:pt x="423" y="3442"/>
                        </a:lnTo>
                        <a:lnTo>
                          <a:pt x="435" y="3447"/>
                        </a:lnTo>
                        <a:lnTo>
                          <a:pt x="448" y="3450"/>
                        </a:lnTo>
                        <a:lnTo>
                          <a:pt x="461" y="3452"/>
                        </a:lnTo>
                        <a:lnTo>
                          <a:pt x="476" y="3453"/>
                        </a:lnTo>
                        <a:lnTo>
                          <a:pt x="490" y="3454"/>
                        </a:lnTo>
                        <a:lnTo>
                          <a:pt x="505" y="3453"/>
                        </a:lnTo>
                        <a:lnTo>
                          <a:pt x="520" y="3452"/>
                        </a:lnTo>
                        <a:lnTo>
                          <a:pt x="536" y="3449"/>
                        </a:lnTo>
                        <a:lnTo>
                          <a:pt x="552" y="3446"/>
                        </a:lnTo>
                        <a:lnTo>
                          <a:pt x="586" y="3438"/>
                        </a:lnTo>
                        <a:lnTo>
                          <a:pt x="620" y="3427"/>
                        </a:lnTo>
                        <a:lnTo>
                          <a:pt x="657" y="3413"/>
                        </a:lnTo>
                        <a:lnTo>
                          <a:pt x="695" y="3398"/>
                        </a:lnTo>
                        <a:lnTo>
                          <a:pt x="774" y="3364"/>
                        </a:lnTo>
                        <a:lnTo>
                          <a:pt x="858" y="3328"/>
                        </a:lnTo>
                        <a:lnTo>
                          <a:pt x="901" y="3310"/>
                        </a:lnTo>
                        <a:lnTo>
                          <a:pt x="946" y="3292"/>
                        </a:lnTo>
                        <a:lnTo>
                          <a:pt x="993" y="3276"/>
                        </a:lnTo>
                        <a:lnTo>
                          <a:pt x="1040" y="3261"/>
                        </a:lnTo>
                        <a:lnTo>
                          <a:pt x="1087" y="3247"/>
                        </a:lnTo>
                        <a:lnTo>
                          <a:pt x="1111" y="3241"/>
                        </a:lnTo>
                        <a:lnTo>
                          <a:pt x="1136" y="3236"/>
                        </a:lnTo>
                        <a:lnTo>
                          <a:pt x="1160" y="3231"/>
                        </a:lnTo>
                        <a:lnTo>
                          <a:pt x="1185" y="3227"/>
                        </a:lnTo>
                        <a:lnTo>
                          <a:pt x="1210" y="3224"/>
                        </a:lnTo>
                        <a:lnTo>
                          <a:pt x="1236" y="3221"/>
                        </a:lnTo>
                        <a:lnTo>
                          <a:pt x="1236" y="2849"/>
                        </a:lnTo>
                        <a:lnTo>
                          <a:pt x="1226" y="2842"/>
                        </a:lnTo>
                        <a:lnTo>
                          <a:pt x="1218" y="2835"/>
                        </a:lnTo>
                        <a:lnTo>
                          <a:pt x="1209" y="2826"/>
                        </a:lnTo>
                        <a:lnTo>
                          <a:pt x="1201" y="2816"/>
                        </a:lnTo>
                        <a:lnTo>
                          <a:pt x="1193" y="2806"/>
                        </a:lnTo>
                        <a:lnTo>
                          <a:pt x="1186" y="2795"/>
                        </a:lnTo>
                        <a:lnTo>
                          <a:pt x="1170" y="2771"/>
                        </a:lnTo>
                        <a:lnTo>
                          <a:pt x="1156" y="2743"/>
                        </a:lnTo>
                        <a:lnTo>
                          <a:pt x="1142" y="2714"/>
                        </a:lnTo>
                        <a:lnTo>
                          <a:pt x="1130" y="2681"/>
                        </a:lnTo>
                        <a:lnTo>
                          <a:pt x="1118" y="2646"/>
                        </a:lnTo>
                        <a:lnTo>
                          <a:pt x="1108" y="2609"/>
                        </a:lnTo>
                        <a:lnTo>
                          <a:pt x="1099" y="2569"/>
                        </a:lnTo>
                        <a:lnTo>
                          <a:pt x="1091" y="2528"/>
                        </a:lnTo>
                        <a:lnTo>
                          <a:pt x="1085" y="2485"/>
                        </a:lnTo>
                        <a:lnTo>
                          <a:pt x="1079" y="2441"/>
                        </a:lnTo>
                        <a:lnTo>
                          <a:pt x="1076" y="2395"/>
                        </a:lnTo>
                        <a:lnTo>
                          <a:pt x="1073" y="2347"/>
                        </a:lnTo>
                        <a:lnTo>
                          <a:pt x="1073" y="2299"/>
                        </a:lnTo>
                        <a:close/>
                        <a:moveTo>
                          <a:pt x="1525" y="2299"/>
                        </a:moveTo>
                        <a:lnTo>
                          <a:pt x="1525" y="2299"/>
                        </a:lnTo>
                        <a:lnTo>
                          <a:pt x="1524" y="2347"/>
                        </a:lnTo>
                        <a:lnTo>
                          <a:pt x="1522" y="2395"/>
                        </a:lnTo>
                        <a:lnTo>
                          <a:pt x="1518" y="2441"/>
                        </a:lnTo>
                        <a:lnTo>
                          <a:pt x="1513" y="2485"/>
                        </a:lnTo>
                        <a:lnTo>
                          <a:pt x="1506" y="2528"/>
                        </a:lnTo>
                        <a:lnTo>
                          <a:pt x="1498" y="2569"/>
                        </a:lnTo>
                        <a:lnTo>
                          <a:pt x="1489" y="2609"/>
                        </a:lnTo>
                        <a:lnTo>
                          <a:pt x="1479" y="2646"/>
                        </a:lnTo>
                        <a:lnTo>
                          <a:pt x="1467" y="2681"/>
                        </a:lnTo>
                        <a:lnTo>
                          <a:pt x="1455" y="2714"/>
                        </a:lnTo>
                        <a:lnTo>
                          <a:pt x="1441" y="2743"/>
                        </a:lnTo>
                        <a:lnTo>
                          <a:pt x="1427" y="2771"/>
                        </a:lnTo>
                        <a:lnTo>
                          <a:pt x="1412" y="2795"/>
                        </a:lnTo>
                        <a:lnTo>
                          <a:pt x="1404" y="2806"/>
                        </a:lnTo>
                        <a:lnTo>
                          <a:pt x="1396" y="2816"/>
                        </a:lnTo>
                        <a:lnTo>
                          <a:pt x="1387" y="2826"/>
                        </a:lnTo>
                        <a:lnTo>
                          <a:pt x="1379" y="2835"/>
                        </a:lnTo>
                        <a:lnTo>
                          <a:pt x="1370" y="2842"/>
                        </a:lnTo>
                        <a:lnTo>
                          <a:pt x="1362" y="2849"/>
                        </a:lnTo>
                        <a:lnTo>
                          <a:pt x="1362" y="3221"/>
                        </a:lnTo>
                        <a:lnTo>
                          <a:pt x="1387" y="3224"/>
                        </a:lnTo>
                        <a:lnTo>
                          <a:pt x="1412" y="3227"/>
                        </a:lnTo>
                        <a:lnTo>
                          <a:pt x="1436" y="3231"/>
                        </a:lnTo>
                        <a:lnTo>
                          <a:pt x="1461" y="3236"/>
                        </a:lnTo>
                        <a:lnTo>
                          <a:pt x="1485" y="3241"/>
                        </a:lnTo>
                        <a:lnTo>
                          <a:pt x="1510" y="3247"/>
                        </a:lnTo>
                        <a:lnTo>
                          <a:pt x="1558" y="3261"/>
                        </a:lnTo>
                        <a:lnTo>
                          <a:pt x="1604" y="3276"/>
                        </a:lnTo>
                        <a:lnTo>
                          <a:pt x="1650" y="3292"/>
                        </a:lnTo>
                        <a:lnTo>
                          <a:pt x="1695" y="3310"/>
                        </a:lnTo>
                        <a:lnTo>
                          <a:pt x="1739" y="3328"/>
                        </a:lnTo>
                        <a:lnTo>
                          <a:pt x="1823" y="3364"/>
                        </a:lnTo>
                        <a:lnTo>
                          <a:pt x="1903" y="3398"/>
                        </a:lnTo>
                        <a:lnTo>
                          <a:pt x="1941" y="3413"/>
                        </a:lnTo>
                        <a:lnTo>
                          <a:pt x="1976" y="3427"/>
                        </a:lnTo>
                        <a:lnTo>
                          <a:pt x="2012" y="3438"/>
                        </a:lnTo>
                        <a:lnTo>
                          <a:pt x="2044" y="3446"/>
                        </a:lnTo>
                        <a:lnTo>
                          <a:pt x="2061" y="3449"/>
                        </a:lnTo>
                        <a:lnTo>
                          <a:pt x="2076" y="3452"/>
                        </a:lnTo>
                        <a:lnTo>
                          <a:pt x="2091" y="3453"/>
                        </a:lnTo>
                        <a:lnTo>
                          <a:pt x="2107" y="3454"/>
                        </a:lnTo>
                        <a:lnTo>
                          <a:pt x="2121" y="3453"/>
                        </a:lnTo>
                        <a:lnTo>
                          <a:pt x="2135" y="3452"/>
                        </a:lnTo>
                        <a:lnTo>
                          <a:pt x="2148" y="3450"/>
                        </a:lnTo>
                        <a:lnTo>
                          <a:pt x="2162" y="3447"/>
                        </a:lnTo>
                        <a:lnTo>
                          <a:pt x="2175" y="3442"/>
                        </a:lnTo>
                        <a:lnTo>
                          <a:pt x="2186" y="3436"/>
                        </a:lnTo>
                        <a:lnTo>
                          <a:pt x="2198" y="3430"/>
                        </a:lnTo>
                        <a:lnTo>
                          <a:pt x="2209" y="3422"/>
                        </a:lnTo>
                        <a:lnTo>
                          <a:pt x="2221" y="3411"/>
                        </a:lnTo>
                        <a:lnTo>
                          <a:pt x="2231" y="3400"/>
                        </a:lnTo>
                        <a:lnTo>
                          <a:pt x="2240" y="3388"/>
                        </a:lnTo>
                        <a:lnTo>
                          <a:pt x="2250" y="3375"/>
                        </a:lnTo>
                        <a:lnTo>
                          <a:pt x="2258" y="3359"/>
                        </a:lnTo>
                        <a:lnTo>
                          <a:pt x="2267" y="3342"/>
                        </a:lnTo>
                        <a:lnTo>
                          <a:pt x="2275" y="3324"/>
                        </a:lnTo>
                        <a:lnTo>
                          <a:pt x="2282" y="3303"/>
                        </a:lnTo>
                        <a:lnTo>
                          <a:pt x="2289" y="3282"/>
                        </a:lnTo>
                        <a:lnTo>
                          <a:pt x="2295" y="3258"/>
                        </a:lnTo>
                        <a:lnTo>
                          <a:pt x="2300" y="3232"/>
                        </a:lnTo>
                        <a:lnTo>
                          <a:pt x="2305" y="3205"/>
                        </a:lnTo>
                        <a:lnTo>
                          <a:pt x="2309" y="3176"/>
                        </a:lnTo>
                        <a:lnTo>
                          <a:pt x="2313" y="3144"/>
                        </a:lnTo>
                        <a:lnTo>
                          <a:pt x="2317" y="3111"/>
                        </a:lnTo>
                        <a:lnTo>
                          <a:pt x="2320" y="3076"/>
                        </a:lnTo>
                        <a:lnTo>
                          <a:pt x="2322" y="3039"/>
                        </a:lnTo>
                        <a:lnTo>
                          <a:pt x="2324" y="2999"/>
                        </a:lnTo>
                        <a:lnTo>
                          <a:pt x="2325" y="2957"/>
                        </a:lnTo>
                        <a:lnTo>
                          <a:pt x="2325" y="2913"/>
                        </a:lnTo>
                        <a:lnTo>
                          <a:pt x="2325" y="2868"/>
                        </a:lnTo>
                        <a:lnTo>
                          <a:pt x="2324" y="2824"/>
                        </a:lnTo>
                        <a:lnTo>
                          <a:pt x="2322" y="2780"/>
                        </a:lnTo>
                        <a:lnTo>
                          <a:pt x="2320" y="2737"/>
                        </a:lnTo>
                        <a:lnTo>
                          <a:pt x="2317" y="2694"/>
                        </a:lnTo>
                        <a:lnTo>
                          <a:pt x="2313" y="2652"/>
                        </a:lnTo>
                        <a:lnTo>
                          <a:pt x="2309" y="2611"/>
                        </a:lnTo>
                        <a:lnTo>
                          <a:pt x="2305" y="2570"/>
                        </a:lnTo>
                        <a:lnTo>
                          <a:pt x="2300" y="2530"/>
                        </a:lnTo>
                        <a:lnTo>
                          <a:pt x="2295" y="2491"/>
                        </a:lnTo>
                        <a:lnTo>
                          <a:pt x="2289" y="2452"/>
                        </a:lnTo>
                        <a:lnTo>
                          <a:pt x="2282" y="2414"/>
                        </a:lnTo>
                        <a:lnTo>
                          <a:pt x="2275" y="2376"/>
                        </a:lnTo>
                        <a:lnTo>
                          <a:pt x="2267" y="2339"/>
                        </a:lnTo>
                        <a:lnTo>
                          <a:pt x="2258" y="2303"/>
                        </a:lnTo>
                        <a:lnTo>
                          <a:pt x="2250" y="2267"/>
                        </a:lnTo>
                        <a:lnTo>
                          <a:pt x="2240" y="2232"/>
                        </a:lnTo>
                        <a:lnTo>
                          <a:pt x="2231" y="2197"/>
                        </a:lnTo>
                        <a:lnTo>
                          <a:pt x="2221" y="2164"/>
                        </a:lnTo>
                        <a:lnTo>
                          <a:pt x="2209" y="2130"/>
                        </a:lnTo>
                        <a:lnTo>
                          <a:pt x="2198" y="2097"/>
                        </a:lnTo>
                        <a:lnTo>
                          <a:pt x="2186" y="2066"/>
                        </a:lnTo>
                        <a:lnTo>
                          <a:pt x="2175" y="2034"/>
                        </a:lnTo>
                        <a:lnTo>
                          <a:pt x="2162" y="2004"/>
                        </a:lnTo>
                        <a:lnTo>
                          <a:pt x="2148" y="1974"/>
                        </a:lnTo>
                        <a:lnTo>
                          <a:pt x="2135" y="1945"/>
                        </a:lnTo>
                        <a:lnTo>
                          <a:pt x="2121" y="1916"/>
                        </a:lnTo>
                        <a:lnTo>
                          <a:pt x="2107" y="1889"/>
                        </a:lnTo>
                        <a:lnTo>
                          <a:pt x="2091" y="1861"/>
                        </a:lnTo>
                        <a:lnTo>
                          <a:pt x="2076" y="1835"/>
                        </a:lnTo>
                        <a:lnTo>
                          <a:pt x="2061" y="1808"/>
                        </a:lnTo>
                        <a:lnTo>
                          <a:pt x="2044" y="1783"/>
                        </a:lnTo>
                        <a:lnTo>
                          <a:pt x="2028" y="1758"/>
                        </a:lnTo>
                        <a:lnTo>
                          <a:pt x="2012" y="1735"/>
                        </a:lnTo>
                        <a:lnTo>
                          <a:pt x="1995" y="1711"/>
                        </a:lnTo>
                        <a:lnTo>
                          <a:pt x="1976" y="1689"/>
                        </a:lnTo>
                        <a:lnTo>
                          <a:pt x="1959" y="1666"/>
                        </a:lnTo>
                        <a:lnTo>
                          <a:pt x="1941" y="1645"/>
                        </a:lnTo>
                        <a:lnTo>
                          <a:pt x="1921" y="1625"/>
                        </a:lnTo>
                        <a:lnTo>
                          <a:pt x="1903" y="1605"/>
                        </a:lnTo>
                        <a:lnTo>
                          <a:pt x="1884" y="1586"/>
                        </a:lnTo>
                        <a:lnTo>
                          <a:pt x="1863" y="1568"/>
                        </a:lnTo>
                        <a:lnTo>
                          <a:pt x="1844" y="1550"/>
                        </a:lnTo>
                        <a:lnTo>
                          <a:pt x="1823" y="1533"/>
                        </a:lnTo>
                        <a:lnTo>
                          <a:pt x="1803" y="1517"/>
                        </a:lnTo>
                        <a:lnTo>
                          <a:pt x="1782" y="1501"/>
                        </a:lnTo>
                        <a:lnTo>
                          <a:pt x="1760" y="1486"/>
                        </a:lnTo>
                        <a:lnTo>
                          <a:pt x="1739" y="1472"/>
                        </a:lnTo>
                        <a:lnTo>
                          <a:pt x="1717" y="1459"/>
                        </a:lnTo>
                        <a:lnTo>
                          <a:pt x="1695" y="1446"/>
                        </a:lnTo>
                        <a:lnTo>
                          <a:pt x="1673" y="1434"/>
                        </a:lnTo>
                        <a:lnTo>
                          <a:pt x="1650" y="1423"/>
                        </a:lnTo>
                        <a:lnTo>
                          <a:pt x="1628" y="1412"/>
                        </a:lnTo>
                        <a:lnTo>
                          <a:pt x="1604" y="1403"/>
                        </a:lnTo>
                        <a:lnTo>
                          <a:pt x="1581" y="1394"/>
                        </a:lnTo>
                        <a:lnTo>
                          <a:pt x="1558" y="1385"/>
                        </a:lnTo>
                        <a:lnTo>
                          <a:pt x="1534" y="1377"/>
                        </a:lnTo>
                        <a:lnTo>
                          <a:pt x="1510" y="1371"/>
                        </a:lnTo>
                        <a:lnTo>
                          <a:pt x="1485" y="1365"/>
                        </a:lnTo>
                        <a:lnTo>
                          <a:pt x="1461" y="1360"/>
                        </a:lnTo>
                        <a:lnTo>
                          <a:pt x="1436" y="1355"/>
                        </a:lnTo>
                        <a:lnTo>
                          <a:pt x="1412" y="1351"/>
                        </a:lnTo>
                        <a:lnTo>
                          <a:pt x="1387" y="1348"/>
                        </a:lnTo>
                        <a:lnTo>
                          <a:pt x="1362" y="1346"/>
                        </a:lnTo>
                        <a:lnTo>
                          <a:pt x="1362" y="1748"/>
                        </a:lnTo>
                        <a:lnTo>
                          <a:pt x="1370" y="1755"/>
                        </a:lnTo>
                        <a:lnTo>
                          <a:pt x="1379" y="1763"/>
                        </a:lnTo>
                        <a:lnTo>
                          <a:pt x="1387" y="1771"/>
                        </a:lnTo>
                        <a:lnTo>
                          <a:pt x="1396" y="1782"/>
                        </a:lnTo>
                        <a:lnTo>
                          <a:pt x="1404" y="1792"/>
                        </a:lnTo>
                        <a:lnTo>
                          <a:pt x="1412" y="1802"/>
                        </a:lnTo>
                        <a:lnTo>
                          <a:pt x="1427" y="1826"/>
                        </a:lnTo>
                        <a:lnTo>
                          <a:pt x="1441" y="1854"/>
                        </a:lnTo>
                        <a:lnTo>
                          <a:pt x="1455" y="1884"/>
                        </a:lnTo>
                        <a:lnTo>
                          <a:pt x="1467" y="1917"/>
                        </a:lnTo>
                        <a:lnTo>
                          <a:pt x="1479" y="1952"/>
                        </a:lnTo>
                        <a:lnTo>
                          <a:pt x="1489" y="1988"/>
                        </a:lnTo>
                        <a:lnTo>
                          <a:pt x="1498" y="2028"/>
                        </a:lnTo>
                        <a:lnTo>
                          <a:pt x="1506" y="2069"/>
                        </a:lnTo>
                        <a:lnTo>
                          <a:pt x="1513" y="2113"/>
                        </a:lnTo>
                        <a:lnTo>
                          <a:pt x="1518" y="2156"/>
                        </a:lnTo>
                        <a:lnTo>
                          <a:pt x="1522" y="2203"/>
                        </a:lnTo>
                        <a:lnTo>
                          <a:pt x="1524" y="2250"/>
                        </a:lnTo>
                        <a:lnTo>
                          <a:pt x="1525" y="2299"/>
                        </a:lnTo>
                        <a:close/>
                        <a:moveTo>
                          <a:pt x="1168" y="2034"/>
                        </a:moveTo>
                        <a:lnTo>
                          <a:pt x="1168" y="2553"/>
                        </a:lnTo>
                        <a:lnTo>
                          <a:pt x="1168" y="2561"/>
                        </a:lnTo>
                        <a:lnTo>
                          <a:pt x="1169" y="2568"/>
                        </a:lnTo>
                        <a:lnTo>
                          <a:pt x="1171" y="2575"/>
                        </a:lnTo>
                        <a:lnTo>
                          <a:pt x="1173" y="2583"/>
                        </a:lnTo>
                        <a:lnTo>
                          <a:pt x="1178" y="2589"/>
                        </a:lnTo>
                        <a:lnTo>
                          <a:pt x="1181" y="2595"/>
                        </a:lnTo>
                        <a:lnTo>
                          <a:pt x="1185" y="2602"/>
                        </a:lnTo>
                        <a:lnTo>
                          <a:pt x="1190" y="2608"/>
                        </a:lnTo>
                        <a:lnTo>
                          <a:pt x="1196" y="2613"/>
                        </a:lnTo>
                        <a:lnTo>
                          <a:pt x="1201" y="2617"/>
                        </a:lnTo>
                        <a:lnTo>
                          <a:pt x="1207" y="2621"/>
                        </a:lnTo>
                        <a:lnTo>
                          <a:pt x="1214" y="2624"/>
                        </a:lnTo>
                        <a:lnTo>
                          <a:pt x="1221" y="2627"/>
                        </a:lnTo>
                        <a:lnTo>
                          <a:pt x="1228" y="2629"/>
                        </a:lnTo>
                        <a:lnTo>
                          <a:pt x="1236" y="2630"/>
                        </a:lnTo>
                        <a:lnTo>
                          <a:pt x="1244" y="2630"/>
                        </a:lnTo>
                        <a:lnTo>
                          <a:pt x="1354" y="2630"/>
                        </a:lnTo>
                        <a:lnTo>
                          <a:pt x="1361" y="2630"/>
                        </a:lnTo>
                        <a:lnTo>
                          <a:pt x="1369" y="2629"/>
                        </a:lnTo>
                        <a:lnTo>
                          <a:pt x="1376" y="2627"/>
                        </a:lnTo>
                        <a:lnTo>
                          <a:pt x="1383" y="2624"/>
                        </a:lnTo>
                        <a:lnTo>
                          <a:pt x="1389" y="2621"/>
                        </a:lnTo>
                        <a:lnTo>
                          <a:pt x="1396" y="2617"/>
                        </a:lnTo>
                        <a:lnTo>
                          <a:pt x="1402" y="2613"/>
                        </a:lnTo>
                        <a:lnTo>
                          <a:pt x="1407" y="2608"/>
                        </a:lnTo>
                        <a:lnTo>
                          <a:pt x="1412" y="2602"/>
                        </a:lnTo>
                        <a:lnTo>
                          <a:pt x="1416" y="2595"/>
                        </a:lnTo>
                        <a:lnTo>
                          <a:pt x="1420" y="2589"/>
                        </a:lnTo>
                        <a:lnTo>
                          <a:pt x="1423" y="2583"/>
                        </a:lnTo>
                        <a:lnTo>
                          <a:pt x="1426" y="2575"/>
                        </a:lnTo>
                        <a:lnTo>
                          <a:pt x="1427" y="2568"/>
                        </a:lnTo>
                        <a:lnTo>
                          <a:pt x="1428" y="2561"/>
                        </a:lnTo>
                        <a:lnTo>
                          <a:pt x="1429" y="2553"/>
                        </a:lnTo>
                        <a:lnTo>
                          <a:pt x="1429" y="2034"/>
                        </a:lnTo>
                        <a:lnTo>
                          <a:pt x="1428" y="2027"/>
                        </a:lnTo>
                        <a:lnTo>
                          <a:pt x="1427" y="2019"/>
                        </a:lnTo>
                        <a:lnTo>
                          <a:pt x="1426" y="2012"/>
                        </a:lnTo>
                        <a:lnTo>
                          <a:pt x="1423" y="2005"/>
                        </a:lnTo>
                        <a:lnTo>
                          <a:pt x="1420" y="1998"/>
                        </a:lnTo>
                        <a:lnTo>
                          <a:pt x="1416" y="1991"/>
                        </a:lnTo>
                        <a:lnTo>
                          <a:pt x="1412" y="1985"/>
                        </a:lnTo>
                        <a:lnTo>
                          <a:pt x="1407" y="1979"/>
                        </a:lnTo>
                        <a:lnTo>
                          <a:pt x="1402" y="1974"/>
                        </a:lnTo>
                        <a:lnTo>
                          <a:pt x="1396" y="1970"/>
                        </a:lnTo>
                        <a:lnTo>
                          <a:pt x="1389" y="1966"/>
                        </a:lnTo>
                        <a:lnTo>
                          <a:pt x="1383" y="1963"/>
                        </a:lnTo>
                        <a:lnTo>
                          <a:pt x="1376" y="1960"/>
                        </a:lnTo>
                        <a:lnTo>
                          <a:pt x="1369" y="1959"/>
                        </a:lnTo>
                        <a:lnTo>
                          <a:pt x="1361" y="1957"/>
                        </a:lnTo>
                        <a:lnTo>
                          <a:pt x="1354" y="1957"/>
                        </a:lnTo>
                        <a:lnTo>
                          <a:pt x="1244" y="1957"/>
                        </a:lnTo>
                        <a:lnTo>
                          <a:pt x="1236" y="1957"/>
                        </a:lnTo>
                        <a:lnTo>
                          <a:pt x="1228" y="1959"/>
                        </a:lnTo>
                        <a:lnTo>
                          <a:pt x="1221" y="1960"/>
                        </a:lnTo>
                        <a:lnTo>
                          <a:pt x="1214" y="1963"/>
                        </a:lnTo>
                        <a:lnTo>
                          <a:pt x="1207" y="1966"/>
                        </a:lnTo>
                        <a:lnTo>
                          <a:pt x="1201" y="1970"/>
                        </a:lnTo>
                        <a:lnTo>
                          <a:pt x="1196" y="1974"/>
                        </a:lnTo>
                        <a:lnTo>
                          <a:pt x="1190" y="1979"/>
                        </a:lnTo>
                        <a:lnTo>
                          <a:pt x="1185" y="1985"/>
                        </a:lnTo>
                        <a:lnTo>
                          <a:pt x="1181" y="1991"/>
                        </a:lnTo>
                        <a:lnTo>
                          <a:pt x="1178" y="1998"/>
                        </a:lnTo>
                        <a:lnTo>
                          <a:pt x="1173" y="2005"/>
                        </a:lnTo>
                        <a:lnTo>
                          <a:pt x="1171" y="2012"/>
                        </a:lnTo>
                        <a:lnTo>
                          <a:pt x="1169" y="2019"/>
                        </a:lnTo>
                        <a:lnTo>
                          <a:pt x="1168" y="2027"/>
                        </a:lnTo>
                        <a:lnTo>
                          <a:pt x="1168" y="2034"/>
                        </a:lnTo>
                        <a:close/>
                        <a:moveTo>
                          <a:pt x="1789" y="827"/>
                        </a:moveTo>
                        <a:lnTo>
                          <a:pt x="1789" y="827"/>
                        </a:lnTo>
                        <a:lnTo>
                          <a:pt x="1809" y="825"/>
                        </a:lnTo>
                        <a:lnTo>
                          <a:pt x="1828" y="824"/>
                        </a:lnTo>
                        <a:lnTo>
                          <a:pt x="1849" y="823"/>
                        </a:lnTo>
                        <a:lnTo>
                          <a:pt x="1869" y="823"/>
                        </a:lnTo>
                        <a:lnTo>
                          <a:pt x="1909" y="825"/>
                        </a:lnTo>
                        <a:lnTo>
                          <a:pt x="1950" y="828"/>
                        </a:lnTo>
                        <a:lnTo>
                          <a:pt x="1989" y="833"/>
                        </a:lnTo>
                        <a:lnTo>
                          <a:pt x="2029" y="840"/>
                        </a:lnTo>
                        <a:lnTo>
                          <a:pt x="2069" y="848"/>
                        </a:lnTo>
                        <a:lnTo>
                          <a:pt x="2109" y="856"/>
                        </a:lnTo>
                        <a:lnTo>
                          <a:pt x="2188" y="873"/>
                        </a:lnTo>
                        <a:lnTo>
                          <a:pt x="2229" y="882"/>
                        </a:lnTo>
                        <a:lnTo>
                          <a:pt x="2269" y="890"/>
                        </a:lnTo>
                        <a:lnTo>
                          <a:pt x="2308" y="897"/>
                        </a:lnTo>
                        <a:lnTo>
                          <a:pt x="2348" y="904"/>
                        </a:lnTo>
                        <a:lnTo>
                          <a:pt x="2389" y="908"/>
                        </a:lnTo>
                        <a:lnTo>
                          <a:pt x="2429" y="911"/>
                        </a:lnTo>
                        <a:lnTo>
                          <a:pt x="2470" y="911"/>
                        </a:lnTo>
                        <a:lnTo>
                          <a:pt x="2511" y="910"/>
                        </a:lnTo>
                        <a:lnTo>
                          <a:pt x="2550" y="906"/>
                        </a:lnTo>
                        <a:lnTo>
                          <a:pt x="2588" y="901"/>
                        </a:lnTo>
                        <a:lnTo>
                          <a:pt x="2625" y="892"/>
                        </a:lnTo>
                        <a:lnTo>
                          <a:pt x="2660" y="882"/>
                        </a:lnTo>
                        <a:lnTo>
                          <a:pt x="2694" y="871"/>
                        </a:lnTo>
                        <a:lnTo>
                          <a:pt x="2727" y="857"/>
                        </a:lnTo>
                        <a:lnTo>
                          <a:pt x="2758" y="841"/>
                        </a:lnTo>
                        <a:lnTo>
                          <a:pt x="2788" y="824"/>
                        </a:lnTo>
                        <a:lnTo>
                          <a:pt x="2817" y="806"/>
                        </a:lnTo>
                        <a:lnTo>
                          <a:pt x="2844" y="785"/>
                        </a:lnTo>
                        <a:lnTo>
                          <a:pt x="2870" y="764"/>
                        </a:lnTo>
                        <a:lnTo>
                          <a:pt x="2894" y="741"/>
                        </a:lnTo>
                        <a:lnTo>
                          <a:pt x="2916" y="715"/>
                        </a:lnTo>
                        <a:lnTo>
                          <a:pt x="2938" y="690"/>
                        </a:lnTo>
                        <a:lnTo>
                          <a:pt x="2958" y="662"/>
                        </a:lnTo>
                        <a:lnTo>
                          <a:pt x="2977" y="634"/>
                        </a:lnTo>
                        <a:lnTo>
                          <a:pt x="2994" y="603"/>
                        </a:lnTo>
                        <a:lnTo>
                          <a:pt x="3010" y="573"/>
                        </a:lnTo>
                        <a:lnTo>
                          <a:pt x="3024" y="541"/>
                        </a:lnTo>
                        <a:lnTo>
                          <a:pt x="3037" y="508"/>
                        </a:lnTo>
                        <a:lnTo>
                          <a:pt x="3048" y="475"/>
                        </a:lnTo>
                        <a:lnTo>
                          <a:pt x="3058" y="440"/>
                        </a:lnTo>
                        <a:lnTo>
                          <a:pt x="3066" y="404"/>
                        </a:lnTo>
                        <a:lnTo>
                          <a:pt x="3073" y="369"/>
                        </a:lnTo>
                        <a:lnTo>
                          <a:pt x="3078" y="332"/>
                        </a:lnTo>
                        <a:lnTo>
                          <a:pt x="3083" y="294"/>
                        </a:lnTo>
                        <a:lnTo>
                          <a:pt x="3085" y="257"/>
                        </a:lnTo>
                        <a:lnTo>
                          <a:pt x="3085" y="219"/>
                        </a:lnTo>
                        <a:lnTo>
                          <a:pt x="3084" y="180"/>
                        </a:lnTo>
                        <a:lnTo>
                          <a:pt x="3082" y="142"/>
                        </a:lnTo>
                        <a:lnTo>
                          <a:pt x="3079" y="124"/>
                        </a:lnTo>
                        <a:lnTo>
                          <a:pt x="3075" y="109"/>
                        </a:lnTo>
                        <a:lnTo>
                          <a:pt x="3070" y="94"/>
                        </a:lnTo>
                        <a:lnTo>
                          <a:pt x="3063" y="80"/>
                        </a:lnTo>
                        <a:lnTo>
                          <a:pt x="3056" y="67"/>
                        </a:lnTo>
                        <a:lnTo>
                          <a:pt x="3047" y="56"/>
                        </a:lnTo>
                        <a:lnTo>
                          <a:pt x="3038" y="45"/>
                        </a:lnTo>
                        <a:lnTo>
                          <a:pt x="3026" y="36"/>
                        </a:lnTo>
                        <a:lnTo>
                          <a:pt x="3015" y="28"/>
                        </a:lnTo>
                        <a:lnTo>
                          <a:pt x="3003" y="20"/>
                        </a:lnTo>
                        <a:lnTo>
                          <a:pt x="2991" y="14"/>
                        </a:lnTo>
                        <a:lnTo>
                          <a:pt x="2978" y="9"/>
                        </a:lnTo>
                        <a:lnTo>
                          <a:pt x="2964" y="5"/>
                        </a:lnTo>
                        <a:lnTo>
                          <a:pt x="2950" y="2"/>
                        </a:lnTo>
                        <a:lnTo>
                          <a:pt x="2937" y="1"/>
                        </a:lnTo>
                        <a:lnTo>
                          <a:pt x="2923" y="0"/>
                        </a:lnTo>
                        <a:lnTo>
                          <a:pt x="2909" y="1"/>
                        </a:lnTo>
                        <a:lnTo>
                          <a:pt x="2895" y="2"/>
                        </a:lnTo>
                        <a:lnTo>
                          <a:pt x="2882" y="5"/>
                        </a:lnTo>
                        <a:lnTo>
                          <a:pt x="2870" y="9"/>
                        </a:lnTo>
                        <a:lnTo>
                          <a:pt x="2857" y="14"/>
                        </a:lnTo>
                        <a:lnTo>
                          <a:pt x="2845" y="20"/>
                        </a:lnTo>
                        <a:lnTo>
                          <a:pt x="2835" y="28"/>
                        </a:lnTo>
                        <a:lnTo>
                          <a:pt x="2825" y="36"/>
                        </a:lnTo>
                        <a:lnTo>
                          <a:pt x="2816" y="45"/>
                        </a:lnTo>
                        <a:lnTo>
                          <a:pt x="2807" y="55"/>
                        </a:lnTo>
                        <a:lnTo>
                          <a:pt x="2800" y="67"/>
                        </a:lnTo>
                        <a:lnTo>
                          <a:pt x="2795" y="80"/>
                        </a:lnTo>
                        <a:lnTo>
                          <a:pt x="2791" y="94"/>
                        </a:lnTo>
                        <a:lnTo>
                          <a:pt x="2788" y="108"/>
                        </a:lnTo>
                        <a:lnTo>
                          <a:pt x="2787" y="124"/>
                        </a:lnTo>
                        <a:lnTo>
                          <a:pt x="2787" y="142"/>
                        </a:lnTo>
                        <a:lnTo>
                          <a:pt x="2790" y="179"/>
                        </a:lnTo>
                        <a:lnTo>
                          <a:pt x="2791" y="217"/>
                        </a:lnTo>
                        <a:lnTo>
                          <a:pt x="2791" y="255"/>
                        </a:lnTo>
                        <a:lnTo>
                          <a:pt x="2790" y="291"/>
                        </a:lnTo>
                        <a:lnTo>
                          <a:pt x="2786" y="326"/>
                        </a:lnTo>
                        <a:lnTo>
                          <a:pt x="2780" y="361"/>
                        </a:lnTo>
                        <a:lnTo>
                          <a:pt x="2777" y="378"/>
                        </a:lnTo>
                        <a:lnTo>
                          <a:pt x="2773" y="394"/>
                        </a:lnTo>
                        <a:lnTo>
                          <a:pt x="2768" y="411"/>
                        </a:lnTo>
                        <a:lnTo>
                          <a:pt x="2762" y="426"/>
                        </a:lnTo>
                        <a:lnTo>
                          <a:pt x="2756" y="441"/>
                        </a:lnTo>
                        <a:lnTo>
                          <a:pt x="2748" y="456"/>
                        </a:lnTo>
                        <a:lnTo>
                          <a:pt x="2740" y="471"/>
                        </a:lnTo>
                        <a:lnTo>
                          <a:pt x="2732" y="484"/>
                        </a:lnTo>
                        <a:lnTo>
                          <a:pt x="2722" y="498"/>
                        </a:lnTo>
                        <a:lnTo>
                          <a:pt x="2712" y="510"/>
                        </a:lnTo>
                        <a:lnTo>
                          <a:pt x="2701" y="523"/>
                        </a:lnTo>
                        <a:lnTo>
                          <a:pt x="2689" y="535"/>
                        </a:lnTo>
                        <a:lnTo>
                          <a:pt x="2676" y="546"/>
                        </a:lnTo>
                        <a:lnTo>
                          <a:pt x="2662" y="556"/>
                        </a:lnTo>
                        <a:lnTo>
                          <a:pt x="2648" y="566"/>
                        </a:lnTo>
                        <a:lnTo>
                          <a:pt x="2631" y="576"/>
                        </a:lnTo>
                        <a:lnTo>
                          <a:pt x="2615" y="584"/>
                        </a:lnTo>
                        <a:lnTo>
                          <a:pt x="2597" y="592"/>
                        </a:lnTo>
                        <a:lnTo>
                          <a:pt x="2577" y="598"/>
                        </a:lnTo>
                        <a:lnTo>
                          <a:pt x="2558" y="605"/>
                        </a:lnTo>
                        <a:lnTo>
                          <a:pt x="2540" y="609"/>
                        </a:lnTo>
                        <a:lnTo>
                          <a:pt x="2521" y="613"/>
                        </a:lnTo>
                        <a:lnTo>
                          <a:pt x="2503" y="616"/>
                        </a:lnTo>
                        <a:lnTo>
                          <a:pt x="2485" y="618"/>
                        </a:lnTo>
                        <a:lnTo>
                          <a:pt x="2465" y="619"/>
                        </a:lnTo>
                        <a:lnTo>
                          <a:pt x="2447" y="620"/>
                        </a:lnTo>
                        <a:lnTo>
                          <a:pt x="2427" y="620"/>
                        </a:lnTo>
                        <a:lnTo>
                          <a:pt x="2409" y="620"/>
                        </a:lnTo>
                        <a:lnTo>
                          <a:pt x="2370" y="617"/>
                        </a:lnTo>
                        <a:lnTo>
                          <a:pt x="2333" y="613"/>
                        </a:lnTo>
                        <a:lnTo>
                          <a:pt x="2294" y="607"/>
                        </a:lnTo>
                        <a:lnTo>
                          <a:pt x="2255" y="600"/>
                        </a:lnTo>
                        <a:lnTo>
                          <a:pt x="2217" y="592"/>
                        </a:lnTo>
                        <a:lnTo>
                          <a:pt x="2179" y="583"/>
                        </a:lnTo>
                        <a:lnTo>
                          <a:pt x="2103" y="565"/>
                        </a:lnTo>
                        <a:lnTo>
                          <a:pt x="2065" y="556"/>
                        </a:lnTo>
                        <a:lnTo>
                          <a:pt x="2027" y="549"/>
                        </a:lnTo>
                        <a:lnTo>
                          <a:pt x="1990" y="542"/>
                        </a:lnTo>
                        <a:lnTo>
                          <a:pt x="1955" y="537"/>
                        </a:lnTo>
                        <a:lnTo>
                          <a:pt x="1916" y="533"/>
                        </a:lnTo>
                        <a:lnTo>
                          <a:pt x="1879" y="531"/>
                        </a:lnTo>
                        <a:lnTo>
                          <a:pt x="1843" y="530"/>
                        </a:lnTo>
                        <a:lnTo>
                          <a:pt x="1807" y="532"/>
                        </a:lnTo>
                        <a:lnTo>
                          <a:pt x="1772" y="534"/>
                        </a:lnTo>
                        <a:lnTo>
                          <a:pt x="1739" y="539"/>
                        </a:lnTo>
                        <a:lnTo>
                          <a:pt x="1706" y="545"/>
                        </a:lnTo>
                        <a:lnTo>
                          <a:pt x="1674" y="553"/>
                        </a:lnTo>
                        <a:lnTo>
                          <a:pt x="1643" y="562"/>
                        </a:lnTo>
                        <a:lnTo>
                          <a:pt x="1613" y="574"/>
                        </a:lnTo>
                        <a:lnTo>
                          <a:pt x="1584" y="586"/>
                        </a:lnTo>
                        <a:lnTo>
                          <a:pt x="1555" y="599"/>
                        </a:lnTo>
                        <a:lnTo>
                          <a:pt x="1528" y="614"/>
                        </a:lnTo>
                        <a:lnTo>
                          <a:pt x="1501" y="631"/>
                        </a:lnTo>
                        <a:lnTo>
                          <a:pt x="1476" y="649"/>
                        </a:lnTo>
                        <a:lnTo>
                          <a:pt x="1452" y="668"/>
                        </a:lnTo>
                        <a:lnTo>
                          <a:pt x="1428" y="689"/>
                        </a:lnTo>
                        <a:lnTo>
                          <a:pt x="1405" y="710"/>
                        </a:lnTo>
                        <a:lnTo>
                          <a:pt x="1383" y="733"/>
                        </a:lnTo>
                        <a:lnTo>
                          <a:pt x="1363" y="757"/>
                        </a:lnTo>
                        <a:lnTo>
                          <a:pt x="1343" y="782"/>
                        </a:lnTo>
                        <a:lnTo>
                          <a:pt x="1324" y="809"/>
                        </a:lnTo>
                        <a:lnTo>
                          <a:pt x="1306" y="835"/>
                        </a:lnTo>
                        <a:lnTo>
                          <a:pt x="1290" y="864"/>
                        </a:lnTo>
                        <a:lnTo>
                          <a:pt x="1273" y="893"/>
                        </a:lnTo>
                        <a:lnTo>
                          <a:pt x="1259" y="924"/>
                        </a:lnTo>
                        <a:lnTo>
                          <a:pt x="1245" y="955"/>
                        </a:lnTo>
                        <a:lnTo>
                          <a:pt x="1233" y="987"/>
                        </a:lnTo>
                        <a:lnTo>
                          <a:pt x="1220" y="1020"/>
                        </a:lnTo>
                        <a:lnTo>
                          <a:pt x="1209" y="1053"/>
                        </a:lnTo>
                        <a:lnTo>
                          <a:pt x="1200" y="1088"/>
                        </a:lnTo>
                        <a:lnTo>
                          <a:pt x="1191" y="1123"/>
                        </a:lnTo>
                        <a:lnTo>
                          <a:pt x="1160" y="1127"/>
                        </a:lnTo>
                        <a:lnTo>
                          <a:pt x="1129" y="1132"/>
                        </a:lnTo>
                        <a:lnTo>
                          <a:pt x="1098" y="1137"/>
                        </a:lnTo>
                        <a:lnTo>
                          <a:pt x="1068" y="1143"/>
                        </a:lnTo>
                        <a:lnTo>
                          <a:pt x="1038" y="1151"/>
                        </a:lnTo>
                        <a:lnTo>
                          <a:pt x="1007" y="1159"/>
                        </a:lnTo>
                        <a:lnTo>
                          <a:pt x="978" y="1168"/>
                        </a:lnTo>
                        <a:lnTo>
                          <a:pt x="948" y="1179"/>
                        </a:lnTo>
                        <a:lnTo>
                          <a:pt x="920" y="1190"/>
                        </a:lnTo>
                        <a:lnTo>
                          <a:pt x="890" y="1201"/>
                        </a:lnTo>
                        <a:lnTo>
                          <a:pt x="862" y="1214"/>
                        </a:lnTo>
                        <a:lnTo>
                          <a:pt x="833" y="1229"/>
                        </a:lnTo>
                        <a:lnTo>
                          <a:pt x="806" y="1243"/>
                        </a:lnTo>
                        <a:lnTo>
                          <a:pt x="778" y="1258"/>
                        </a:lnTo>
                        <a:lnTo>
                          <a:pt x="751" y="1274"/>
                        </a:lnTo>
                        <a:lnTo>
                          <a:pt x="724" y="1292"/>
                        </a:lnTo>
                        <a:lnTo>
                          <a:pt x="697" y="1310"/>
                        </a:lnTo>
                        <a:lnTo>
                          <a:pt x="671" y="1329"/>
                        </a:lnTo>
                        <a:lnTo>
                          <a:pt x="645" y="1350"/>
                        </a:lnTo>
                        <a:lnTo>
                          <a:pt x="619" y="1370"/>
                        </a:lnTo>
                        <a:lnTo>
                          <a:pt x="595" y="1391"/>
                        </a:lnTo>
                        <a:lnTo>
                          <a:pt x="569" y="1415"/>
                        </a:lnTo>
                        <a:lnTo>
                          <a:pt x="545" y="1438"/>
                        </a:lnTo>
                        <a:lnTo>
                          <a:pt x="521" y="1463"/>
                        </a:lnTo>
                        <a:lnTo>
                          <a:pt x="498" y="1487"/>
                        </a:lnTo>
                        <a:lnTo>
                          <a:pt x="475" y="1514"/>
                        </a:lnTo>
                        <a:lnTo>
                          <a:pt x="452" y="1540"/>
                        </a:lnTo>
                        <a:lnTo>
                          <a:pt x="430" y="1568"/>
                        </a:lnTo>
                        <a:lnTo>
                          <a:pt x="408" y="1596"/>
                        </a:lnTo>
                        <a:lnTo>
                          <a:pt x="387" y="1626"/>
                        </a:lnTo>
                        <a:lnTo>
                          <a:pt x="366" y="1656"/>
                        </a:lnTo>
                        <a:lnTo>
                          <a:pt x="345" y="1688"/>
                        </a:lnTo>
                        <a:lnTo>
                          <a:pt x="326" y="1719"/>
                        </a:lnTo>
                        <a:lnTo>
                          <a:pt x="307" y="1752"/>
                        </a:lnTo>
                        <a:lnTo>
                          <a:pt x="287" y="1786"/>
                        </a:lnTo>
                        <a:lnTo>
                          <a:pt x="269" y="1820"/>
                        </a:lnTo>
                        <a:lnTo>
                          <a:pt x="252" y="1855"/>
                        </a:lnTo>
                        <a:lnTo>
                          <a:pt x="234" y="1892"/>
                        </a:lnTo>
                        <a:lnTo>
                          <a:pt x="218" y="1928"/>
                        </a:lnTo>
                        <a:lnTo>
                          <a:pt x="202" y="1966"/>
                        </a:lnTo>
                        <a:lnTo>
                          <a:pt x="185" y="2005"/>
                        </a:lnTo>
                        <a:lnTo>
                          <a:pt x="171" y="2043"/>
                        </a:lnTo>
                        <a:lnTo>
                          <a:pt x="156" y="2083"/>
                        </a:lnTo>
                        <a:lnTo>
                          <a:pt x="143" y="2124"/>
                        </a:lnTo>
                        <a:lnTo>
                          <a:pt x="129" y="2166"/>
                        </a:lnTo>
                        <a:lnTo>
                          <a:pt x="116" y="2208"/>
                        </a:lnTo>
                        <a:lnTo>
                          <a:pt x="104" y="2251"/>
                        </a:lnTo>
                        <a:lnTo>
                          <a:pt x="93" y="2296"/>
                        </a:lnTo>
                        <a:lnTo>
                          <a:pt x="81" y="2340"/>
                        </a:lnTo>
                        <a:lnTo>
                          <a:pt x="71" y="2386"/>
                        </a:lnTo>
                        <a:lnTo>
                          <a:pt x="62" y="2432"/>
                        </a:lnTo>
                        <a:lnTo>
                          <a:pt x="53" y="2479"/>
                        </a:lnTo>
                        <a:lnTo>
                          <a:pt x="45" y="2527"/>
                        </a:lnTo>
                        <a:lnTo>
                          <a:pt x="38" y="2576"/>
                        </a:lnTo>
                        <a:lnTo>
                          <a:pt x="30" y="2625"/>
                        </a:lnTo>
                        <a:lnTo>
                          <a:pt x="24" y="2675"/>
                        </a:lnTo>
                        <a:lnTo>
                          <a:pt x="18" y="2726"/>
                        </a:lnTo>
                        <a:lnTo>
                          <a:pt x="14" y="2778"/>
                        </a:lnTo>
                        <a:lnTo>
                          <a:pt x="10" y="2830"/>
                        </a:lnTo>
                        <a:lnTo>
                          <a:pt x="6" y="2883"/>
                        </a:lnTo>
                        <a:lnTo>
                          <a:pt x="4" y="2937"/>
                        </a:lnTo>
                        <a:lnTo>
                          <a:pt x="2" y="2992"/>
                        </a:lnTo>
                        <a:lnTo>
                          <a:pt x="1" y="3047"/>
                        </a:lnTo>
                        <a:lnTo>
                          <a:pt x="0" y="3103"/>
                        </a:lnTo>
                        <a:lnTo>
                          <a:pt x="1" y="3162"/>
                        </a:lnTo>
                        <a:lnTo>
                          <a:pt x="2" y="3220"/>
                        </a:lnTo>
                        <a:lnTo>
                          <a:pt x="4" y="3277"/>
                        </a:lnTo>
                        <a:lnTo>
                          <a:pt x="7" y="3333"/>
                        </a:lnTo>
                        <a:lnTo>
                          <a:pt x="11" y="3389"/>
                        </a:lnTo>
                        <a:lnTo>
                          <a:pt x="15" y="3443"/>
                        </a:lnTo>
                        <a:lnTo>
                          <a:pt x="20" y="3497"/>
                        </a:lnTo>
                        <a:lnTo>
                          <a:pt x="26" y="3550"/>
                        </a:lnTo>
                        <a:lnTo>
                          <a:pt x="34" y="3602"/>
                        </a:lnTo>
                        <a:lnTo>
                          <a:pt x="41" y="3653"/>
                        </a:lnTo>
                        <a:lnTo>
                          <a:pt x="50" y="3703"/>
                        </a:lnTo>
                        <a:lnTo>
                          <a:pt x="59" y="3752"/>
                        </a:lnTo>
                        <a:lnTo>
                          <a:pt x="68" y="3799"/>
                        </a:lnTo>
                        <a:lnTo>
                          <a:pt x="79" y="3847"/>
                        </a:lnTo>
                        <a:lnTo>
                          <a:pt x="91" y="3893"/>
                        </a:lnTo>
                        <a:lnTo>
                          <a:pt x="102" y="3939"/>
                        </a:lnTo>
                        <a:lnTo>
                          <a:pt x="115" y="3984"/>
                        </a:lnTo>
                        <a:lnTo>
                          <a:pt x="128" y="4028"/>
                        </a:lnTo>
                        <a:lnTo>
                          <a:pt x="143" y="4070"/>
                        </a:lnTo>
                        <a:lnTo>
                          <a:pt x="157" y="4112"/>
                        </a:lnTo>
                        <a:lnTo>
                          <a:pt x="172" y="4153"/>
                        </a:lnTo>
                        <a:lnTo>
                          <a:pt x="188" y="4193"/>
                        </a:lnTo>
                        <a:lnTo>
                          <a:pt x="205" y="4232"/>
                        </a:lnTo>
                        <a:lnTo>
                          <a:pt x="222" y="4270"/>
                        </a:lnTo>
                        <a:lnTo>
                          <a:pt x="239" y="4308"/>
                        </a:lnTo>
                        <a:lnTo>
                          <a:pt x="258" y="4344"/>
                        </a:lnTo>
                        <a:lnTo>
                          <a:pt x="277" y="4379"/>
                        </a:lnTo>
                        <a:lnTo>
                          <a:pt x="296" y="4414"/>
                        </a:lnTo>
                        <a:lnTo>
                          <a:pt x="317" y="4447"/>
                        </a:lnTo>
                        <a:lnTo>
                          <a:pt x="337" y="4480"/>
                        </a:lnTo>
                        <a:lnTo>
                          <a:pt x="359" y="4512"/>
                        </a:lnTo>
                        <a:lnTo>
                          <a:pt x="381" y="4543"/>
                        </a:lnTo>
                        <a:lnTo>
                          <a:pt x="402" y="4573"/>
                        </a:lnTo>
                        <a:lnTo>
                          <a:pt x="426" y="4602"/>
                        </a:lnTo>
                        <a:lnTo>
                          <a:pt x="449" y="4630"/>
                        </a:lnTo>
                        <a:lnTo>
                          <a:pt x="473" y="4657"/>
                        </a:lnTo>
                        <a:lnTo>
                          <a:pt x="497" y="4684"/>
                        </a:lnTo>
                        <a:lnTo>
                          <a:pt x="521" y="4708"/>
                        </a:lnTo>
                        <a:lnTo>
                          <a:pt x="547" y="4732"/>
                        </a:lnTo>
                        <a:lnTo>
                          <a:pt x="572" y="4756"/>
                        </a:lnTo>
                        <a:lnTo>
                          <a:pt x="599" y="4778"/>
                        </a:lnTo>
                        <a:lnTo>
                          <a:pt x="625" y="4800"/>
                        </a:lnTo>
                        <a:lnTo>
                          <a:pt x="652" y="4821"/>
                        </a:lnTo>
                        <a:lnTo>
                          <a:pt x="679" y="4840"/>
                        </a:lnTo>
                        <a:lnTo>
                          <a:pt x="708" y="4859"/>
                        </a:lnTo>
                        <a:lnTo>
                          <a:pt x="735" y="4876"/>
                        </a:lnTo>
                        <a:lnTo>
                          <a:pt x="764" y="4893"/>
                        </a:lnTo>
                        <a:lnTo>
                          <a:pt x="793" y="4910"/>
                        </a:lnTo>
                        <a:lnTo>
                          <a:pt x="822" y="4924"/>
                        </a:lnTo>
                        <a:lnTo>
                          <a:pt x="853" y="4938"/>
                        </a:lnTo>
                        <a:lnTo>
                          <a:pt x="882" y="4951"/>
                        </a:lnTo>
                        <a:lnTo>
                          <a:pt x="913" y="4963"/>
                        </a:lnTo>
                        <a:lnTo>
                          <a:pt x="943" y="4974"/>
                        </a:lnTo>
                        <a:lnTo>
                          <a:pt x="974" y="4984"/>
                        </a:lnTo>
                        <a:lnTo>
                          <a:pt x="1005" y="4993"/>
                        </a:lnTo>
                        <a:lnTo>
                          <a:pt x="1037" y="5001"/>
                        </a:lnTo>
                        <a:lnTo>
                          <a:pt x="1069" y="5008"/>
                        </a:lnTo>
                        <a:lnTo>
                          <a:pt x="1101" y="5015"/>
                        </a:lnTo>
                        <a:lnTo>
                          <a:pt x="1133" y="5021"/>
                        </a:lnTo>
                        <a:lnTo>
                          <a:pt x="1165" y="5025"/>
                        </a:lnTo>
                        <a:lnTo>
                          <a:pt x="1199" y="5028"/>
                        </a:lnTo>
                        <a:lnTo>
                          <a:pt x="1232" y="5031"/>
                        </a:lnTo>
                        <a:lnTo>
                          <a:pt x="1265" y="5032"/>
                        </a:lnTo>
                        <a:lnTo>
                          <a:pt x="1299" y="5033"/>
                        </a:lnTo>
                        <a:lnTo>
                          <a:pt x="1332" y="5032"/>
                        </a:lnTo>
                        <a:lnTo>
                          <a:pt x="1365" y="5031"/>
                        </a:lnTo>
                        <a:lnTo>
                          <a:pt x="1399" y="5028"/>
                        </a:lnTo>
                        <a:lnTo>
                          <a:pt x="1431" y="5025"/>
                        </a:lnTo>
                        <a:lnTo>
                          <a:pt x="1464" y="5021"/>
                        </a:lnTo>
                        <a:lnTo>
                          <a:pt x="1496" y="5015"/>
                        </a:lnTo>
                        <a:lnTo>
                          <a:pt x="1528" y="5008"/>
                        </a:lnTo>
                        <a:lnTo>
                          <a:pt x="1561" y="5001"/>
                        </a:lnTo>
                        <a:lnTo>
                          <a:pt x="1592" y="4993"/>
                        </a:lnTo>
                        <a:lnTo>
                          <a:pt x="1623" y="4984"/>
                        </a:lnTo>
                        <a:lnTo>
                          <a:pt x="1654" y="4974"/>
                        </a:lnTo>
                        <a:lnTo>
                          <a:pt x="1685" y="4963"/>
                        </a:lnTo>
                        <a:lnTo>
                          <a:pt x="1715" y="4951"/>
                        </a:lnTo>
                        <a:lnTo>
                          <a:pt x="1745" y="4938"/>
                        </a:lnTo>
                        <a:lnTo>
                          <a:pt x="1775" y="4924"/>
                        </a:lnTo>
                        <a:lnTo>
                          <a:pt x="1804" y="4910"/>
                        </a:lnTo>
                        <a:lnTo>
                          <a:pt x="1833" y="4893"/>
                        </a:lnTo>
                        <a:lnTo>
                          <a:pt x="1861" y="4876"/>
                        </a:lnTo>
                        <a:lnTo>
                          <a:pt x="1890" y="4859"/>
                        </a:lnTo>
                        <a:lnTo>
                          <a:pt x="1917" y="4840"/>
                        </a:lnTo>
                        <a:lnTo>
                          <a:pt x="1945" y="4821"/>
                        </a:lnTo>
                        <a:lnTo>
                          <a:pt x="1972" y="4800"/>
                        </a:lnTo>
                        <a:lnTo>
                          <a:pt x="1999" y="4778"/>
                        </a:lnTo>
                        <a:lnTo>
                          <a:pt x="2024" y="4756"/>
                        </a:lnTo>
                        <a:lnTo>
                          <a:pt x="2051" y="4732"/>
                        </a:lnTo>
                        <a:lnTo>
                          <a:pt x="2075" y="4708"/>
                        </a:lnTo>
                        <a:lnTo>
                          <a:pt x="2100" y="4684"/>
                        </a:lnTo>
                        <a:lnTo>
                          <a:pt x="2124" y="4657"/>
                        </a:lnTo>
                        <a:lnTo>
                          <a:pt x="2148" y="4630"/>
                        </a:lnTo>
                        <a:lnTo>
                          <a:pt x="2172" y="4602"/>
                        </a:lnTo>
                        <a:lnTo>
                          <a:pt x="2194" y="4573"/>
                        </a:lnTo>
                        <a:lnTo>
                          <a:pt x="2217" y="4543"/>
                        </a:lnTo>
                        <a:lnTo>
                          <a:pt x="2238" y="4512"/>
                        </a:lnTo>
                        <a:lnTo>
                          <a:pt x="2259" y="4480"/>
                        </a:lnTo>
                        <a:lnTo>
                          <a:pt x="2280" y="4447"/>
                        </a:lnTo>
                        <a:lnTo>
                          <a:pt x="2300" y="4414"/>
                        </a:lnTo>
                        <a:lnTo>
                          <a:pt x="2320" y="4379"/>
                        </a:lnTo>
                        <a:lnTo>
                          <a:pt x="2339" y="4344"/>
                        </a:lnTo>
                        <a:lnTo>
                          <a:pt x="2357" y="4308"/>
                        </a:lnTo>
                        <a:lnTo>
                          <a:pt x="2376" y="4270"/>
                        </a:lnTo>
                        <a:lnTo>
                          <a:pt x="2392" y="4232"/>
                        </a:lnTo>
                        <a:lnTo>
                          <a:pt x="2409" y="4193"/>
                        </a:lnTo>
                        <a:lnTo>
                          <a:pt x="2424" y="4153"/>
                        </a:lnTo>
                        <a:lnTo>
                          <a:pt x="2440" y="4112"/>
                        </a:lnTo>
                        <a:lnTo>
                          <a:pt x="2455" y="4070"/>
                        </a:lnTo>
                        <a:lnTo>
                          <a:pt x="2468" y="4028"/>
                        </a:lnTo>
                        <a:lnTo>
                          <a:pt x="2483" y="3984"/>
                        </a:lnTo>
                        <a:lnTo>
                          <a:pt x="2495" y="3939"/>
                        </a:lnTo>
                        <a:lnTo>
                          <a:pt x="2507" y="3893"/>
                        </a:lnTo>
                        <a:lnTo>
                          <a:pt x="2518" y="3847"/>
                        </a:lnTo>
                        <a:lnTo>
                          <a:pt x="2528" y="3799"/>
                        </a:lnTo>
                        <a:lnTo>
                          <a:pt x="2539" y="3752"/>
                        </a:lnTo>
                        <a:lnTo>
                          <a:pt x="2548" y="3703"/>
                        </a:lnTo>
                        <a:lnTo>
                          <a:pt x="2556" y="3653"/>
                        </a:lnTo>
                        <a:lnTo>
                          <a:pt x="2564" y="3602"/>
                        </a:lnTo>
                        <a:lnTo>
                          <a:pt x="2570" y="3550"/>
                        </a:lnTo>
                        <a:lnTo>
                          <a:pt x="2576" y="3497"/>
                        </a:lnTo>
                        <a:lnTo>
                          <a:pt x="2581" y="3443"/>
                        </a:lnTo>
                        <a:lnTo>
                          <a:pt x="2586" y="3389"/>
                        </a:lnTo>
                        <a:lnTo>
                          <a:pt x="2590" y="3333"/>
                        </a:lnTo>
                        <a:lnTo>
                          <a:pt x="2593" y="3277"/>
                        </a:lnTo>
                        <a:lnTo>
                          <a:pt x="2595" y="3220"/>
                        </a:lnTo>
                        <a:lnTo>
                          <a:pt x="2597" y="3162"/>
                        </a:lnTo>
                        <a:lnTo>
                          <a:pt x="2597" y="3103"/>
                        </a:lnTo>
                        <a:lnTo>
                          <a:pt x="2597" y="3049"/>
                        </a:lnTo>
                        <a:lnTo>
                          <a:pt x="2596" y="2996"/>
                        </a:lnTo>
                        <a:lnTo>
                          <a:pt x="2594" y="2944"/>
                        </a:lnTo>
                        <a:lnTo>
                          <a:pt x="2592" y="2892"/>
                        </a:lnTo>
                        <a:lnTo>
                          <a:pt x="2588" y="2841"/>
                        </a:lnTo>
                        <a:lnTo>
                          <a:pt x="2584" y="2791"/>
                        </a:lnTo>
                        <a:lnTo>
                          <a:pt x="2580" y="2741"/>
                        </a:lnTo>
                        <a:lnTo>
                          <a:pt x="2575" y="2692"/>
                        </a:lnTo>
                        <a:lnTo>
                          <a:pt x="2569" y="2644"/>
                        </a:lnTo>
                        <a:lnTo>
                          <a:pt x="2563" y="2596"/>
                        </a:lnTo>
                        <a:lnTo>
                          <a:pt x="2556" y="2550"/>
                        </a:lnTo>
                        <a:lnTo>
                          <a:pt x="2549" y="2504"/>
                        </a:lnTo>
                        <a:lnTo>
                          <a:pt x="2541" y="2458"/>
                        </a:lnTo>
                        <a:lnTo>
                          <a:pt x="2531" y="2413"/>
                        </a:lnTo>
                        <a:lnTo>
                          <a:pt x="2522" y="2369"/>
                        </a:lnTo>
                        <a:lnTo>
                          <a:pt x="2512" y="2326"/>
                        </a:lnTo>
                        <a:lnTo>
                          <a:pt x="2502" y="2284"/>
                        </a:lnTo>
                        <a:lnTo>
                          <a:pt x="2491" y="2241"/>
                        </a:lnTo>
                        <a:lnTo>
                          <a:pt x="2478" y="2200"/>
                        </a:lnTo>
                        <a:lnTo>
                          <a:pt x="2466" y="2159"/>
                        </a:lnTo>
                        <a:lnTo>
                          <a:pt x="2453" y="2120"/>
                        </a:lnTo>
                        <a:lnTo>
                          <a:pt x="2440" y="2081"/>
                        </a:lnTo>
                        <a:lnTo>
                          <a:pt x="2426" y="2042"/>
                        </a:lnTo>
                        <a:lnTo>
                          <a:pt x="2412" y="2005"/>
                        </a:lnTo>
                        <a:lnTo>
                          <a:pt x="2397" y="1968"/>
                        </a:lnTo>
                        <a:lnTo>
                          <a:pt x="2382" y="1932"/>
                        </a:lnTo>
                        <a:lnTo>
                          <a:pt x="2365" y="1897"/>
                        </a:lnTo>
                        <a:lnTo>
                          <a:pt x="2349" y="1862"/>
                        </a:lnTo>
                        <a:lnTo>
                          <a:pt x="2332" y="1828"/>
                        </a:lnTo>
                        <a:lnTo>
                          <a:pt x="2314" y="1795"/>
                        </a:lnTo>
                        <a:lnTo>
                          <a:pt x="2297" y="1762"/>
                        </a:lnTo>
                        <a:lnTo>
                          <a:pt x="2279" y="1731"/>
                        </a:lnTo>
                        <a:lnTo>
                          <a:pt x="2259" y="1700"/>
                        </a:lnTo>
                        <a:lnTo>
                          <a:pt x="2240" y="1671"/>
                        </a:lnTo>
                        <a:lnTo>
                          <a:pt x="2221" y="1641"/>
                        </a:lnTo>
                        <a:lnTo>
                          <a:pt x="2200" y="1613"/>
                        </a:lnTo>
                        <a:lnTo>
                          <a:pt x="2180" y="1584"/>
                        </a:lnTo>
                        <a:lnTo>
                          <a:pt x="2159" y="1558"/>
                        </a:lnTo>
                        <a:lnTo>
                          <a:pt x="2137" y="1531"/>
                        </a:lnTo>
                        <a:lnTo>
                          <a:pt x="2116" y="1506"/>
                        </a:lnTo>
                        <a:lnTo>
                          <a:pt x="2093" y="1481"/>
                        </a:lnTo>
                        <a:lnTo>
                          <a:pt x="2071" y="1457"/>
                        </a:lnTo>
                        <a:lnTo>
                          <a:pt x="2048" y="1434"/>
                        </a:lnTo>
                        <a:lnTo>
                          <a:pt x="2024" y="1412"/>
                        </a:lnTo>
                        <a:lnTo>
                          <a:pt x="2001" y="1390"/>
                        </a:lnTo>
                        <a:lnTo>
                          <a:pt x="1977" y="1369"/>
                        </a:lnTo>
                        <a:lnTo>
                          <a:pt x="1953" y="1350"/>
                        </a:lnTo>
                        <a:lnTo>
                          <a:pt x="1927" y="1330"/>
                        </a:lnTo>
                        <a:lnTo>
                          <a:pt x="1903" y="1312"/>
                        </a:lnTo>
                        <a:lnTo>
                          <a:pt x="1877" y="1295"/>
                        </a:lnTo>
                        <a:lnTo>
                          <a:pt x="1851" y="1277"/>
                        </a:lnTo>
                        <a:lnTo>
                          <a:pt x="1825" y="1261"/>
                        </a:lnTo>
                        <a:lnTo>
                          <a:pt x="1799" y="1247"/>
                        </a:lnTo>
                        <a:lnTo>
                          <a:pt x="1772" y="1233"/>
                        </a:lnTo>
                        <a:lnTo>
                          <a:pt x="1745" y="1218"/>
                        </a:lnTo>
                        <a:lnTo>
                          <a:pt x="1717" y="1206"/>
                        </a:lnTo>
                        <a:lnTo>
                          <a:pt x="1690" y="1194"/>
                        </a:lnTo>
                        <a:lnTo>
                          <a:pt x="1662" y="1184"/>
                        </a:lnTo>
                        <a:lnTo>
                          <a:pt x="1635" y="1174"/>
                        </a:lnTo>
                        <a:lnTo>
                          <a:pt x="1606" y="1164"/>
                        </a:lnTo>
                        <a:lnTo>
                          <a:pt x="1578" y="1155"/>
                        </a:lnTo>
                        <a:lnTo>
                          <a:pt x="1549" y="1148"/>
                        </a:lnTo>
                        <a:lnTo>
                          <a:pt x="1520" y="1141"/>
                        </a:lnTo>
                        <a:lnTo>
                          <a:pt x="1490" y="1135"/>
                        </a:lnTo>
                        <a:lnTo>
                          <a:pt x="1499" y="1106"/>
                        </a:lnTo>
                        <a:lnTo>
                          <a:pt x="1509" y="1079"/>
                        </a:lnTo>
                        <a:lnTo>
                          <a:pt x="1519" y="1051"/>
                        </a:lnTo>
                        <a:lnTo>
                          <a:pt x="1530" y="1026"/>
                        </a:lnTo>
                        <a:lnTo>
                          <a:pt x="1543" y="1000"/>
                        </a:lnTo>
                        <a:lnTo>
                          <a:pt x="1557" y="976"/>
                        </a:lnTo>
                        <a:lnTo>
                          <a:pt x="1572" y="953"/>
                        </a:lnTo>
                        <a:lnTo>
                          <a:pt x="1589" y="932"/>
                        </a:lnTo>
                        <a:lnTo>
                          <a:pt x="1607" y="912"/>
                        </a:lnTo>
                        <a:lnTo>
                          <a:pt x="1618" y="903"/>
                        </a:lnTo>
                        <a:lnTo>
                          <a:pt x="1628" y="893"/>
                        </a:lnTo>
                        <a:lnTo>
                          <a:pt x="1638" y="885"/>
                        </a:lnTo>
                        <a:lnTo>
                          <a:pt x="1649" y="877"/>
                        </a:lnTo>
                        <a:lnTo>
                          <a:pt x="1660" y="870"/>
                        </a:lnTo>
                        <a:lnTo>
                          <a:pt x="1673" y="863"/>
                        </a:lnTo>
                        <a:lnTo>
                          <a:pt x="1686" y="857"/>
                        </a:lnTo>
                        <a:lnTo>
                          <a:pt x="1698" y="851"/>
                        </a:lnTo>
                        <a:lnTo>
                          <a:pt x="1712" y="845"/>
                        </a:lnTo>
                        <a:lnTo>
                          <a:pt x="1727" y="840"/>
                        </a:lnTo>
                        <a:lnTo>
                          <a:pt x="1741" y="836"/>
                        </a:lnTo>
                        <a:lnTo>
                          <a:pt x="1756" y="832"/>
                        </a:lnTo>
                        <a:lnTo>
                          <a:pt x="1772" y="829"/>
                        </a:lnTo>
                        <a:lnTo>
                          <a:pt x="1789" y="827"/>
                        </a:lnTo>
                        <a:close/>
                        <a:moveTo>
                          <a:pt x="2443" y="2988"/>
                        </a:moveTo>
                        <a:lnTo>
                          <a:pt x="2443" y="2988"/>
                        </a:lnTo>
                        <a:lnTo>
                          <a:pt x="2442" y="3039"/>
                        </a:lnTo>
                        <a:lnTo>
                          <a:pt x="2441" y="3087"/>
                        </a:lnTo>
                        <a:lnTo>
                          <a:pt x="2439" y="3132"/>
                        </a:lnTo>
                        <a:lnTo>
                          <a:pt x="2437" y="3175"/>
                        </a:lnTo>
                        <a:lnTo>
                          <a:pt x="2434" y="3216"/>
                        </a:lnTo>
                        <a:lnTo>
                          <a:pt x="2430" y="3254"/>
                        </a:lnTo>
                        <a:lnTo>
                          <a:pt x="2424" y="3289"/>
                        </a:lnTo>
                        <a:lnTo>
                          <a:pt x="2419" y="3323"/>
                        </a:lnTo>
                        <a:lnTo>
                          <a:pt x="2413" y="3354"/>
                        </a:lnTo>
                        <a:lnTo>
                          <a:pt x="2406" y="3383"/>
                        </a:lnTo>
                        <a:lnTo>
                          <a:pt x="2399" y="3409"/>
                        </a:lnTo>
                        <a:lnTo>
                          <a:pt x="2391" y="3434"/>
                        </a:lnTo>
                        <a:lnTo>
                          <a:pt x="2383" y="3456"/>
                        </a:lnTo>
                        <a:lnTo>
                          <a:pt x="2374" y="3477"/>
                        </a:lnTo>
                        <a:lnTo>
                          <a:pt x="2363" y="3495"/>
                        </a:lnTo>
                        <a:lnTo>
                          <a:pt x="2352" y="3512"/>
                        </a:lnTo>
                        <a:lnTo>
                          <a:pt x="2341" y="3526"/>
                        </a:lnTo>
                        <a:lnTo>
                          <a:pt x="2330" y="3540"/>
                        </a:lnTo>
                        <a:lnTo>
                          <a:pt x="2317" y="3552"/>
                        </a:lnTo>
                        <a:lnTo>
                          <a:pt x="2304" y="3561"/>
                        </a:lnTo>
                        <a:lnTo>
                          <a:pt x="2291" y="3569"/>
                        </a:lnTo>
                        <a:lnTo>
                          <a:pt x="2277" y="3576"/>
                        </a:lnTo>
                        <a:lnTo>
                          <a:pt x="2262" y="3581"/>
                        </a:lnTo>
                        <a:lnTo>
                          <a:pt x="2247" y="3585"/>
                        </a:lnTo>
                        <a:lnTo>
                          <a:pt x="2232" y="3589"/>
                        </a:lnTo>
                        <a:lnTo>
                          <a:pt x="2216" y="3591"/>
                        </a:lnTo>
                        <a:lnTo>
                          <a:pt x="2198" y="3591"/>
                        </a:lnTo>
                        <a:lnTo>
                          <a:pt x="2181" y="3590"/>
                        </a:lnTo>
                        <a:lnTo>
                          <a:pt x="2164" y="3588"/>
                        </a:lnTo>
                        <a:lnTo>
                          <a:pt x="2145" y="3584"/>
                        </a:lnTo>
                        <a:lnTo>
                          <a:pt x="2127" y="3581"/>
                        </a:lnTo>
                        <a:lnTo>
                          <a:pt x="2108" y="3576"/>
                        </a:lnTo>
                        <a:lnTo>
                          <a:pt x="2087" y="3571"/>
                        </a:lnTo>
                        <a:lnTo>
                          <a:pt x="2068" y="3564"/>
                        </a:lnTo>
                        <a:lnTo>
                          <a:pt x="2026" y="3550"/>
                        </a:lnTo>
                        <a:lnTo>
                          <a:pt x="1983" y="3534"/>
                        </a:lnTo>
                        <a:lnTo>
                          <a:pt x="1939" y="3514"/>
                        </a:lnTo>
                        <a:lnTo>
                          <a:pt x="1844" y="3473"/>
                        </a:lnTo>
                        <a:lnTo>
                          <a:pt x="1795" y="3452"/>
                        </a:lnTo>
                        <a:lnTo>
                          <a:pt x="1744" y="3432"/>
                        </a:lnTo>
                        <a:lnTo>
                          <a:pt x="1692" y="3411"/>
                        </a:lnTo>
                        <a:lnTo>
                          <a:pt x="1639" y="3392"/>
                        </a:lnTo>
                        <a:lnTo>
                          <a:pt x="1584" y="3375"/>
                        </a:lnTo>
                        <a:lnTo>
                          <a:pt x="1557" y="3367"/>
                        </a:lnTo>
                        <a:lnTo>
                          <a:pt x="1529" y="3358"/>
                        </a:lnTo>
                        <a:lnTo>
                          <a:pt x="1500" y="3352"/>
                        </a:lnTo>
                        <a:lnTo>
                          <a:pt x="1473" y="3346"/>
                        </a:lnTo>
                        <a:lnTo>
                          <a:pt x="1444" y="3341"/>
                        </a:lnTo>
                        <a:lnTo>
                          <a:pt x="1416" y="3336"/>
                        </a:lnTo>
                        <a:lnTo>
                          <a:pt x="1386" y="3333"/>
                        </a:lnTo>
                        <a:lnTo>
                          <a:pt x="1358" y="3330"/>
                        </a:lnTo>
                        <a:lnTo>
                          <a:pt x="1328" y="3328"/>
                        </a:lnTo>
                        <a:lnTo>
                          <a:pt x="1299" y="3328"/>
                        </a:lnTo>
                        <a:lnTo>
                          <a:pt x="1269" y="3328"/>
                        </a:lnTo>
                        <a:lnTo>
                          <a:pt x="1240" y="3330"/>
                        </a:lnTo>
                        <a:lnTo>
                          <a:pt x="1210" y="3333"/>
                        </a:lnTo>
                        <a:lnTo>
                          <a:pt x="1182" y="3336"/>
                        </a:lnTo>
                        <a:lnTo>
                          <a:pt x="1153" y="3341"/>
                        </a:lnTo>
                        <a:lnTo>
                          <a:pt x="1125" y="3346"/>
                        </a:lnTo>
                        <a:lnTo>
                          <a:pt x="1096" y="3352"/>
                        </a:lnTo>
                        <a:lnTo>
                          <a:pt x="1068" y="3358"/>
                        </a:lnTo>
                        <a:lnTo>
                          <a:pt x="1040" y="3367"/>
                        </a:lnTo>
                        <a:lnTo>
                          <a:pt x="1013" y="3375"/>
                        </a:lnTo>
                        <a:lnTo>
                          <a:pt x="959" y="3392"/>
                        </a:lnTo>
                        <a:lnTo>
                          <a:pt x="906" y="3411"/>
                        </a:lnTo>
                        <a:lnTo>
                          <a:pt x="854" y="3432"/>
                        </a:lnTo>
                        <a:lnTo>
                          <a:pt x="803" y="3452"/>
                        </a:lnTo>
                        <a:lnTo>
                          <a:pt x="753" y="3473"/>
                        </a:lnTo>
                        <a:lnTo>
                          <a:pt x="659" y="3514"/>
                        </a:lnTo>
                        <a:lnTo>
                          <a:pt x="614" y="3534"/>
                        </a:lnTo>
                        <a:lnTo>
                          <a:pt x="570" y="3550"/>
                        </a:lnTo>
                        <a:lnTo>
                          <a:pt x="530" y="3564"/>
                        </a:lnTo>
                        <a:lnTo>
                          <a:pt x="509" y="3571"/>
                        </a:lnTo>
                        <a:lnTo>
                          <a:pt x="490" y="3576"/>
                        </a:lnTo>
                        <a:lnTo>
                          <a:pt x="471" y="3581"/>
                        </a:lnTo>
                        <a:lnTo>
                          <a:pt x="452" y="3584"/>
                        </a:lnTo>
                        <a:lnTo>
                          <a:pt x="434" y="3588"/>
                        </a:lnTo>
                        <a:lnTo>
                          <a:pt x="416" y="3590"/>
                        </a:lnTo>
                        <a:lnTo>
                          <a:pt x="398" y="3591"/>
                        </a:lnTo>
                        <a:lnTo>
                          <a:pt x="382" y="3591"/>
                        </a:lnTo>
                        <a:lnTo>
                          <a:pt x="366" y="3589"/>
                        </a:lnTo>
                        <a:lnTo>
                          <a:pt x="350" y="3585"/>
                        </a:lnTo>
                        <a:lnTo>
                          <a:pt x="335" y="3581"/>
                        </a:lnTo>
                        <a:lnTo>
                          <a:pt x="320" y="3576"/>
                        </a:lnTo>
                        <a:lnTo>
                          <a:pt x="307" y="3569"/>
                        </a:lnTo>
                        <a:lnTo>
                          <a:pt x="292" y="3561"/>
                        </a:lnTo>
                        <a:lnTo>
                          <a:pt x="280" y="3552"/>
                        </a:lnTo>
                        <a:lnTo>
                          <a:pt x="268" y="3540"/>
                        </a:lnTo>
                        <a:lnTo>
                          <a:pt x="256" y="3526"/>
                        </a:lnTo>
                        <a:lnTo>
                          <a:pt x="244" y="3512"/>
                        </a:lnTo>
                        <a:lnTo>
                          <a:pt x="234" y="3495"/>
                        </a:lnTo>
                        <a:lnTo>
                          <a:pt x="224" y="3477"/>
                        </a:lnTo>
                        <a:lnTo>
                          <a:pt x="215" y="3456"/>
                        </a:lnTo>
                        <a:lnTo>
                          <a:pt x="206" y="3434"/>
                        </a:lnTo>
                        <a:lnTo>
                          <a:pt x="198" y="3409"/>
                        </a:lnTo>
                        <a:lnTo>
                          <a:pt x="190" y="3383"/>
                        </a:lnTo>
                        <a:lnTo>
                          <a:pt x="184" y="3354"/>
                        </a:lnTo>
                        <a:lnTo>
                          <a:pt x="178" y="3323"/>
                        </a:lnTo>
                        <a:lnTo>
                          <a:pt x="172" y="3289"/>
                        </a:lnTo>
                        <a:lnTo>
                          <a:pt x="168" y="3254"/>
                        </a:lnTo>
                        <a:lnTo>
                          <a:pt x="164" y="3216"/>
                        </a:lnTo>
                        <a:lnTo>
                          <a:pt x="161" y="3175"/>
                        </a:lnTo>
                        <a:lnTo>
                          <a:pt x="158" y="3132"/>
                        </a:lnTo>
                        <a:lnTo>
                          <a:pt x="156" y="3087"/>
                        </a:lnTo>
                        <a:lnTo>
                          <a:pt x="155" y="3039"/>
                        </a:lnTo>
                        <a:lnTo>
                          <a:pt x="155" y="2988"/>
                        </a:lnTo>
                        <a:lnTo>
                          <a:pt x="155" y="2936"/>
                        </a:lnTo>
                        <a:lnTo>
                          <a:pt x="156" y="2885"/>
                        </a:lnTo>
                        <a:lnTo>
                          <a:pt x="158" y="2834"/>
                        </a:lnTo>
                        <a:lnTo>
                          <a:pt x="161" y="2784"/>
                        </a:lnTo>
                        <a:lnTo>
                          <a:pt x="164" y="2735"/>
                        </a:lnTo>
                        <a:lnTo>
                          <a:pt x="168" y="2686"/>
                        </a:lnTo>
                        <a:lnTo>
                          <a:pt x="172" y="2639"/>
                        </a:lnTo>
                        <a:lnTo>
                          <a:pt x="178" y="2592"/>
                        </a:lnTo>
                        <a:lnTo>
                          <a:pt x="184" y="2546"/>
                        </a:lnTo>
                        <a:lnTo>
                          <a:pt x="190" y="2501"/>
                        </a:lnTo>
                        <a:lnTo>
                          <a:pt x="198" y="2456"/>
                        </a:lnTo>
                        <a:lnTo>
                          <a:pt x="206" y="2412"/>
                        </a:lnTo>
                        <a:lnTo>
                          <a:pt x="215" y="2368"/>
                        </a:lnTo>
                        <a:lnTo>
                          <a:pt x="224" y="2326"/>
                        </a:lnTo>
                        <a:lnTo>
                          <a:pt x="234" y="2284"/>
                        </a:lnTo>
                        <a:lnTo>
                          <a:pt x="244" y="2243"/>
                        </a:lnTo>
                        <a:lnTo>
                          <a:pt x="256" y="2203"/>
                        </a:lnTo>
                        <a:lnTo>
                          <a:pt x="268" y="2164"/>
                        </a:lnTo>
                        <a:lnTo>
                          <a:pt x="280" y="2125"/>
                        </a:lnTo>
                        <a:lnTo>
                          <a:pt x="292" y="2087"/>
                        </a:lnTo>
                        <a:lnTo>
                          <a:pt x="307" y="2051"/>
                        </a:lnTo>
                        <a:lnTo>
                          <a:pt x="320" y="2014"/>
                        </a:lnTo>
                        <a:lnTo>
                          <a:pt x="335" y="1978"/>
                        </a:lnTo>
                        <a:lnTo>
                          <a:pt x="350" y="1944"/>
                        </a:lnTo>
                        <a:lnTo>
                          <a:pt x="366" y="1910"/>
                        </a:lnTo>
                        <a:lnTo>
                          <a:pt x="382" y="1876"/>
                        </a:lnTo>
                        <a:lnTo>
                          <a:pt x="398" y="1844"/>
                        </a:lnTo>
                        <a:lnTo>
                          <a:pt x="416" y="1812"/>
                        </a:lnTo>
                        <a:lnTo>
                          <a:pt x="434" y="1782"/>
                        </a:lnTo>
                        <a:lnTo>
                          <a:pt x="452" y="1752"/>
                        </a:lnTo>
                        <a:lnTo>
                          <a:pt x="471" y="1723"/>
                        </a:lnTo>
                        <a:lnTo>
                          <a:pt x="490" y="1694"/>
                        </a:lnTo>
                        <a:lnTo>
                          <a:pt x="509" y="1666"/>
                        </a:lnTo>
                        <a:lnTo>
                          <a:pt x="530" y="1640"/>
                        </a:lnTo>
                        <a:lnTo>
                          <a:pt x="550" y="1615"/>
                        </a:lnTo>
                        <a:lnTo>
                          <a:pt x="570" y="1589"/>
                        </a:lnTo>
                        <a:lnTo>
                          <a:pt x="592" y="1565"/>
                        </a:lnTo>
                        <a:lnTo>
                          <a:pt x="614" y="1541"/>
                        </a:lnTo>
                        <a:lnTo>
                          <a:pt x="637" y="1519"/>
                        </a:lnTo>
                        <a:lnTo>
                          <a:pt x="659" y="1497"/>
                        </a:lnTo>
                        <a:lnTo>
                          <a:pt x="681" y="1476"/>
                        </a:lnTo>
                        <a:lnTo>
                          <a:pt x="705" y="1457"/>
                        </a:lnTo>
                        <a:lnTo>
                          <a:pt x="729" y="1437"/>
                        </a:lnTo>
                        <a:lnTo>
                          <a:pt x="753" y="1419"/>
                        </a:lnTo>
                        <a:lnTo>
                          <a:pt x="778" y="1402"/>
                        </a:lnTo>
                        <a:lnTo>
                          <a:pt x="803" y="1385"/>
                        </a:lnTo>
                        <a:lnTo>
                          <a:pt x="828" y="1369"/>
                        </a:lnTo>
                        <a:lnTo>
                          <a:pt x="854" y="1355"/>
                        </a:lnTo>
                        <a:lnTo>
                          <a:pt x="879" y="1341"/>
                        </a:lnTo>
                        <a:lnTo>
                          <a:pt x="906" y="1327"/>
                        </a:lnTo>
                        <a:lnTo>
                          <a:pt x="932" y="1315"/>
                        </a:lnTo>
                        <a:lnTo>
                          <a:pt x="959" y="1304"/>
                        </a:lnTo>
                        <a:lnTo>
                          <a:pt x="985" y="1294"/>
                        </a:lnTo>
                        <a:lnTo>
                          <a:pt x="1013" y="1284"/>
                        </a:lnTo>
                        <a:lnTo>
                          <a:pt x="1040" y="1275"/>
                        </a:lnTo>
                        <a:lnTo>
                          <a:pt x="1068" y="1267"/>
                        </a:lnTo>
                        <a:lnTo>
                          <a:pt x="1096" y="1261"/>
                        </a:lnTo>
                        <a:lnTo>
                          <a:pt x="1125" y="1255"/>
                        </a:lnTo>
                        <a:lnTo>
                          <a:pt x="1153" y="1250"/>
                        </a:lnTo>
                        <a:lnTo>
                          <a:pt x="1182" y="1246"/>
                        </a:lnTo>
                        <a:lnTo>
                          <a:pt x="1210" y="1243"/>
                        </a:lnTo>
                        <a:lnTo>
                          <a:pt x="1240" y="1240"/>
                        </a:lnTo>
                        <a:lnTo>
                          <a:pt x="1269" y="1239"/>
                        </a:lnTo>
                        <a:lnTo>
                          <a:pt x="1299" y="1238"/>
                        </a:lnTo>
                        <a:lnTo>
                          <a:pt x="1328" y="1239"/>
                        </a:lnTo>
                        <a:lnTo>
                          <a:pt x="1358" y="1240"/>
                        </a:lnTo>
                        <a:lnTo>
                          <a:pt x="1386" y="1243"/>
                        </a:lnTo>
                        <a:lnTo>
                          <a:pt x="1416" y="1246"/>
                        </a:lnTo>
                        <a:lnTo>
                          <a:pt x="1444" y="1250"/>
                        </a:lnTo>
                        <a:lnTo>
                          <a:pt x="1473" y="1255"/>
                        </a:lnTo>
                        <a:lnTo>
                          <a:pt x="1500" y="1261"/>
                        </a:lnTo>
                        <a:lnTo>
                          <a:pt x="1529" y="1267"/>
                        </a:lnTo>
                        <a:lnTo>
                          <a:pt x="1557" y="1275"/>
                        </a:lnTo>
                        <a:lnTo>
                          <a:pt x="1584" y="1284"/>
                        </a:lnTo>
                        <a:lnTo>
                          <a:pt x="1612" y="1294"/>
                        </a:lnTo>
                        <a:lnTo>
                          <a:pt x="1639" y="1304"/>
                        </a:lnTo>
                        <a:lnTo>
                          <a:pt x="1666" y="1315"/>
                        </a:lnTo>
                        <a:lnTo>
                          <a:pt x="1692" y="1327"/>
                        </a:lnTo>
                        <a:lnTo>
                          <a:pt x="1717" y="1341"/>
                        </a:lnTo>
                        <a:lnTo>
                          <a:pt x="1744" y="1355"/>
                        </a:lnTo>
                        <a:lnTo>
                          <a:pt x="1769" y="1369"/>
                        </a:lnTo>
                        <a:lnTo>
                          <a:pt x="1795" y="1385"/>
                        </a:lnTo>
                        <a:lnTo>
                          <a:pt x="1819" y="1402"/>
                        </a:lnTo>
                        <a:lnTo>
                          <a:pt x="1844" y="1419"/>
                        </a:lnTo>
                        <a:lnTo>
                          <a:pt x="1868" y="1437"/>
                        </a:lnTo>
                        <a:lnTo>
                          <a:pt x="1892" y="1457"/>
                        </a:lnTo>
                        <a:lnTo>
                          <a:pt x="1915" y="1476"/>
                        </a:lnTo>
                        <a:lnTo>
                          <a:pt x="1939" y="1497"/>
                        </a:lnTo>
                        <a:lnTo>
                          <a:pt x="1961" y="1519"/>
                        </a:lnTo>
                        <a:lnTo>
                          <a:pt x="1983" y="1541"/>
                        </a:lnTo>
                        <a:lnTo>
                          <a:pt x="2005" y="1565"/>
                        </a:lnTo>
                        <a:lnTo>
                          <a:pt x="2026" y="1589"/>
                        </a:lnTo>
                        <a:lnTo>
                          <a:pt x="2048" y="1615"/>
                        </a:lnTo>
                        <a:lnTo>
                          <a:pt x="2068" y="1640"/>
                        </a:lnTo>
                        <a:lnTo>
                          <a:pt x="2087" y="1666"/>
                        </a:lnTo>
                        <a:lnTo>
                          <a:pt x="2108" y="1694"/>
                        </a:lnTo>
                        <a:lnTo>
                          <a:pt x="2127" y="1723"/>
                        </a:lnTo>
                        <a:lnTo>
                          <a:pt x="2145" y="1752"/>
                        </a:lnTo>
                        <a:lnTo>
                          <a:pt x="2164" y="1782"/>
                        </a:lnTo>
                        <a:lnTo>
                          <a:pt x="2181" y="1812"/>
                        </a:lnTo>
                        <a:lnTo>
                          <a:pt x="2198" y="1844"/>
                        </a:lnTo>
                        <a:lnTo>
                          <a:pt x="2216" y="1876"/>
                        </a:lnTo>
                        <a:lnTo>
                          <a:pt x="2232" y="1910"/>
                        </a:lnTo>
                        <a:lnTo>
                          <a:pt x="2247" y="1944"/>
                        </a:lnTo>
                        <a:lnTo>
                          <a:pt x="2262" y="1978"/>
                        </a:lnTo>
                        <a:lnTo>
                          <a:pt x="2277" y="2014"/>
                        </a:lnTo>
                        <a:lnTo>
                          <a:pt x="2291" y="2051"/>
                        </a:lnTo>
                        <a:lnTo>
                          <a:pt x="2304" y="2087"/>
                        </a:lnTo>
                        <a:lnTo>
                          <a:pt x="2317" y="2125"/>
                        </a:lnTo>
                        <a:lnTo>
                          <a:pt x="2330" y="2164"/>
                        </a:lnTo>
                        <a:lnTo>
                          <a:pt x="2341" y="2203"/>
                        </a:lnTo>
                        <a:lnTo>
                          <a:pt x="2352" y="2243"/>
                        </a:lnTo>
                        <a:lnTo>
                          <a:pt x="2363" y="2284"/>
                        </a:lnTo>
                        <a:lnTo>
                          <a:pt x="2374" y="2326"/>
                        </a:lnTo>
                        <a:lnTo>
                          <a:pt x="2383" y="2368"/>
                        </a:lnTo>
                        <a:lnTo>
                          <a:pt x="2391" y="2412"/>
                        </a:lnTo>
                        <a:lnTo>
                          <a:pt x="2399" y="2456"/>
                        </a:lnTo>
                        <a:lnTo>
                          <a:pt x="2406" y="2501"/>
                        </a:lnTo>
                        <a:lnTo>
                          <a:pt x="2413" y="2546"/>
                        </a:lnTo>
                        <a:lnTo>
                          <a:pt x="2419" y="2592"/>
                        </a:lnTo>
                        <a:lnTo>
                          <a:pt x="2424" y="2639"/>
                        </a:lnTo>
                        <a:lnTo>
                          <a:pt x="2430" y="2686"/>
                        </a:lnTo>
                        <a:lnTo>
                          <a:pt x="2434" y="2735"/>
                        </a:lnTo>
                        <a:lnTo>
                          <a:pt x="2437" y="2784"/>
                        </a:lnTo>
                        <a:lnTo>
                          <a:pt x="2439" y="2834"/>
                        </a:lnTo>
                        <a:lnTo>
                          <a:pt x="2441" y="2885"/>
                        </a:lnTo>
                        <a:lnTo>
                          <a:pt x="2442" y="2936"/>
                        </a:lnTo>
                        <a:lnTo>
                          <a:pt x="2443" y="2988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/>
                </p:spPr>
                <p:txBody>
                  <a:bodyPr anchor="ctr">
                    <a:scene3d>
                      <a:camera prst="orthographicFront"/>
                      <a:lightRig rig="threePt" dir="t"/>
                    </a:scene3d>
                    <a:sp3d>
                      <a:contourClr>
                        <a:srgbClr val="FFFFFF"/>
                      </a:contourClr>
                    </a:sp3d>
                  </a:bodyPr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" name="KSO_Shape"/>
                  <p:cNvSpPr>
                    <a:spLocks/>
                  </p:cNvSpPr>
                  <p:nvPr/>
                </p:nvSpPr>
                <p:spPr bwMode="auto">
                  <a:xfrm>
                    <a:off x="8155057" y="2563004"/>
                    <a:ext cx="534892" cy="439503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1903412" h="1563688">
                        <a:moveTo>
                          <a:pt x="872180" y="1544638"/>
                        </a:moveTo>
                        <a:lnTo>
                          <a:pt x="875675" y="1544638"/>
                        </a:lnTo>
                        <a:lnTo>
                          <a:pt x="1859905" y="1544638"/>
                        </a:lnTo>
                        <a:lnTo>
                          <a:pt x="1863400" y="1544638"/>
                        </a:lnTo>
                        <a:lnTo>
                          <a:pt x="1866577" y="1545233"/>
                        </a:lnTo>
                        <a:lnTo>
                          <a:pt x="1869118" y="1545829"/>
                        </a:lnTo>
                        <a:lnTo>
                          <a:pt x="1871660" y="1546722"/>
                        </a:lnTo>
                        <a:lnTo>
                          <a:pt x="1873884" y="1547912"/>
                        </a:lnTo>
                        <a:lnTo>
                          <a:pt x="1875154" y="1549103"/>
                        </a:lnTo>
                        <a:lnTo>
                          <a:pt x="1876107" y="1550591"/>
                        </a:lnTo>
                        <a:lnTo>
                          <a:pt x="1876425" y="1552079"/>
                        </a:lnTo>
                        <a:lnTo>
                          <a:pt x="1876425" y="1555651"/>
                        </a:lnTo>
                        <a:lnTo>
                          <a:pt x="1876107" y="1557140"/>
                        </a:lnTo>
                        <a:lnTo>
                          <a:pt x="1875154" y="1558926"/>
                        </a:lnTo>
                        <a:lnTo>
                          <a:pt x="1873884" y="1560116"/>
                        </a:lnTo>
                        <a:lnTo>
                          <a:pt x="1871660" y="1561307"/>
                        </a:lnTo>
                        <a:lnTo>
                          <a:pt x="1869118" y="1562200"/>
                        </a:lnTo>
                        <a:lnTo>
                          <a:pt x="1866577" y="1563093"/>
                        </a:lnTo>
                        <a:lnTo>
                          <a:pt x="1863400" y="1563390"/>
                        </a:lnTo>
                        <a:lnTo>
                          <a:pt x="1859905" y="1563688"/>
                        </a:lnTo>
                        <a:lnTo>
                          <a:pt x="875675" y="1563688"/>
                        </a:lnTo>
                        <a:lnTo>
                          <a:pt x="872180" y="1563390"/>
                        </a:lnTo>
                        <a:lnTo>
                          <a:pt x="869003" y="1563093"/>
                        </a:lnTo>
                        <a:lnTo>
                          <a:pt x="866144" y="1562200"/>
                        </a:lnTo>
                        <a:lnTo>
                          <a:pt x="863603" y="1561307"/>
                        </a:lnTo>
                        <a:lnTo>
                          <a:pt x="861696" y="1560116"/>
                        </a:lnTo>
                        <a:lnTo>
                          <a:pt x="860108" y="1558926"/>
                        </a:lnTo>
                        <a:lnTo>
                          <a:pt x="859155" y="1557140"/>
                        </a:lnTo>
                        <a:lnTo>
                          <a:pt x="858837" y="1555651"/>
                        </a:lnTo>
                        <a:lnTo>
                          <a:pt x="858837" y="1552079"/>
                        </a:lnTo>
                        <a:lnTo>
                          <a:pt x="859155" y="1550591"/>
                        </a:lnTo>
                        <a:lnTo>
                          <a:pt x="860108" y="1549103"/>
                        </a:lnTo>
                        <a:lnTo>
                          <a:pt x="861696" y="1547912"/>
                        </a:lnTo>
                        <a:lnTo>
                          <a:pt x="863603" y="1546722"/>
                        </a:lnTo>
                        <a:lnTo>
                          <a:pt x="866144" y="1545829"/>
                        </a:lnTo>
                        <a:lnTo>
                          <a:pt x="869003" y="1545233"/>
                        </a:lnTo>
                        <a:lnTo>
                          <a:pt x="872180" y="1544638"/>
                        </a:lnTo>
                        <a:close/>
                        <a:moveTo>
                          <a:pt x="1255848" y="1415770"/>
                        </a:moveTo>
                        <a:lnTo>
                          <a:pt x="1252677" y="1416407"/>
                        </a:lnTo>
                        <a:lnTo>
                          <a:pt x="1249823" y="1417361"/>
                        </a:lnTo>
                        <a:lnTo>
                          <a:pt x="1247286" y="1419271"/>
                        </a:lnTo>
                        <a:lnTo>
                          <a:pt x="1245383" y="1420862"/>
                        </a:lnTo>
                        <a:lnTo>
                          <a:pt x="1243797" y="1422771"/>
                        </a:lnTo>
                        <a:lnTo>
                          <a:pt x="1242529" y="1424680"/>
                        </a:lnTo>
                        <a:lnTo>
                          <a:pt x="1242212" y="1426908"/>
                        </a:lnTo>
                        <a:lnTo>
                          <a:pt x="1235235" y="1522691"/>
                        </a:lnTo>
                        <a:lnTo>
                          <a:pt x="1235235" y="1525237"/>
                        </a:lnTo>
                        <a:lnTo>
                          <a:pt x="1236186" y="1527146"/>
                        </a:lnTo>
                        <a:lnTo>
                          <a:pt x="1237772" y="1529056"/>
                        </a:lnTo>
                        <a:lnTo>
                          <a:pt x="1239675" y="1530647"/>
                        </a:lnTo>
                        <a:lnTo>
                          <a:pt x="1242212" y="1532238"/>
                        </a:lnTo>
                        <a:lnTo>
                          <a:pt x="1245066" y="1533193"/>
                        </a:lnTo>
                        <a:lnTo>
                          <a:pt x="1247920" y="1533829"/>
                        </a:lnTo>
                        <a:lnTo>
                          <a:pt x="1251408" y="1534147"/>
                        </a:lnTo>
                        <a:lnTo>
                          <a:pt x="1488299" y="1535738"/>
                        </a:lnTo>
                        <a:lnTo>
                          <a:pt x="1491787" y="1535738"/>
                        </a:lnTo>
                        <a:lnTo>
                          <a:pt x="1494641" y="1535102"/>
                        </a:lnTo>
                        <a:lnTo>
                          <a:pt x="1497813" y="1533829"/>
                        </a:lnTo>
                        <a:lnTo>
                          <a:pt x="1500032" y="1532556"/>
                        </a:lnTo>
                        <a:lnTo>
                          <a:pt x="1502252" y="1530965"/>
                        </a:lnTo>
                        <a:lnTo>
                          <a:pt x="1503521" y="1529056"/>
                        </a:lnTo>
                        <a:lnTo>
                          <a:pt x="1504472" y="1526828"/>
                        </a:lnTo>
                        <a:lnTo>
                          <a:pt x="1504789" y="1524601"/>
                        </a:lnTo>
                        <a:lnTo>
                          <a:pt x="1499715" y="1428181"/>
                        </a:lnTo>
                        <a:lnTo>
                          <a:pt x="1499398" y="1425953"/>
                        </a:lnTo>
                        <a:lnTo>
                          <a:pt x="1498130" y="1424044"/>
                        </a:lnTo>
                        <a:lnTo>
                          <a:pt x="1496227" y="1422134"/>
                        </a:lnTo>
                        <a:lnTo>
                          <a:pt x="1494324" y="1420543"/>
                        </a:lnTo>
                        <a:lnTo>
                          <a:pt x="1491787" y="1418952"/>
                        </a:lnTo>
                        <a:lnTo>
                          <a:pt x="1489250" y="1417679"/>
                        </a:lnTo>
                        <a:lnTo>
                          <a:pt x="1486396" y="1417043"/>
                        </a:lnTo>
                        <a:lnTo>
                          <a:pt x="1483225" y="1416725"/>
                        </a:lnTo>
                        <a:lnTo>
                          <a:pt x="1259019" y="1415770"/>
                        </a:lnTo>
                        <a:lnTo>
                          <a:pt x="1255848" y="1415770"/>
                        </a:lnTo>
                        <a:close/>
                        <a:moveTo>
                          <a:pt x="1699820" y="1377902"/>
                        </a:moveTo>
                        <a:lnTo>
                          <a:pt x="1703942" y="1405269"/>
                        </a:lnTo>
                        <a:lnTo>
                          <a:pt x="1750876" y="1405587"/>
                        </a:lnTo>
                        <a:lnTo>
                          <a:pt x="1746437" y="1378220"/>
                        </a:lnTo>
                        <a:lnTo>
                          <a:pt x="1699820" y="1377902"/>
                        </a:lnTo>
                        <a:close/>
                        <a:moveTo>
                          <a:pt x="1636078" y="1377902"/>
                        </a:moveTo>
                        <a:lnTo>
                          <a:pt x="1639249" y="1404951"/>
                        </a:lnTo>
                        <a:lnTo>
                          <a:pt x="1686183" y="1405269"/>
                        </a:lnTo>
                        <a:lnTo>
                          <a:pt x="1682378" y="1377902"/>
                        </a:lnTo>
                        <a:lnTo>
                          <a:pt x="1636078" y="1377902"/>
                        </a:lnTo>
                        <a:close/>
                        <a:moveTo>
                          <a:pt x="1572019" y="1377584"/>
                        </a:moveTo>
                        <a:lnTo>
                          <a:pt x="1574239" y="1404633"/>
                        </a:lnTo>
                        <a:lnTo>
                          <a:pt x="1621490" y="1404951"/>
                        </a:lnTo>
                        <a:lnTo>
                          <a:pt x="1618636" y="1377584"/>
                        </a:lnTo>
                        <a:lnTo>
                          <a:pt x="1572019" y="1377584"/>
                        </a:lnTo>
                        <a:close/>
                        <a:moveTo>
                          <a:pt x="1507960" y="1377266"/>
                        </a:moveTo>
                        <a:lnTo>
                          <a:pt x="1509546" y="1404314"/>
                        </a:lnTo>
                        <a:lnTo>
                          <a:pt x="1556797" y="1404633"/>
                        </a:lnTo>
                        <a:lnTo>
                          <a:pt x="1554577" y="1377266"/>
                        </a:lnTo>
                        <a:lnTo>
                          <a:pt x="1507960" y="1377266"/>
                        </a:lnTo>
                        <a:close/>
                        <a:moveTo>
                          <a:pt x="1443902" y="1376948"/>
                        </a:moveTo>
                        <a:lnTo>
                          <a:pt x="1444853" y="1403996"/>
                        </a:lnTo>
                        <a:lnTo>
                          <a:pt x="1491787" y="1403996"/>
                        </a:lnTo>
                        <a:lnTo>
                          <a:pt x="1490519" y="1377266"/>
                        </a:lnTo>
                        <a:lnTo>
                          <a:pt x="1443902" y="1376948"/>
                        </a:lnTo>
                        <a:close/>
                        <a:moveTo>
                          <a:pt x="1380160" y="1376629"/>
                        </a:moveTo>
                        <a:lnTo>
                          <a:pt x="1379843" y="1403678"/>
                        </a:lnTo>
                        <a:lnTo>
                          <a:pt x="1426777" y="1403996"/>
                        </a:lnTo>
                        <a:lnTo>
                          <a:pt x="1426460" y="1376948"/>
                        </a:lnTo>
                        <a:lnTo>
                          <a:pt x="1380160" y="1376629"/>
                        </a:lnTo>
                        <a:close/>
                        <a:moveTo>
                          <a:pt x="1316101" y="1376311"/>
                        </a:moveTo>
                        <a:lnTo>
                          <a:pt x="1315150" y="1403360"/>
                        </a:lnTo>
                        <a:lnTo>
                          <a:pt x="1362401" y="1403360"/>
                        </a:lnTo>
                        <a:lnTo>
                          <a:pt x="1362718" y="1376629"/>
                        </a:lnTo>
                        <a:lnTo>
                          <a:pt x="1316101" y="1376311"/>
                        </a:lnTo>
                        <a:close/>
                        <a:moveTo>
                          <a:pt x="1252043" y="1375993"/>
                        </a:moveTo>
                        <a:lnTo>
                          <a:pt x="1250140" y="1403041"/>
                        </a:lnTo>
                        <a:lnTo>
                          <a:pt x="1297391" y="1403041"/>
                        </a:lnTo>
                        <a:lnTo>
                          <a:pt x="1298660" y="1376311"/>
                        </a:lnTo>
                        <a:lnTo>
                          <a:pt x="1252043" y="1375993"/>
                        </a:lnTo>
                        <a:close/>
                        <a:moveTo>
                          <a:pt x="1188301" y="1375675"/>
                        </a:moveTo>
                        <a:lnTo>
                          <a:pt x="1185764" y="1402723"/>
                        </a:lnTo>
                        <a:lnTo>
                          <a:pt x="1232698" y="1402723"/>
                        </a:lnTo>
                        <a:lnTo>
                          <a:pt x="1234601" y="1375993"/>
                        </a:lnTo>
                        <a:lnTo>
                          <a:pt x="1188301" y="1375675"/>
                        </a:lnTo>
                        <a:close/>
                        <a:moveTo>
                          <a:pt x="1124242" y="1375356"/>
                        </a:moveTo>
                        <a:lnTo>
                          <a:pt x="1120754" y="1402405"/>
                        </a:lnTo>
                        <a:lnTo>
                          <a:pt x="1167688" y="1402405"/>
                        </a:lnTo>
                        <a:lnTo>
                          <a:pt x="1170859" y="1375675"/>
                        </a:lnTo>
                        <a:lnTo>
                          <a:pt x="1124242" y="1375356"/>
                        </a:lnTo>
                        <a:close/>
                        <a:moveTo>
                          <a:pt x="1060183" y="1375038"/>
                        </a:moveTo>
                        <a:lnTo>
                          <a:pt x="1056061" y="1402087"/>
                        </a:lnTo>
                        <a:lnTo>
                          <a:pt x="1102995" y="1402087"/>
                        </a:lnTo>
                        <a:lnTo>
                          <a:pt x="1106800" y="1375356"/>
                        </a:lnTo>
                        <a:lnTo>
                          <a:pt x="1060183" y="1375038"/>
                        </a:lnTo>
                        <a:close/>
                        <a:moveTo>
                          <a:pt x="996442" y="1374720"/>
                        </a:moveTo>
                        <a:lnTo>
                          <a:pt x="991051" y="1401769"/>
                        </a:lnTo>
                        <a:lnTo>
                          <a:pt x="1038302" y="1401769"/>
                        </a:lnTo>
                        <a:lnTo>
                          <a:pt x="1042742" y="1375038"/>
                        </a:lnTo>
                        <a:lnTo>
                          <a:pt x="996442" y="1374720"/>
                        </a:lnTo>
                        <a:close/>
                        <a:moveTo>
                          <a:pt x="394079" y="1340803"/>
                        </a:moveTo>
                        <a:lnTo>
                          <a:pt x="364253" y="1348105"/>
                        </a:lnTo>
                        <a:lnTo>
                          <a:pt x="354734" y="1351280"/>
                        </a:lnTo>
                        <a:lnTo>
                          <a:pt x="367743" y="1359853"/>
                        </a:lnTo>
                        <a:lnTo>
                          <a:pt x="380752" y="1368743"/>
                        </a:lnTo>
                        <a:lnTo>
                          <a:pt x="393761" y="1376998"/>
                        </a:lnTo>
                        <a:lnTo>
                          <a:pt x="407088" y="1385571"/>
                        </a:lnTo>
                        <a:lnTo>
                          <a:pt x="420414" y="1393191"/>
                        </a:lnTo>
                        <a:lnTo>
                          <a:pt x="434375" y="1400493"/>
                        </a:lnTo>
                        <a:lnTo>
                          <a:pt x="448336" y="1408113"/>
                        </a:lnTo>
                        <a:lnTo>
                          <a:pt x="462297" y="1415098"/>
                        </a:lnTo>
                        <a:lnTo>
                          <a:pt x="453095" y="1406526"/>
                        </a:lnTo>
                        <a:lnTo>
                          <a:pt x="444528" y="1397636"/>
                        </a:lnTo>
                        <a:lnTo>
                          <a:pt x="435644" y="1389063"/>
                        </a:lnTo>
                        <a:lnTo>
                          <a:pt x="427077" y="1379538"/>
                        </a:lnTo>
                        <a:lnTo>
                          <a:pt x="418510" y="1370331"/>
                        </a:lnTo>
                        <a:lnTo>
                          <a:pt x="410261" y="1360488"/>
                        </a:lnTo>
                        <a:lnTo>
                          <a:pt x="402011" y="1350963"/>
                        </a:lnTo>
                        <a:lnTo>
                          <a:pt x="394079" y="1340803"/>
                        </a:lnTo>
                        <a:close/>
                        <a:moveTo>
                          <a:pt x="1694111" y="1340353"/>
                        </a:moveTo>
                        <a:lnTo>
                          <a:pt x="1698234" y="1367401"/>
                        </a:lnTo>
                        <a:lnTo>
                          <a:pt x="1744534" y="1367719"/>
                        </a:lnTo>
                        <a:lnTo>
                          <a:pt x="1739777" y="1340671"/>
                        </a:lnTo>
                        <a:lnTo>
                          <a:pt x="1694111" y="1340353"/>
                        </a:lnTo>
                        <a:close/>
                        <a:moveTo>
                          <a:pt x="1631321" y="1340034"/>
                        </a:moveTo>
                        <a:lnTo>
                          <a:pt x="1634809" y="1367083"/>
                        </a:lnTo>
                        <a:lnTo>
                          <a:pt x="1680792" y="1367401"/>
                        </a:lnTo>
                        <a:lnTo>
                          <a:pt x="1676987" y="1340353"/>
                        </a:lnTo>
                        <a:lnTo>
                          <a:pt x="1631321" y="1340034"/>
                        </a:lnTo>
                        <a:close/>
                        <a:moveTo>
                          <a:pt x="1568531" y="1339716"/>
                        </a:moveTo>
                        <a:lnTo>
                          <a:pt x="1571068" y="1366765"/>
                        </a:lnTo>
                        <a:lnTo>
                          <a:pt x="1617051" y="1367083"/>
                        </a:lnTo>
                        <a:lnTo>
                          <a:pt x="1614196" y="1340034"/>
                        </a:lnTo>
                        <a:lnTo>
                          <a:pt x="1568531" y="1339716"/>
                        </a:lnTo>
                        <a:close/>
                        <a:moveTo>
                          <a:pt x="1505741" y="1339716"/>
                        </a:moveTo>
                        <a:lnTo>
                          <a:pt x="1507326" y="1366765"/>
                        </a:lnTo>
                        <a:lnTo>
                          <a:pt x="1553626" y="1366765"/>
                        </a:lnTo>
                        <a:lnTo>
                          <a:pt x="1551406" y="1339716"/>
                        </a:lnTo>
                        <a:lnTo>
                          <a:pt x="1505741" y="1339716"/>
                        </a:lnTo>
                        <a:close/>
                        <a:moveTo>
                          <a:pt x="1442950" y="1339398"/>
                        </a:moveTo>
                        <a:lnTo>
                          <a:pt x="1443585" y="1366128"/>
                        </a:lnTo>
                        <a:lnTo>
                          <a:pt x="1489884" y="1366128"/>
                        </a:lnTo>
                        <a:lnTo>
                          <a:pt x="1488616" y="1339398"/>
                        </a:lnTo>
                        <a:lnTo>
                          <a:pt x="1442950" y="1339398"/>
                        </a:lnTo>
                        <a:close/>
                        <a:moveTo>
                          <a:pt x="1380160" y="1339080"/>
                        </a:moveTo>
                        <a:lnTo>
                          <a:pt x="1380160" y="1365810"/>
                        </a:lnTo>
                        <a:lnTo>
                          <a:pt x="1426143" y="1365810"/>
                        </a:lnTo>
                        <a:lnTo>
                          <a:pt x="1425826" y="1339398"/>
                        </a:lnTo>
                        <a:lnTo>
                          <a:pt x="1380160" y="1339080"/>
                        </a:lnTo>
                        <a:close/>
                        <a:moveTo>
                          <a:pt x="1317370" y="1338761"/>
                        </a:moveTo>
                        <a:lnTo>
                          <a:pt x="1316418" y="1365492"/>
                        </a:lnTo>
                        <a:lnTo>
                          <a:pt x="1362718" y="1365492"/>
                        </a:lnTo>
                        <a:lnTo>
                          <a:pt x="1363035" y="1339080"/>
                        </a:lnTo>
                        <a:lnTo>
                          <a:pt x="1317370" y="1338761"/>
                        </a:lnTo>
                        <a:close/>
                        <a:moveTo>
                          <a:pt x="1254897" y="1338443"/>
                        </a:moveTo>
                        <a:lnTo>
                          <a:pt x="1252677" y="1365174"/>
                        </a:lnTo>
                        <a:lnTo>
                          <a:pt x="1298977" y="1365492"/>
                        </a:lnTo>
                        <a:lnTo>
                          <a:pt x="1300245" y="1338761"/>
                        </a:lnTo>
                        <a:lnTo>
                          <a:pt x="1254897" y="1338443"/>
                        </a:lnTo>
                        <a:close/>
                        <a:moveTo>
                          <a:pt x="1192106" y="1338443"/>
                        </a:moveTo>
                        <a:lnTo>
                          <a:pt x="1189252" y="1364855"/>
                        </a:lnTo>
                        <a:lnTo>
                          <a:pt x="1235235" y="1365174"/>
                        </a:lnTo>
                        <a:lnTo>
                          <a:pt x="1237772" y="1338443"/>
                        </a:lnTo>
                        <a:lnTo>
                          <a:pt x="1192106" y="1338443"/>
                        </a:lnTo>
                        <a:close/>
                        <a:moveTo>
                          <a:pt x="1128999" y="1338125"/>
                        </a:moveTo>
                        <a:lnTo>
                          <a:pt x="1125511" y="1364537"/>
                        </a:lnTo>
                        <a:lnTo>
                          <a:pt x="1172128" y="1364855"/>
                        </a:lnTo>
                        <a:lnTo>
                          <a:pt x="1174665" y="1338125"/>
                        </a:lnTo>
                        <a:lnTo>
                          <a:pt x="1128999" y="1338125"/>
                        </a:lnTo>
                        <a:close/>
                        <a:moveTo>
                          <a:pt x="1066526" y="1337807"/>
                        </a:moveTo>
                        <a:lnTo>
                          <a:pt x="1061769" y="1364219"/>
                        </a:lnTo>
                        <a:lnTo>
                          <a:pt x="1108386" y="1364537"/>
                        </a:lnTo>
                        <a:lnTo>
                          <a:pt x="1111874" y="1338125"/>
                        </a:lnTo>
                        <a:lnTo>
                          <a:pt x="1066526" y="1337807"/>
                        </a:lnTo>
                        <a:close/>
                        <a:moveTo>
                          <a:pt x="1003419" y="1337489"/>
                        </a:moveTo>
                        <a:lnTo>
                          <a:pt x="998345" y="1363901"/>
                        </a:lnTo>
                        <a:lnTo>
                          <a:pt x="1044644" y="1364219"/>
                        </a:lnTo>
                        <a:lnTo>
                          <a:pt x="1049401" y="1337807"/>
                        </a:lnTo>
                        <a:lnTo>
                          <a:pt x="1003419" y="1337489"/>
                        </a:lnTo>
                        <a:close/>
                        <a:moveTo>
                          <a:pt x="538764" y="1314450"/>
                        </a:moveTo>
                        <a:lnTo>
                          <a:pt x="518458" y="1317308"/>
                        </a:lnTo>
                        <a:lnTo>
                          <a:pt x="498468" y="1320165"/>
                        </a:lnTo>
                        <a:lnTo>
                          <a:pt x="478479" y="1323340"/>
                        </a:lnTo>
                        <a:lnTo>
                          <a:pt x="458807" y="1326833"/>
                        </a:lnTo>
                        <a:lnTo>
                          <a:pt x="467691" y="1336675"/>
                        </a:lnTo>
                        <a:lnTo>
                          <a:pt x="476258" y="1346200"/>
                        </a:lnTo>
                        <a:lnTo>
                          <a:pt x="485142" y="1355408"/>
                        </a:lnTo>
                        <a:lnTo>
                          <a:pt x="494343" y="1364298"/>
                        </a:lnTo>
                        <a:lnTo>
                          <a:pt x="503228" y="1372871"/>
                        </a:lnTo>
                        <a:lnTo>
                          <a:pt x="512746" y="1381126"/>
                        </a:lnTo>
                        <a:lnTo>
                          <a:pt x="521948" y="1389381"/>
                        </a:lnTo>
                        <a:lnTo>
                          <a:pt x="531784" y="1397001"/>
                        </a:lnTo>
                        <a:lnTo>
                          <a:pt x="540986" y="1404621"/>
                        </a:lnTo>
                        <a:lnTo>
                          <a:pt x="551139" y="1411606"/>
                        </a:lnTo>
                        <a:lnTo>
                          <a:pt x="560658" y="1418273"/>
                        </a:lnTo>
                        <a:lnTo>
                          <a:pt x="570811" y="1424941"/>
                        </a:lnTo>
                        <a:lnTo>
                          <a:pt x="580965" y="1430973"/>
                        </a:lnTo>
                        <a:lnTo>
                          <a:pt x="591118" y="1437323"/>
                        </a:lnTo>
                        <a:lnTo>
                          <a:pt x="601589" y="1442721"/>
                        </a:lnTo>
                        <a:lnTo>
                          <a:pt x="611742" y="1447801"/>
                        </a:lnTo>
                        <a:lnTo>
                          <a:pt x="601589" y="1433831"/>
                        </a:lnTo>
                        <a:lnTo>
                          <a:pt x="591753" y="1419226"/>
                        </a:lnTo>
                        <a:lnTo>
                          <a:pt x="582234" y="1403351"/>
                        </a:lnTo>
                        <a:lnTo>
                          <a:pt x="573032" y="1387158"/>
                        </a:lnTo>
                        <a:lnTo>
                          <a:pt x="564148" y="1370013"/>
                        </a:lnTo>
                        <a:lnTo>
                          <a:pt x="555264" y="1352233"/>
                        </a:lnTo>
                        <a:lnTo>
                          <a:pt x="547014" y="1333500"/>
                        </a:lnTo>
                        <a:lnTo>
                          <a:pt x="538764" y="1314450"/>
                        </a:lnTo>
                        <a:close/>
                        <a:moveTo>
                          <a:pt x="1688403" y="1302485"/>
                        </a:moveTo>
                        <a:lnTo>
                          <a:pt x="1692526" y="1329215"/>
                        </a:lnTo>
                        <a:lnTo>
                          <a:pt x="1737557" y="1329533"/>
                        </a:lnTo>
                        <a:lnTo>
                          <a:pt x="1733117" y="1302803"/>
                        </a:lnTo>
                        <a:lnTo>
                          <a:pt x="1688403" y="1302485"/>
                        </a:lnTo>
                        <a:close/>
                        <a:moveTo>
                          <a:pt x="1626881" y="1302166"/>
                        </a:moveTo>
                        <a:lnTo>
                          <a:pt x="1630053" y="1329215"/>
                        </a:lnTo>
                        <a:lnTo>
                          <a:pt x="1675401" y="1329215"/>
                        </a:lnTo>
                        <a:lnTo>
                          <a:pt x="1671596" y="1302485"/>
                        </a:lnTo>
                        <a:lnTo>
                          <a:pt x="1626881" y="1302166"/>
                        </a:lnTo>
                        <a:close/>
                        <a:moveTo>
                          <a:pt x="1565042" y="1302166"/>
                        </a:moveTo>
                        <a:lnTo>
                          <a:pt x="1567579" y="1328897"/>
                        </a:lnTo>
                        <a:lnTo>
                          <a:pt x="1612928" y="1329215"/>
                        </a:lnTo>
                        <a:lnTo>
                          <a:pt x="1610074" y="1302166"/>
                        </a:lnTo>
                        <a:lnTo>
                          <a:pt x="1565042" y="1302166"/>
                        </a:lnTo>
                        <a:close/>
                        <a:moveTo>
                          <a:pt x="1503521" y="1301848"/>
                        </a:moveTo>
                        <a:lnTo>
                          <a:pt x="1505106" y="1328578"/>
                        </a:lnTo>
                        <a:lnTo>
                          <a:pt x="1550772" y="1328897"/>
                        </a:lnTo>
                        <a:lnTo>
                          <a:pt x="1548552" y="1302166"/>
                        </a:lnTo>
                        <a:lnTo>
                          <a:pt x="1503521" y="1301848"/>
                        </a:lnTo>
                        <a:close/>
                        <a:moveTo>
                          <a:pt x="1441999" y="1301848"/>
                        </a:moveTo>
                        <a:lnTo>
                          <a:pt x="1442633" y="1328260"/>
                        </a:lnTo>
                        <a:lnTo>
                          <a:pt x="1487982" y="1328578"/>
                        </a:lnTo>
                        <a:lnTo>
                          <a:pt x="1486713" y="1301848"/>
                        </a:lnTo>
                        <a:lnTo>
                          <a:pt x="1441999" y="1301848"/>
                        </a:lnTo>
                        <a:close/>
                        <a:moveTo>
                          <a:pt x="1380477" y="1301530"/>
                        </a:moveTo>
                        <a:lnTo>
                          <a:pt x="1380477" y="1328260"/>
                        </a:lnTo>
                        <a:lnTo>
                          <a:pt x="1425509" y="1328260"/>
                        </a:lnTo>
                        <a:lnTo>
                          <a:pt x="1425191" y="1301530"/>
                        </a:lnTo>
                        <a:lnTo>
                          <a:pt x="1380477" y="1301530"/>
                        </a:lnTo>
                        <a:close/>
                        <a:moveTo>
                          <a:pt x="1318638" y="1301212"/>
                        </a:moveTo>
                        <a:lnTo>
                          <a:pt x="1317687" y="1327942"/>
                        </a:lnTo>
                        <a:lnTo>
                          <a:pt x="1363353" y="1328260"/>
                        </a:lnTo>
                        <a:lnTo>
                          <a:pt x="1363670" y="1301530"/>
                        </a:lnTo>
                        <a:lnTo>
                          <a:pt x="1318638" y="1301212"/>
                        </a:lnTo>
                        <a:close/>
                        <a:moveTo>
                          <a:pt x="1257434" y="1301212"/>
                        </a:moveTo>
                        <a:lnTo>
                          <a:pt x="1255531" y="1327624"/>
                        </a:lnTo>
                        <a:lnTo>
                          <a:pt x="1300879" y="1327942"/>
                        </a:lnTo>
                        <a:lnTo>
                          <a:pt x="1301831" y="1301212"/>
                        </a:lnTo>
                        <a:lnTo>
                          <a:pt x="1257434" y="1301212"/>
                        </a:lnTo>
                        <a:close/>
                        <a:moveTo>
                          <a:pt x="1195595" y="1300894"/>
                        </a:moveTo>
                        <a:lnTo>
                          <a:pt x="1193058" y="1327306"/>
                        </a:lnTo>
                        <a:lnTo>
                          <a:pt x="1238406" y="1327624"/>
                        </a:lnTo>
                        <a:lnTo>
                          <a:pt x="1240626" y="1300894"/>
                        </a:lnTo>
                        <a:lnTo>
                          <a:pt x="1195595" y="1300894"/>
                        </a:lnTo>
                        <a:close/>
                        <a:moveTo>
                          <a:pt x="1134073" y="1300575"/>
                        </a:moveTo>
                        <a:lnTo>
                          <a:pt x="1130268" y="1327306"/>
                        </a:lnTo>
                        <a:lnTo>
                          <a:pt x="1175933" y="1327306"/>
                        </a:lnTo>
                        <a:lnTo>
                          <a:pt x="1178787" y="1300894"/>
                        </a:lnTo>
                        <a:lnTo>
                          <a:pt x="1134073" y="1300575"/>
                        </a:lnTo>
                        <a:close/>
                        <a:moveTo>
                          <a:pt x="1072551" y="1300575"/>
                        </a:moveTo>
                        <a:lnTo>
                          <a:pt x="1068112" y="1326987"/>
                        </a:lnTo>
                        <a:lnTo>
                          <a:pt x="1113460" y="1326987"/>
                        </a:lnTo>
                        <a:lnTo>
                          <a:pt x="1117266" y="1300575"/>
                        </a:lnTo>
                        <a:lnTo>
                          <a:pt x="1072551" y="1300575"/>
                        </a:lnTo>
                        <a:close/>
                        <a:moveTo>
                          <a:pt x="1010712" y="1300257"/>
                        </a:moveTo>
                        <a:lnTo>
                          <a:pt x="1005638" y="1326669"/>
                        </a:lnTo>
                        <a:lnTo>
                          <a:pt x="1050987" y="1326987"/>
                        </a:lnTo>
                        <a:lnTo>
                          <a:pt x="1055744" y="1300575"/>
                        </a:lnTo>
                        <a:lnTo>
                          <a:pt x="1010712" y="1300257"/>
                        </a:lnTo>
                        <a:close/>
                        <a:moveTo>
                          <a:pt x="742467" y="1299528"/>
                        </a:moveTo>
                        <a:lnTo>
                          <a:pt x="705978" y="1300480"/>
                        </a:lnTo>
                        <a:lnTo>
                          <a:pt x="670124" y="1302068"/>
                        </a:lnTo>
                        <a:lnTo>
                          <a:pt x="634587" y="1304290"/>
                        </a:lnTo>
                        <a:lnTo>
                          <a:pt x="600002" y="1307148"/>
                        </a:lnTo>
                        <a:lnTo>
                          <a:pt x="608886" y="1327150"/>
                        </a:lnTo>
                        <a:lnTo>
                          <a:pt x="618088" y="1346518"/>
                        </a:lnTo>
                        <a:lnTo>
                          <a:pt x="627607" y="1364298"/>
                        </a:lnTo>
                        <a:lnTo>
                          <a:pt x="632683" y="1373188"/>
                        </a:lnTo>
                        <a:lnTo>
                          <a:pt x="637760" y="1381126"/>
                        </a:lnTo>
                        <a:lnTo>
                          <a:pt x="642519" y="1389381"/>
                        </a:lnTo>
                        <a:lnTo>
                          <a:pt x="647596" y="1397001"/>
                        </a:lnTo>
                        <a:lnTo>
                          <a:pt x="652673" y="1404621"/>
                        </a:lnTo>
                        <a:lnTo>
                          <a:pt x="657750" y="1411288"/>
                        </a:lnTo>
                        <a:lnTo>
                          <a:pt x="662826" y="1417956"/>
                        </a:lnTo>
                        <a:lnTo>
                          <a:pt x="668220" y="1424623"/>
                        </a:lnTo>
                        <a:lnTo>
                          <a:pt x="673614" y="1430656"/>
                        </a:lnTo>
                        <a:lnTo>
                          <a:pt x="678691" y="1436688"/>
                        </a:lnTo>
                        <a:lnTo>
                          <a:pt x="686941" y="1444626"/>
                        </a:lnTo>
                        <a:lnTo>
                          <a:pt x="694873" y="1451928"/>
                        </a:lnTo>
                        <a:lnTo>
                          <a:pt x="703123" y="1458913"/>
                        </a:lnTo>
                        <a:lnTo>
                          <a:pt x="711055" y="1464628"/>
                        </a:lnTo>
                        <a:lnTo>
                          <a:pt x="718987" y="1469708"/>
                        </a:lnTo>
                        <a:lnTo>
                          <a:pt x="726920" y="1474153"/>
                        </a:lnTo>
                        <a:lnTo>
                          <a:pt x="734535" y="1477963"/>
                        </a:lnTo>
                        <a:lnTo>
                          <a:pt x="742467" y="1480821"/>
                        </a:lnTo>
                        <a:lnTo>
                          <a:pt x="742467" y="1299528"/>
                        </a:lnTo>
                        <a:close/>
                        <a:moveTo>
                          <a:pt x="1682695" y="1264935"/>
                        </a:moveTo>
                        <a:lnTo>
                          <a:pt x="1686818" y="1291665"/>
                        </a:lnTo>
                        <a:lnTo>
                          <a:pt x="1731215" y="1291665"/>
                        </a:lnTo>
                        <a:lnTo>
                          <a:pt x="1726775" y="1264935"/>
                        </a:lnTo>
                        <a:lnTo>
                          <a:pt x="1682695" y="1264935"/>
                        </a:lnTo>
                        <a:close/>
                        <a:moveTo>
                          <a:pt x="1622442" y="1264617"/>
                        </a:moveTo>
                        <a:lnTo>
                          <a:pt x="1625613" y="1291347"/>
                        </a:lnTo>
                        <a:lnTo>
                          <a:pt x="1670327" y="1291665"/>
                        </a:lnTo>
                        <a:lnTo>
                          <a:pt x="1666205" y="1264617"/>
                        </a:lnTo>
                        <a:lnTo>
                          <a:pt x="1622442" y="1264617"/>
                        </a:lnTo>
                        <a:close/>
                        <a:moveTo>
                          <a:pt x="1561871" y="1264617"/>
                        </a:moveTo>
                        <a:lnTo>
                          <a:pt x="1564091" y="1291347"/>
                        </a:lnTo>
                        <a:lnTo>
                          <a:pt x="1608805" y="1291347"/>
                        </a:lnTo>
                        <a:lnTo>
                          <a:pt x="1605951" y="1264617"/>
                        </a:lnTo>
                        <a:lnTo>
                          <a:pt x="1561871" y="1264617"/>
                        </a:lnTo>
                        <a:close/>
                        <a:moveTo>
                          <a:pt x="1501618" y="1264298"/>
                        </a:moveTo>
                        <a:lnTo>
                          <a:pt x="1502886" y="1291029"/>
                        </a:lnTo>
                        <a:lnTo>
                          <a:pt x="1547284" y="1291029"/>
                        </a:lnTo>
                        <a:lnTo>
                          <a:pt x="1545381" y="1264298"/>
                        </a:lnTo>
                        <a:lnTo>
                          <a:pt x="1501618" y="1264298"/>
                        </a:lnTo>
                        <a:close/>
                        <a:moveTo>
                          <a:pt x="1441048" y="1263980"/>
                        </a:moveTo>
                        <a:lnTo>
                          <a:pt x="1441682" y="1290711"/>
                        </a:lnTo>
                        <a:lnTo>
                          <a:pt x="1486396" y="1291029"/>
                        </a:lnTo>
                        <a:lnTo>
                          <a:pt x="1485128" y="1264298"/>
                        </a:lnTo>
                        <a:lnTo>
                          <a:pt x="1441048" y="1263980"/>
                        </a:lnTo>
                        <a:close/>
                        <a:moveTo>
                          <a:pt x="1380794" y="1263980"/>
                        </a:moveTo>
                        <a:lnTo>
                          <a:pt x="1380477" y="1290711"/>
                        </a:lnTo>
                        <a:lnTo>
                          <a:pt x="1424874" y="1290711"/>
                        </a:lnTo>
                        <a:lnTo>
                          <a:pt x="1424557" y="1263980"/>
                        </a:lnTo>
                        <a:lnTo>
                          <a:pt x="1380794" y="1263980"/>
                        </a:lnTo>
                        <a:close/>
                        <a:moveTo>
                          <a:pt x="1320224" y="1263662"/>
                        </a:moveTo>
                        <a:lnTo>
                          <a:pt x="1319273" y="1290392"/>
                        </a:lnTo>
                        <a:lnTo>
                          <a:pt x="1363670" y="1290711"/>
                        </a:lnTo>
                        <a:lnTo>
                          <a:pt x="1363987" y="1263980"/>
                        </a:lnTo>
                        <a:lnTo>
                          <a:pt x="1320224" y="1263662"/>
                        </a:lnTo>
                        <a:close/>
                        <a:moveTo>
                          <a:pt x="1259654" y="1263662"/>
                        </a:moveTo>
                        <a:lnTo>
                          <a:pt x="1258068" y="1290392"/>
                        </a:lnTo>
                        <a:lnTo>
                          <a:pt x="1302465" y="1290392"/>
                        </a:lnTo>
                        <a:lnTo>
                          <a:pt x="1303416" y="1263662"/>
                        </a:lnTo>
                        <a:lnTo>
                          <a:pt x="1259654" y="1263662"/>
                        </a:lnTo>
                        <a:close/>
                        <a:moveTo>
                          <a:pt x="1199083" y="1263344"/>
                        </a:moveTo>
                        <a:lnTo>
                          <a:pt x="1196546" y="1290074"/>
                        </a:lnTo>
                        <a:lnTo>
                          <a:pt x="1241260" y="1290392"/>
                        </a:lnTo>
                        <a:lnTo>
                          <a:pt x="1243163" y="1263662"/>
                        </a:lnTo>
                        <a:lnTo>
                          <a:pt x="1199083" y="1263344"/>
                        </a:lnTo>
                        <a:close/>
                        <a:moveTo>
                          <a:pt x="1138830" y="1263344"/>
                        </a:moveTo>
                        <a:lnTo>
                          <a:pt x="1135659" y="1289756"/>
                        </a:lnTo>
                        <a:lnTo>
                          <a:pt x="1180056" y="1290074"/>
                        </a:lnTo>
                        <a:lnTo>
                          <a:pt x="1182593" y="1263344"/>
                        </a:lnTo>
                        <a:lnTo>
                          <a:pt x="1138830" y="1263344"/>
                        </a:lnTo>
                        <a:close/>
                        <a:moveTo>
                          <a:pt x="1078259" y="1263026"/>
                        </a:moveTo>
                        <a:lnTo>
                          <a:pt x="1074137" y="1289756"/>
                        </a:lnTo>
                        <a:lnTo>
                          <a:pt x="1118851" y="1289756"/>
                        </a:lnTo>
                        <a:lnTo>
                          <a:pt x="1122339" y="1263344"/>
                        </a:lnTo>
                        <a:lnTo>
                          <a:pt x="1078259" y="1263026"/>
                        </a:lnTo>
                        <a:close/>
                        <a:moveTo>
                          <a:pt x="1018006" y="1263026"/>
                        </a:moveTo>
                        <a:lnTo>
                          <a:pt x="1012615" y="1289438"/>
                        </a:lnTo>
                        <a:lnTo>
                          <a:pt x="1057329" y="1289756"/>
                        </a:lnTo>
                        <a:lnTo>
                          <a:pt x="1061769" y="1263026"/>
                        </a:lnTo>
                        <a:lnTo>
                          <a:pt x="1018006" y="1263026"/>
                        </a:lnTo>
                        <a:close/>
                        <a:moveTo>
                          <a:pt x="1676987" y="1227067"/>
                        </a:moveTo>
                        <a:lnTo>
                          <a:pt x="1681109" y="1253797"/>
                        </a:lnTo>
                        <a:lnTo>
                          <a:pt x="1724872" y="1254115"/>
                        </a:lnTo>
                        <a:lnTo>
                          <a:pt x="1719798" y="1227067"/>
                        </a:lnTo>
                        <a:lnTo>
                          <a:pt x="1676987" y="1227067"/>
                        </a:lnTo>
                        <a:close/>
                        <a:moveTo>
                          <a:pt x="1618002" y="1227067"/>
                        </a:moveTo>
                        <a:lnTo>
                          <a:pt x="1621173" y="1253797"/>
                        </a:lnTo>
                        <a:lnTo>
                          <a:pt x="1664619" y="1253797"/>
                        </a:lnTo>
                        <a:lnTo>
                          <a:pt x="1660813" y="1227067"/>
                        </a:lnTo>
                        <a:lnTo>
                          <a:pt x="1618002" y="1227067"/>
                        </a:lnTo>
                        <a:close/>
                        <a:moveTo>
                          <a:pt x="1558383" y="1226431"/>
                        </a:moveTo>
                        <a:lnTo>
                          <a:pt x="1560920" y="1253479"/>
                        </a:lnTo>
                        <a:lnTo>
                          <a:pt x="1604683" y="1253797"/>
                        </a:lnTo>
                        <a:lnTo>
                          <a:pt x="1601512" y="1226431"/>
                        </a:lnTo>
                        <a:lnTo>
                          <a:pt x="1558383" y="1226431"/>
                        </a:lnTo>
                        <a:close/>
                        <a:moveTo>
                          <a:pt x="1499398" y="1226431"/>
                        </a:moveTo>
                        <a:lnTo>
                          <a:pt x="1500984" y="1253479"/>
                        </a:lnTo>
                        <a:lnTo>
                          <a:pt x="1544430" y="1253479"/>
                        </a:lnTo>
                        <a:lnTo>
                          <a:pt x="1542210" y="1226431"/>
                        </a:lnTo>
                        <a:lnTo>
                          <a:pt x="1499398" y="1226431"/>
                        </a:lnTo>
                        <a:close/>
                        <a:moveTo>
                          <a:pt x="1439779" y="1226112"/>
                        </a:moveTo>
                        <a:lnTo>
                          <a:pt x="1440730" y="1253161"/>
                        </a:lnTo>
                        <a:lnTo>
                          <a:pt x="1484493" y="1253479"/>
                        </a:lnTo>
                        <a:lnTo>
                          <a:pt x="1483225" y="1226431"/>
                        </a:lnTo>
                        <a:lnTo>
                          <a:pt x="1439779" y="1226112"/>
                        </a:lnTo>
                        <a:close/>
                        <a:moveTo>
                          <a:pt x="1380794" y="1226112"/>
                        </a:moveTo>
                        <a:lnTo>
                          <a:pt x="1380794" y="1253161"/>
                        </a:lnTo>
                        <a:lnTo>
                          <a:pt x="1424240" y="1253161"/>
                        </a:lnTo>
                        <a:lnTo>
                          <a:pt x="1423606" y="1226112"/>
                        </a:lnTo>
                        <a:lnTo>
                          <a:pt x="1380794" y="1226112"/>
                        </a:lnTo>
                        <a:close/>
                        <a:moveTo>
                          <a:pt x="1321492" y="1226112"/>
                        </a:moveTo>
                        <a:lnTo>
                          <a:pt x="1320541" y="1252843"/>
                        </a:lnTo>
                        <a:lnTo>
                          <a:pt x="1364304" y="1253161"/>
                        </a:lnTo>
                        <a:lnTo>
                          <a:pt x="1364621" y="1226112"/>
                        </a:lnTo>
                        <a:lnTo>
                          <a:pt x="1321492" y="1226112"/>
                        </a:lnTo>
                        <a:close/>
                        <a:moveTo>
                          <a:pt x="1262190" y="1225794"/>
                        </a:moveTo>
                        <a:lnTo>
                          <a:pt x="1260605" y="1252843"/>
                        </a:lnTo>
                        <a:lnTo>
                          <a:pt x="1304051" y="1252843"/>
                        </a:lnTo>
                        <a:lnTo>
                          <a:pt x="1305319" y="1225794"/>
                        </a:lnTo>
                        <a:lnTo>
                          <a:pt x="1262190" y="1225794"/>
                        </a:lnTo>
                        <a:close/>
                        <a:moveTo>
                          <a:pt x="1203206" y="1225794"/>
                        </a:moveTo>
                        <a:lnTo>
                          <a:pt x="1200352" y="1252524"/>
                        </a:lnTo>
                        <a:lnTo>
                          <a:pt x="1244115" y="1252843"/>
                        </a:lnTo>
                        <a:lnTo>
                          <a:pt x="1246017" y="1225794"/>
                        </a:lnTo>
                        <a:lnTo>
                          <a:pt x="1203206" y="1225794"/>
                        </a:lnTo>
                        <a:close/>
                        <a:moveTo>
                          <a:pt x="1143904" y="1225476"/>
                        </a:moveTo>
                        <a:lnTo>
                          <a:pt x="1140415" y="1252524"/>
                        </a:lnTo>
                        <a:lnTo>
                          <a:pt x="1183861" y="1252524"/>
                        </a:lnTo>
                        <a:lnTo>
                          <a:pt x="1187032" y="1225794"/>
                        </a:lnTo>
                        <a:lnTo>
                          <a:pt x="1143904" y="1225476"/>
                        </a:lnTo>
                        <a:close/>
                        <a:moveTo>
                          <a:pt x="1084602" y="1225476"/>
                        </a:moveTo>
                        <a:lnTo>
                          <a:pt x="1080162" y="1252206"/>
                        </a:lnTo>
                        <a:lnTo>
                          <a:pt x="1123925" y="1252524"/>
                        </a:lnTo>
                        <a:lnTo>
                          <a:pt x="1127731" y="1225476"/>
                        </a:lnTo>
                        <a:lnTo>
                          <a:pt x="1084602" y="1225476"/>
                        </a:lnTo>
                        <a:close/>
                        <a:moveTo>
                          <a:pt x="1025300" y="1225476"/>
                        </a:moveTo>
                        <a:lnTo>
                          <a:pt x="1020226" y="1252206"/>
                        </a:lnTo>
                        <a:lnTo>
                          <a:pt x="1063672" y="1252206"/>
                        </a:lnTo>
                        <a:lnTo>
                          <a:pt x="1068429" y="1225476"/>
                        </a:lnTo>
                        <a:lnTo>
                          <a:pt x="1025300" y="1225476"/>
                        </a:lnTo>
                        <a:close/>
                        <a:moveTo>
                          <a:pt x="1671279" y="1188881"/>
                        </a:moveTo>
                        <a:lnTo>
                          <a:pt x="1675401" y="1216248"/>
                        </a:lnTo>
                        <a:lnTo>
                          <a:pt x="1718213" y="1216248"/>
                        </a:lnTo>
                        <a:lnTo>
                          <a:pt x="1713456" y="1188881"/>
                        </a:lnTo>
                        <a:lnTo>
                          <a:pt x="1671279" y="1188881"/>
                        </a:lnTo>
                        <a:close/>
                        <a:moveTo>
                          <a:pt x="1613245" y="1188881"/>
                        </a:moveTo>
                        <a:lnTo>
                          <a:pt x="1616416" y="1215929"/>
                        </a:lnTo>
                        <a:lnTo>
                          <a:pt x="1659228" y="1216248"/>
                        </a:lnTo>
                        <a:lnTo>
                          <a:pt x="1655422" y="1188881"/>
                        </a:lnTo>
                        <a:lnTo>
                          <a:pt x="1613245" y="1188881"/>
                        </a:lnTo>
                        <a:close/>
                        <a:moveTo>
                          <a:pt x="1555212" y="1188881"/>
                        </a:moveTo>
                        <a:lnTo>
                          <a:pt x="1557432" y="1215929"/>
                        </a:lnTo>
                        <a:lnTo>
                          <a:pt x="1600560" y="1215929"/>
                        </a:lnTo>
                        <a:lnTo>
                          <a:pt x="1597389" y="1188881"/>
                        </a:lnTo>
                        <a:lnTo>
                          <a:pt x="1555212" y="1188881"/>
                        </a:lnTo>
                        <a:close/>
                        <a:moveTo>
                          <a:pt x="1497178" y="1188881"/>
                        </a:moveTo>
                        <a:lnTo>
                          <a:pt x="1498764" y="1215929"/>
                        </a:lnTo>
                        <a:lnTo>
                          <a:pt x="1541575" y="1215929"/>
                        </a:lnTo>
                        <a:lnTo>
                          <a:pt x="1539356" y="1188881"/>
                        </a:lnTo>
                        <a:lnTo>
                          <a:pt x="1497178" y="1188881"/>
                        </a:lnTo>
                        <a:close/>
                        <a:moveTo>
                          <a:pt x="1438828" y="1188563"/>
                        </a:moveTo>
                        <a:lnTo>
                          <a:pt x="1439779" y="1215611"/>
                        </a:lnTo>
                        <a:lnTo>
                          <a:pt x="1482591" y="1215929"/>
                        </a:lnTo>
                        <a:lnTo>
                          <a:pt x="1481322" y="1188563"/>
                        </a:lnTo>
                        <a:lnTo>
                          <a:pt x="1438828" y="1188563"/>
                        </a:lnTo>
                        <a:close/>
                        <a:moveTo>
                          <a:pt x="1381111" y="1188563"/>
                        </a:moveTo>
                        <a:lnTo>
                          <a:pt x="1380794" y="1215611"/>
                        </a:lnTo>
                        <a:lnTo>
                          <a:pt x="1423606" y="1215611"/>
                        </a:lnTo>
                        <a:lnTo>
                          <a:pt x="1422972" y="1188563"/>
                        </a:lnTo>
                        <a:lnTo>
                          <a:pt x="1381111" y="1188563"/>
                        </a:lnTo>
                        <a:close/>
                        <a:moveTo>
                          <a:pt x="1322761" y="1188563"/>
                        </a:moveTo>
                        <a:lnTo>
                          <a:pt x="1321810" y="1215611"/>
                        </a:lnTo>
                        <a:lnTo>
                          <a:pt x="1364621" y="1215611"/>
                        </a:lnTo>
                        <a:lnTo>
                          <a:pt x="1365255" y="1188563"/>
                        </a:lnTo>
                        <a:lnTo>
                          <a:pt x="1322761" y="1188563"/>
                        </a:lnTo>
                        <a:close/>
                        <a:moveTo>
                          <a:pt x="1264727" y="1188563"/>
                        </a:moveTo>
                        <a:lnTo>
                          <a:pt x="1263142" y="1215293"/>
                        </a:lnTo>
                        <a:lnTo>
                          <a:pt x="1305636" y="1215293"/>
                        </a:lnTo>
                        <a:lnTo>
                          <a:pt x="1307222" y="1188563"/>
                        </a:lnTo>
                        <a:lnTo>
                          <a:pt x="1264727" y="1188563"/>
                        </a:lnTo>
                        <a:close/>
                        <a:moveTo>
                          <a:pt x="1206694" y="1188244"/>
                        </a:moveTo>
                        <a:lnTo>
                          <a:pt x="1204157" y="1215293"/>
                        </a:lnTo>
                        <a:lnTo>
                          <a:pt x="1246969" y="1215293"/>
                        </a:lnTo>
                        <a:lnTo>
                          <a:pt x="1248871" y="1188563"/>
                        </a:lnTo>
                        <a:lnTo>
                          <a:pt x="1206694" y="1188244"/>
                        </a:lnTo>
                        <a:close/>
                        <a:moveTo>
                          <a:pt x="1148661" y="1188244"/>
                        </a:moveTo>
                        <a:lnTo>
                          <a:pt x="1145172" y="1215293"/>
                        </a:lnTo>
                        <a:lnTo>
                          <a:pt x="1188301" y="1215293"/>
                        </a:lnTo>
                        <a:lnTo>
                          <a:pt x="1190838" y="1188244"/>
                        </a:lnTo>
                        <a:lnTo>
                          <a:pt x="1148661" y="1188244"/>
                        </a:lnTo>
                        <a:close/>
                        <a:moveTo>
                          <a:pt x="1090627" y="1188244"/>
                        </a:moveTo>
                        <a:lnTo>
                          <a:pt x="1086505" y="1214975"/>
                        </a:lnTo>
                        <a:lnTo>
                          <a:pt x="1128999" y="1214975"/>
                        </a:lnTo>
                        <a:lnTo>
                          <a:pt x="1132805" y="1188244"/>
                        </a:lnTo>
                        <a:lnTo>
                          <a:pt x="1090627" y="1188244"/>
                        </a:lnTo>
                        <a:close/>
                        <a:moveTo>
                          <a:pt x="1032594" y="1187926"/>
                        </a:moveTo>
                        <a:lnTo>
                          <a:pt x="1027203" y="1214975"/>
                        </a:lnTo>
                        <a:lnTo>
                          <a:pt x="1070331" y="1214975"/>
                        </a:lnTo>
                        <a:lnTo>
                          <a:pt x="1074771" y="1188244"/>
                        </a:lnTo>
                        <a:lnTo>
                          <a:pt x="1032594" y="1187926"/>
                        </a:lnTo>
                        <a:close/>
                        <a:moveTo>
                          <a:pt x="1740728" y="1132875"/>
                        </a:moveTo>
                        <a:lnTo>
                          <a:pt x="1737874" y="1133193"/>
                        </a:lnTo>
                        <a:lnTo>
                          <a:pt x="1735337" y="1133829"/>
                        </a:lnTo>
                        <a:lnTo>
                          <a:pt x="1733117" y="1134784"/>
                        </a:lnTo>
                        <a:lnTo>
                          <a:pt x="1731532" y="1136057"/>
                        </a:lnTo>
                        <a:lnTo>
                          <a:pt x="1730263" y="1137648"/>
                        </a:lnTo>
                        <a:lnTo>
                          <a:pt x="1729312" y="1139875"/>
                        </a:lnTo>
                        <a:lnTo>
                          <a:pt x="1728995" y="1142103"/>
                        </a:lnTo>
                        <a:lnTo>
                          <a:pt x="1728995" y="1144330"/>
                        </a:lnTo>
                        <a:lnTo>
                          <a:pt x="1730263" y="1151649"/>
                        </a:lnTo>
                        <a:lnTo>
                          <a:pt x="1731215" y="1153877"/>
                        </a:lnTo>
                        <a:lnTo>
                          <a:pt x="1732166" y="1156104"/>
                        </a:lnTo>
                        <a:lnTo>
                          <a:pt x="1734069" y="1158332"/>
                        </a:lnTo>
                        <a:lnTo>
                          <a:pt x="1735971" y="1159923"/>
                        </a:lnTo>
                        <a:lnTo>
                          <a:pt x="1738508" y="1161514"/>
                        </a:lnTo>
                        <a:lnTo>
                          <a:pt x="1741045" y="1162469"/>
                        </a:lnTo>
                        <a:lnTo>
                          <a:pt x="1743582" y="1163105"/>
                        </a:lnTo>
                        <a:lnTo>
                          <a:pt x="1746437" y="1163423"/>
                        </a:lnTo>
                        <a:lnTo>
                          <a:pt x="1772123" y="1163423"/>
                        </a:lnTo>
                        <a:lnTo>
                          <a:pt x="1775295" y="1163105"/>
                        </a:lnTo>
                        <a:lnTo>
                          <a:pt x="1777832" y="1162469"/>
                        </a:lnTo>
                        <a:lnTo>
                          <a:pt x="1779734" y="1161514"/>
                        </a:lnTo>
                        <a:lnTo>
                          <a:pt x="1781637" y="1159923"/>
                        </a:lnTo>
                        <a:lnTo>
                          <a:pt x="1782906" y="1158332"/>
                        </a:lnTo>
                        <a:lnTo>
                          <a:pt x="1783857" y="1156104"/>
                        </a:lnTo>
                        <a:lnTo>
                          <a:pt x="1784174" y="1154195"/>
                        </a:lnTo>
                        <a:lnTo>
                          <a:pt x="1783857" y="1151968"/>
                        </a:lnTo>
                        <a:lnTo>
                          <a:pt x="1782271" y="1144330"/>
                        </a:lnTo>
                        <a:lnTo>
                          <a:pt x="1781637" y="1142103"/>
                        </a:lnTo>
                        <a:lnTo>
                          <a:pt x="1780369" y="1139875"/>
                        </a:lnTo>
                        <a:lnTo>
                          <a:pt x="1778783" y="1137648"/>
                        </a:lnTo>
                        <a:lnTo>
                          <a:pt x="1776563" y="1136057"/>
                        </a:lnTo>
                        <a:lnTo>
                          <a:pt x="1774343" y="1134784"/>
                        </a:lnTo>
                        <a:lnTo>
                          <a:pt x="1771489" y="1133829"/>
                        </a:lnTo>
                        <a:lnTo>
                          <a:pt x="1768635" y="1133193"/>
                        </a:lnTo>
                        <a:lnTo>
                          <a:pt x="1766098" y="1132875"/>
                        </a:lnTo>
                        <a:lnTo>
                          <a:pt x="1740728" y="1132875"/>
                        </a:lnTo>
                        <a:close/>
                        <a:moveTo>
                          <a:pt x="1664619" y="1132875"/>
                        </a:moveTo>
                        <a:lnTo>
                          <a:pt x="1661765" y="1133193"/>
                        </a:lnTo>
                        <a:lnTo>
                          <a:pt x="1659545" y="1133829"/>
                        </a:lnTo>
                        <a:lnTo>
                          <a:pt x="1657325" y="1134784"/>
                        </a:lnTo>
                        <a:lnTo>
                          <a:pt x="1655422" y="1136057"/>
                        </a:lnTo>
                        <a:lnTo>
                          <a:pt x="1654154" y="1137648"/>
                        </a:lnTo>
                        <a:lnTo>
                          <a:pt x="1653203" y="1139875"/>
                        </a:lnTo>
                        <a:lnTo>
                          <a:pt x="1652568" y="1142103"/>
                        </a:lnTo>
                        <a:lnTo>
                          <a:pt x="1652568" y="1144330"/>
                        </a:lnTo>
                        <a:lnTo>
                          <a:pt x="1653837" y="1151649"/>
                        </a:lnTo>
                        <a:lnTo>
                          <a:pt x="1654471" y="1153877"/>
                        </a:lnTo>
                        <a:lnTo>
                          <a:pt x="1655422" y="1156104"/>
                        </a:lnTo>
                        <a:lnTo>
                          <a:pt x="1657008" y="1158332"/>
                        </a:lnTo>
                        <a:lnTo>
                          <a:pt x="1658911" y="1159923"/>
                        </a:lnTo>
                        <a:lnTo>
                          <a:pt x="1661131" y="1161196"/>
                        </a:lnTo>
                        <a:lnTo>
                          <a:pt x="1663668" y="1162469"/>
                        </a:lnTo>
                        <a:lnTo>
                          <a:pt x="1666205" y="1163105"/>
                        </a:lnTo>
                        <a:lnTo>
                          <a:pt x="1669376" y="1163105"/>
                        </a:lnTo>
                        <a:lnTo>
                          <a:pt x="1695063" y="1163423"/>
                        </a:lnTo>
                        <a:lnTo>
                          <a:pt x="1697917" y="1163105"/>
                        </a:lnTo>
                        <a:lnTo>
                          <a:pt x="1700137" y="1162469"/>
                        </a:lnTo>
                        <a:lnTo>
                          <a:pt x="1702357" y="1161514"/>
                        </a:lnTo>
                        <a:lnTo>
                          <a:pt x="1704576" y="1159923"/>
                        </a:lnTo>
                        <a:lnTo>
                          <a:pt x="1705845" y="1158332"/>
                        </a:lnTo>
                        <a:lnTo>
                          <a:pt x="1706796" y="1156104"/>
                        </a:lnTo>
                        <a:lnTo>
                          <a:pt x="1707430" y="1153877"/>
                        </a:lnTo>
                        <a:lnTo>
                          <a:pt x="1707113" y="1151649"/>
                        </a:lnTo>
                        <a:lnTo>
                          <a:pt x="1705845" y="1144330"/>
                        </a:lnTo>
                        <a:lnTo>
                          <a:pt x="1705211" y="1142103"/>
                        </a:lnTo>
                        <a:lnTo>
                          <a:pt x="1704259" y="1139875"/>
                        </a:lnTo>
                        <a:lnTo>
                          <a:pt x="1702357" y="1137648"/>
                        </a:lnTo>
                        <a:lnTo>
                          <a:pt x="1700137" y="1136057"/>
                        </a:lnTo>
                        <a:lnTo>
                          <a:pt x="1697917" y="1134784"/>
                        </a:lnTo>
                        <a:lnTo>
                          <a:pt x="1695697" y="1133829"/>
                        </a:lnTo>
                        <a:lnTo>
                          <a:pt x="1692843" y="1133193"/>
                        </a:lnTo>
                        <a:lnTo>
                          <a:pt x="1689989" y="1132875"/>
                        </a:lnTo>
                        <a:lnTo>
                          <a:pt x="1664619" y="1132875"/>
                        </a:lnTo>
                        <a:close/>
                        <a:moveTo>
                          <a:pt x="1586924" y="1132875"/>
                        </a:moveTo>
                        <a:lnTo>
                          <a:pt x="1584704" y="1133511"/>
                        </a:lnTo>
                        <a:lnTo>
                          <a:pt x="1582167" y="1134784"/>
                        </a:lnTo>
                        <a:lnTo>
                          <a:pt x="1580264" y="1136057"/>
                        </a:lnTo>
                        <a:lnTo>
                          <a:pt x="1578679" y="1137648"/>
                        </a:lnTo>
                        <a:lnTo>
                          <a:pt x="1577727" y="1139875"/>
                        </a:lnTo>
                        <a:lnTo>
                          <a:pt x="1577093" y="1142103"/>
                        </a:lnTo>
                        <a:lnTo>
                          <a:pt x="1577093" y="1144330"/>
                        </a:lnTo>
                        <a:lnTo>
                          <a:pt x="1578044" y="1151649"/>
                        </a:lnTo>
                        <a:lnTo>
                          <a:pt x="1578362" y="1153877"/>
                        </a:lnTo>
                        <a:lnTo>
                          <a:pt x="1579313" y="1156104"/>
                        </a:lnTo>
                        <a:lnTo>
                          <a:pt x="1580899" y="1158332"/>
                        </a:lnTo>
                        <a:lnTo>
                          <a:pt x="1583118" y="1159923"/>
                        </a:lnTo>
                        <a:lnTo>
                          <a:pt x="1585338" y="1161196"/>
                        </a:lnTo>
                        <a:lnTo>
                          <a:pt x="1587558" y="1162151"/>
                        </a:lnTo>
                        <a:lnTo>
                          <a:pt x="1590412" y="1162787"/>
                        </a:lnTo>
                        <a:lnTo>
                          <a:pt x="1593266" y="1163105"/>
                        </a:lnTo>
                        <a:lnTo>
                          <a:pt x="1618953" y="1163105"/>
                        </a:lnTo>
                        <a:lnTo>
                          <a:pt x="1621807" y="1163105"/>
                        </a:lnTo>
                        <a:lnTo>
                          <a:pt x="1624344" y="1162469"/>
                        </a:lnTo>
                        <a:lnTo>
                          <a:pt x="1626564" y="1161196"/>
                        </a:lnTo>
                        <a:lnTo>
                          <a:pt x="1628467" y="1159923"/>
                        </a:lnTo>
                        <a:lnTo>
                          <a:pt x="1629735" y="1158332"/>
                        </a:lnTo>
                        <a:lnTo>
                          <a:pt x="1631004" y="1156104"/>
                        </a:lnTo>
                        <a:lnTo>
                          <a:pt x="1631321" y="1153877"/>
                        </a:lnTo>
                        <a:lnTo>
                          <a:pt x="1631321" y="1151649"/>
                        </a:lnTo>
                        <a:lnTo>
                          <a:pt x="1630370" y="1144330"/>
                        </a:lnTo>
                        <a:lnTo>
                          <a:pt x="1629735" y="1142103"/>
                        </a:lnTo>
                        <a:lnTo>
                          <a:pt x="1628784" y="1139875"/>
                        </a:lnTo>
                        <a:lnTo>
                          <a:pt x="1627198" y="1137648"/>
                        </a:lnTo>
                        <a:lnTo>
                          <a:pt x="1625296" y="1136057"/>
                        </a:lnTo>
                        <a:lnTo>
                          <a:pt x="1623076" y="1134784"/>
                        </a:lnTo>
                        <a:lnTo>
                          <a:pt x="1620856" y="1133829"/>
                        </a:lnTo>
                        <a:lnTo>
                          <a:pt x="1618002" y="1132875"/>
                        </a:lnTo>
                        <a:lnTo>
                          <a:pt x="1615148" y="1132875"/>
                        </a:lnTo>
                        <a:lnTo>
                          <a:pt x="1589778" y="1132875"/>
                        </a:lnTo>
                        <a:lnTo>
                          <a:pt x="1586924" y="1132875"/>
                        </a:lnTo>
                        <a:close/>
                        <a:moveTo>
                          <a:pt x="1510815" y="1132875"/>
                        </a:moveTo>
                        <a:lnTo>
                          <a:pt x="1508278" y="1133511"/>
                        </a:lnTo>
                        <a:lnTo>
                          <a:pt x="1506058" y="1134784"/>
                        </a:lnTo>
                        <a:lnTo>
                          <a:pt x="1504155" y="1136057"/>
                        </a:lnTo>
                        <a:lnTo>
                          <a:pt x="1502569" y="1137648"/>
                        </a:lnTo>
                        <a:lnTo>
                          <a:pt x="1501618" y="1139875"/>
                        </a:lnTo>
                        <a:lnTo>
                          <a:pt x="1500984" y="1142103"/>
                        </a:lnTo>
                        <a:lnTo>
                          <a:pt x="1500667" y="1144330"/>
                        </a:lnTo>
                        <a:lnTo>
                          <a:pt x="1501301" y="1151649"/>
                        </a:lnTo>
                        <a:lnTo>
                          <a:pt x="1501618" y="1153877"/>
                        </a:lnTo>
                        <a:lnTo>
                          <a:pt x="1502569" y="1156104"/>
                        </a:lnTo>
                        <a:lnTo>
                          <a:pt x="1503838" y="1158332"/>
                        </a:lnTo>
                        <a:lnTo>
                          <a:pt x="1505741" y="1159923"/>
                        </a:lnTo>
                        <a:lnTo>
                          <a:pt x="1507960" y="1161196"/>
                        </a:lnTo>
                        <a:lnTo>
                          <a:pt x="1510180" y="1162151"/>
                        </a:lnTo>
                        <a:lnTo>
                          <a:pt x="1512717" y="1162787"/>
                        </a:lnTo>
                        <a:lnTo>
                          <a:pt x="1515888" y="1163105"/>
                        </a:lnTo>
                        <a:lnTo>
                          <a:pt x="1541575" y="1163105"/>
                        </a:lnTo>
                        <a:lnTo>
                          <a:pt x="1544430" y="1162787"/>
                        </a:lnTo>
                        <a:lnTo>
                          <a:pt x="1546966" y="1162151"/>
                        </a:lnTo>
                        <a:lnTo>
                          <a:pt x="1549503" y="1161196"/>
                        </a:lnTo>
                        <a:lnTo>
                          <a:pt x="1551406" y="1159923"/>
                        </a:lnTo>
                        <a:lnTo>
                          <a:pt x="1552992" y="1158332"/>
                        </a:lnTo>
                        <a:lnTo>
                          <a:pt x="1553943" y="1156104"/>
                        </a:lnTo>
                        <a:lnTo>
                          <a:pt x="1554577" y="1153877"/>
                        </a:lnTo>
                        <a:lnTo>
                          <a:pt x="1554577" y="1151649"/>
                        </a:lnTo>
                        <a:lnTo>
                          <a:pt x="1553943" y="1144330"/>
                        </a:lnTo>
                        <a:lnTo>
                          <a:pt x="1553626" y="1142103"/>
                        </a:lnTo>
                        <a:lnTo>
                          <a:pt x="1552675" y="1139875"/>
                        </a:lnTo>
                        <a:lnTo>
                          <a:pt x="1551089" y="1137648"/>
                        </a:lnTo>
                        <a:lnTo>
                          <a:pt x="1549186" y="1136057"/>
                        </a:lnTo>
                        <a:lnTo>
                          <a:pt x="1546966" y="1134784"/>
                        </a:lnTo>
                        <a:lnTo>
                          <a:pt x="1544430" y="1133511"/>
                        </a:lnTo>
                        <a:lnTo>
                          <a:pt x="1541893" y="1132875"/>
                        </a:lnTo>
                        <a:lnTo>
                          <a:pt x="1539038" y="1132875"/>
                        </a:lnTo>
                        <a:lnTo>
                          <a:pt x="1513986" y="1132875"/>
                        </a:lnTo>
                        <a:lnTo>
                          <a:pt x="1510815" y="1132875"/>
                        </a:lnTo>
                        <a:close/>
                        <a:moveTo>
                          <a:pt x="981854" y="1117600"/>
                        </a:moveTo>
                        <a:lnTo>
                          <a:pt x="1765464" y="1117600"/>
                        </a:lnTo>
                        <a:lnTo>
                          <a:pt x="1769904" y="1117918"/>
                        </a:lnTo>
                        <a:lnTo>
                          <a:pt x="1774978" y="1118236"/>
                        </a:lnTo>
                        <a:lnTo>
                          <a:pt x="1779417" y="1119191"/>
                        </a:lnTo>
                        <a:lnTo>
                          <a:pt x="1783857" y="1120464"/>
                        </a:lnTo>
                        <a:lnTo>
                          <a:pt x="1787980" y="1122373"/>
                        </a:lnTo>
                        <a:lnTo>
                          <a:pt x="1792736" y="1124283"/>
                        </a:lnTo>
                        <a:lnTo>
                          <a:pt x="1796542" y="1126510"/>
                        </a:lnTo>
                        <a:lnTo>
                          <a:pt x="1800347" y="1129056"/>
                        </a:lnTo>
                        <a:lnTo>
                          <a:pt x="1803836" y="1131602"/>
                        </a:lnTo>
                        <a:lnTo>
                          <a:pt x="1807007" y="1134466"/>
                        </a:lnTo>
                        <a:lnTo>
                          <a:pt x="1810495" y="1137648"/>
                        </a:lnTo>
                        <a:lnTo>
                          <a:pt x="1813032" y="1141148"/>
                        </a:lnTo>
                        <a:lnTo>
                          <a:pt x="1815252" y="1144649"/>
                        </a:lnTo>
                        <a:lnTo>
                          <a:pt x="1817155" y="1148149"/>
                        </a:lnTo>
                        <a:lnTo>
                          <a:pt x="1818740" y="1151649"/>
                        </a:lnTo>
                        <a:lnTo>
                          <a:pt x="1820009" y="1155468"/>
                        </a:lnTo>
                        <a:lnTo>
                          <a:pt x="1903095" y="1502007"/>
                        </a:lnTo>
                        <a:lnTo>
                          <a:pt x="1903412" y="1506144"/>
                        </a:lnTo>
                        <a:lnTo>
                          <a:pt x="1903412" y="1509963"/>
                        </a:lnTo>
                        <a:lnTo>
                          <a:pt x="1903095" y="1513463"/>
                        </a:lnTo>
                        <a:lnTo>
                          <a:pt x="1901827" y="1516963"/>
                        </a:lnTo>
                        <a:lnTo>
                          <a:pt x="1900241" y="1520146"/>
                        </a:lnTo>
                        <a:lnTo>
                          <a:pt x="1898338" y="1523646"/>
                        </a:lnTo>
                        <a:lnTo>
                          <a:pt x="1895801" y="1526510"/>
                        </a:lnTo>
                        <a:lnTo>
                          <a:pt x="1892313" y="1529056"/>
                        </a:lnTo>
                        <a:lnTo>
                          <a:pt x="1889142" y="1531283"/>
                        </a:lnTo>
                        <a:lnTo>
                          <a:pt x="1885336" y="1533511"/>
                        </a:lnTo>
                        <a:lnTo>
                          <a:pt x="1881214" y="1535420"/>
                        </a:lnTo>
                        <a:lnTo>
                          <a:pt x="1876774" y="1537011"/>
                        </a:lnTo>
                        <a:lnTo>
                          <a:pt x="1871700" y="1538284"/>
                        </a:lnTo>
                        <a:lnTo>
                          <a:pt x="1866626" y="1538920"/>
                        </a:lnTo>
                        <a:lnTo>
                          <a:pt x="1861235" y="1539557"/>
                        </a:lnTo>
                        <a:lnTo>
                          <a:pt x="1855210" y="1539875"/>
                        </a:lnTo>
                        <a:lnTo>
                          <a:pt x="884498" y="1539875"/>
                        </a:lnTo>
                        <a:lnTo>
                          <a:pt x="878789" y="1539557"/>
                        </a:lnTo>
                        <a:lnTo>
                          <a:pt x="873081" y="1538920"/>
                        </a:lnTo>
                        <a:lnTo>
                          <a:pt x="868007" y="1537966"/>
                        </a:lnTo>
                        <a:lnTo>
                          <a:pt x="863250" y="1536693"/>
                        </a:lnTo>
                        <a:lnTo>
                          <a:pt x="858811" y="1535102"/>
                        </a:lnTo>
                        <a:lnTo>
                          <a:pt x="854371" y="1533193"/>
                        </a:lnTo>
                        <a:lnTo>
                          <a:pt x="850566" y="1531283"/>
                        </a:lnTo>
                        <a:lnTo>
                          <a:pt x="847394" y="1528737"/>
                        </a:lnTo>
                        <a:lnTo>
                          <a:pt x="844223" y="1526192"/>
                        </a:lnTo>
                        <a:lnTo>
                          <a:pt x="842003" y="1523010"/>
                        </a:lnTo>
                        <a:lnTo>
                          <a:pt x="839466" y="1519827"/>
                        </a:lnTo>
                        <a:lnTo>
                          <a:pt x="837881" y="1516645"/>
                        </a:lnTo>
                        <a:lnTo>
                          <a:pt x="836929" y="1513463"/>
                        </a:lnTo>
                        <a:lnTo>
                          <a:pt x="836612" y="1509963"/>
                        </a:lnTo>
                        <a:lnTo>
                          <a:pt x="836612" y="1506144"/>
                        </a:lnTo>
                        <a:lnTo>
                          <a:pt x="837246" y="1502007"/>
                        </a:lnTo>
                        <a:lnTo>
                          <a:pt x="926675" y="1154832"/>
                        </a:lnTo>
                        <a:lnTo>
                          <a:pt x="927943" y="1151331"/>
                        </a:lnTo>
                        <a:lnTo>
                          <a:pt x="929529" y="1147513"/>
                        </a:lnTo>
                        <a:lnTo>
                          <a:pt x="931432" y="1144012"/>
                        </a:lnTo>
                        <a:lnTo>
                          <a:pt x="933969" y="1140830"/>
                        </a:lnTo>
                        <a:lnTo>
                          <a:pt x="936823" y="1137011"/>
                        </a:lnTo>
                        <a:lnTo>
                          <a:pt x="939677" y="1134147"/>
                        </a:lnTo>
                        <a:lnTo>
                          <a:pt x="943165" y="1131283"/>
                        </a:lnTo>
                        <a:lnTo>
                          <a:pt x="946971" y="1128738"/>
                        </a:lnTo>
                        <a:lnTo>
                          <a:pt x="950776" y="1126192"/>
                        </a:lnTo>
                        <a:lnTo>
                          <a:pt x="954582" y="1124283"/>
                        </a:lnTo>
                        <a:lnTo>
                          <a:pt x="959021" y="1122373"/>
                        </a:lnTo>
                        <a:lnTo>
                          <a:pt x="963461" y="1120464"/>
                        </a:lnTo>
                        <a:lnTo>
                          <a:pt x="967901" y="1119191"/>
                        </a:lnTo>
                        <a:lnTo>
                          <a:pt x="972341" y="1118236"/>
                        </a:lnTo>
                        <a:lnTo>
                          <a:pt x="977097" y="1117918"/>
                        </a:lnTo>
                        <a:lnTo>
                          <a:pt x="981854" y="1117600"/>
                        </a:lnTo>
                        <a:close/>
                        <a:moveTo>
                          <a:pt x="268430" y="1104583"/>
                        </a:moveTo>
                        <a:lnTo>
                          <a:pt x="254469" y="1109980"/>
                        </a:lnTo>
                        <a:lnTo>
                          <a:pt x="240826" y="1115695"/>
                        </a:lnTo>
                        <a:lnTo>
                          <a:pt x="227500" y="1121410"/>
                        </a:lnTo>
                        <a:lnTo>
                          <a:pt x="214808" y="1127443"/>
                        </a:lnTo>
                        <a:lnTo>
                          <a:pt x="202433" y="1133158"/>
                        </a:lnTo>
                        <a:lnTo>
                          <a:pt x="190693" y="1139190"/>
                        </a:lnTo>
                        <a:lnTo>
                          <a:pt x="178954" y="1145858"/>
                        </a:lnTo>
                        <a:lnTo>
                          <a:pt x="168483" y="1151890"/>
                        </a:lnTo>
                        <a:lnTo>
                          <a:pt x="178954" y="1168718"/>
                        </a:lnTo>
                        <a:lnTo>
                          <a:pt x="190376" y="1185228"/>
                        </a:lnTo>
                        <a:lnTo>
                          <a:pt x="202433" y="1201420"/>
                        </a:lnTo>
                        <a:lnTo>
                          <a:pt x="214490" y="1217295"/>
                        </a:lnTo>
                        <a:lnTo>
                          <a:pt x="227182" y="1232535"/>
                        </a:lnTo>
                        <a:lnTo>
                          <a:pt x="240191" y="1247775"/>
                        </a:lnTo>
                        <a:lnTo>
                          <a:pt x="253835" y="1262380"/>
                        </a:lnTo>
                        <a:lnTo>
                          <a:pt x="267479" y="1276668"/>
                        </a:lnTo>
                        <a:lnTo>
                          <a:pt x="283026" y="1291590"/>
                        </a:lnTo>
                        <a:lnTo>
                          <a:pt x="299208" y="1306195"/>
                        </a:lnTo>
                        <a:lnTo>
                          <a:pt x="313486" y="1301750"/>
                        </a:lnTo>
                        <a:lnTo>
                          <a:pt x="327764" y="1297623"/>
                        </a:lnTo>
                        <a:lnTo>
                          <a:pt x="357590" y="1289368"/>
                        </a:lnTo>
                        <a:lnTo>
                          <a:pt x="350609" y="1278890"/>
                        </a:lnTo>
                        <a:lnTo>
                          <a:pt x="344264" y="1268413"/>
                        </a:lnTo>
                        <a:lnTo>
                          <a:pt x="337600" y="1257618"/>
                        </a:lnTo>
                        <a:lnTo>
                          <a:pt x="331572" y="1246823"/>
                        </a:lnTo>
                        <a:lnTo>
                          <a:pt x="325543" y="1235710"/>
                        </a:lnTo>
                        <a:lnTo>
                          <a:pt x="319515" y="1224280"/>
                        </a:lnTo>
                        <a:lnTo>
                          <a:pt x="313803" y="1213168"/>
                        </a:lnTo>
                        <a:lnTo>
                          <a:pt x="308409" y="1201738"/>
                        </a:lnTo>
                        <a:lnTo>
                          <a:pt x="302381" y="1189990"/>
                        </a:lnTo>
                        <a:lnTo>
                          <a:pt x="297304" y="1178243"/>
                        </a:lnTo>
                        <a:lnTo>
                          <a:pt x="287151" y="1154113"/>
                        </a:lnTo>
                        <a:lnTo>
                          <a:pt x="277315" y="1129665"/>
                        </a:lnTo>
                        <a:lnTo>
                          <a:pt x="268430" y="1104583"/>
                        </a:lnTo>
                        <a:close/>
                        <a:moveTo>
                          <a:pt x="469277" y="1050290"/>
                        </a:moveTo>
                        <a:lnTo>
                          <a:pt x="441990" y="1055688"/>
                        </a:lnTo>
                        <a:lnTo>
                          <a:pt x="415337" y="1061403"/>
                        </a:lnTo>
                        <a:lnTo>
                          <a:pt x="389319" y="1067118"/>
                        </a:lnTo>
                        <a:lnTo>
                          <a:pt x="364253" y="1073785"/>
                        </a:lnTo>
                        <a:lnTo>
                          <a:pt x="343946" y="1079500"/>
                        </a:lnTo>
                        <a:lnTo>
                          <a:pt x="324274" y="1085215"/>
                        </a:lnTo>
                        <a:lnTo>
                          <a:pt x="328716" y="1098550"/>
                        </a:lnTo>
                        <a:lnTo>
                          <a:pt x="333476" y="1111568"/>
                        </a:lnTo>
                        <a:lnTo>
                          <a:pt x="338235" y="1124585"/>
                        </a:lnTo>
                        <a:lnTo>
                          <a:pt x="343629" y="1136968"/>
                        </a:lnTo>
                        <a:lnTo>
                          <a:pt x="349023" y="1149668"/>
                        </a:lnTo>
                        <a:lnTo>
                          <a:pt x="354417" y="1162050"/>
                        </a:lnTo>
                        <a:lnTo>
                          <a:pt x="360446" y="1174115"/>
                        </a:lnTo>
                        <a:lnTo>
                          <a:pt x="366157" y="1186180"/>
                        </a:lnTo>
                        <a:lnTo>
                          <a:pt x="371868" y="1197928"/>
                        </a:lnTo>
                        <a:lnTo>
                          <a:pt x="378531" y="1209358"/>
                        </a:lnTo>
                        <a:lnTo>
                          <a:pt x="384560" y="1220788"/>
                        </a:lnTo>
                        <a:lnTo>
                          <a:pt x="391223" y="1232218"/>
                        </a:lnTo>
                        <a:lnTo>
                          <a:pt x="397886" y="1243013"/>
                        </a:lnTo>
                        <a:lnTo>
                          <a:pt x="404549" y="1254125"/>
                        </a:lnTo>
                        <a:lnTo>
                          <a:pt x="411530" y="1264603"/>
                        </a:lnTo>
                        <a:lnTo>
                          <a:pt x="418510" y="1275080"/>
                        </a:lnTo>
                        <a:lnTo>
                          <a:pt x="442942" y="1270318"/>
                        </a:lnTo>
                        <a:lnTo>
                          <a:pt x="467373" y="1265873"/>
                        </a:lnTo>
                        <a:lnTo>
                          <a:pt x="492440" y="1261428"/>
                        </a:lnTo>
                        <a:lnTo>
                          <a:pt x="518140" y="1257618"/>
                        </a:lnTo>
                        <a:lnTo>
                          <a:pt x="510525" y="1234123"/>
                        </a:lnTo>
                        <a:lnTo>
                          <a:pt x="503545" y="1209993"/>
                        </a:lnTo>
                        <a:lnTo>
                          <a:pt x="496882" y="1184910"/>
                        </a:lnTo>
                        <a:lnTo>
                          <a:pt x="490219" y="1159193"/>
                        </a:lnTo>
                        <a:lnTo>
                          <a:pt x="484507" y="1132840"/>
                        </a:lnTo>
                        <a:lnTo>
                          <a:pt x="479113" y="1106170"/>
                        </a:lnTo>
                        <a:lnTo>
                          <a:pt x="473719" y="1078548"/>
                        </a:lnTo>
                        <a:lnTo>
                          <a:pt x="469277" y="1050290"/>
                        </a:lnTo>
                        <a:close/>
                        <a:moveTo>
                          <a:pt x="742467" y="1024890"/>
                        </a:moveTo>
                        <a:lnTo>
                          <a:pt x="714228" y="1025525"/>
                        </a:lnTo>
                        <a:lnTo>
                          <a:pt x="686623" y="1026478"/>
                        </a:lnTo>
                        <a:lnTo>
                          <a:pt x="659019" y="1028065"/>
                        </a:lnTo>
                        <a:lnTo>
                          <a:pt x="631731" y="1029653"/>
                        </a:lnTo>
                        <a:lnTo>
                          <a:pt x="605396" y="1031875"/>
                        </a:lnTo>
                        <a:lnTo>
                          <a:pt x="578743" y="1034733"/>
                        </a:lnTo>
                        <a:lnTo>
                          <a:pt x="553043" y="1037908"/>
                        </a:lnTo>
                        <a:lnTo>
                          <a:pt x="527025" y="1041083"/>
                        </a:lnTo>
                        <a:lnTo>
                          <a:pt x="530515" y="1059498"/>
                        </a:lnTo>
                        <a:lnTo>
                          <a:pt x="533688" y="1077595"/>
                        </a:lnTo>
                        <a:lnTo>
                          <a:pt x="536861" y="1095375"/>
                        </a:lnTo>
                        <a:lnTo>
                          <a:pt x="540351" y="1112838"/>
                        </a:lnTo>
                        <a:lnTo>
                          <a:pt x="543841" y="1130300"/>
                        </a:lnTo>
                        <a:lnTo>
                          <a:pt x="547966" y="1147128"/>
                        </a:lnTo>
                        <a:lnTo>
                          <a:pt x="552091" y="1163638"/>
                        </a:lnTo>
                        <a:lnTo>
                          <a:pt x="556216" y="1180148"/>
                        </a:lnTo>
                        <a:lnTo>
                          <a:pt x="561292" y="1198245"/>
                        </a:lnTo>
                        <a:lnTo>
                          <a:pt x="566686" y="1216025"/>
                        </a:lnTo>
                        <a:lnTo>
                          <a:pt x="572080" y="1233488"/>
                        </a:lnTo>
                        <a:lnTo>
                          <a:pt x="577792" y="1250315"/>
                        </a:lnTo>
                        <a:lnTo>
                          <a:pt x="597464" y="1248410"/>
                        </a:lnTo>
                        <a:lnTo>
                          <a:pt x="617771" y="1246823"/>
                        </a:lnTo>
                        <a:lnTo>
                          <a:pt x="638077" y="1245235"/>
                        </a:lnTo>
                        <a:lnTo>
                          <a:pt x="658701" y="1243648"/>
                        </a:lnTo>
                        <a:lnTo>
                          <a:pt x="679326" y="1242378"/>
                        </a:lnTo>
                        <a:lnTo>
                          <a:pt x="699950" y="1241425"/>
                        </a:lnTo>
                        <a:lnTo>
                          <a:pt x="721208" y="1240790"/>
                        </a:lnTo>
                        <a:lnTo>
                          <a:pt x="742467" y="1240473"/>
                        </a:lnTo>
                        <a:lnTo>
                          <a:pt x="742467" y="1024890"/>
                        </a:lnTo>
                        <a:close/>
                        <a:moveTo>
                          <a:pt x="507035" y="801688"/>
                        </a:moveTo>
                        <a:lnTo>
                          <a:pt x="507670" y="824865"/>
                        </a:lnTo>
                        <a:lnTo>
                          <a:pt x="508622" y="848360"/>
                        </a:lnTo>
                        <a:lnTo>
                          <a:pt x="509573" y="871538"/>
                        </a:lnTo>
                        <a:lnTo>
                          <a:pt x="510843" y="894080"/>
                        </a:lnTo>
                        <a:lnTo>
                          <a:pt x="512746" y="916940"/>
                        </a:lnTo>
                        <a:lnTo>
                          <a:pt x="514650" y="939165"/>
                        </a:lnTo>
                        <a:lnTo>
                          <a:pt x="516871" y="961073"/>
                        </a:lnTo>
                        <a:lnTo>
                          <a:pt x="519410" y="982663"/>
                        </a:lnTo>
                        <a:lnTo>
                          <a:pt x="546062" y="979170"/>
                        </a:lnTo>
                        <a:lnTo>
                          <a:pt x="572715" y="976313"/>
                        </a:lnTo>
                        <a:lnTo>
                          <a:pt x="600319" y="973455"/>
                        </a:lnTo>
                        <a:lnTo>
                          <a:pt x="627924" y="971233"/>
                        </a:lnTo>
                        <a:lnTo>
                          <a:pt x="656163" y="969328"/>
                        </a:lnTo>
                        <a:lnTo>
                          <a:pt x="684720" y="967740"/>
                        </a:lnTo>
                        <a:lnTo>
                          <a:pt x="713276" y="966788"/>
                        </a:lnTo>
                        <a:lnTo>
                          <a:pt x="742467" y="965835"/>
                        </a:lnTo>
                        <a:lnTo>
                          <a:pt x="742467" y="801688"/>
                        </a:lnTo>
                        <a:lnTo>
                          <a:pt x="507035" y="801688"/>
                        </a:lnTo>
                        <a:close/>
                        <a:moveTo>
                          <a:pt x="273824" y="801688"/>
                        </a:moveTo>
                        <a:lnTo>
                          <a:pt x="274142" y="816610"/>
                        </a:lnTo>
                        <a:lnTo>
                          <a:pt x="275094" y="831533"/>
                        </a:lnTo>
                        <a:lnTo>
                          <a:pt x="276045" y="846455"/>
                        </a:lnTo>
                        <a:lnTo>
                          <a:pt x="276997" y="860743"/>
                        </a:lnTo>
                        <a:lnTo>
                          <a:pt x="278584" y="875665"/>
                        </a:lnTo>
                        <a:lnTo>
                          <a:pt x="280170" y="889953"/>
                        </a:lnTo>
                        <a:lnTo>
                          <a:pt x="281757" y="904558"/>
                        </a:lnTo>
                        <a:lnTo>
                          <a:pt x="283660" y="918845"/>
                        </a:lnTo>
                        <a:lnTo>
                          <a:pt x="285882" y="933133"/>
                        </a:lnTo>
                        <a:lnTo>
                          <a:pt x="288737" y="947103"/>
                        </a:lnTo>
                        <a:lnTo>
                          <a:pt x="291276" y="961073"/>
                        </a:lnTo>
                        <a:lnTo>
                          <a:pt x="293814" y="975043"/>
                        </a:lnTo>
                        <a:lnTo>
                          <a:pt x="296670" y="988695"/>
                        </a:lnTo>
                        <a:lnTo>
                          <a:pt x="299842" y="1002665"/>
                        </a:lnTo>
                        <a:lnTo>
                          <a:pt x="303015" y="1015683"/>
                        </a:lnTo>
                        <a:lnTo>
                          <a:pt x="306823" y="1029335"/>
                        </a:lnTo>
                        <a:lnTo>
                          <a:pt x="324909" y="1023938"/>
                        </a:lnTo>
                        <a:lnTo>
                          <a:pt x="343312" y="1018858"/>
                        </a:lnTo>
                        <a:lnTo>
                          <a:pt x="362032" y="1013778"/>
                        </a:lnTo>
                        <a:lnTo>
                          <a:pt x="381070" y="1009015"/>
                        </a:lnTo>
                        <a:lnTo>
                          <a:pt x="400742" y="1004570"/>
                        </a:lnTo>
                        <a:lnTo>
                          <a:pt x="420414" y="1000125"/>
                        </a:lnTo>
                        <a:lnTo>
                          <a:pt x="440721" y="995998"/>
                        </a:lnTo>
                        <a:lnTo>
                          <a:pt x="461345" y="992188"/>
                        </a:lnTo>
                        <a:lnTo>
                          <a:pt x="458489" y="969328"/>
                        </a:lnTo>
                        <a:lnTo>
                          <a:pt x="456268" y="945833"/>
                        </a:lnTo>
                        <a:lnTo>
                          <a:pt x="454047" y="922655"/>
                        </a:lnTo>
                        <a:lnTo>
                          <a:pt x="452461" y="899160"/>
                        </a:lnTo>
                        <a:lnTo>
                          <a:pt x="451191" y="874713"/>
                        </a:lnTo>
                        <a:lnTo>
                          <a:pt x="449922" y="850900"/>
                        </a:lnTo>
                        <a:lnTo>
                          <a:pt x="448970" y="826135"/>
                        </a:lnTo>
                        <a:lnTo>
                          <a:pt x="448653" y="801688"/>
                        </a:lnTo>
                        <a:lnTo>
                          <a:pt x="273824" y="801688"/>
                        </a:lnTo>
                        <a:close/>
                        <a:moveTo>
                          <a:pt x="59334" y="801688"/>
                        </a:moveTo>
                        <a:lnTo>
                          <a:pt x="60286" y="821690"/>
                        </a:lnTo>
                        <a:lnTo>
                          <a:pt x="62507" y="841693"/>
                        </a:lnTo>
                        <a:lnTo>
                          <a:pt x="64411" y="861378"/>
                        </a:lnTo>
                        <a:lnTo>
                          <a:pt x="67266" y="881380"/>
                        </a:lnTo>
                        <a:lnTo>
                          <a:pt x="70439" y="900748"/>
                        </a:lnTo>
                        <a:lnTo>
                          <a:pt x="74247" y="919798"/>
                        </a:lnTo>
                        <a:lnTo>
                          <a:pt x="78372" y="938848"/>
                        </a:lnTo>
                        <a:lnTo>
                          <a:pt x="83448" y="957898"/>
                        </a:lnTo>
                        <a:lnTo>
                          <a:pt x="88525" y="976630"/>
                        </a:lnTo>
                        <a:lnTo>
                          <a:pt x="94236" y="995045"/>
                        </a:lnTo>
                        <a:lnTo>
                          <a:pt x="100899" y="1013143"/>
                        </a:lnTo>
                        <a:lnTo>
                          <a:pt x="107245" y="1031240"/>
                        </a:lnTo>
                        <a:lnTo>
                          <a:pt x="114860" y="1049020"/>
                        </a:lnTo>
                        <a:lnTo>
                          <a:pt x="122475" y="1066483"/>
                        </a:lnTo>
                        <a:lnTo>
                          <a:pt x="130408" y="1083628"/>
                        </a:lnTo>
                        <a:lnTo>
                          <a:pt x="138975" y="1100773"/>
                        </a:lnTo>
                        <a:lnTo>
                          <a:pt x="150080" y="1094740"/>
                        </a:lnTo>
                        <a:lnTo>
                          <a:pt x="161185" y="1088390"/>
                        </a:lnTo>
                        <a:lnTo>
                          <a:pt x="172925" y="1082358"/>
                        </a:lnTo>
                        <a:lnTo>
                          <a:pt x="184982" y="1076325"/>
                        </a:lnTo>
                        <a:lnTo>
                          <a:pt x="197039" y="1070293"/>
                        </a:lnTo>
                        <a:lnTo>
                          <a:pt x="209731" y="1064895"/>
                        </a:lnTo>
                        <a:lnTo>
                          <a:pt x="222740" y="1059498"/>
                        </a:lnTo>
                        <a:lnTo>
                          <a:pt x="236066" y="1054100"/>
                        </a:lnTo>
                        <a:lnTo>
                          <a:pt x="250979" y="1048385"/>
                        </a:lnTo>
                        <a:lnTo>
                          <a:pt x="247172" y="1033780"/>
                        </a:lnTo>
                        <a:lnTo>
                          <a:pt x="243364" y="1019175"/>
                        </a:lnTo>
                        <a:lnTo>
                          <a:pt x="240191" y="1004570"/>
                        </a:lnTo>
                        <a:lnTo>
                          <a:pt x="236701" y="989330"/>
                        </a:lnTo>
                        <a:lnTo>
                          <a:pt x="233528" y="974408"/>
                        </a:lnTo>
                        <a:lnTo>
                          <a:pt x="230672" y="959168"/>
                        </a:lnTo>
                        <a:lnTo>
                          <a:pt x="228134" y="943928"/>
                        </a:lnTo>
                        <a:lnTo>
                          <a:pt x="225913" y="928370"/>
                        </a:lnTo>
                        <a:lnTo>
                          <a:pt x="223692" y="912813"/>
                        </a:lnTo>
                        <a:lnTo>
                          <a:pt x="221788" y="897573"/>
                        </a:lnTo>
                        <a:lnTo>
                          <a:pt x="220202" y="881698"/>
                        </a:lnTo>
                        <a:lnTo>
                          <a:pt x="218615" y="865823"/>
                        </a:lnTo>
                        <a:lnTo>
                          <a:pt x="217029" y="849948"/>
                        </a:lnTo>
                        <a:lnTo>
                          <a:pt x="216077" y="834073"/>
                        </a:lnTo>
                        <a:lnTo>
                          <a:pt x="215125" y="817880"/>
                        </a:lnTo>
                        <a:lnTo>
                          <a:pt x="214808" y="801688"/>
                        </a:lnTo>
                        <a:lnTo>
                          <a:pt x="59334" y="801688"/>
                        </a:lnTo>
                        <a:close/>
                        <a:moveTo>
                          <a:pt x="1734820" y="720725"/>
                        </a:moveTo>
                        <a:lnTo>
                          <a:pt x="1735138" y="764540"/>
                        </a:lnTo>
                        <a:lnTo>
                          <a:pt x="1735138" y="861378"/>
                        </a:lnTo>
                        <a:lnTo>
                          <a:pt x="1735138" y="913765"/>
                        </a:lnTo>
                        <a:lnTo>
                          <a:pt x="1734503" y="960120"/>
                        </a:lnTo>
                        <a:lnTo>
                          <a:pt x="1734185" y="979488"/>
                        </a:lnTo>
                        <a:lnTo>
                          <a:pt x="1733549" y="994728"/>
                        </a:lnTo>
                        <a:lnTo>
                          <a:pt x="1732914" y="1005840"/>
                        </a:lnTo>
                        <a:lnTo>
                          <a:pt x="1732596" y="1009333"/>
                        </a:lnTo>
                        <a:lnTo>
                          <a:pt x="1732278" y="1011238"/>
                        </a:lnTo>
                        <a:lnTo>
                          <a:pt x="1731642" y="1011873"/>
                        </a:lnTo>
                        <a:lnTo>
                          <a:pt x="1730689" y="1012190"/>
                        </a:lnTo>
                        <a:lnTo>
                          <a:pt x="1727511" y="1013143"/>
                        </a:lnTo>
                        <a:lnTo>
                          <a:pt x="1722744" y="1014095"/>
                        </a:lnTo>
                        <a:lnTo>
                          <a:pt x="1716071" y="1014730"/>
                        </a:lnTo>
                        <a:lnTo>
                          <a:pt x="1708443" y="1015365"/>
                        </a:lnTo>
                        <a:lnTo>
                          <a:pt x="1698910" y="1015683"/>
                        </a:lnTo>
                        <a:lnTo>
                          <a:pt x="1676982" y="1016000"/>
                        </a:lnTo>
                        <a:lnTo>
                          <a:pt x="1650923" y="1016000"/>
                        </a:lnTo>
                        <a:lnTo>
                          <a:pt x="1622321" y="1015683"/>
                        </a:lnTo>
                        <a:lnTo>
                          <a:pt x="1591496" y="1014730"/>
                        </a:lnTo>
                        <a:lnTo>
                          <a:pt x="1559716" y="1013778"/>
                        </a:lnTo>
                        <a:lnTo>
                          <a:pt x="1497746" y="1011555"/>
                        </a:lnTo>
                        <a:lnTo>
                          <a:pt x="1443404" y="1009333"/>
                        </a:lnTo>
                        <a:lnTo>
                          <a:pt x="1390650" y="1006793"/>
                        </a:lnTo>
                        <a:lnTo>
                          <a:pt x="1438319" y="1005205"/>
                        </a:lnTo>
                        <a:lnTo>
                          <a:pt x="1487259" y="1003300"/>
                        </a:lnTo>
                        <a:lnTo>
                          <a:pt x="1543509" y="1000443"/>
                        </a:lnTo>
                        <a:lnTo>
                          <a:pt x="1572428" y="998538"/>
                        </a:lnTo>
                        <a:lnTo>
                          <a:pt x="1600394" y="996633"/>
                        </a:lnTo>
                        <a:lnTo>
                          <a:pt x="1626771" y="994410"/>
                        </a:lnTo>
                        <a:lnTo>
                          <a:pt x="1650605" y="992188"/>
                        </a:lnTo>
                        <a:lnTo>
                          <a:pt x="1671262" y="989648"/>
                        </a:lnTo>
                        <a:lnTo>
                          <a:pt x="1679842" y="988378"/>
                        </a:lnTo>
                        <a:lnTo>
                          <a:pt x="1687787" y="986790"/>
                        </a:lnTo>
                        <a:lnTo>
                          <a:pt x="1693825" y="985520"/>
                        </a:lnTo>
                        <a:lnTo>
                          <a:pt x="1698592" y="983933"/>
                        </a:lnTo>
                        <a:lnTo>
                          <a:pt x="1702088" y="982028"/>
                        </a:lnTo>
                        <a:lnTo>
                          <a:pt x="1703359" y="981075"/>
                        </a:lnTo>
                        <a:lnTo>
                          <a:pt x="1704312" y="980440"/>
                        </a:lnTo>
                        <a:lnTo>
                          <a:pt x="1705266" y="978218"/>
                        </a:lnTo>
                        <a:lnTo>
                          <a:pt x="1706219" y="974725"/>
                        </a:lnTo>
                        <a:lnTo>
                          <a:pt x="1707490" y="969963"/>
                        </a:lnTo>
                        <a:lnTo>
                          <a:pt x="1708443" y="963930"/>
                        </a:lnTo>
                        <a:lnTo>
                          <a:pt x="1710986" y="949960"/>
                        </a:lnTo>
                        <a:lnTo>
                          <a:pt x="1713528" y="932498"/>
                        </a:lnTo>
                        <a:lnTo>
                          <a:pt x="1716071" y="912178"/>
                        </a:lnTo>
                        <a:lnTo>
                          <a:pt x="1718613" y="890270"/>
                        </a:lnTo>
                        <a:lnTo>
                          <a:pt x="1723698" y="844233"/>
                        </a:lnTo>
                        <a:lnTo>
                          <a:pt x="1728147" y="798513"/>
                        </a:lnTo>
                        <a:lnTo>
                          <a:pt x="1731642" y="759143"/>
                        </a:lnTo>
                        <a:lnTo>
                          <a:pt x="1734820" y="720725"/>
                        </a:lnTo>
                        <a:close/>
                        <a:moveTo>
                          <a:pt x="519410" y="561340"/>
                        </a:moveTo>
                        <a:lnTo>
                          <a:pt x="516871" y="583565"/>
                        </a:lnTo>
                        <a:lnTo>
                          <a:pt x="514650" y="605473"/>
                        </a:lnTo>
                        <a:lnTo>
                          <a:pt x="512746" y="627698"/>
                        </a:lnTo>
                        <a:lnTo>
                          <a:pt x="510843" y="650240"/>
                        </a:lnTo>
                        <a:lnTo>
                          <a:pt x="509573" y="673100"/>
                        </a:lnTo>
                        <a:lnTo>
                          <a:pt x="508622" y="695960"/>
                        </a:lnTo>
                        <a:lnTo>
                          <a:pt x="507670" y="719138"/>
                        </a:lnTo>
                        <a:lnTo>
                          <a:pt x="507352" y="742950"/>
                        </a:lnTo>
                        <a:lnTo>
                          <a:pt x="742467" y="742950"/>
                        </a:lnTo>
                        <a:lnTo>
                          <a:pt x="742467" y="578485"/>
                        </a:lnTo>
                        <a:lnTo>
                          <a:pt x="713276" y="577850"/>
                        </a:lnTo>
                        <a:lnTo>
                          <a:pt x="684720" y="576580"/>
                        </a:lnTo>
                        <a:lnTo>
                          <a:pt x="656163" y="575310"/>
                        </a:lnTo>
                        <a:lnTo>
                          <a:pt x="627924" y="573405"/>
                        </a:lnTo>
                        <a:lnTo>
                          <a:pt x="600319" y="570865"/>
                        </a:lnTo>
                        <a:lnTo>
                          <a:pt x="573032" y="568325"/>
                        </a:lnTo>
                        <a:lnTo>
                          <a:pt x="546062" y="564833"/>
                        </a:lnTo>
                        <a:lnTo>
                          <a:pt x="519410" y="561340"/>
                        </a:lnTo>
                        <a:close/>
                        <a:moveTo>
                          <a:pt x="1074474" y="554038"/>
                        </a:moveTo>
                        <a:lnTo>
                          <a:pt x="1100533" y="554038"/>
                        </a:lnTo>
                        <a:lnTo>
                          <a:pt x="1129135" y="554356"/>
                        </a:lnTo>
                        <a:lnTo>
                          <a:pt x="1159961" y="555308"/>
                        </a:lnTo>
                        <a:lnTo>
                          <a:pt x="1191422" y="556261"/>
                        </a:lnTo>
                        <a:lnTo>
                          <a:pt x="1253392" y="558483"/>
                        </a:lnTo>
                        <a:lnTo>
                          <a:pt x="1307734" y="560706"/>
                        </a:lnTo>
                        <a:lnTo>
                          <a:pt x="1360488" y="563246"/>
                        </a:lnTo>
                        <a:lnTo>
                          <a:pt x="1313137" y="564833"/>
                        </a:lnTo>
                        <a:lnTo>
                          <a:pt x="1264197" y="567056"/>
                        </a:lnTo>
                        <a:lnTo>
                          <a:pt x="1207947" y="569913"/>
                        </a:lnTo>
                        <a:lnTo>
                          <a:pt x="1179028" y="571501"/>
                        </a:lnTo>
                        <a:lnTo>
                          <a:pt x="1150745" y="573406"/>
                        </a:lnTo>
                        <a:lnTo>
                          <a:pt x="1124685" y="575628"/>
                        </a:lnTo>
                        <a:lnTo>
                          <a:pt x="1100851" y="577851"/>
                        </a:lnTo>
                        <a:lnTo>
                          <a:pt x="1079877" y="580391"/>
                        </a:lnTo>
                        <a:lnTo>
                          <a:pt x="1071296" y="581661"/>
                        </a:lnTo>
                        <a:lnTo>
                          <a:pt x="1063669" y="583248"/>
                        </a:lnTo>
                        <a:lnTo>
                          <a:pt x="1057313" y="584836"/>
                        </a:lnTo>
                        <a:lnTo>
                          <a:pt x="1052546" y="586423"/>
                        </a:lnTo>
                        <a:lnTo>
                          <a:pt x="1049051" y="588011"/>
                        </a:lnTo>
                        <a:lnTo>
                          <a:pt x="1048097" y="588963"/>
                        </a:lnTo>
                        <a:lnTo>
                          <a:pt x="1046826" y="589598"/>
                        </a:lnTo>
                        <a:lnTo>
                          <a:pt x="1045873" y="591821"/>
                        </a:lnTo>
                        <a:lnTo>
                          <a:pt x="1044919" y="595313"/>
                        </a:lnTo>
                        <a:lnTo>
                          <a:pt x="1042695" y="606108"/>
                        </a:lnTo>
                        <a:lnTo>
                          <a:pt x="1040152" y="620396"/>
                        </a:lnTo>
                        <a:lnTo>
                          <a:pt x="1037610" y="637858"/>
                        </a:lnTo>
                        <a:lnTo>
                          <a:pt x="1035386" y="657861"/>
                        </a:lnTo>
                        <a:lnTo>
                          <a:pt x="1032843" y="679768"/>
                        </a:lnTo>
                        <a:lnTo>
                          <a:pt x="1027441" y="726123"/>
                        </a:lnTo>
                        <a:lnTo>
                          <a:pt x="1022992" y="771526"/>
                        </a:lnTo>
                        <a:lnTo>
                          <a:pt x="1019496" y="811213"/>
                        </a:lnTo>
                        <a:lnTo>
                          <a:pt x="1016318" y="849313"/>
                        </a:lnTo>
                        <a:lnTo>
                          <a:pt x="1016000" y="805498"/>
                        </a:lnTo>
                        <a:lnTo>
                          <a:pt x="1016000" y="708978"/>
                        </a:lnTo>
                        <a:lnTo>
                          <a:pt x="1016318" y="656591"/>
                        </a:lnTo>
                        <a:lnTo>
                          <a:pt x="1016636" y="609918"/>
                        </a:lnTo>
                        <a:lnTo>
                          <a:pt x="1017271" y="590551"/>
                        </a:lnTo>
                        <a:lnTo>
                          <a:pt x="1017589" y="575311"/>
                        </a:lnTo>
                        <a:lnTo>
                          <a:pt x="1018225" y="564198"/>
                        </a:lnTo>
                        <a:lnTo>
                          <a:pt x="1018860" y="560706"/>
                        </a:lnTo>
                        <a:lnTo>
                          <a:pt x="1019178" y="558801"/>
                        </a:lnTo>
                        <a:lnTo>
                          <a:pt x="1019496" y="558166"/>
                        </a:lnTo>
                        <a:lnTo>
                          <a:pt x="1020449" y="557848"/>
                        </a:lnTo>
                        <a:lnTo>
                          <a:pt x="1023627" y="556896"/>
                        </a:lnTo>
                        <a:lnTo>
                          <a:pt x="1028394" y="555943"/>
                        </a:lnTo>
                        <a:lnTo>
                          <a:pt x="1035068" y="555308"/>
                        </a:lnTo>
                        <a:lnTo>
                          <a:pt x="1043013" y="554673"/>
                        </a:lnTo>
                        <a:lnTo>
                          <a:pt x="1052546" y="554356"/>
                        </a:lnTo>
                        <a:lnTo>
                          <a:pt x="1074474" y="554038"/>
                        </a:lnTo>
                        <a:close/>
                        <a:moveTo>
                          <a:pt x="995680" y="516891"/>
                        </a:moveTo>
                        <a:lnTo>
                          <a:pt x="992187" y="517208"/>
                        </a:lnTo>
                        <a:lnTo>
                          <a:pt x="989330" y="518161"/>
                        </a:lnTo>
                        <a:lnTo>
                          <a:pt x="986790" y="519748"/>
                        </a:lnTo>
                        <a:lnTo>
                          <a:pt x="984567" y="521971"/>
                        </a:lnTo>
                        <a:lnTo>
                          <a:pt x="982662" y="524511"/>
                        </a:lnTo>
                        <a:lnTo>
                          <a:pt x="981075" y="527368"/>
                        </a:lnTo>
                        <a:lnTo>
                          <a:pt x="980440" y="530543"/>
                        </a:lnTo>
                        <a:lnTo>
                          <a:pt x="980122" y="534353"/>
                        </a:lnTo>
                        <a:lnTo>
                          <a:pt x="980122" y="1036638"/>
                        </a:lnTo>
                        <a:lnTo>
                          <a:pt x="980440" y="1040131"/>
                        </a:lnTo>
                        <a:lnTo>
                          <a:pt x="981075" y="1043306"/>
                        </a:lnTo>
                        <a:lnTo>
                          <a:pt x="982662" y="1046163"/>
                        </a:lnTo>
                        <a:lnTo>
                          <a:pt x="984567" y="1048703"/>
                        </a:lnTo>
                        <a:lnTo>
                          <a:pt x="986790" y="1050926"/>
                        </a:lnTo>
                        <a:lnTo>
                          <a:pt x="989330" y="1052196"/>
                        </a:lnTo>
                        <a:lnTo>
                          <a:pt x="992187" y="1053783"/>
                        </a:lnTo>
                        <a:lnTo>
                          <a:pt x="995680" y="1054101"/>
                        </a:lnTo>
                        <a:lnTo>
                          <a:pt x="1752918" y="1054101"/>
                        </a:lnTo>
                        <a:lnTo>
                          <a:pt x="1756093" y="1053783"/>
                        </a:lnTo>
                        <a:lnTo>
                          <a:pt x="1759268" y="1052196"/>
                        </a:lnTo>
                        <a:lnTo>
                          <a:pt x="1761808" y="1050926"/>
                        </a:lnTo>
                        <a:lnTo>
                          <a:pt x="1764030" y="1048703"/>
                        </a:lnTo>
                        <a:lnTo>
                          <a:pt x="1765935" y="1046163"/>
                        </a:lnTo>
                        <a:lnTo>
                          <a:pt x="1767205" y="1043306"/>
                        </a:lnTo>
                        <a:lnTo>
                          <a:pt x="1768158" y="1040131"/>
                        </a:lnTo>
                        <a:lnTo>
                          <a:pt x="1768475" y="1036638"/>
                        </a:lnTo>
                        <a:lnTo>
                          <a:pt x="1768475" y="534353"/>
                        </a:lnTo>
                        <a:lnTo>
                          <a:pt x="1768158" y="530543"/>
                        </a:lnTo>
                        <a:lnTo>
                          <a:pt x="1767205" y="527368"/>
                        </a:lnTo>
                        <a:lnTo>
                          <a:pt x="1765935" y="524511"/>
                        </a:lnTo>
                        <a:lnTo>
                          <a:pt x="1764030" y="521971"/>
                        </a:lnTo>
                        <a:lnTo>
                          <a:pt x="1761808" y="519748"/>
                        </a:lnTo>
                        <a:lnTo>
                          <a:pt x="1759268" y="518161"/>
                        </a:lnTo>
                        <a:lnTo>
                          <a:pt x="1756093" y="517208"/>
                        </a:lnTo>
                        <a:lnTo>
                          <a:pt x="1752918" y="516891"/>
                        </a:lnTo>
                        <a:lnTo>
                          <a:pt x="995680" y="516891"/>
                        </a:lnTo>
                        <a:close/>
                        <a:moveTo>
                          <a:pt x="306823" y="515303"/>
                        </a:moveTo>
                        <a:lnTo>
                          <a:pt x="303015" y="528320"/>
                        </a:lnTo>
                        <a:lnTo>
                          <a:pt x="299842" y="541973"/>
                        </a:lnTo>
                        <a:lnTo>
                          <a:pt x="296670" y="555625"/>
                        </a:lnTo>
                        <a:lnTo>
                          <a:pt x="293814" y="569595"/>
                        </a:lnTo>
                        <a:lnTo>
                          <a:pt x="290958" y="583565"/>
                        </a:lnTo>
                        <a:lnTo>
                          <a:pt x="288420" y="597218"/>
                        </a:lnTo>
                        <a:lnTo>
                          <a:pt x="285882" y="611505"/>
                        </a:lnTo>
                        <a:lnTo>
                          <a:pt x="283660" y="625793"/>
                        </a:lnTo>
                        <a:lnTo>
                          <a:pt x="281757" y="640080"/>
                        </a:lnTo>
                        <a:lnTo>
                          <a:pt x="280170" y="654368"/>
                        </a:lnTo>
                        <a:lnTo>
                          <a:pt x="278584" y="668655"/>
                        </a:lnTo>
                        <a:lnTo>
                          <a:pt x="276997" y="683260"/>
                        </a:lnTo>
                        <a:lnTo>
                          <a:pt x="276045" y="698183"/>
                        </a:lnTo>
                        <a:lnTo>
                          <a:pt x="275094" y="713105"/>
                        </a:lnTo>
                        <a:lnTo>
                          <a:pt x="274142" y="728028"/>
                        </a:lnTo>
                        <a:lnTo>
                          <a:pt x="273824" y="742950"/>
                        </a:lnTo>
                        <a:lnTo>
                          <a:pt x="448336" y="742950"/>
                        </a:lnTo>
                        <a:lnTo>
                          <a:pt x="448970" y="718185"/>
                        </a:lnTo>
                        <a:lnTo>
                          <a:pt x="449922" y="693738"/>
                        </a:lnTo>
                        <a:lnTo>
                          <a:pt x="450874" y="669290"/>
                        </a:lnTo>
                        <a:lnTo>
                          <a:pt x="452461" y="645478"/>
                        </a:lnTo>
                        <a:lnTo>
                          <a:pt x="454047" y="621983"/>
                        </a:lnTo>
                        <a:lnTo>
                          <a:pt x="456268" y="598170"/>
                        </a:lnTo>
                        <a:lnTo>
                          <a:pt x="458489" y="574993"/>
                        </a:lnTo>
                        <a:lnTo>
                          <a:pt x="461345" y="552450"/>
                        </a:lnTo>
                        <a:lnTo>
                          <a:pt x="432154" y="546418"/>
                        </a:lnTo>
                        <a:lnTo>
                          <a:pt x="403597" y="540703"/>
                        </a:lnTo>
                        <a:lnTo>
                          <a:pt x="376310" y="534353"/>
                        </a:lnTo>
                        <a:lnTo>
                          <a:pt x="349023" y="527368"/>
                        </a:lnTo>
                        <a:lnTo>
                          <a:pt x="327764" y="521335"/>
                        </a:lnTo>
                        <a:lnTo>
                          <a:pt x="306823" y="515303"/>
                        </a:lnTo>
                        <a:close/>
                        <a:moveTo>
                          <a:pt x="956945" y="477838"/>
                        </a:moveTo>
                        <a:lnTo>
                          <a:pt x="958532" y="477838"/>
                        </a:lnTo>
                        <a:lnTo>
                          <a:pt x="1789748" y="477838"/>
                        </a:lnTo>
                        <a:lnTo>
                          <a:pt x="1791653" y="477838"/>
                        </a:lnTo>
                        <a:lnTo>
                          <a:pt x="1793240" y="478156"/>
                        </a:lnTo>
                        <a:lnTo>
                          <a:pt x="1796415" y="479743"/>
                        </a:lnTo>
                        <a:lnTo>
                          <a:pt x="1799273" y="481648"/>
                        </a:lnTo>
                        <a:lnTo>
                          <a:pt x="1801813" y="483871"/>
                        </a:lnTo>
                        <a:lnTo>
                          <a:pt x="1803718" y="486728"/>
                        </a:lnTo>
                        <a:lnTo>
                          <a:pt x="1805305" y="490221"/>
                        </a:lnTo>
                        <a:lnTo>
                          <a:pt x="1806258" y="493713"/>
                        </a:lnTo>
                        <a:lnTo>
                          <a:pt x="1806575" y="498158"/>
                        </a:lnTo>
                        <a:lnTo>
                          <a:pt x="1806575" y="1074103"/>
                        </a:lnTo>
                        <a:lnTo>
                          <a:pt x="1806258" y="1077913"/>
                        </a:lnTo>
                        <a:lnTo>
                          <a:pt x="1805305" y="1081406"/>
                        </a:lnTo>
                        <a:lnTo>
                          <a:pt x="1803718" y="1084898"/>
                        </a:lnTo>
                        <a:lnTo>
                          <a:pt x="1801813" y="1088073"/>
                        </a:lnTo>
                        <a:lnTo>
                          <a:pt x="1799273" y="1090613"/>
                        </a:lnTo>
                        <a:lnTo>
                          <a:pt x="1796415" y="1092201"/>
                        </a:lnTo>
                        <a:lnTo>
                          <a:pt x="1793240" y="1093471"/>
                        </a:lnTo>
                        <a:lnTo>
                          <a:pt x="1791653" y="1093788"/>
                        </a:lnTo>
                        <a:lnTo>
                          <a:pt x="1789748" y="1093788"/>
                        </a:lnTo>
                        <a:lnTo>
                          <a:pt x="958532" y="1093788"/>
                        </a:lnTo>
                        <a:lnTo>
                          <a:pt x="956945" y="1093788"/>
                        </a:lnTo>
                        <a:lnTo>
                          <a:pt x="955040" y="1093471"/>
                        </a:lnTo>
                        <a:lnTo>
                          <a:pt x="951865" y="1092201"/>
                        </a:lnTo>
                        <a:lnTo>
                          <a:pt x="949325" y="1090613"/>
                        </a:lnTo>
                        <a:lnTo>
                          <a:pt x="946785" y="1088073"/>
                        </a:lnTo>
                        <a:lnTo>
                          <a:pt x="944562" y="1084898"/>
                        </a:lnTo>
                        <a:lnTo>
                          <a:pt x="942657" y="1081406"/>
                        </a:lnTo>
                        <a:lnTo>
                          <a:pt x="941705" y="1077913"/>
                        </a:lnTo>
                        <a:lnTo>
                          <a:pt x="941387" y="1074103"/>
                        </a:lnTo>
                        <a:lnTo>
                          <a:pt x="941387" y="498158"/>
                        </a:lnTo>
                        <a:lnTo>
                          <a:pt x="941705" y="493713"/>
                        </a:lnTo>
                        <a:lnTo>
                          <a:pt x="942657" y="490221"/>
                        </a:lnTo>
                        <a:lnTo>
                          <a:pt x="944562" y="486728"/>
                        </a:lnTo>
                        <a:lnTo>
                          <a:pt x="946785" y="483871"/>
                        </a:lnTo>
                        <a:lnTo>
                          <a:pt x="949325" y="481648"/>
                        </a:lnTo>
                        <a:lnTo>
                          <a:pt x="951865" y="479743"/>
                        </a:lnTo>
                        <a:lnTo>
                          <a:pt x="955040" y="478156"/>
                        </a:lnTo>
                        <a:lnTo>
                          <a:pt x="956945" y="477838"/>
                        </a:lnTo>
                        <a:close/>
                        <a:moveTo>
                          <a:pt x="138975" y="443230"/>
                        </a:moveTo>
                        <a:lnTo>
                          <a:pt x="130408" y="460375"/>
                        </a:lnTo>
                        <a:lnTo>
                          <a:pt x="122475" y="477838"/>
                        </a:lnTo>
                        <a:lnTo>
                          <a:pt x="114860" y="495300"/>
                        </a:lnTo>
                        <a:lnTo>
                          <a:pt x="107245" y="513080"/>
                        </a:lnTo>
                        <a:lnTo>
                          <a:pt x="100899" y="531178"/>
                        </a:lnTo>
                        <a:lnTo>
                          <a:pt x="94236" y="549593"/>
                        </a:lnTo>
                        <a:lnTo>
                          <a:pt x="88525" y="568008"/>
                        </a:lnTo>
                        <a:lnTo>
                          <a:pt x="83448" y="586740"/>
                        </a:lnTo>
                        <a:lnTo>
                          <a:pt x="78372" y="605473"/>
                        </a:lnTo>
                        <a:lnTo>
                          <a:pt x="74247" y="624523"/>
                        </a:lnTo>
                        <a:lnTo>
                          <a:pt x="70439" y="643890"/>
                        </a:lnTo>
                        <a:lnTo>
                          <a:pt x="67266" y="663258"/>
                        </a:lnTo>
                        <a:lnTo>
                          <a:pt x="64411" y="682943"/>
                        </a:lnTo>
                        <a:lnTo>
                          <a:pt x="62507" y="702628"/>
                        </a:lnTo>
                        <a:lnTo>
                          <a:pt x="60286" y="722948"/>
                        </a:lnTo>
                        <a:lnTo>
                          <a:pt x="59334" y="742950"/>
                        </a:lnTo>
                        <a:lnTo>
                          <a:pt x="214808" y="742950"/>
                        </a:lnTo>
                        <a:lnTo>
                          <a:pt x="215125" y="726758"/>
                        </a:lnTo>
                        <a:lnTo>
                          <a:pt x="216077" y="710565"/>
                        </a:lnTo>
                        <a:lnTo>
                          <a:pt x="217029" y="694373"/>
                        </a:lnTo>
                        <a:lnTo>
                          <a:pt x="218615" y="678498"/>
                        </a:lnTo>
                        <a:lnTo>
                          <a:pt x="220202" y="662623"/>
                        </a:lnTo>
                        <a:lnTo>
                          <a:pt x="221788" y="647065"/>
                        </a:lnTo>
                        <a:lnTo>
                          <a:pt x="223692" y="631190"/>
                        </a:lnTo>
                        <a:lnTo>
                          <a:pt x="225913" y="615950"/>
                        </a:lnTo>
                        <a:lnTo>
                          <a:pt x="228134" y="600710"/>
                        </a:lnTo>
                        <a:lnTo>
                          <a:pt x="230672" y="585470"/>
                        </a:lnTo>
                        <a:lnTo>
                          <a:pt x="233528" y="570230"/>
                        </a:lnTo>
                        <a:lnTo>
                          <a:pt x="236701" y="554990"/>
                        </a:lnTo>
                        <a:lnTo>
                          <a:pt x="239874" y="540068"/>
                        </a:lnTo>
                        <a:lnTo>
                          <a:pt x="243364" y="525145"/>
                        </a:lnTo>
                        <a:lnTo>
                          <a:pt x="247172" y="510540"/>
                        </a:lnTo>
                        <a:lnTo>
                          <a:pt x="250979" y="496253"/>
                        </a:lnTo>
                        <a:lnTo>
                          <a:pt x="235749" y="490220"/>
                        </a:lnTo>
                        <a:lnTo>
                          <a:pt x="220519" y="484188"/>
                        </a:lnTo>
                        <a:lnTo>
                          <a:pt x="205924" y="477520"/>
                        </a:lnTo>
                        <a:lnTo>
                          <a:pt x="191645" y="471170"/>
                        </a:lnTo>
                        <a:lnTo>
                          <a:pt x="177684" y="464820"/>
                        </a:lnTo>
                        <a:lnTo>
                          <a:pt x="164358" y="457518"/>
                        </a:lnTo>
                        <a:lnTo>
                          <a:pt x="151666" y="450850"/>
                        </a:lnTo>
                        <a:lnTo>
                          <a:pt x="138975" y="443230"/>
                        </a:lnTo>
                        <a:close/>
                        <a:moveTo>
                          <a:pt x="577792" y="294005"/>
                        </a:moveTo>
                        <a:lnTo>
                          <a:pt x="570177" y="317500"/>
                        </a:lnTo>
                        <a:lnTo>
                          <a:pt x="562562" y="341630"/>
                        </a:lnTo>
                        <a:lnTo>
                          <a:pt x="555581" y="366713"/>
                        </a:lnTo>
                        <a:lnTo>
                          <a:pt x="549235" y="392748"/>
                        </a:lnTo>
                        <a:lnTo>
                          <a:pt x="542889" y="419100"/>
                        </a:lnTo>
                        <a:lnTo>
                          <a:pt x="537495" y="446405"/>
                        </a:lnTo>
                        <a:lnTo>
                          <a:pt x="532101" y="474345"/>
                        </a:lnTo>
                        <a:lnTo>
                          <a:pt x="527342" y="503238"/>
                        </a:lnTo>
                        <a:lnTo>
                          <a:pt x="553043" y="506413"/>
                        </a:lnTo>
                        <a:lnTo>
                          <a:pt x="578743" y="509588"/>
                        </a:lnTo>
                        <a:lnTo>
                          <a:pt x="605396" y="512128"/>
                        </a:lnTo>
                        <a:lnTo>
                          <a:pt x="631731" y="514668"/>
                        </a:lnTo>
                        <a:lnTo>
                          <a:pt x="659019" y="516573"/>
                        </a:lnTo>
                        <a:lnTo>
                          <a:pt x="686623" y="517843"/>
                        </a:lnTo>
                        <a:lnTo>
                          <a:pt x="714228" y="519113"/>
                        </a:lnTo>
                        <a:lnTo>
                          <a:pt x="742467" y="519748"/>
                        </a:lnTo>
                        <a:lnTo>
                          <a:pt x="742467" y="303848"/>
                        </a:lnTo>
                        <a:lnTo>
                          <a:pt x="721208" y="303213"/>
                        </a:lnTo>
                        <a:lnTo>
                          <a:pt x="699950" y="302578"/>
                        </a:lnTo>
                        <a:lnTo>
                          <a:pt x="679326" y="301625"/>
                        </a:lnTo>
                        <a:lnTo>
                          <a:pt x="658701" y="300673"/>
                        </a:lnTo>
                        <a:lnTo>
                          <a:pt x="638077" y="299403"/>
                        </a:lnTo>
                        <a:lnTo>
                          <a:pt x="618088" y="297815"/>
                        </a:lnTo>
                        <a:lnTo>
                          <a:pt x="597464" y="295910"/>
                        </a:lnTo>
                        <a:lnTo>
                          <a:pt x="577792" y="294005"/>
                        </a:lnTo>
                        <a:close/>
                        <a:moveTo>
                          <a:pt x="418510" y="269240"/>
                        </a:moveTo>
                        <a:lnTo>
                          <a:pt x="411530" y="279718"/>
                        </a:lnTo>
                        <a:lnTo>
                          <a:pt x="404549" y="290513"/>
                        </a:lnTo>
                        <a:lnTo>
                          <a:pt x="397886" y="300990"/>
                        </a:lnTo>
                        <a:lnTo>
                          <a:pt x="391223" y="312103"/>
                        </a:lnTo>
                        <a:lnTo>
                          <a:pt x="384560" y="323533"/>
                        </a:lnTo>
                        <a:lnTo>
                          <a:pt x="378531" y="334645"/>
                        </a:lnTo>
                        <a:lnTo>
                          <a:pt x="371868" y="346393"/>
                        </a:lnTo>
                        <a:lnTo>
                          <a:pt x="366157" y="358458"/>
                        </a:lnTo>
                        <a:lnTo>
                          <a:pt x="360446" y="370205"/>
                        </a:lnTo>
                        <a:lnTo>
                          <a:pt x="354417" y="382270"/>
                        </a:lnTo>
                        <a:lnTo>
                          <a:pt x="349023" y="394653"/>
                        </a:lnTo>
                        <a:lnTo>
                          <a:pt x="343946" y="407035"/>
                        </a:lnTo>
                        <a:lnTo>
                          <a:pt x="338870" y="419735"/>
                        </a:lnTo>
                        <a:lnTo>
                          <a:pt x="333476" y="432753"/>
                        </a:lnTo>
                        <a:lnTo>
                          <a:pt x="328716" y="445770"/>
                        </a:lnTo>
                        <a:lnTo>
                          <a:pt x="324274" y="458788"/>
                        </a:lnTo>
                        <a:lnTo>
                          <a:pt x="341091" y="463868"/>
                        </a:lnTo>
                        <a:lnTo>
                          <a:pt x="358224" y="468948"/>
                        </a:lnTo>
                        <a:lnTo>
                          <a:pt x="375993" y="473393"/>
                        </a:lnTo>
                        <a:lnTo>
                          <a:pt x="393761" y="477838"/>
                        </a:lnTo>
                        <a:lnTo>
                          <a:pt x="412164" y="482283"/>
                        </a:lnTo>
                        <a:lnTo>
                          <a:pt x="430885" y="486410"/>
                        </a:lnTo>
                        <a:lnTo>
                          <a:pt x="449922" y="490220"/>
                        </a:lnTo>
                        <a:lnTo>
                          <a:pt x="469277" y="493713"/>
                        </a:lnTo>
                        <a:lnTo>
                          <a:pt x="472133" y="474663"/>
                        </a:lnTo>
                        <a:lnTo>
                          <a:pt x="475623" y="455930"/>
                        </a:lnTo>
                        <a:lnTo>
                          <a:pt x="479113" y="437515"/>
                        </a:lnTo>
                        <a:lnTo>
                          <a:pt x="482921" y="419418"/>
                        </a:lnTo>
                        <a:lnTo>
                          <a:pt x="486728" y="401320"/>
                        </a:lnTo>
                        <a:lnTo>
                          <a:pt x="490536" y="383540"/>
                        </a:lnTo>
                        <a:lnTo>
                          <a:pt x="495295" y="366395"/>
                        </a:lnTo>
                        <a:lnTo>
                          <a:pt x="499420" y="349250"/>
                        </a:lnTo>
                        <a:lnTo>
                          <a:pt x="503862" y="333058"/>
                        </a:lnTo>
                        <a:lnTo>
                          <a:pt x="508304" y="317183"/>
                        </a:lnTo>
                        <a:lnTo>
                          <a:pt x="513381" y="301943"/>
                        </a:lnTo>
                        <a:lnTo>
                          <a:pt x="518140" y="286703"/>
                        </a:lnTo>
                        <a:lnTo>
                          <a:pt x="492440" y="282893"/>
                        </a:lnTo>
                        <a:lnTo>
                          <a:pt x="467691" y="278765"/>
                        </a:lnTo>
                        <a:lnTo>
                          <a:pt x="442942" y="274320"/>
                        </a:lnTo>
                        <a:lnTo>
                          <a:pt x="418510" y="269240"/>
                        </a:lnTo>
                        <a:close/>
                        <a:moveTo>
                          <a:pt x="299208" y="238125"/>
                        </a:moveTo>
                        <a:lnTo>
                          <a:pt x="283026" y="252730"/>
                        </a:lnTo>
                        <a:lnTo>
                          <a:pt x="275411" y="260033"/>
                        </a:lnTo>
                        <a:lnTo>
                          <a:pt x="267479" y="267653"/>
                        </a:lnTo>
                        <a:lnTo>
                          <a:pt x="253835" y="281940"/>
                        </a:lnTo>
                        <a:lnTo>
                          <a:pt x="240191" y="296863"/>
                        </a:lnTo>
                        <a:lnTo>
                          <a:pt x="227182" y="311785"/>
                        </a:lnTo>
                        <a:lnTo>
                          <a:pt x="214490" y="327343"/>
                        </a:lnTo>
                        <a:lnTo>
                          <a:pt x="202433" y="343218"/>
                        </a:lnTo>
                        <a:lnTo>
                          <a:pt x="190376" y="359093"/>
                        </a:lnTo>
                        <a:lnTo>
                          <a:pt x="178954" y="375603"/>
                        </a:lnTo>
                        <a:lnTo>
                          <a:pt x="168483" y="392430"/>
                        </a:lnTo>
                        <a:lnTo>
                          <a:pt x="178002" y="398145"/>
                        </a:lnTo>
                        <a:lnTo>
                          <a:pt x="188472" y="403860"/>
                        </a:lnTo>
                        <a:lnTo>
                          <a:pt x="198943" y="409575"/>
                        </a:lnTo>
                        <a:lnTo>
                          <a:pt x="210048" y="414973"/>
                        </a:lnTo>
                        <a:lnTo>
                          <a:pt x="221471" y="420053"/>
                        </a:lnTo>
                        <a:lnTo>
                          <a:pt x="232894" y="425450"/>
                        </a:lnTo>
                        <a:lnTo>
                          <a:pt x="245268" y="430848"/>
                        </a:lnTo>
                        <a:lnTo>
                          <a:pt x="257642" y="435610"/>
                        </a:lnTo>
                        <a:lnTo>
                          <a:pt x="268430" y="439738"/>
                        </a:lnTo>
                        <a:lnTo>
                          <a:pt x="277315" y="414655"/>
                        </a:lnTo>
                        <a:lnTo>
                          <a:pt x="287151" y="390208"/>
                        </a:lnTo>
                        <a:lnTo>
                          <a:pt x="297304" y="366078"/>
                        </a:lnTo>
                        <a:lnTo>
                          <a:pt x="302381" y="354330"/>
                        </a:lnTo>
                        <a:lnTo>
                          <a:pt x="308409" y="342900"/>
                        </a:lnTo>
                        <a:lnTo>
                          <a:pt x="313803" y="331153"/>
                        </a:lnTo>
                        <a:lnTo>
                          <a:pt x="319515" y="319723"/>
                        </a:lnTo>
                        <a:lnTo>
                          <a:pt x="325543" y="308610"/>
                        </a:lnTo>
                        <a:lnTo>
                          <a:pt x="331572" y="297498"/>
                        </a:lnTo>
                        <a:lnTo>
                          <a:pt x="337600" y="286703"/>
                        </a:lnTo>
                        <a:lnTo>
                          <a:pt x="344264" y="275908"/>
                        </a:lnTo>
                        <a:lnTo>
                          <a:pt x="350609" y="265430"/>
                        </a:lnTo>
                        <a:lnTo>
                          <a:pt x="357590" y="254953"/>
                        </a:lnTo>
                        <a:lnTo>
                          <a:pt x="349023" y="253048"/>
                        </a:lnTo>
                        <a:lnTo>
                          <a:pt x="323957" y="245745"/>
                        </a:lnTo>
                        <a:lnTo>
                          <a:pt x="299208" y="238125"/>
                        </a:lnTo>
                        <a:close/>
                        <a:moveTo>
                          <a:pt x="1081336" y="129223"/>
                        </a:moveTo>
                        <a:lnTo>
                          <a:pt x="1090538" y="137795"/>
                        </a:lnTo>
                        <a:lnTo>
                          <a:pt x="1099422" y="146368"/>
                        </a:lnTo>
                        <a:lnTo>
                          <a:pt x="1107989" y="155575"/>
                        </a:lnTo>
                        <a:lnTo>
                          <a:pt x="1116873" y="164465"/>
                        </a:lnTo>
                        <a:lnTo>
                          <a:pt x="1125123" y="173990"/>
                        </a:lnTo>
                        <a:lnTo>
                          <a:pt x="1133690" y="183833"/>
                        </a:lnTo>
                        <a:lnTo>
                          <a:pt x="1141622" y="193358"/>
                        </a:lnTo>
                        <a:lnTo>
                          <a:pt x="1149555" y="203518"/>
                        </a:lnTo>
                        <a:lnTo>
                          <a:pt x="1164467" y="199708"/>
                        </a:lnTo>
                        <a:lnTo>
                          <a:pt x="1179380" y="195898"/>
                        </a:lnTo>
                        <a:lnTo>
                          <a:pt x="1188899" y="193358"/>
                        </a:lnTo>
                        <a:lnTo>
                          <a:pt x="1175890" y="184468"/>
                        </a:lnTo>
                        <a:lnTo>
                          <a:pt x="1162881" y="175578"/>
                        </a:lnTo>
                        <a:lnTo>
                          <a:pt x="1149872" y="167323"/>
                        </a:lnTo>
                        <a:lnTo>
                          <a:pt x="1136863" y="159068"/>
                        </a:lnTo>
                        <a:lnTo>
                          <a:pt x="1123219" y="151130"/>
                        </a:lnTo>
                        <a:lnTo>
                          <a:pt x="1109258" y="143510"/>
                        </a:lnTo>
                        <a:lnTo>
                          <a:pt x="1095297" y="136208"/>
                        </a:lnTo>
                        <a:lnTo>
                          <a:pt x="1081336" y="129223"/>
                        </a:lnTo>
                        <a:close/>
                        <a:moveTo>
                          <a:pt x="462297" y="129223"/>
                        </a:moveTo>
                        <a:lnTo>
                          <a:pt x="448336" y="136208"/>
                        </a:lnTo>
                        <a:lnTo>
                          <a:pt x="434375" y="143510"/>
                        </a:lnTo>
                        <a:lnTo>
                          <a:pt x="420731" y="151130"/>
                        </a:lnTo>
                        <a:lnTo>
                          <a:pt x="407088" y="159068"/>
                        </a:lnTo>
                        <a:lnTo>
                          <a:pt x="394079" y="167323"/>
                        </a:lnTo>
                        <a:lnTo>
                          <a:pt x="380752" y="175578"/>
                        </a:lnTo>
                        <a:lnTo>
                          <a:pt x="367743" y="184468"/>
                        </a:lnTo>
                        <a:lnTo>
                          <a:pt x="355052" y="193358"/>
                        </a:lnTo>
                        <a:lnTo>
                          <a:pt x="374406" y="198438"/>
                        </a:lnTo>
                        <a:lnTo>
                          <a:pt x="394079" y="203518"/>
                        </a:lnTo>
                        <a:lnTo>
                          <a:pt x="402011" y="193358"/>
                        </a:lnTo>
                        <a:lnTo>
                          <a:pt x="410261" y="183833"/>
                        </a:lnTo>
                        <a:lnTo>
                          <a:pt x="418510" y="173990"/>
                        </a:lnTo>
                        <a:lnTo>
                          <a:pt x="427077" y="164465"/>
                        </a:lnTo>
                        <a:lnTo>
                          <a:pt x="435644" y="155575"/>
                        </a:lnTo>
                        <a:lnTo>
                          <a:pt x="444528" y="146368"/>
                        </a:lnTo>
                        <a:lnTo>
                          <a:pt x="453095" y="137795"/>
                        </a:lnTo>
                        <a:lnTo>
                          <a:pt x="462297" y="129223"/>
                        </a:lnTo>
                        <a:close/>
                        <a:moveTo>
                          <a:pt x="931891" y="96838"/>
                        </a:moveTo>
                        <a:lnTo>
                          <a:pt x="942045" y="110490"/>
                        </a:lnTo>
                        <a:lnTo>
                          <a:pt x="951881" y="125413"/>
                        </a:lnTo>
                        <a:lnTo>
                          <a:pt x="961717" y="140970"/>
                        </a:lnTo>
                        <a:lnTo>
                          <a:pt x="970918" y="157480"/>
                        </a:lnTo>
                        <a:lnTo>
                          <a:pt x="979803" y="174625"/>
                        </a:lnTo>
                        <a:lnTo>
                          <a:pt x="988369" y="192405"/>
                        </a:lnTo>
                        <a:lnTo>
                          <a:pt x="996936" y="210820"/>
                        </a:lnTo>
                        <a:lnTo>
                          <a:pt x="1004869" y="230188"/>
                        </a:lnTo>
                        <a:lnTo>
                          <a:pt x="1025176" y="227330"/>
                        </a:lnTo>
                        <a:lnTo>
                          <a:pt x="1045165" y="224155"/>
                        </a:lnTo>
                        <a:lnTo>
                          <a:pt x="1065472" y="220980"/>
                        </a:lnTo>
                        <a:lnTo>
                          <a:pt x="1084827" y="217170"/>
                        </a:lnTo>
                        <a:lnTo>
                          <a:pt x="1076260" y="207645"/>
                        </a:lnTo>
                        <a:lnTo>
                          <a:pt x="1067376" y="198120"/>
                        </a:lnTo>
                        <a:lnTo>
                          <a:pt x="1058491" y="188913"/>
                        </a:lnTo>
                        <a:lnTo>
                          <a:pt x="1049607" y="180023"/>
                        </a:lnTo>
                        <a:lnTo>
                          <a:pt x="1040406" y="171450"/>
                        </a:lnTo>
                        <a:lnTo>
                          <a:pt x="1031204" y="163195"/>
                        </a:lnTo>
                        <a:lnTo>
                          <a:pt x="1021685" y="155258"/>
                        </a:lnTo>
                        <a:lnTo>
                          <a:pt x="1011849" y="147320"/>
                        </a:lnTo>
                        <a:lnTo>
                          <a:pt x="1002648" y="140018"/>
                        </a:lnTo>
                        <a:lnTo>
                          <a:pt x="992494" y="133033"/>
                        </a:lnTo>
                        <a:lnTo>
                          <a:pt x="982975" y="126048"/>
                        </a:lnTo>
                        <a:lnTo>
                          <a:pt x="972822" y="119380"/>
                        </a:lnTo>
                        <a:lnTo>
                          <a:pt x="962986" y="113348"/>
                        </a:lnTo>
                        <a:lnTo>
                          <a:pt x="952515" y="107315"/>
                        </a:lnTo>
                        <a:lnTo>
                          <a:pt x="942045" y="101918"/>
                        </a:lnTo>
                        <a:lnTo>
                          <a:pt x="931891" y="96838"/>
                        </a:lnTo>
                        <a:close/>
                        <a:moveTo>
                          <a:pt x="611742" y="96838"/>
                        </a:moveTo>
                        <a:lnTo>
                          <a:pt x="601589" y="101918"/>
                        </a:lnTo>
                        <a:lnTo>
                          <a:pt x="591118" y="107315"/>
                        </a:lnTo>
                        <a:lnTo>
                          <a:pt x="580965" y="113348"/>
                        </a:lnTo>
                        <a:lnTo>
                          <a:pt x="570811" y="119698"/>
                        </a:lnTo>
                        <a:lnTo>
                          <a:pt x="560658" y="126048"/>
                        </a:lnTo>
                        <a:lnTo>
                          <a:pt x="551139" y="133033"/>
                        </a:lnTo>
                        <a:lnTo>
                          <a:pt x="540986" y="140018"/>
                        </a:lnTo>
                        <a:lnTo>
                          <a:pt x="531784" y="147320"/>
                        </a:lnTo>
                        <a:lnTo>
                          <a:pt x="521948" y="155258"/>
                        </a:lnTo>
                        <a:lnTo>
                          <a:pt x="512746" y="163195"/>
                        </a:lnTo>
                        <a:lnTo>
                          <a:pt x="503228" y="171450"/>
                        </a:lnTo>
                        <a:lnTo>
                          <a:pt x="494343" y="180023"/>
                        </a:lnTo>
                        <a:lnTo>
                          <a:pt x="485142" y="189230"/>
                        </a:lnTo>
                        <a:lnTo>
                          <a:pt x="476258" y="198120"/>
                        </a:lnTo>
                        <a:lnTo>
                          <a:pt x="467691" y="207645"/>
                        </a:lnTo>
                        <a:lnTo>
                          <a:pt x="458807" y="217170"/>
                        </a:lnTo>
                        <a:lnTo>
                          <a:pt x="478479" y="220980"/>
                        </a:lnTo>
                        <a:lnTo>
                          <a:pt x="498468" y="224155"/>
                        </a:lnTo>
                        <a:lnTo>
                          <a:pt x="518458" y="227330"/>
                        </a:lnTo>
                        <a:lnTo>
                          <a:pt x="538764" y="230188"/>
                        </a:lnTo>
                        <a:lnTo>
                          <a:pt x="547014" y="210820"/>
                        </a:lnTo>
                        <a:lnTo>
                          <a:pt x="555264" y="192405"/>
                        </a:lnTo>
                        <a:lnTo>
                          <a:pt x="564148" y="174625"/>
                        </a:lnTo>
                        <a:lnTo>
                          <a:pt x="573032" y="157480"/>
                        </a:lnTo>
                        <a:lnTo>
                          <a:pt x="582234" y="140970"/>
                        </a:lnTo>
                        <a:lnTo>
                          <a:pt x="591753" y="125413"/>
                        </a:lnTo>
                        <a:lnTo>
                          <a:pt x="601589" y="110490"/>
                        </a:lnTo>
                        <a:lnTo>
                          <a:pt x="611742" y="96838"/>
                        </a:lnTo>
                        <a:close/>
                        <a:moveTo>
                          <a:pt x="801166" y="63818"/>
                        </a:moveTo>
                        <a:lnTo>
                          <a:pt x="801166" y="245110"/>
                        </a:lnTo>
                        <a:lnTo>
                          <a:pt x="837655" y="244158"/>
                        </a:lnTo>
                        <a:lnTo>
                          <a:pt x="873509" y="242570"/>
                        </a:lnTo>
                        <a:lnTo>
                          <a:pt x="909363" y="240348"/>
                        </a:lnTo>
                        <a:lnTo>
                          <a:pt x="944266" y="237173"/>
                        </a:lnTo>
                        <a:lnTo>
                          <a:pt x="935064" y="216853"/>
                        </a:lnTo>
                        <a:lnTo>
                          <a:pt x="925545" y="197803"/>
                        </a:lnTo>
                        <a:lnTo>
                          <a:pt x="916027" y="179705"/>
                        </a:lnTo>
                        <a:lnTo>
                          <a:pt x="906190" y="162878"/>
                        </a:lnTo>
                        <a:lnTo>
                          <a:pt x="901114" y="155258"/>
                        </a:lnTo>
                        <a:lnTo>
                          <a:pt x="896037" y="147320"/>
                        </a:lnTo>
                        <a:lnTo>
                          <a:pt x="890960" y="140018"/>
                        </a:lnTo>
                        <a:lnTo>
                          <a:pt x="885884" y="133033"/>
                        </a:lnTo>
                        <a:lnTo>
                          <a:pt x="880807" y="126048"/>
                        </a:lnTo>
                        <a:lnTo>
                          <a:pt x="875730" y="119698"/>
                        </a:lnTo>
                        <a:lnTo>
                          <a:pt x="870019" y="113665"/>
                        </a:lnTo>
                        <a:lnTo>
                          <a:pt x="864942" y="107633"/>
                        </a:lnTo>
                        <a:lnTo>
                          <a:pt x="856693" y="99695"/>
                        </a:lnTo>
                        <a:lnTo>
                          <a:pt x="848760" y="92075"/>
                        </a:lnTo>
                        <a:lnTo>
                          <a:pt x="840828" y="85725"/>
                        </a:lnTo>
                        <a:lnTo>
                          <a:pt x="832896" y="79693"/>
                        </a:lnTo>
                        <a:lnTo>
                          <a:pt x="824963" y="74613"/>
                        </a:lnTo>
                        <a:lnTo>
                          <a:pt x="817031" y="70168"/>
                        </a:lnTo>
                        <a:lnTo>
                          <a:pt x="809099" y="66675"/>
                        </a:lnTo>
                        <a:lnTo>
                          <a:pt x="801166" y="63818"/>
                        </a:lnTo>
                        <a:close/>
                        <a:moveTo>
                          <a:pt x="742467" y="63818"/>
                        </a:moveTo>
                        <a:lnTo>
                          <a:pt x="734535" y="66675"/>
                        </a:lnTo>
                        <a:lnTo>
                          <a:pt x="726920" y="70168"/>
                        </a:lnTo>
                        <a:lnTo>
                          <a:pt x="718987" y="74613"/>
                        </a:lnTo>
                        <a:lnTo>
                          <a:pt x="711055" y="79693"/>
                        </a:lnTo>
                        <a:lnTo>
                          <a:pt x="703123" y="85725"/>
                        </a:lnTo>
                        <a:lnTo>
                          <a:pt x="694873" y="92075"/>
                        </a:lnTo>
                        <a:lnTo>
                          <a:pt x="686941" y="99695"/>
                        </a:lnTo>
                        <a:lnTo>
                          <a:pt x="678691" y="107633"/>
                        </a:lnTo>
                        <a:lnTo>
                          <a:pt x="673614" y="113665"/>
                        </a:lnTo>
                        <a:lnTo>
                          <a:pt x="668538" y="119698"/>
                        </a:lnTo>
                        <a:lnTo>
                          <a:pt x="662826" y="126048"/>
                        </a:lnTo>
                        <a:lnTo>
                          <a:pt x="657750" y="133033"/>
                        </a:lnTo>
                        <a:lnTo>
                          <a:pt x="652990" y="140018"/>
                        </a:lnTo>
                        <a:lnTo>
                          <a:pt x="647596" y="147320"/>
                        </a:lnTo>
                        <a:lnTo>
                          <a:pt x="642519" y="154940"/>
                        </a:lnTo>
                        <a:lnTo>
                          <a:pt x="637760" y="162878"/>
                        </a:lnTo>
                        <a:lnTo>
                          <a:pt x="632683" y="171450"/>
                        </a:lnTo>
                        <a:lnTo>
                          <a:pt x="627607" y="179705"/>
                        </a:lnTo>
                        <a:lnTo>
                          <a:pt x="618088" y="197803"/>
                        </a:lnTo>
                        <a:lnTo>
                          <a:pt x="608569" y="216853"/>
                        </a:lnTo>
                        <a:lnTo>
                          <a:pt x="599685" y="237173"/>
                        </a:lnTo>
                        <a:lnTo>
                          <a:pt x="634587" y="240030"/>
                        </a:lnTo>
                        <a:lnTo>
                          <a:pt x="670124" y="242570"/>
                        </a:lnTo>
                        <a:lnTo>
                          <a:pt x="705978" y="244158"/>
                        </a:lnTo>
                        <a:lnTo>
                          <a:pt x="742467" y="245110"/>
                        </a:lnTo>
                        <a:lnTo>
                          <a:pt x="742467" y="63818"/>
                        </a:lnTo>
                        <a:close/>
                        <a:moveTo>
                          <a:pt x="754841" y="0"/>
                        </a:moveTo>
                        <a:lnTo>
                          <a:pt x="771975" y="0"/>
                        </a:lnTo>
                        <a:lnTo>
                          <a:pt x="789109" y="0"/>
                        </a:lnTo>
                        <a:lnTo>
                          <a:pt x="806243" y="635"/>
                        </a:lnTo>
                        <a:lnTo>
                          <a:pt x="823377" y="1588"/>
                        </a:lnTo>
                        <a:lnTo>
                          <a:pt x="840193" y="2858"/>
                        </a:lnTo>
                        <a:lnTo>
                          <a:pt x="856693" y="4445"/>
                        </a:lnTo>
                        <a:lnTo>
                          <a:pt x="873509" y="6350"/>
                        </a:lnTo>
                        <a:lnTo>
                          <a:pt x="890008" y="9208"/>
                        </a:lnTo>
                        <a:lnTo>
                          <a:pt x="906508" y="11748"/>
                        </a:lnTo>
                        <a:lnTo>
                          <a:pt x="923007" y="14923"/>
                        </a:lnTo>
                        <a:lnTo>
                          <a:pt x="939189" y="18098"/>
                        </a:lnTo>
                        <a:lnTo>
                          <a:pt x="955371" y="21908"/>
                        </a:lnTo>
                        <a:lnTo>
                          <a:pt x="971236" y="25718"/>
                        </a:lnTo>
                        <a:lnTo>
                          <a:pt x="987100" y="30480"/>
                        </a:lnTo>
                        <a:lnTo>
                          <a:pt x="1002965" y="35243"/>
                        </a:lnTo>
                        <a:lnTo>
                          <a:pt x="1018512" y="40005"/>
                        </a:lnTo>
                        <a:lnTo>
                          <a:pt x="1034060" y="45720"/>
                        </a:lnTo>
                        <a:lnTo>
                          <a:pt x="1049290" y="51435"/>
                        </a:lnTo>
                        <a:lnTo>
                          <a:pt x="1064520" y="57150"/>
                        </a:lnTo>
                        <a:lnTo>
                          <a:pt x="1079115" y="63818"/>
                        </a:lnTo>
                        <a:lnTo>
                          <a:pt x="1094028" y="70168"/>
                        </a:lnTo>
                        <a:lnTo>
                          <a:pt x="1108624" y="76835"/>
                        </a:lnTo>
                        <a:lnTo>
                          <a:pt x="1123219" y="84455"/>
                        </a:lnTo>
                        <a:lnTo>
                          <a:pt x="1137497" y="91758"/>
                        </a:lnTo>
                        <a:lnTo>
                          <a:pt x="1151458" y="99695"/>
                        </a:lnTo>
                        <a:lnTo>
                          <a:pt x="1165419" y="107633"/>
                        </a:lnTo>
                        <a:lnTo>
                          <a:pt x="1179063" y="116205"/>
                        </a:lnTo>
                        <a:lnTo>
                          <a:pt x="1192707" y="124778"/>
                        </a:lnTo>
                        <a:lnTo>
                          <a:pt x="1206033" y="133668"/>
                        </a:lnTo>
                        <a:lnTo>
                          <a:pt x="1219042" y="142558"/>
                        </a:lnTo>
                        <a:lnTo>
                          <a:pt x="1232051" y="152400"/>
                        </a:lnTo>
                        <a:lnTo>
                          <a:pt x="1244743" y="161925"/>
                        </a:lnTo>
                        <a:lnTo>
                          <a:pt x="1257434" y="171768"/>
                        </a:lnTo>
                        <a:lnTo>
                          <a:pt x="1270126" y="182245"/>
                        </a:lnTo>
                        <a:lnTo>
                          <a:pt x="1282818" y="193358"/>
                        </a:lnTo>
                        <a:lnTo>
                          <a:pt x="1295192" y="204470"/>
                        </a:lnTo>
                        <a:lnTo>
                          <a:pt x="1307567" y="215900"/>
                        </a:lnTo>
                        <a:lnTo>
                          <a:pt x="1323749" y="232093"/>
                        </a:lnTo>
                        <a:lnTo>
                          <a:pt x="1339296" y="248920"/>
                        </a:lnTo>
                        <a:lnTo>
                          <a:pt x="1354844" y="266065"/>
                        </a:lnTo>
                        <a:lnTo>
                          <a:pt x="1369756" y="283528"/>
                        </a:lnTo>
                        <a:lnTo>
                          <a:pt x="1384035" y="301625"/>
                        </a:lnTo>
                        <a:lnTo>
                          <a:pt x="1397995" y="320358"/>
                        </a:lnTo>
                        <a:lnTo>
                          <a:pt x="1411322" y="339090"/>
                        </a:lnTo>
                        <a:lnTo>
                          <a:pt x="1423696" y="358775"/>
                        </a:lnTo>
                        <a:lnTo>
                          <a:pt x="1431629" y="371158"/>
                        </a:lnTo>
                        <a:lnTo>
                          <a:pt x="1439244" y="383858"/>
                        </a:lnTo>
                        <a:lnTo>
                          <a:pt x="1446859" y="396875"/>
                        </a:lnTo>
                        <a:lnTo>
                          <a:pt x="1453839" y="410210"/>
                        </a:lnTo>
                        <a:lnTo>
                          <a:pt x="1463675" y="429260"/>
                        </a:lnTo>
                        <a:lnTo>
                          <a:pt x="1301855" y="429260"/>
                        </a:lnTo>
                        <a:lnTo>
                          <a:pt x="1321528" y="420370"/>
                        </a:lnTo>
                        <a:lnTo>
                          <a:pt x="1340565" y="411480"/>
                        </a:lnTo>
                        <a:lnTo>
                          <a:pt x="1358651" y="401955"/>
                        </a:lnTo>
                        <a:lnTo>
                          <a:pt x="1375785" y="392430"/>
                        </a:lnTo>
                        <a:lnTo>
                          <a:pt x="1364680" y="375603"/>
                        </a:lnTo>
                        <a:lnTo>
                          <a:pt x="1353257" y="359093"/>
                        </a:lnTo>
                        <a:lnTo>
                          <a:pt x="1341517" y="343218"/>
                        </a:lnTo>
                        <a:lnTo>
                          <a:pt x="1329143" y="327343"/>
                        </a:lnTo>
                        <a:lnTo>
                          <a:pt x="1316451" y="311785"/>
                        </a:lnTo>
                        <a:lnTo>
                          <a:pt x="1303442" y="296863"/>
                        </a:lnTo>
                        <a:lnTo>
                          <a:pt x="1290116" y="281940"/>
                        </a:lnTo>
                        <a:lnTo>
                          <a:pt x="1276155" y="267653"/>
                        </a:lnTo>
                        <a:lnTo>
                          <a:pt x="1268222" y="260033"/>
                        </a:lnTo>
                        <a:lnTo>
                          <a:pt x="1260607" y="252730"/>
                        </a:lnTo>
                        <a:lnTo>
                          <a:pt x="1244425" y="238125"/>
                        </a:lnTo>
                        <a:lnTo>
                          <a:pt x="1215869" y="246698"/>
                        </a:lnTo>
                        <a:lnTo>
                          <a:pt x="1200956" y="250825"/>
                        </a:lnTo>
                        <a:lnTo>
                          <a:pt x="1186361" y="254953"/>
                        </a:lnTo>
                        <a:lnTo>
                          <a:pt x="1198735" y="274955"/>
                        </a:lnTo>
                        <a:lnTo>
                          <a:pt x="1210792" y="295275"/>
                        </a:lnTo>
                        <a:lnTo>
                          <a:pt x="1222215" y="316230"/>
                        </a:lnTo>
                        <a:lnTo>
                          <a:pt x="1233003" y="337820"/>
                        </a:lnTo>
                        <a:lnTo>
                          <a:pt x="1243473" y="360045"/>
                        </a:lnTo>
                        <a:lnTo>
                          <a:pt x="1253310" y="382588"/>
                        </a:lnTo>
                        <a:lnTo>
                          <a:pt x="1262828" y="405448"/>
                        </a:lnTo>
                        <a:lnTo>
                          <a:pt x="1271395" y="429260"/>
                        </a:lnTo>
                        <a:lnTo>
                          <a:pt x="1208888" y="429260"/>
                        </a:lnTo>
                        <a:lnTo>
                          <a:pt x="1200004" y="407353"/>
                        </a:lnTo>
                        <a:lnTo>
                          <a:pt x="1190803" y="385763"/>
                        </a:lnTo>
                        <a:lnTo>
                          <a:pt x="1180967" y="365125"/>
                        </a:lnTo>
                        <a:lnTo>
                          <a:pt x="1170813" y="344805"/>
                        </a:lnTo>
                        <a:lnTo>
                          <a:pt x="1160025" y="325120"/>
                        </a:lnTo>
                        <a:lnTo>
                          <a:pt x="1148603" y="306070"/>
                        </a:lnTo>
                        <a:lnTo>
                          <a:pt x="1137180" y="287020"/>
                        </a:lnTo>
                        <a:lnTo>
                          <a:pt x="1125123" y="269240"/>
                        </a:lnTo>
                        <a:lnTo>
                          <a:pt x="1101009" y="274320"/>
                        </a:lnTo>
                        <a:lnTo>
                          <a:pt x="1076260" y="278765"/>
                        </a:lnTo>
                        <a:lnTo>
                          <a:pt x="1051194" y="282893"/>
                        </a:lnTo>
                        <a:lnTo>
                          <a:pt x="1025493" y="286703"/>
                        </a:lnTo>
                        <a:lnTo>
                          <a:pt x="1031204" y="303213"/>
                        </a:lnTo>
                        <a:lnTo>
                          <a:pt x="1036281" y="320040"/>
                        </a:lnTo>
                        <a:lnTo>
                          <a:pt x="1041040" y="337503"/>
                        </a:lnTo>
                        <a:lnTo>
                          <a:pt x="1045800" y="355283"/>
                        </a:lnTo>
                        <a:lnTo>
                          <a:pt x="1050559" y="373063"/>
                        </a:lnTo>
                        <a:lnTo>
                          <a:pt x="1054684" y="391478"/>
                        </a:lnTo>
                        <a:lnTo>
                          <a:pt x="1058809" y="410528"/>
                        </a:lnTo>
                        <a:lnTo>
                          <a:pt x="1062616" y="429260"/>
                        </a:lnTo>
                        <a:lnTo>
                          <a:pt x="1002965" y="429260"/>
                        </a:lnTo>
                        <a:lnTo>
                          <a:pt x="999475" y="412750"/>
                        </a:lnTo>
                        <a:lnTo>
                          <a:pt x="995667" y="396240"/>
                        </a:lnTo>
                        <a:lnTo>
                          <a:pt x="991542" y="380365"/>
                        </a:lnTo>
                        <a:lnTo>
                          <a:pt x="987418" y="364490"/>
                        </a:lnTo>
                        <a:lnTo>
                          <a:pt x="982658" y="346075"/>
                        </a:lnTo>
                        <a:lnTo>
                          <a:pt x="976947" y="328295"/>
                        </a:lnTo>
                        <a:lnTo>
                          <a:pt x="971553" y="311150"/>
                        </a:lnTo>
                        <a:lnTo>
                          <a:pt x="966159" y="294005"/>
                        </a:lnTo>
                        <a:lnTo>
                          <a:pt x="946169" y="295910"/>
                        </a:lnTo>
                        <a:lnTo>
                          <a:pt x="926180" y="297815"/>
                        </a:lnTo>
                        <a:lnTo>
                          <a:pt x="905556" y="299403"/>
                        </a:lnTo>
                        <a:lnTo>
                          <a:pt x="884932" y="300673"/>
                        </a:lnTo>
                        <a:lnTo>
                          <a:pt x="864308" y="301625"/>
                        </a:lnTo>
                        <a:lnTo>
                          <a:pt x="843684" y="302578"/>
                        </a:lnTo>
                        <a:lnTo>
                          <a:pt x="822742" y="303213"/>
                        </a:lnTo>
                        <a:lnTo>
                          <a:pt x="801166" y="303848"/>
                        </a:lnTo>
                        <a:lnTo>
                          <a:pt x="801166" y="519748"/>
                        </a:lnTo>
                        <a:lnTo>
                          <a:pt x="822108" y="519113"/>
                        </a:lnTo>
                        <a:lnTo>
                          <a:pt x="843366" y="518478"/>
                        </a:lnTo>
                        <a:lnTo>
                          <a:pt x="864308" y="517525"/>
                        </a:lnTo>
                        <a:lnTo>
                          <a:pt x="884614" y="516573"/>
                        </a:lnTo>
                        <a:lnTo>
                          <a:pt x="884614" y="575310"/>
                        </a:lnTo>
                        <a:lnTo>
                          <a:pt x="864308" y="576263"/>
                        </a:lnTo>
                        <a:lnTo>
                          <a:pt x="843366" y="577215"/>
                        </a:lnTo>
                        <a:lnTo>
                          <a:pt x="822108" y="577850"/>
                        </a:lnTo>
                        <a:lnTo>
                          <a:pt x="801166" y="578168"/>
                        </a:lnTo>
                        <a:lnTo>
                          <a:pt x="801166" y="742950"/>
                        </a:lnTo>
                        <a:lnTo>
                          <a:pt x="884614" y="742950"/>
                        </a:lnTo>
                        <a:lnTo>
                          <a:pt x="884614" y="801688"/>
                        </a:lnTo>
                        <a:lnTo>
                          <a:pt x="801166" y="801688"/>
                        </a:lnTo>
                        <a:lnTo>
                          <a:pt x="801166" y="965835"/>
                        </a:lnTo>
                        <a:lnTo>
                          <a:pt x="822108" y="966470"/>
                        </a:lnTo>
                        <a:lnTo>
                          <a:pt x="843366" y="967105"/>
                        </a:lnTo>
                        <a:lnTo>
                          <a:pt x="864308" y="968058"/>
                        </a:lnTo>
                        <a:lnTo>
                          <a:pt x="884614" y="969010"/>
                        </a:lnTo>
                        <a:lnTo>
                          <a:pt x="884614" y="1028065"/>
                        </a:lnTo>
                        <a:lnTo>
                          <a:pt x="864308" y="1026795"/>
                        </a:lnTo>
                        <a:lnTo>
                          <a:pt x="843366" y="1025843"/>
                        </a:lnTo>
                        <a:lnTo>
                          <a:pt x="822108" y="1025208"/>
                        </a:lnTo>
                        <a:lnTo>
                          <a:pt x="801166" y="1024890"/>
                        </a:lnTo>
                        <a:lnTo>
                          <a:pt x="801166" y="1240473"/>
                        </a:lnTo>
                        <a:lnTo>
                          <a:pt x="824963" y="1240790"/>
                        </a:lnTo>
                        <a:lnTo>
                          <a:pt x="848126" y="1241743"/>
                        </a:lnTo>
                        <a:lnTo>
                          <a:pt x="832896" y="1300163"/>
                        </a:lnTo>
                        <a:lnTo>
                          <a:pt x="801166" y="1299528"/>
                        </a:lnTo>
                        <a:lnTo>
                          <a:pt x="801166" y="1423353"/>
                        </a:lnTo>
                        <a:lnTo>
                          <a:pt x="771658" y="1538606"/>
                        </a:lnTo>
                        <a:lnTo>
                          <a:pt x="771023" y="1541781"/>
                        </a:lnTo>
                        <a:lnTo>
                          <a:pt x="771023" y="1544638"/>
                        </a:lnTo>
                        <a:lnTo>
                          <a:pt x="753890" y="1544321"/>
                        </a:lnTo>
                        <a:lnTo>
                          <a:pt x="736756" y="1543686"/>
                        </a:lnTo>
                        <a:lnTo>
                          <a:pt x="719622" y="1542733"/>
                        </a:lnTo>
                        <a:lnTo>
                          <a:pt x="702805" y="1541463"/>
                        </a:lnTo>
                        <a:lnTo>
                          <a:pt x="685989" y="1539558"/>
                        </a:lnTo>
                        <a:lnTo>
                          <a:pt x="669489" y="1537653"/>
                        </a:lnTo>
                        <a:lnTo>
                          <a:pt x="652673" y="1535431"/>
                        </a:lnTo>
                        <a:lnTo>
                          <a:pt x="636491" y="1532573"/>
                        </a:lnTo>
                        <a:lnTo>
                          <a:pt x="619992" y="1529716"/>
                        </a:lnTo>
                        <a:lnTo>
                          <a:pt x="603810" y="1526223"/>
                        </a:lnTo>
                        <a:lnTo>
                          <a:pt x="587628" y="1522096"/>
                        </a:lnTo>
                        <a:lnTo>
                          <a:pt x="571763" y="1518286"/>
                        </a:lnTo>
                        <a:lnTo>
                          <a:pt x="555898" y="1513841"/>
                        </a:lnTo>
                        <a:lnTo>
                          <a:pt x="540351" y="1509078"/>
                        </a:lnTo>
                        <a:lnTo>
                          <a:pt x="524486" y="1503998"/>
                        </a:lnTo>
                        <a:lnTo>
                          <a:pt x="509256" y="1498601"/>
                        </a:lnTo>
                        <a:lnTo>
                          <a:pt x="494343" y="1492886"/>
                        </a:lnTo>
                        <a:lnTo>
                          <a:pt x="479113" y="1486853"/>
                        </a:lnTo>
                        <a:lnTo>
                          <a:pt x="464200" y="1480503"/>
                        </a:lnTo>
                        <a:lnTo>
                          <a:pt x="449288" y="1474153"/>
                        </a:lnTo>
                        <a:lnTo>
                          <a:pt x="434692" y="1467168"/>
                        </a:lnTo>
                        <a:lnTo>
                          <a:pt x="420414" y="1459866"/>
                        </a:lnTo>
                        <a:lnTo>
                          <a:pt x="406136" y="1452246"/>
                        </a:lnTo>
                        <a:lnTo>
                          <a:pt x="392175" y="1444626"/>
                        </a:lnTo>
                        <a:lnTo>
                          <a:pt x="378214" y="1436688"/>
                        </a:lnTo>
                        <a:lnTo>
                          <a:pt x="364570" y="1428116"/>
                        </a:lnTo>
                        <a:lnTo>
                          <a:pt x="350927" y="1419861"/>
                        </a:lnTo>
                        <a:lnTo>
                          <a:pt x="337600" y="1410653"/>
                        </a:lnTo>
                        <a:lnTo>
                          <a:pt x="324591" y="1401763"/>
                        </a:lnTo>
                        <a:lnTo>
                          <a:pt x="311582" y="1392238"/>
                        </a:lnTo>
                        <a:lnTo>
                          <a:pt x="298891" y="1382396"/>
                        </a:lnTo>
                        <a:lnTo>
                          <a:pt x="286199" y="1372553"/>
                        </a:lnTo>
                        <a:lnTo>
                          <a:pt x="273507" y="1361758"/>
                        </a:lnTo>
                        <a:lnTo>
                          <a:pt x="260815" y="1351280"/>
                        </a:lnTo>
                        <a:lnTo>
                          <a:pt x="248441" y="1339850"/>
                        </a:lnTo>
                        <a:lnTo>
                          <a:pt x="236701" y="1328420"/>
                        </a:lnTo>
                        <a:lnTo>
                          <a:pt x="220202" y="1311910"/>
                        </a:lnTo>
                        <a:lnTo>
                          <a:pt x="204337" y="1295400"/>
                        </a:lnTo>
                        <a:lnTo>
                          <a:pt x="188790" y="1278255"/>
                        </a:lnTo>
                        <a:lnTo>
                          <a:pt x="173877" y="1260475"/>
                        </a:lnTo>
                        <a:lnTo>
                          <a:pt x="159599" y="1242378"/>
                        </a:lnTo>
                        <a:lnTo>
                          <a:pt x="145638" y="1223963"/>
                        </a:lnTo>
                        <a:lnTo>
                          <a:pt x="132629" y="1204913"/>
                        </a:lnTo>
                        <a:lnTo>
                          <a:pt x="119937" y="1185863"/>
                        </a:lnTo>
                        <a:lnTo>
                          <a:pt x="112005" y="1173163"/>
                        </a:lnTo>
                        <a:lnTo>
                          <a:pt x="104390" y="1160463"/>
                        </a:lnTo>
                        <a:lnTo>
                          <a:pt x="97409" y="1147445"/>
                        </a:lnTo>
                        <a:lnTo>
                          <a:pt x="90111" y="1134428"/>
                        </a:lnTo>
                        <a:lnTo>
                          <a:pt x="79641" y="1114108"/>
                        </a:lnTo>
                        <a:lnTo>
                          <a:pt x="69805" y="1093153"/>
                        </a:lnTo>
                        <a:lnTo>
                          <a:pt x="60286" y="1072198"/>
                        </a:lnTo>
                        <a:lnTo>
                          <a:pt x="51719" y="1050608"/>
                        </a:lnTo>
                        <a:lnTo>
                          <a:pt x="43469" y="1029018"/>
                        </a:lnTo>
                        <a:lnTo>
                          <a:pt x="36172" y="1006793"/>
                        </a:lnTo>
                        <a:lnTo>
                          <a:pt x="29826" y="984568"/>
                        </a:lnTo>
                        <a:lnTo>
                          <a:pt x="23480" y="961708"/>
                        </a:lnTo>
                        <a:lnTo>
                          <a:pt x="18086" y="939165"/>
                        </a:lnTo>
                        <a:lnTo>
                          <a:pt x="13326" y="915988"/>
                        </a:lnTo>
                        <a:lnTo>
                          <a:pt x="9202" y="892493"/>
                        </a:lnTo>
                        <a:lnTo>
                          <a:pt x="6029" y="868998"/>
                        </a:lnTo>
                        <a:lnTo>
                          <a:pt x="3490" y="845185"/>
                        </a:lnTo>
                        <a:lnTo>
                          <a:pt x="1587" y="820738"/>
                        </a:lnTo>
                        <a:lnTo>
                          <a:pt x="317" y="796608"/>
                        </a:lnTo>
                        <a:lnTo>
                          <a:pt x="0" y="772160"/>
                        </a:lnTo>
                        <a:lnTo>
                          <a:pt x="317" y="747713"/>
                        </a:lnTo>
                        <a:lnTo>
                          <a:pt x="1587" y="723583"/>
                        </a:lnTo>
                        <a:lnTo>
                          <a:pt x="3490" y="699453"/>
                        </a:lnTo>
                        <a:lnTo>
                          <a:pt x="6029" y="675640"/>
                        </a:lnTo>
                        <a:lnTo>
                          <a:pt x="9202" y="651828"/>
                        </a:lnTo>
                        <a:lnTo>
                          <a:pt x="13326" y="628650"/>
                        </a:lnTo>
                        <a:lnTo>
                          <a:pt x="18086" y="605473"/>
                        </a:lnTo>
                        <a:lnTo>
                          <a:pt x="23480" y="582295"/>
                        </a:lnTo>
                        <a:lnTo>
                          <a:pt x="29826" y="559753"/>
                        </a:lnTo>
                        <a:lnTo>
                          <a:pt x="36172" y="537528"/>
                        </a:lnTo>
                        <a:lnTo>
                          <a:pt x="43469" y="515620"/>
                        </a:lnTo>
                        <a:lnTo>
                          <a:pt x="51719" y="493713"/>
                        </a:lnTo>
                        <a:lnTo>
                          <a:pt x="60286" y="472440"/>
                        </a:lnTo>
                        <a:lnTo>
                          <a:pt x="69805" y="451168"/>
                        </a:lnTo>
                        <a:lnTo>
                          <a:pt x="79641" y="430530"/>
                        </a:lnTo>
                        <a:lnTo>
                          <a:pt x="90111" y="410210"/>
                        </a:lnTo>
                        <a:lnTo>
                          <a:pt x="97409" y="396875"/>
                        </a:lnTo>
                        <a:lnTo>
                          <a:pt x="104390" y="383858"/>
                        </a:lnTo>
                        <a:lnTo>
                          <a:pt x="112005" y="371158"/>
                        </a:lnTo>
                        <a:lnTo>
                          <a:pt x="119937" y="358775"/>
                        </a:lnTo>
                        <a:lnTo>
                          <a:pt x="132629" y="339090"/>
                        </a:lnTo>
                        <a:lnTo>
                          <a:pt x="145638" y="320040"/>
                        </a:lnTo>
                        <a:lnTo>
                          <a:pt x="159599" y="301625"/>
                        </a:lnTo>
                        <a:lnTo>
                          <a:pt x="173877" y="283528"/>
                        </a:lnTo>
                        <a:lnTo>
                          <a:pt x="188790" y="266065"/>
                        </a:lnTo>
                        <a:lnTo>
                          <a:pt x="204337" y="248920"/>
                        </a:lnTo>
                        <a:lnTo>
                          <a:pt x="220202" y="232093"/>
                        </a:lnTo>
                        <a:lnTo>
                          <a:pt x="236701" y="215900"/>
                        </a:lnTo>
                        <a:lnTo>
                          <a:pt x="248441" y="204470"/>
                        </a:lnTo>
                        <a:lnTo>
                          <a:pt x="260815" y="193358"/>
                        </a:lnTo>
                        <a:lnTo>
                          <a:pt x="273507" y="182245"/>
                        </a:lnTo>
                        <a:lnTo>
                          <a:pt x="286199" y="171768"/>
                        </a:lnTo>
                        <a:lnTo>
                          <a:pt x="298891" y="161925"/>
                        </a:lnTo>
                        <a:lnTo>
                          <a:pt x="311582" y="152400"/>
                        </a:lnTo>
                        <a:lnTo>
                          <a:pt x="324591" y="142558"/>
                        </a:lnTo>
                        <a:lnTo>
                          <a:pt x="337600" y="133668"/>
                        </a:lnTo>
                        <a:lnTo>
                          <a:pt x="350927" y="124460"/>
                        </a:lnTo>
                        <a:lnTo>
                          <a:pt x="364570" y="116205"/>
                        </a:lnTo>
                        <a:lnTo>
                          <a:pt x="378531" y="107633"/>
                        </a:lnTo>
                        <a:lnTo>
                          <a:pt x="392492" y="99695"/>
                        </a:lnTo>
                        <a:lnTo>
                          <a:pt x="406136" y="91758"/>
                        </a:lnTo>
                        <a:lnTo>
                          <a:pt x="420731" y="84455"/>
                        </a:lnTo>
                        <a:lnTo>
                          <a:pt x="435009" y="76835"/>
                        </a:lnTo>
                        <a:lnTo>
                          <a:pt x="449922" y="70168"/>
                        </a:lnTo>
                        <a:lnTo>
                          <a:pt x="464518" y="63818"/>
                        </a:lnTo>
                        <a:lnTo>
                          <a:pt x="479748" y="57150"/>
                        </a:lnTo>
                        <a:lnTo>
                          <a:pt x="494661" y="51118"/>
                        </a:lnTo>
                        <a:lnTo>
                          <a:pt x="509573" y="45720"/>
                        </a:lnTo>
                        <a:lnTo>
                          <a:pt x="525121" y="40005"/>
                        </a:lnTo>
                        <a:lnTo>
                          <a:pt x="540668" y="35243"/>
                        </a:lnTo>
                        <a:lnTo>
                          <a:pt x="556533" y="30480"/>
                        </a:lnTo>
                        <a:lnTo>
                          <a:pt x="572398" y="25718"/>
                        </a:lnTo>
                        <a:lnTo>
                          <a:pt x="588262" y="21908"/>
                        </a:lnTo>
                        <a:lnTo>
                          <a:pt x="604444" y="18098"/>
                        </a:lnTo>
                        <a:lnTo>
                          <a:pt x="620626" y="14605"/>
                        </a:lnTo>
                        <a:lnTo>
                          <a:pt x="637125" y="11748"/>
                        </a:lnTo>
                        <a:lnTo>
                          <a:pt x="653625" y="9208"/>
                        </a:lnTo>
                        <a:lnTo>
                          <a:pt x="670124" y="6350"/>
                        </a:lnTo>
                        <a:lnTo>
                          <a:pt x="686941" y="4445"/>
                        </a:lnTo>
                        <a:lnTo>
                          <a:pt x="703757" y="2858"/>
                        </a:lnTo>
                        <a:lnTo>
                          <a:pt x="720574" y="1588"/>
                        </a:lnTo>
                        <a:lnTo>
                          <a:pt x="737708" y="635"/>
                        </a:lnTo>
                        <a:lnTo>
                          <a:pt x="754841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xtLst/>
                </p:spPr>
                <p:txBody>
                  <a:bodyPr anchor="ctr">
                    <a:scene3d>
                      <a:camera prst="orthographicFront"/>
                      <a:lightRig rig="threePt" dir="t"/>
                    </a:scene3d>
                    <a:sp3d>
                      <a:contourClr>
                        <a:srgbClr val="FFFFFF"/>
                      </a:contourClr>
                    </a:sp3d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" name="KSO_Shape"/>
                  <p:cNvSpPr>
                    <a:spLocks noChangeArrowheads="1"/>
                  </p:cNvSpPr>
                  <p:nvPr/>
                </p:nvSpPr>
                <p:spPr bwMode="auto">
                  <a:xfrm>
                    <a:off x="8194634" y="4411786"/>
                    <a:ext cx="457317" cy="451219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1622425" h="1601788">
                        <a:moveTo>
                          <a:pt x="1477962" y="927100"/>
                        </a:moveTo>
                        <a:lnTo>
                          <a:pt x="1622425" y="927100"/>
                        </a:lnTo>
                        <a:lnTo>
                          <a:pt x="1622425" y="1293813"/>
                        </a:lnTo>
                        <a:lnTo>
                          <a:pt x="1477962" y="1293813"/>
                        </a:lnTo>
                        <a:lnTo>
                          <a:pt x="1477962" y="927100"/>
                        </a:lnTo>
                        <a:close/>
                        <a:moveTo>
                          <a:pt x="1477962" y="463550"/>
                        </a:moveTo>
                        <a:lnTo>
                          <a:pt x="1622425" y="463550"/>
                        </a:lnTo>
                        <a:lnTo>
                          <a:pt x="1622425" y="830263"/>
                        </a:lnTo>
                        <a:lnTo>
                          <a:pt x="1477962" y="830263"/>
                        </a:lnTo>
                        <a:lnTo>
                          <a:pt x="1477962" y="463550"/>
                        </a:lnTo>
                        <a:close/>
                        <a:moveTo>
                          <a:pt x="871932" y="418865"/>
                        </a:moveTo>
                        <a:lnTo>
                          <a:pt x="866214" y="419183"/>
                        </a:lnTo>
                        <a:lnTo>
                          <a:pt x="859861" y="419183"/>
                        </a:lnTo>
                        <a:lnTo>
                          <a:pt x="848426" y="420453"/>
                        </a:lnTo>
                        <a:lnTo>
                          <a:pt x="837309" y="422359"/>
                        </a:lnTo>
                        <a:lnTo>
                          <a:pt x="826509" y="424582"/>
                        </a:lnTo>
                        <a:lnTo>
                          <a:pt x="815709" y="427440"/>
                        </a:lnTo>
                        <a:lnTo>
                          <a:pt x="805862" y="430298"/>
                        </a:lnTo>
                        <a:lnTo>
                          <a:pt x="796650" y="433473"/>
                        </a:lnTo>
                        <a:lnTo>
                          <a:pt x="787439" y="436649"/>
                        </a:lnTo>
                        <a:lnTo>
                          <a:pt x="771874" y="443000"/>
                        </a:lnTo>
                        <a:lnTo>
                          <a:pt x="766792" y="444906"/>
                        </a:lnTo>
                        <a:lnTo>
                          <a:pt x="762027" y="446811"/>
                        </a:lnTo>
                        <a:lnTo>
                          <a:pt x="757262" y="449034"/>
                        </a:lnTo>
                        <a:lnTo>
                          <a:pt x="752498" y="451257"/>
                        </a:lnTo>
                        <a:lnTo>
                          <a:pt x="748051" y="454115"/>
                        </a:lnTo>
                        <a:lnTo>
                          <a:pt x="743921" y="456655"/>
                        </a:lnTo>
                        <a:lnTo>
                          <a:pt x="739792" y="459831"/>
                        </a:lnTo>
                        <a:lnTo>
                          <a:pt x="735345" y="463324"/>
                        </a:lnTo>
                        <a:lnTo>
                          <a:pt x="731533" y="466817"/>
                        </a:lnTo>
                        <a:lnTo>
                          <a:pt x="728039" y="470628"/>
                        </a:lnTo>
                        <a:lnTo>
                          <a:pt x="724545" y="474757"/>
                        </a:lnTo>
                        <a:lnTo>
                          <a:pt x="721051" y="479202"/>
                        </a:lnTo>
                        <a:lnTo>
                          <a:pt x="718192" y="483966"/>
                        </a:lnTo>
                        <a:lnTo>
                          <a:pt x="715333" y="488729"/>
                        </a:lnTo>
                        <a:lnTo>
                          <a:pt x="712792" y="493810"/>
                        </a:lnTo>
                        <a:lnTo>
                          <a:pt x="710251" y="499526"/>
                        </a:lnTo>
                        <a:lnTo>
                          <a:pt x="708028" y="504925"/>
                        </a:lnTo>
                        <a:lnTo>
                          <a:pt x="706122" y="510959"/>
                        </a:lnTo>
                        <a:lnTo>
                          <a:pt x="704216" y="517310"/>
                        </a:lnTo>
                        <a:lnTo>
                          <a:pt x="702628" y="523979"/>
                        </a:lnTo>
                        <a:lnTo>
                          <a:pt x="701357" y="530648"/>
                        </a:lnTo>
                        <a:lnTo>
                          <a:pt x="700404" y="537952"/>
                        </a:lnTo>
                        <a:lnTo>
                          <a:pt x="699769" y="545256"/>
                        </a:lnTo>
                        <a:lnTo>
                          <a:pt x="699451" y="553512"/>
                        </a:lnTo>
                        <a:lnTo>
                          <a:pt x="699451" y="561451"/>
                        </a:lnTo>
                        <a:lnTo>
                          <a:pt x="699451" y="570025"/>
                        </a:lnTo>
                        <a:lnTo>
                          <a:pt x="700087" y="578600"/>
                        </a:lnTo>
                        <a:lnTo>
                          <a:pt x="700722" y="587809"/>
                        </a:lnTo>
                        <a:lnTo>
                          <a:pt x="701992" y="597018"/>
                        </a:lnTo>
                        <a:lnTo>
                          <a:pt x="703263" y="607180"/>
                        </a:lnTo>
                        <a:lnTo>
                          <a:pt x="705169" y="617025"/>
                        </a:lnTo>
                        <a:lnTo>
                          <a:pt x="707392" y="627504"/>
                        </a:lnTo>
                        <a:lnTo>
                          <a:pt x="708028" y="630998"/>
                        </a:lnTo>
                        <a:lnTo>
                          <a:pt x="708028" y="634173"/>
                        </a:lnTo>
                        <a:lnTo>
                          <a:pt x="707710" y="637666"/>
                        </a:lnTo>
                        <a:lnTo>
                          <a:pt x="707392" y="640524"/>
                        </a:lnTo>
                        <a:lnTo>
                          <a:pt x="706757" y="643065"/>
                        </a:lnTo>
                        <a:lnTo>
                          <a:pt x="705804" y="645605"/>
                        </a:lnTo>
                        <a:lnTo>
                          <a:pt x="703263" y="650051"/>
                        </a:lnTo>
                        <a:lnTo>
                          <a:pt x="701039" y="654815"/>
                        </a:lnTo>
                        <a:lnTo>
                          <a:pt x="699134" y="658626"/>
                        </a:lnTo>
                        <a:lnTo>
                          <a:pt x="698498" y="660531"/>
                        </a:lnTo>
                        <a:lnTo>
                          <a:pt x="697863" y="662436"/>
                        </a:lnTo>
                        <a:lnTo>
                          <a:pt x="697545" y="664342"/>
                        </a:lnTo>
                        <a:lnTo>
                          <a:pt x="697545" y="666247"/>
                        </a:lnTo>
                        <a:lnTo>
                          <a:pt x="699134" y="688794"/>
                        </a:lnTo>
                        <a:lnTo>
                          <a:pt x="700404" y="702132"/>
                        </a:lnTo>
                        <a:lnTo>
                          <a:pt x="701039" y="709436"/>
                        </a:lnTo>
                        <a:lnTo>
                          <a:pt x="702310" y="716104"/>
                        </a:lnTo>
                        <a:lnTo>
                          <a:pt x="703581" y="723408"/>
                        </a:lnTo>
                        <a:lnTo>
                          <a:pt x="705487" y="729760"/>
                        </a:lnTo>
                        <a:lnTo>
                          <a:pt x="707075" y="736111"/>
                        </a:lnTo>
                        <a:lnTo>
                          <a:pt x="709298" y="742145"/>
                        </a:lnTo>
                        <a:lnTo>
                          <a:pt x="711839" y="747226"/>
                        </a:lnTo>
                        <a:lnTo>
                          <a:pt x="714698" y="751989"/>
                        </a:lnTo>
                        <a:lnTo>
                          <a:pt x="716286" y="753894"/>
                        </a:lnTo>
                        <a:lnTo>
                          <a:pt x="718192" y="755800"/>
                        </a:lnTo>
                        <a:lnTo>
                          <a:pt x="719780" y="757705"/>
                        </a:lnTo>
                        <a:lnTo>
                          <a:pt x="722322" y="759293"/>
                        </a:lnTo>
                        <a:lnTo>
                          <a:pt x="725816" y="760563"/>
                        </a:lnTo>
                        <a:lnTo>
                          <a:pt x="731533" y="762151"/>
                        </a:lnTo>
                        <a:lnTo>
                          <a:pt x="736933" y="763104"/>
                        </a:lnTo>
                        <a:lnTo>
                          <a:pt x="738839" y="763421"/>
                        </a:lnTo>
                        <a:lnTo>
                          <a:pt x="739792" y="763104"/>
                        </a:lnTo>
                        <a:lnTo>
                          <a:pt x="745827" y="831062"/>
                        </a:lnTo>
                        <a:lnTo>
                          <a:pt x="747098" y="833603"/>
                        </a:lnTo>
                        <a:lnTo>
                          <a:pt x="748368" y="835826"/>
                        </a:lnTo>
                        <a:lnTo>
                          <a:pt x="749639" y="838049"/>
                        </a:lnTo>
                        <a:lnTo>
                          <a:pt x="751227" y="839954"/>
                        </a:lnTo>
                        <a:lnTo>
                          <a:pt x="754404" y="843765"/>
                        </a:lnTo>
                        <a:lnTo>
                          <a:pt x="757898" y="847576"/>
                        </a:lnTo>
                        <a:lnTo>
                          <a:pt x="761074" y="851386"/>
                        </a:lnTo>
                        <a:lnTo>
                          <a:pt x="762662" y="853609"/>
                        </a:lnTo>
                        <a:lnTo>
                          <a:pt x="763933" y="855832"/>
                        </a:lnTo>
                        <a:lnTo>
                          <a:pt x="765204" y="858373"/>
                        </a:lnTo>
                        <a:lnTo>
                          <a:pt x="766474" y="861548"/>
                        </a:lnTo>
                        <a:lnTo>
                          <a:pt x="767427" y="865042"/>
                        </a:lnTo>
                        <a:lnTo>
                          <a:pt x="768380" y="868852"/>
                        </a:lnTo>
                        <a:lnTo>
                          <a:pt x="751545" y="872663"/>
                        </a:lnTo>
                        <a:lnTo>
                          <a:pt x="744874" y="887271"/>
                        </a:lnTo>
                        <a:lnTo>
                          <a:pt x="740745" y="895528"/>
                        </a:lnTo>
                        <a:lnTo>
                          <a:pt x="736298" y="904102"/>
                        </a:lnTo>
                        <a:lnTo>
                          <a:pt x="731533" y="912358"/>
                        </a:lnTo>
                        <a:lnTo>
                          <a:pt x="726451" y="919980"/>
                        </a:lnTo>
                        <a:lnTo>
                          <a:pt x="723910" y="923156"/>
                        </a:lnTo>
                        <a:lnTo>
                          <a:pt x="721051" y="926014"/>
                        </a:lnTo>
                        <a:lnTo>
                          <a:pt x="718510" y="928555"/>
                        </a:lnTo>
                        <a:lnTo>
                          <a:pt x="715969" y="930778"/>
                        </a:lnTo>
                        <a:lnTo>
                          <a:pt x="680393" y="940622"/>
                        </a:lnTo>
                        <a:lnTo>
                          <a:pt x="648628" y="953960"/>
                        </a:lnTo>
                        <a:lnTo>
                          <a:pt x="615911" y="967932"/>
                        </a:lnTo>
                        <a:lnTo>
                          <a:pt x="551747" y="995243"/>
                        </a:lnTo>
                        <a:lnTo>
                          <a:pt x="544123" y="998101"/>
                        </a:lnTo>
                        <a:lnTo>
                          <a:pt x="537135" y="1000641"/>
                        </a:lnTo>
                        <a:lnTo>
                          <a:pt x="522524" y="1006040"/>
                        </a:lnTo>
                        <a:lnTo>
                          <a:pt x="507912" y="1011121"/>
                        </a:lnTo>
                        <a:lnTo>
                          <a:pt x="500924" y="1013979"/>
                        </a:lnTo>
                        <a:lnTo>
                          <a:pt x="493936" y="1016837"/>
                        </a:lnTo>
                        <a:lnTo>
                          <a:pt x="487583" y="1020648"/>
                        </a:lnTo>
                        <a:lnTo>
                          <a:pt x="481548" y="1024141"/>
                        </a:lnTo>
                        <a:lnTo>
                          <a:pt x="475512" y="1027952"/>
                        </a:lnTo>
                        <a:lnTo>
                          <a:pt x="470430" y="1032398"/>
                        </a:lnTo>
                        <a:lnTo>
                          <a:pt x="467889" y="1034938"/>
                        </a:lnTo>
                        <a:lnTo>
                          <a:pt x="465665" y="1037796"/>
                        </a:lnTo>
                        <a:lnTo>
                          <a:pt x="463442" y="1040337"/>
                        </a:lnTo>
                        <a:lnTo>
                          <a:pt x="461218" y="1043195"/>
                        </a:lnTo>
                        <a:lnTo>
                          <a:pt x="459313" y="1046370"/>
                        </a:lnTo>
                        <a:lnTo>
                          <a:pt x="457407" y="1049546"/>
                        </a:lnTo>
                        <a:lnTo>
                          <a:pt x="456136" y="1052722"/>
                        </a:lnTo>
                        <a:lnTo>
                          <a:pt x="454548" y="1056850"/>
                        </a:lnTo>
                        <a:lnTo>
                          <a:pt x="454230" y="1082573"/>
                        </a:lnTo>
                        <a:lnTo>
                          <a:pt x="453595" y="1116234"/>
                        </a:lnTo>
                        <a:lnTo>
                          <a:pt x="452960" y="1151484"/>
                        </a:lnTo>
                        <a:lnTo>
                          <a:pt x="452642" y="1167997"/>
                        </a:lnTo>
                        <a:lnTo>
                          <a:pt x="452960" y="1182605"/>
                        </a:lnTo>
                        <a:lnTo>
                          <a:pt x="1276928" y="1182605"/>
                        </a:lnTo>
                        <a:lnTo>
                          <a:pt x="1277245" y="1167997"/>
                        </a:lnTo>
                        <a:lnTo>
                          <a:pt x="1276928" y="1151484"/>
                        </a:lnTo>
                        <a:lnTo>
                          <a:pt x="1276292" y="1116234"/>
                        </a:lnTo>
                        <a:lnTo>
                          <a:pt x="1275339" y="1082573"/>
                        </a:lnTo>
                        <a:lnTo>
                          <a:pt x="1275022" y="1056850"/>
                        </a:lnTo>
                        <a:lnTo>
                          <a:pt x="1273751" y="1052722"/>
                        </a:lnTo>
                        <a:lnTo>
                          <a:pt x="1272163" y="1049546"/>
                        </a:lnTo>
                        <a:lnTo>
                          <a:pt x="1270257" y="1046370"/>
                        </a:lnTo>
                        <a:lnTo>
                          <a:pt x="1268669" y="1043195"/>
                        </a:lnTo>
                        <a:lnTo>
                          <a:pt x="1266445" y="1040337"/>
                        </a:lnTo>
                        <a:lnTo>
                          <a:pt x="1264222" y="1037796"/>
                        </a:lnTo>
                        <a:lnTo>
                          <a:pt x="1261998" y="1034938"/>
                        </a:lnTo>
                        <a:lnTo>
                          <a:pt x="1259775" y="1032398"/>
                        </a:lnTo>
                        <a:lnTo>
                          <a:pt x="1254057" y="1027952"/>
                        </a:lnTo>
                        <a:lnTo>
                          <a:pt x="1248340" y="1024141"/>
                        </a:lnTo>
                        <a:lnTo>
                          <a:pt x="1242304" y="1020648"/>
                        </a:lnTo>
                        <a:lnTo>
                          <a:pt x="1235634" y="1016837"/>
                        </a:lnTo>
                        <a:lnTo>
                          <a:pt x="1228963" y="1013979"/>
                        </a:lnTo>
                        <a:lnTo>
                          <a:pt x="1221658" y="1011121"/>
                        </a:lnTo>
                        <a:lnTo>
                          <a:pt x="1207681" y="1006040"/>
                        </a:lnTo>
                        <a:lnTo>
                          <a:pt x="1192752" y="1000641"/>
                        </a:lnTo>
                        <a:lnTo>
                          <a:pt x="1185446" y="998101"/>
                        </a:lnTo>
                        <a:lnTo>
                          <a:pt x="1178458" y="995243"/>
                        </a:lnTo>
                        <a:lnTo>
                          <a:pt x="1113659" y="967932"/>
                        </a:lnTo>
                        <a:lnTo>
                          <a:pt x="1080941" y="953960"/>
                        </a:lnTo>
                        <a:lnTo>
                          <a:pt x="1049177" y="940622"/>
                        </a:lnTo>
                        <a:lnTo>
                          <a:pt x="1013601" y="930778"/>
                        </a:lnTo>
                        <a:lnTo>
                          <a:pt x="1011060" y="928555"/>
                        </a:lnTo>
                        <a:lnTo>
                          <a:pt x="1008519" y="926014"/>
                        </a:lnTo>
                        <a:lnTo>
                          <a:pt x="1005977" y="923156"/>
                        </a:lnTo>
                        <a:lnTo>
                          <a:pt x="1003436" y="919980"/>
                        </a:lnTo>
                        <a:lnTo>
                          <a:pt x="998036" y="912358"/>
                        </a:lnTo>
                        <a:lnTo>
                          <a:pt x="993589" y="904102"/>
                        </a:lnTo>
                        <a:lnTo>
                          <a:pt x="989142" y="895528"/>
                        </a:lnTo>
                        <a:lnTo>
                          <a:pt x="985013" y="887271"/>
                        </a:lnTo>
                        <a:lnTo>
                          <a:pt x="978025" y="872663"/>
                        </a:lnTo>
                        <a:lnTo>
                          <a:pt x="955790" y="869487"/>
                        </a:lnTo>
                        <a:lnTo>
                          <a:pt x="956107" y="865359"/>
                        </a:lnTo>
                        <a:lnTo>
                          <a:pt x="956743" y="861231"/>
                        </a:lnTo>
                        <a:lnTo>
                          <a:pt x="957696" y="857738"/>
                        </a:lnTo>
                        <a:lnTo>
                          <a:pt x="958649" y="854562"/>
                        </a:lnTo>
                        <a:lnTo>
                          <a:pt x="960237" y="852021"/>
                        </a:lnTo>
                        <a:lnTo>
                          <a:pt x="961507" y="849481"/>
                        </a:lnTo>
                        <a:lnTo>
                          <a:pt x="965319" y="845035"/>
                        </a:lnTo>
                        <a:lnTo>
                          <a:pt x="968813" y="840272"/>
                        </a:lnTo>
                        <a:lnTo>
                          <a:pt x="972307" y="835826"/>
                        </a:lnTo>
                        <a:lnTo>
                          <a:pt x="973895" y="833603"/>
                        </a:lnTo>
                        <a:lnTo>
                          <a:pt x="975484" y="830745"/>
                        </a:lnTo>
                        <a:lnTo>
                          <a:pt x="977072" y="827887"/>
                        </a:lnTo>
                        <a:lnTo>
                          <a:pt x="978025" y="824393"/>
                        </a:lnTo>
                        <a:lnTo>
                          <a:pt x="978978" y="821218"/>
                        </a:lnTo>
                        <a:lnTo>
                          <a:pt x="979613" y="818042"/>
                        </a:lnTo>
                        <a:lnTo>
                          <a:pt x="980566" y="811373"/>
                        </a:lnTo>
                        <a:lnTo>
                          <a:pt x="981201" y="804069"/>
                        </a:lnTo>
                        <a:lnTo>
                          <a:pt x="981837" y="797083"/>
                        </a:lnTo>
                        <a:lnTo>
                          <a:pt x="982154" y="789779"/>
                        </a:lnTo>
                        <a:lnTo>
                          <a:pt x="983107" y="783110"/>
                        </a:lnTo>
                        <a:lnTo>
                          <a:pt x="983742" y="779935"/>
                        </a:lnTo>
                        <a:lnTo>
                          <a:pt x="984695" y="776759"/>
                        </a:lnTo>
                        <a:lnTo>
                          <a:pt x="985966" y="773266"/>
                        </a:lnTo>
                        <a:lnTo>
                          <a:pt x="987236" y="770408"/>
                        </a:lnTo>
                        <a:lnTo>
                          <a:pt x="988507" y="768502"/>
                        </a:lnTo>
                        <a:lnTo>
                          <a:pt x="989778" y="766915"/>
                        </a:lnTo>
                        <a:lnTo>
                          <a:pt x="991366" y="765327"/>
                        </a:lnTo>
                        <a:lnTo>
                          <a:pt x="992636" y="764056"/>
                        </a:lnTo>
                        <a:lnTo>
                          <a:pt x="996131" y="761834"/>
                        </a:lnTo>
                        <a:lnTo>
                          <a:pt x="999942" y="759928"/>
                        </a:lnTo>
                        <a:lnTo>
                          <a:pt x="1003436" y="758023"/>
                        </a:lnTo>
                        <a:lnTo>
                          <a:pt x="1006930" y="755800"/>
                        </a:lnTo>
                        <a:lnTo>
                          <a:pt x="1010107" y="753259"/>
                        </a:lnTo>
                        <a:lnTo>
                          <a:pt x="1011695" y="751989"/>
                        </a:lnTo>
                        <a:lnTo>
                          <a:pt x="1012966" y="750401"/>
                        </a:lnTo>
                        <a:lnTo>
                          <a:pt x="1014871" y="746908"/>
                        </a:lnTo>
                        <a:lnTo>
                          <a:pt x="1017095" y="743097"/>
                        </a:lnTo>
                        <a:lnTo>
                          <a:pt x="1019001" y="738651"/>
                        </a:lnTo>
                        <a:lnTo>
                          <a:pt x="1020589" y="734523"/>
                        </a:lnTo>
                        <a:lnTo>
                          <a:pt x="1023130" y="725631"/>
                        </a:lnTo>
                        <a:lnTo>
                          <a:pt x="1024718" y="717057"/>
                        </a:lnTo>
                        <a:lnTo>
                          <a:pt x="1025989" y="709753"/>
                        </a:lnTo>
                        <a:lnTo>
                          <a:pt x="1026942" y="701814"/>
                        </a:lnTo>
                        <a:lnTo>
                          <a:pt x="1027895" y="693875"/>
                        </a:lnTo>
                        <a:lnTo>
                          <a:pt x="1028213" y="685618"/>
                        </a:lnTo>
                        <a:lnTo>
                          <a:pt x="1027895" y="677362"/>
                        </a:lnTo>
                        <a:lnTo>
                          <a:pt x="1027577" y="673233"/>
                        </a:lnTo>
                        <a:lnTo>
                          <a:pt x="1026942" y="669105"/>
                        </a:lnTo>
                        <a:lnTo>
                          <a:pt x="1025989" y="665294"/>
                        </a:lnTo>
                        <a:lnTo>
                          <a:pt x="1025036" y="661484"/>
                        </a:lnTo>
                        <a:lnTo>
                          <a:pt x="1023766" y="657673"/>
                        </a:lnTo>
                        <a:lnTo>
                          <a:pt x="1022177" y="654180"/>
                        </a:lnTo>
                        <a:lnTo>
                          <a:pt x="1019001" y="647511"/>
                        </a:lnTo>
                        <a:lnTo>
                          <a:pt x="1015824" y="642747"/>
                        </a:lnTo>
                        <a:lnTo>
                          <a:pt x="1014871" y="640207"/>
                        </a:lnTo>
                        <a:lnTo>
                          <a:pt x="1013919" y="637349"/>
                        </a:lnTo>
                        <a:lnTo>
                          <a:pt x="1012966" y="633856"/>
                        </a:lnTo>
                        <a:lnTo>
                          <a:pt x="1012330" y="629410"/>
                        </a:lnTo>
                        <a:lnTo>
                          <a:pt x="1012013" y="626234"/>
                        </a:lnTo>
                        <a:lnTo>
                          <a:pt x="1012013" y="622106"/>
                        </a:lnTo>
                        <a:lnTo>
                          <a:pt x="1012330" y="612261"/>
                        </a:lnTo>
                        <a:lnTo>
                          <a:pt x="1012966" y="601147"/>
                        </a:lnTo>
                        <a:lnTo>
                          <a:pt x="1013919" y="588762"/>
                        </a:lnTo>
                        <a:lnTo>
                          <a:pt x="1016460" y="566215"/>
                        </a:lnTo>
                        <a:lnTo>
                          <a:pt x="1017095" y="557323"/>
                        </a:lnTo>
                        <a:lnTo>
                          <a:pt x="1017413" y="551607"/>
                        </a:lnTo>
                        <a:lnTo>
                          <a:pt x="1017730" y="534141"/>
                        </a:lnTo>
                        <a:lnTo>
                          <a:pt x="1017413" y="527472"/>
                        </a:lnTo>
                        <a:lnTo>
                          <a:pt x="1016777" y="521756"/>
                        </a:lnTo>
                        <a:lnTo>
                          <a:pt x="1015824" y="516040"/>
                        </a:lnTo>
                        <a:lnTo>
                          <a:pt x="1014236" y="509371"/>
                        </a:lnTo>
                        <a:lnTo>
                          <a:pt x="1010424" y="492222"/>
                        </a:lnTo>
                        <a:lnTo>
                          <a:pt x="1008836" y="488412"/>
                        </a:lnTo>
                        <a:lnTo>
                          <a:pt x="1006930" y="483966"/>
                        </a:lnTo>
                        <a:lnTo>
                          <a:pt x="1004707" y="478567"/>
                        </a:lnTo>
                        <a:lnTo>
                          <a:pt x="1001530" y="473169"/>
                        </a:lnTo>
                        <a:lnTo>
                          <a:pt x="997401" y="467770"/>
                        </a:lnTo>
                        <a:lnTo>
                          <a:pt x="995495" y="465547"/>
                        </a:lnTo>
                        <a:lnTo>
                          <a:pt x="993272" y="463324"/>
                        </a:lnTo>
                        <a:lnTo>
                          <a:pt x="991048" y="460784"/>
                        </a:lnTo>
                        <a:lnTo>
                          <a:pt x="988825" y="459196"/>
                        </a:lnTo>
                        <a:lnTo>
                          <a:pt x="962143" y="454750"/>
                        </a:lnTo>
                        <a:lnTo>
                          <a:pt x="945943" y="439825"/>
                        </a:lnTo>
                        <a:lnTo>
                          <a:pt x="939908" y="436331"/>
                        </a:lnTo>
                        <a:lnTo>
                          <a:pt x="933555" y="433156"/>
                        </a:lnTo>
                        <a:lnTo>
                          <a:pt x="927202" y="430298"/>
                        </a:lnTo>
                        <a:lnTo>
                          <a:pt x="921167" y="427757"/>
                        </a:lnTo>
                        <a:lnTo>
                          <a:pt x="915131" y="425534"/>
                        </a:lnTo>
                        <a:lnTo>
                          <a:pt x="908778" y="423629"/>
                        </a:lnTo>
                        <a:lnTo>
                          <a:pt x="902426" y="422041"/>
                        </a:lnTo>
                        <a:lnTo>
                          <a:pt x="896390" y="421088"/>
                        </a:lnTo>
                        <a:lnTo>
                          <a:pt x="890038" y="420136"/>
                        </a:lnTo>
                        <a:lnTo>
                          <a:pt x="884002" y="419501"/>
                        </a:lnTo>
                        <a:lnTo>
                          <a:pt x="878285" y="419183"/>
                        </a:lnTo>
                        <a:lnTo>
                          <a:pt x="871932" y="418865"/>
                        </a:lnTo>
                        <a:close/>
                        <a:moveTo>
                          <a:pt x="1477962" y="0"/>
                        </a:moveTo>
                        <a:lnTo>
                          <a:pt x="1622425" y="0"/>
                        </a:lnTo>
                        <a:lnTo>
                          <a:pt x="1622425" y="366713"/>
                        </a:lnTo>
                        <a:lnTo>
                          <a:pt x="1477962" y="366713"/>
                        </a:lnTo>
                        <a:lnTo>
                          <a:pt x="1477962" y="0"/>
                        </a:lnTo>
                        <a:close/>
                        <a:moveTo>
                          <a:pt x="326855" y="0"/>
                        </a:moveTo>
                        <a:lnTo>
                          <a:pt x="1403350" y="0"/>
                        </a:lnTo>
                        <a:lnTo>
                          <a:pt x="1403350" y="1601788"/>
                        </a:lnTo>
                        <a:lnTo>
                          <a:pt x="326855" y="1601788"/>
                        </a:lnTo>
                        <a:lnTo>
                          <a:pt x="326855" y="0"/>
                        </a:lnTo>
                        <a:close/>
                        <a:moveTo>
                          <a:pt x="90211" y="0"/>
                        </a:moveTo>
                        <a:lnTo>
                          <a:pt x="94975" y="0"/>
                        </a:lnTo>
                        <a:lnTo>
                          <a:pt x="212503" y="0"/>
                        </a:lnTo>
                        <a:lnTo>
                          <a:pt x="212503" y="1601788"/>
                        </a:lnTo>
                        <a:lnTo>
                          <a:pt x="94975" y="1601788"/>
                        </a:lnTo>
                        <a:lnTo>
                          <a:pt x="90211" y="1601788"/>
                        </a:lnTo>
                        <a:lnTo>
                          <a:pt x="85446" y="1601471"/>
                        </a:lnTo>
                        <a:lnTo>
                          <a:pt x="80681" y="1600835"/>
                        </a:lnTo>
                        <a:lnTo>
                          <a:pt x="75917" y="1599883"/>
                        </a:lnTo>
                        <a:lnTo>
                          <a:pt x="71470" y="1598930"/>
                        </a:lnTo>
                        <a:lnTo>
                          <a:pt x="67023" y="1597660"/>
                        </a:lnTo>
                        <a:lnTo>
                          <a:pt x="62258" y="1596072"/>
                        </a:lnTo>
                        <a:lnTo>
                          <a:pt x="58129" y="1594484"/>
                        </a:lnTo>
                        <a:lnTo>
                          <a:pt x="53999" y="1592261"/>
                        </a:lnTo>
                        <a:lnTo>
                          <a:pt x="49870" y="1590356"/>
                        </a:lnTo>
                        <a:lnTo>
                          <a:pt x="45740" y="1587815"/>
                        </a:lnTo>
                        <a:lnTo>
                          <a:pt x="41929" y="1585592"/>
                        </a:lnTo>
                        <a:lnTo>
                          <a:pt x="38117" y="1583052"/>
                        </a:lnTo>
                        <a:lnTo>
                          <a:pt x="34623" y="1580194"/>
                        </a:lnTo>
                        <a:lnTo>
                          <a:pt x="31446" y="1577336"/>
                        </a:lnTo>
                        <a:lnTo>
                          <a:pt x="27635" y="1573843"/>
                        </a:lnTo>
                        <a:lnTo>
                          <a:pt x="24776" y="1570667"/>
                        </a:lnTo>
                        <a:lnTo>
                          <a:pt x="21917" y="1567174"/>
                        </a:lnTo>
                        <a:lnTo>
                          <a:pt x="19058" y="1563681"/>
                        </a:lnTo>
                        <a:lnTo>
                          <a:pt x="16517" y="1559870"/>
                        </a:lnTo>
                        <a:lnTo>
                          <a:pt x="13976" y="1556059"/>
                        </a:lnTo>
                        <a:lnTo>
                          <a:pt x="11435" y="1551931"/>
                        </a:lnTo>
                        <a:lnTo>
                          <a:pt x="9211" y="1548120"/>
                        </a:lnTo>
                        <a:lnTo>
                          <a:pt x="7306" y="1543992"/>
                        </a:lnTo>
                        <a:lnTo>
                          <a:pt x="5717" y="1539228"/>
                        </a:lnTo>
                        <a:lnTo>
                          <a:pt x="4447" y="1535100"/>
                        </a:lnTo>
                        <a:lnTo>
                          <a:pt x="3176" y="1530654"/>
                        </a:lnTo>
                        <a:lnTo>
                          <a:pt x="1906" y="1525891"/>
                        </a:lnTo>
                        <a:lnTo>
                          <a:pt x="1270" y="1521127"/>
                        </a:lnTo>
                        <a:lnTo>
                          <a:pt x="635" y="1516364"/>
                        </a:lnTo>
                        <a:lnTo>
                          <a:pt x="317" y="1511600"/>
                        </a:lnTo>
                        <a:lnTo>
                          <a:pt x="0" y="1506837"/>
                        </a:lnTo>
                        <a:lnTo>
                          <a:pt x="0" y="94951"/>
                        </a:lnTo>
                        <a:lnTo>
                          <a:pt x="317" y="90188"/>
                        </a:lnTo>
                        <a:lnTo>
                          <a:pt x="635" y="85424"/>
                        </a:lnTo>
                        <a:lnTo>
                          <a:pt x="1270" y="80661"/>
                        </a:lnTo>
                        <a:lnTo>
                          <a:pt x="1906" y="75580"/>
                        </a:lnTo>
                        <a:lnTo>
                          <a:pt x="3176" y="71134"/>
                        </a:lnTo>
                        <a:lnTo>
                          <a:pt x="4447" y="66688"/>
                        </a:lnTo>
                        <a:lnTo>
                          <a:pt x="5717" y="62560"/>
                        </a:lnTo>
                        <a:lnTo>
                          <a:pt x="7306" y="57796"/>
                        </a:lnTo>
                        <a:lnTo>
                          <a:pt x="9211" y="53668"/>
                        </a:lnTo>
                        <a:lnTo>
                          <a:pt x="11435" y="49857"/>
                        </a:lnTo>
                        <a:lnTo>
                          <a:pt x="13976" y="45729"/>
                        </a:lnTo>
                        <a:lnTo>
                          <a:pt x="16517" y="41601"/>
                        </a:lnTo>
                        <a:lnTo>
                          <a:pt x="19058" y="38107"/>
                        </a:lnTo>
                        <a:lnTo>
                          <a:pt x="21917" y="34614"/>
                        </a:lnTo>
                        <a:lnTo>
                          <a:pt x="24776" y="31121"/>
                        </a:lnTo>
                        <a:lnTo>
                          <a:pt x="27635" y="27945"/>
                        </a:lnTo>
                        <a:lnTo>
                          <a:pt x="31446" y="24452"/>
                        </a:lnTo>
                        <a:lnTo>
                          <a:pt x="34623" y="21594"/>
                        </a:lnTo>
                        <a:lnTo>
                          <a:pt x="38117" y="18736"/>
                        </a:lnTo>
                        <a:lnTo>
                          <a:pt x="41929" y="16195"/>
                        </a:lnTo>
                        <a:lnTo>
                          <a:pt x="45740" y="13655"/>
                        </a:lnTo>
                        <a:lnTo>
                          <a:pt x="49870" y="11432"/>
                        </a:lnTo>
                        <a:lnTo>
                          <a:pt x="53999" y="9527"/>
                        </a:lnTo>
                        <a:lnTo>
                          <a:pt x="58129" y="7304"/>
                        </a:lnTo>
                        <a:lnTo>
                          <a:pt x="62258" y="5716"/>
                        </a:lnTo>
                        <a:lnTo>
                          <a:pt x="67023" y="4128"/>
                        </a:lnTo>
                        <a:lnTo>
                          <a:pt x="71470" y="2858"/>
                        </a:lnTo>
                        <a:lnTo>
                          <a:pt x="75917" y="1905"/>
                        </a:lnTo>
                        <a:lnTo>
                          <a:pt x="80681" y="952"/>
                        </a:lnTo>
                        <a:lnTo>
                          <a:pt x="85446" y="317"/>
                        </a:lnTo>
                        <a:lnTo>
                          <a:pt x="9021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/>
                </p:spPr>
                <p:txBody>
                  <a:bodyPr anchor="ctr">
                    <a:scene3d>
                      <a:camera prst="orthographicFront"/>
                      <a:lightRig rig="threePt" dir="t"/>
                    </a:scene3d>
                    <a:sp3d>
                      <a:contourClr>
                        <a:srgbClr val="FFFFFF"/>
                      </a:contourClr>
                    </a:sp3d>
                  </a:bodyPr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7" name="矩形 26"/>
                <p:cNvSpPr/>
                <p:nvPr/>
              </p:nvSpPr>
              <p:spPr>
                <a:xfrm>
                  <a:off x="9183965" y="1451174"/>
                  <a:ext cx="3785225" cy="21963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Lí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Thường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Kiệt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chống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quân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Tống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trên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sông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Như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Nguyệt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.</a:t>
                  </a:r>
                  <a:endParaRPr lang="zh-CN" altLang="en-US" sz="2800"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矩形 27"/>
                <p:cNvSpPr/>
                <p:nvPr/>
              </p:nvSpPr>
              <p:spPr>
                <a:xfrm>
                  <a:off x="8831029" y="4199001"/>
                  <a:ext cx="4317184" cy="14696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Quang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Trung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đại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phá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quân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Thanh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.</a:t>
                  </a:r>
                  <a:endParaRPr lang="zh-CN" altLang="en-US" sz="2800"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-738951" y="1543246"/>
                  <a:ext cx="3785224" cy="21963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Ngô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Quyền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đánh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quân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Nam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Hán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trên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sông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Bạch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Đằng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.</a:t>
                  </a:r>
                  <a:endParaRPr lang="zh-CN" altLang="en-US" sz="2800"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-738952" y="4030202"/>
                  <a:ext cx="3785225" cy="30106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Trần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Quang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Khải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chống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giặc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Mông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-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ở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bến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Chương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Dương</a:t>
                  </a:r>
                  <a:r>
                    <a:rPr lang="en-US" sz="2800" dirty="0" smtClean="0">
                      <a:solidFill>
                        <a:srgbClr val="00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.</a:t>
                  </a:r>
                  <a:endParaRPr lang="zh-CN" altLang="en-US" sz="2800"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MH_Other_10"/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5468921" y="3304658"/>
                <a:ext cx="1220147" cy="768917"/>
              </a:xfrm>
              <a:custGeom>
                <a:avLst/>
                <a:gdLst>
                  <a:gd name="T0" fmla="*/ 2147483646 w 3545"/>
                  <a:gd name="T1" fmla="*/ 2147483646 h 2230"/>
                  <a:gd name="T2" fmla="*/ 2147483646 w 3545"/>
                  <a:gd name="T3" fmla="*/ 2147483646 h 2230"/>
                  <a:gd name="T4" fmla="*/ 2147483646 w 3545"/>
                  <a:gd name="T5" fmla="*/ 2147483646 h 2230"/>
                  <a:gd name="T6" fmla="*/ 2147483646 w 3545"/>
                  <a:gd name="T7" fmla="*/ 2147483646 h 2230"/>
                  <a:gd name="T8" fmla="*/ 2147483646 w 3545"/>
                  <a:gd name="T9" fmla="*/ 2147483646 h 2230"/>
                  <a:gd name="T10" fmla="*/ 2147483646 w 3545"/>
                  <a:gd name="T11" fmla="*/ 2147483646 h 2230"/>
                  <a:gd name="T12" fmla="*/ 2147483646 w 3545"/>
                  <a:gd name="T13" fmla="*/ 2147483646 h 2230"/>
                  <a:gd name="T14" fmla="*/ 2147483646 w 3545"/>
                  <a:gd name="T15" fmla="*/ 2147483646 h 2230"/>
                  <a:gd name="T16" fmla="*/ 2147483646 w 3545"/>
                  <a:gd name="T17" fmla="*/ 2147483646 h 2230"/>
                  <a:gd name="T18" fmla="*/ 2147483646 w 3545"/>
                  <a:gd name="T19" fmla="*/ 2147483646 h 2230"/>
                  <a:gd name="T20" fmla="*/ 2147483646 w 3545"/>
                  <a:gd name="T21" fmla="*/ 2147483646 h 2230"/>
                  <a:gd name="T22" fmla="*/ 2147483646 w 3545"/>
                  <a:gd name="T23" fmla="*/ 2147483646 h 2230"/>
                  <a:gd name="T24" fmla="*/ 2147483646 w 3545"/>
                  <a:gd name="T25" fmla="*/ 2147483646 h 2230"/>
                  <a:gd name="T26" fmla="*/ 2147483646 w 3545"/>
                  <a:gd name="T27" fmla="*/ 2147483646 h 2230"/>
                  <a:gd name="T28" fmla="*/ 2147483646 w 3545"/>
                  <a:gd name="T29" fmla="*/ 2147483646 h 2230"/>
                  <a:gd name="T30" fmla="*/ 2147483646 w 3545"/>
                  <a:gd name="T31" fmla="*/ 2147483646 h 2230"/>
                  <a:gd name="T32" fmla="*/ 2147483646 w 3545"/>
                  <a:gd name="T33" fmla="*/ 2147483646 h 2230"/>
                  <a:gd name="T34" fmla="*/ 2147483646 w 3545"/>
                  <a:gd name="T35" fmla="*/ 2147483646 h 2230"/>
                  <a:gd name="T36" fmla="*/ 2147483646 w 3545"/>
                  <a:gd name="T37" fmla="*/ 2147483646 h 2230"/>
                  <a:gd name="T38" fmla="*/ 2147483646 w 3545"/>
                  <a:gd name="T39" fmla="*/ 2147483646 h 2230"/>
                  <a:gd name="T40" fmla="*/ 2147483646 w 3545"/>
                  <a:gd name="T41" fmla="*/ 2147483646 h 2230"/>
                  <a:gd name="T42" fmla="*/ 2147483646 w 3545"/>
                  <a:gd name="T43" fmla="*/ 2147483646 h 2230"/>
                  <a:gd name="T44" fmla="*/ 2147483646 w 3545"/>
                  <a:gd name="T45" fmla="*/ 2147483646 h 2230"/>
                  <a:gd name="T46" fmla="*/ 2147483646 w 3545"/>
                  <a:gd name="T47" fmla="*/ 2147483646 h 2230"/>
                  <a:gd name="T48" fmla="*/ 2147483646 w 3545"/>
                  <a:gd name="T49" fmla="*/ 2147483646 h 2230"/>
                  <a:gd name="T50" fmla="*/ 2147483646 w 3545"/>
                  <a:gd name="T51" fmla="*/ 2147483646 h 2230"/>
                  <a:gd name="T52" fmla="*/ 2147483646 w 3545"/>
                  <a:gd name="T53" fmla="*/ 2147483646 h 2230"/>
                  <a:gd name="T54" fmla="*/ 2147483646 w 3545"/>
                  <a:gd name="T55" fmla="*/ 2147483646 h 2230"/>
                  <a:gd name="T56" fmla="*/ 2147483646 w 3545"/>
                  <a:gd name="T57" fmla="*/ 2147483646 h 2230"/>
                  <a:gd name="T58" fmla="*/ 2147483646 w 3545"/>
                  <a:gd name="T59" fmla="*/ 2147483646 h 2230"/>
                  <a:gd name="T60" fmla="*/ 2147483646 w 3545"/>
                  <a:gd name="T61" fmla="*/ 2147483646 h 2230"/>
                  <a:gd name="T62" fmla="*/ 2147483646 w 3545"/>
                  <a:gd name="T63" fmla="*/ 2147483646 h 2230"/>
                  <a:gd name="T64" fmla="*/ 2147483646 w 3545"/>
                  <a:gd name="T65" fmla="*/ 2147483646 h 2230"/>
                  <a:gd name="T66" fmla="*/ 2147483646 w 3545"/>
                  <a:gd name="T67" fmla="*/ 2147483646 h 2230"/>
                  <a:gd name="T68" fmla="*/ 2147483646 w 3545"/>
                  <a:gd name="T69" fmla="*/ 2147483646 h 2230"/>
                  <a:gd name="T70" fmla="*/ 2147483646 w 3545"/>
                  <a:gd name="T71" fmla="*/ 2147483646 h 2230"/>
                  <a:gd name="T72" fmla="*/ 2147483646 w 3545"/>
                  <a:gd name="T73" fmla="*/ 2147483646 h 2230"/>
                  <a:gd name="T74" fmla="*/ 2147483646 w 3545"/>
                  <a:gd name="T75" fmla="*/ 2147483646 h 2230"/>
                  <a:gd name="T76" fmla="*/ 2147483646 w 3545"/>
                  <a:gd name="T77" fmla="*/ 2147483646 h 2230"/>
                  <a:gd name="T78" fmla="*/ 2147483646 w 3545"/>
                  <a:gd name="T79" fmla="*/ 2147483646 h 2230"/>
                  <a:gd name="T80" fmla="*/ 2147483646 w 3545"/>
                  <a:gd name="T81" fmla="*/ 2147483646 h 2230"/>
                  <a:gd name="T82" fmla="*/ 2147483646 w 3545"/>
                  <a:gd name="T83" fmla="*/ 2147483646 h 2230"/>
                  <a:gd name="T84" fmla="*/ 2147483646 w 3545"/>
                  <a:gd name="T85" fmla="*/ 2147483646 h 2230"/>
                  <a:gd name="T86" fmla="*/ 2147483646 w 3545"/>
                  <a:gd name="T87" fmla="*/ 2147483646 h 2230"/>
                  <a:gd name="T88" fmla="*/ 2147483646 w 3545"/>
                  <a:gd name="T89" fmla="*/ 2147483646 h 2230"/>
                  <a:gd name="T90" fmla="*/ 2147483646 w 3545"/>
                  <a:gd name="T91" fmla="*/ 2147483646 h 2230"/>
                  <a:gd name="T92" fmla="*/ 2147483646 w 3545"/>
                  <a:gd name="T93" fmla="*/ 2147483646 h 2230"/>
                  <a:gd name="T94" fmla="*/ 2147483646 w 3545"/>
                  <a:gd name="T95" fmla="*/ 2147483646 h 2230"/>
                  <a:gd name="T96" fmla="*/ 2147483646 w 3545"/>
                  <a:gd name="T97" fmla="*/ 2147483646 h 2230"/>
                  <a:gd name="T98" fmla="*/ 2147483646 w 3545"/>
                  <a:gd name="T99" fmla="*/ 2147483646 h 2230"/>
                  <a:gd name="T100" fmla="*/ 2147483646 w 3545"/>
                  <a:gd name="T101" fmla="*/ 2147483646 h 2230"/>
                  <a:gd name="T102" fmla="*/ 2147483646 w 3545"/>
                  <a:gd name="T103" fmla="*/ 2147483646 h 2230"/>
                  <a:gd name="T104" fmla="*/ 2147483646 w 3545"/>
                  <a:gd name="T105" fmla="*/ 2147483646 h 2230"/>
                  <a:gd name="T106" fmla="*/ 2147483646 w 3545"/>
                  <a:gd name="T107" fmla="*/ 2147483646 h 2230"/>
                  <a:gd name="T108" fmla="*/ 2147483646 w 3545"/>
                  <a:gd name="T109" fmla="*/ 2147483646 h 2230"/>
                  <a:gd name="T110" fmla="*/ 2147483646 w 3545"/>
                  <a:gd name="T111" fmla="*/ 2147483646 h 2230"/>
                  <a:gd name="T112" fmla="*/ 2147483646 w 3545"/>
                  <a:gd name="T113" fmla="*/ 2147483646 h 223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545" h="2230">
                    <a:moveTo>
                      <a:pt x="2903" y="1449"/>
                    </a:moveTo>
                    <a:lnTo>
                      <a:pt x="2964" y="1453"/>
                    </a:lnTo>
                    <a:lnTo>
                      <a:pt x="3023" y="1459"/>
                    </a:lnTo>
                    <a:lnTo>
                      <a:pt x="3079" y="1470"/>
                    </a:lnTo>
                    <a:lnTo>
                      <a:pt x="3132" y="1485"/>
                    </a:lnTo>
                    <a:lnTo>
                      <a:pt x="3183" y="1505"/>
                    </a:lnTo>
                    <a:lnTo>
                      <a:pt x="3230" y="1528"/>
                    </a:lnTo>
                    <a:lnTo>
                      <a:pt x="3274" y="1557"/>
                    </a:lnTo>
                    <a:lnTo>
                      <a:pt x="3317" y="1589"/>
                    </a:lnTo>
                    <a:lnTo>
                      <a:pt x="3354" y="1626"/>
                    </a:lnTo>
                    <a:lnTo>
                      <a:pt x="3389" y="1667"/>
                    </a:lnTo>
                    <a:lnTo>
                      <a:pt x="3421" y="1713"/>
                    </a:lnTo>
                    <a:lnTo>
                      <a:pt x="3449" y="1762"/>
                    </a:lnTo>
                    <a:lnTo>
                      <a:pt x="3474" y="1816"/>
                    </a:lnTo>
                    <a:lnTo>
                      <a:pt x="3495" y="1875"/>
                    </a:lnTo>
                    <a:lnTo>
                      <a:pt x="3513" y="1938"/>
                    </a:lnTo>
                    <a:lnTo>
                      <a:pt x="3526" y="2004"/>
                    </a:lnTo>
                    <a:lnTo>
                      <a:pt x="3536" y="2075"/>
                    </a:lnTo>
                    <a:lnTo>
                      <a:pt x="3542" y="2151"/>
                    </a:lnTo>
                    <a:lnTo>
                      <a:pt x="3545" y="2230"/>
                    </a:lnTo>
                    <a:lnTo>
                      <a:pt x="2261" y="2230"/>
                    </a:lnTo>
                    <a:lnTo>
                      <a:pt x="2262" y="2151"/>
                    </a:lnTo>
                    <a:lnTo>
                      <a:pt x="2269" y="2075"/>
                    </a:lnTo>
                    <a:lnTo>
                      <a:pt x="2278" y="2004"/>
                    </a:lnTo>
                    <a:lnTo>
                      <a:pt x="2292" y="1938"/>
                    </a:lnTo>
                    <a:lnTo>
                      <a:pt x="2310" y="1875"/>
                    </a:lnTo>
                    <a:lnTo>
                      <a:pt x="2331" y="1816"/>
                    </a:lnTo>
                    <a:lnTo>
                      <a:pt x="2355" y="1762"/>
                    </a:lnTo>
                    <a:lnTo>
                      <a:pt x="2383" y="1713"/>
                    </a:lnTo>
                    <a:lnTo>
                      <a:pt x="2416" y="1667"/>
                    </a:lnTo>
                    <a:lnTo>
                      <a:pt x="2450" y="1626"/>
                    </a:lnTo>
                    <a:lnTo>
                      <a:pt x="2489" y="1589"/>
                    </a:lnTo>
                    <a:lnTo>
                      <a:pt x="2530" y="1557"/>
                    </a:lnTo>
                    <a:lnTo>
                      <a:pt x="2574" y="1528"/>
                    </a:lnTo>
                    <a:lnTo>
                      <a:pt x="2622" y="1505"/>
                    </a:lnTo>
                    <a:lnTo>
                      <a:pt x="2673" y="1485"/>
                    </a:lnTo>
                    <a:lnTo>
                      <a:pt x="2726" y="1470"/>
                    </a:lnTo>
                    <a:lnTo>
                      <a:pt x="2782" y="1459"/>
                    </a:lnTo>
                    <a:lnTo>
                      <a:pt x="2841" y="1453"/>
                    </a:lnTo>
                    <a:lnTo>
                      <a:pt x="2903" y="1449"/>
                    </a:lnTo>
                    <a:close/>
                    <a:moveTo>
                      <a:pt x="642" y="1449"/>
                    </a:moveTo>
                    <a:lnTo>
                      <a:pt x="703" y="1453"/>
                    </a:lnTo>
                    <a:lnTo>
                      <a:pt x="763" y="1459"/>
                    </a:lnTo>
                    <a:lnTo>
                      <a:pt x="819" y="1470"/>
                    </a:lnTo>
                    <a:lnTo>
                      <a:pt x="872" y="1485"/>
                    </a:lnTo>
                    <a:lnTo>
                      <a:pt x="923" y="1505"/>
                    </a:lnTo>
                    <a:lnTo>
                      <a:pt x="970" y="1528"/>
                    </a:lnTo>
                    <a:lnTo>
                      <a:pt x="1014" y="1557"/>
                    </a:lnTo>
                    <a:lnTo>
                      <a:pt x="1055" y="1589"/>
                    </a:lnTo>
                    <a:lnTo>
                      <a:pt x="1094" y="1626"/>
                    </a:lnTo>
                    <a:lnTo>
                      <a:pt x="1129" y="1667"/>
                    </a:lnTo>
                    <a:lnTo>
                      <a:pt x="1161" y="1713"/>
                    </a:lnTo>
                    <a:lnTo>
                      <a:pt x="1189" y="1762"/>
                    </a:lnTo>
                    <a:lnTo>
                      <a:pt x="1214" y="1816"/>
                    </a:lnTo>
                    <a:lnTo>
                      <a:pt x="1235" y="1875"/>
                    </a:lnTo>
                    <a:lnTo>
                      <a:pt x="1252" y="1938"/>
                    </a:lnTo>
                    <a:lnTo>
                      <a:pt x="1266" y="2004"/>
                    </a:lnTo>
                    <a:lnTo>
                      <a:pt x="1276" y="2075"/>
                    </a:lnTo>
                    <a:lnTo>
                      <a:pt x="1282" y="2151"/>
                    </a:lnTo>
                    <a:lnTo>
                      <a:pt x="1285" y="2230"/>
                    </a:lnTo>
                    <a:lnTo>
                      <a:pt x="0" y="2230"/>
                    </a:lnTo>
                    <a:lnTo>
                      <a:pt x="2" y="2151"/>
                    </a:lnTo>
                    <a:lnTo>
                      <a:pt x="8" y="2075"/>
                    </a:lnTo>
                    <a:lnTo>
                      <a:pt x="18" y="2004"/>
                    </a:lnTo>
                    <a:lnTo>
                      <a:pt x="31" y="1938"/>
                    </a:lnTo>
                    <a:lnTo>
                      <a:pt x="49" y="1875"/>
                    </a:lnTo>
                    <a:lnTo>
                      <a:pt x="70" y="1816"/>
                    </a:lnTo>
                    <a:lnTo>
                      <a:pt x="95" y="1762"/>
                    </a:lnTo>
                    <a:lnTo>
                      <a:pt x="123" y="1713"/>
                    </a:lnTo>
                    <a:lnTo>
                      <a:pt x="154" y="1667"/>
                    </a:lnTo>
                    <a:lnTo>
                      <a:pt x="190" y="1626"/>
                    </a:lnTo>
                    <a:lnTo>
                      <a:pt x="228" y="1589"/>
                    </a:lnTo>
                    <a:lnTo>
                      <a:pt x="270" y="1557"/>
                    </a:lnTo>
                    <a:lnTo>
                      <a:pt x="314" y="1528"/>
                    </a:lnTo>
                    <a:lnTo>
                      <a:pt x="362" y="1505"/>
                    </a:lnTo>
                    <a:lnTo>
                      <a:pt x="413" y="1485"/>
                    </a:lnTo>
                    <a:lnTo>
                      <a:pt x="466" y="1470"/>
                    </a:lnTo>
                    <a:lnTo>
                      <a:pt x="522" y="1459"/>
                    </a:lnTo>
                    <a:lnTo>
                      <a:pt x="580" y="1453"/>
                    </a:lnTo>
                    <a:lnTo>
                      <a:pt x="642" y="1449"/>
                    </a:lnTo>
                    <a:close/>
                    <a:moveTo>
                      <a:pt x="1778" y="1072"/>
                    </a:moveTo>
                    <a:lnTo>
                      <a:pt x="1829" y="1073"/>
                    </a:lnTo>
                    <a:lnTo>
                      <a:pt x="1882" y="1077"/>
                    </a:lnTo>
                    <a:lnTo>
                      <a:pt x="1937" y="1084"/>
                    </a:lnTo>
                    <a:lnTo>
                      <a:pt x="1995" y="1092"/>
                    </a:lnTo>
                    <a:lnTo>
                      <a:pt x="2054" y="1104"/>
                    </a:lnTo>
                    <a:lnTo>
                      <a:pt x="2113" y="1118"/>
                    </a:lnTo>
                    <a:lnTo>
                      <a:pt x="2174" y="1136"/>
                    </a:lnTo>
                    <a:lnTo>
                      <a:pt x="2232" y="1155"/>
                    </a:lnTo>
                    <a:lnTo>
                      <a:pt x="2289" y="1177"/>
                    </a:lnTo>
                    <a:lnTo>
                      <a:pt x="2345" y="1200"/>
                    </a:lnTo>
                    <a:lnTo>
                      <a:pt x="2398" y="1226"/>
                    </a:lnTo>
                    <a:lnTo>
                      <a:pt x="2448" y="1256"/>
                    </a:lnTo>
                    <a:lnTo>
                      <a:pt x="2493" y="1287"/>
                    </a:lnTo>
                    <a:lnTo>
                      <a:pt x="2534" y="1320"/>
                    </a:lnTo>
                    <a:lnTo>
                      <a:pt x="2569" y="1355"/>
                    </a:lnTo>
                    <a:lnTo>
                      <a:pt x="2512" y="1383"/>
                    </a:lnTo>
                    <a:lnTo>
                      <a:pt x="2458" y="1415"/>
                    </a:lnTo>
                    <a:lnTo>
                      <a:pt x="2407" y="1452"/>
                    </a:lnTo>
                    <a:lnTo>
                      <a:pt x="2361" y="1494"/>
                    </a:lnTo>
                    <a:lnTo>
                      <a:pt x="2316" y="1539"/>
                    </a:lnTo>
                    <a:lnTo>
                      <a:pt x="2277" y="1590"/>
                    </a:lnTo>
                    <a:lnTo>
                      <a:pt x="2242" y="1645"/>
                    </a:lnTo>
                    <a:lnTo>
                      <a:pt x="2209" y="1704"/>
                    </a:lnTo>
                    <a:lnTo>
                      <a:pt x="2182" y="1768"/>
                    </a:lnTo>
                    <a:lnTo>
                      <a:pt x="2158" y="1835"/>
                    </a:lnTo>
                    <a:lnTo>
                      <a:pt x="2139" y="1906"/>
                    </a:lnTo>
                    <a:lnTo>
                      <a:pt x="2123" y="1981"/>
                    </a:lnTo>
                    <a:lnTo>
                      <a:pt x="2112" y="2060"/>
                    </a:lnTo>
                    <a:lnTo>
                      <a:pt x="2106" y="2143"/>
                    </a:lnTo>
                    <a:lnTo>
                      <a:pt x="2103" y="2230"/>
                    </a:lnTo>
                    <a:lnTo>
                      <a:pt x="1453" y="2230"/>
                    </a:lnTo>
                    <a:lnTo>
                      <a:pt x="1451" y="2143"/>
                    </a:lnTo>
                    <a:lnTo>
                      <a:pt x="1443" y="2060"/>
                    </a:lnTo>
                    <a:lnTo>
                      <a:pt x="1433" y="1981"/>
                    </a:lnTo>
                    <a:lnTo>
                      <a:pt x="1417" y="1906"/>
                    </a:lnTo>
                    <a:lnTo>
                      <a:pt x="1398" y="1835"/>
                    </a:lnTo>
                    <a:lnTo>
                      <a:pt x="1374" y="1768"/>
                    </a:lnTo>
                    <a:lnTo>
                      <a:pt x="1346" y="1704"/>
                    </a:lnTo>
                    <a:lnTo>
                      <a:pt x="1315" y="1645"/>
                    </a:lnTo>
                    <a:lnTo>
                      <a:pt x="1279" y="1590"/>
                    </a:lnTo>
                    <a:lnTo>
                      <a:pt x="1239" y="1539"/>
                    </a:lnTo>
                    <a:lnTo>
                      <a:pt x="1196" y="1494"/>
                    </a:lnTo>
                    <a:lnTo>
                      <a:pt x="1149" y="1452"/>
                    </a:lnTo>
                    <a:lnTo>
                      <a:pt x="1099" y="1415"/>
                    </a:lnTo>
                    <a:lnTo>
                      <a:pt x="1045" y="1383"/>
                    </a:lnTo>
                    <a:lnTo>
                      <a:pt x="986" y="1355"/>
                    </a:lnTo>
                    <a:lnTo>
                      <a:pt x="1022" y="1320"/>
                    </a:lnTo>
                    <a:lnTo>
                      <a:pt x="1062" y="1287"/>
                    </a:lnTo>
                    <a:lnTo>
                      <a:pt x="1107" y="1256"/>
                    </a:lnTo>
                    <a:lnTo>
                      <a:pt x="1155" y="1226"/>
                    </a:lnTo>
                    <a:lnTo>
                      <a:pt x="1207" y="1200"/>
                    </a:lnTo>
                    <a:lnTo>
                      <a:pt x="1262" y="1177"/>
                    </a:lnTo>
                    <a:lnTo>
                      <a:pt x="1318" y="1155"/>
                    </a:lnTo>
                    <a:lnTo>
                      <a:pt x="1376" y="1136"/>
                    </a:lnTo>
                    <a:lnTo>
                      <a:pt x="1436" y="1118"/>
                    </a:lnTo>
                    <a:lnTo>
                      <a:pt x="1495" y="1104"/>
                    </a:lnTo>
                    <a:lnTo>
                      <a:pt x="1555" y="1092"/>
                    </a:lnTo>
                    <a:lnTo>
                      <a:pt x="1613" y="1084"/>
                    </a:lnTo>
                    <a:lnTo>
                      <a:pt x="1670" y="1077"/>
                    </a:lnTo>
                    <a:lnTo>
                      <a:pt x="1725" y="1073"/>
                    </a:lnTo>
                    <a:lnTo>
                      <a:pt x="1778" y="1072"/>
                    </a:lnTo>
                    <a:close/>
                    <a:moveTo>
                      <a:pt x="2877" y="728"/>
                    </a:moveTo>
                    <a:lnTo>
                      <a:pt x="2922" y="732"/>
                    </a:lnTo>
                    <a:lnTo>
                      <a:pt x="2967" y="741"/>
                    </a:lnTo>
                    <a:lnTo>
                      <a:pt x="3008" y="758"/>
                    </a:lnTo>
                    <a:lnTo>
                      <a:pt x="3047" y="779"/>
                    </a:lnTo>
                    <a:lnTo>
                      <a:pt x="3081" y="805"/>
                    </a:lnTo>
                    <a:lnTo>
                      <a:pt x="3111" y="836"/>
                    </a:lnTo>
                    <a:lnTo>
                      <a:pt x="3137" y="870"/>
                    </a:lnTo>
                    <a:lnTo>
                      <a:pt x="3159" y="909"/>
                    </a:lnTo>
                    <a:lnTo>
                      <a:pt x="3175" y="950"/>
                    </a:lnTo>
                    <a:lnTo>
                      <a:pt x="3185" y="995"/>
                    </a:lnTo>
                    <a:lnTo>
                      <a:pt x="3188" y="1040"/>
                    </a:lnTo>
                    <a:lnTo>
                      <a:pt x="3185" y="1087"/>
                    </a:lnTo>
                    <a:lnTo>
                      <a:pt x="3175" y="1130"/>
                    </a:lnTo>
                    <a:lnTo>
                      <a:pt x="3159" y="1172"/>
                    </a:lnTo>
                    <a:lnTo>
                      <a:pt x="3137" y="1210"/>
                    </a:lnTo>
                    <a:lnTo>
                      <a:pt x="3111" y="1245"/>
                    </a:lnTo>
                    <a:lnTo>
                      <a:pt x="3081" y="1276"/>
                    </a:lnTo>
                    <a:lnTo>
                      <a:pt x="3047" y="1302"/>
                    </a:lnTo>
                    <a:lnTo>
                      <a:pt x="3008" y="1324"/>
                    </a:lnTo>
                    <a:lnTo>
                      <a:pt x="2967" y="1339"/>
                    </a:lnTo>
                    <a:lnTo>
                      <a:pt x="2922" y="1349"/>
                    </a:lnTo>
                    <a:lnTo>
                      <a:pt x="2877" y="1352"/>
                    </a:lnTo>
                    <a:lnTo>
                      <a:pt x="2830" y="1349"/>
                    </a:lnTo>
                    <a:lnTo>
                      <a:pt x="2786" y="1339"/>
                    </a:lnTo>
                    <a:lnTo>
                      <a:pt x="2745" y="1324"/>
                    </a:lnTo>
                    <a:lnTo>
                      <a:pt x="2707" y="1302"/>
                    </a:lnTo>
                    <a:lnTo>
                      <a:pt x="2673" y="1276"/>
                    </a:lnTo>
                    <a:lnTo>
                      <a:pt x="2641" y="1245"/>
                    </a:lnTo>
                    <a:lnTo>
                      <a:pt x="2615" y="1210"/>
                    </a:lnTo>
                    <a:lnTo>
                      <a:pt x="2594" y="1172"/>
                    </a:lnTo>
                    <a:lnTo>
                      <a:pt x="2579" y="1130"/>
                    </a:lnTo>
                    <a:lnTo>
                      <a:pt x="2569" y="1087"/>
                    </a:lnTo>
                    <a:lnTo>
                      <a:pt x="2566" y="1040"/>
                    </a:lnTo>
                    <a:lnTo>
                      <a:pt x="2569" y="995"/>
                    </a:lnTo>
                    <a:lnTo>
                      <a:pt x="2579" y="950"/>
                    </a:lnTo>
                    <a:lnTo>
                      <a:pt x="2594" y="909"/>
                    </a:lnTo>
                    <a:lnTo>
                      <a:pt x="2615" y="870"/>
                    </a:lnTo>
                    <a:lnTo>
                      <a:pt x="2641" y="836"/>
                    </a:lnTo>
                    <a:lnTo>
                      <a:pt x="2673" y="805"/>
                    </a:lnTo>
                    <a:lnTo>
                      <a:pt x="2707" y="779"/>
                    </a:lnTo>
                    <a:lnTo>
                      <a:pt x="2745" y="758"/>
                    </a:lnTo>
                    <a:lnTo>
                      <a:pt x="2786" y="741"/>
                    </a:lnTo>
                    <a:lnTo>
                      <a:pt x="2830" y="732"/>
                    </a:lnTo>
                    <a:lnTo>
                      <a:pt x="2877" y="728"/>
                    </a:lnTo>
                    <a:close/>
                    <a:moveTo>
                      <a:pt x="616" y="728"/>
                    </a:moveTo>
                    <a:lnTo>
                      <a:pt x="662" y="732"/>
                    </a:lnTo>
                    <a:lnTo>
                      <a:pt x="707" y="741"/>
                    </a:lnTo>
                    <a:lnTo>
                      <a:pt x="748" y="758"/>
                    </a:lnTo>
                    <a:lnTo>
                      <a:pt x="785" y="779"/>
                    </a:lnTo>
                    <a:lnTo>
                      <a:pt x="820" y="805"/>
                    </a:lnTo>
                    <a:lnTo>
                      <a:pt x="851" y="836"/>
                    </a:lnTo>
                    <a:lnTo>
                      <a:pt x="877" y="870"/>
                    </a:lnTo>
                    <a:lnTo>
                      <a:pt x="899" y="909"/>
                    </a:lnTo>
                    <a:lnTo>
                      <a:pt x="914" y="950"/>
                    </a:lnTo>
                    <a:lnTo>
                      <a:pt x="924" y="995"/>
                    </a:lnTo>
                    <a:lnTo>
                      <a:pt x="928" y="1040"/>
                    </a:lnTo>
                    <a:lnTo>
                      <a:pt x="924" y="1087"/>
                    </a:lnTo>
                    <a:lnTo>
                      <a:pt x="914" y="1130"/>
                    </a:lnTo>
                    <a:lnTo>
                      <a:pt x="899" y="1172"/>
                    </a:lnTo>
                    <a:lnTo>
                      <a:pt x="877" y="1210"/>
                    </a:lnTo>
                    <a:lnTo>
                      <a:pt x="851" y="1245"/>
                    </a:lnTo>
                    <a:lnTo>
                      <a:pt x="820" y="1276"/>
                    </a:lnTo>
                    <a:lnTo>
                      <a:pt x="785" y="1302"/>
                    </a:lnTo>
                    <a:lnTo>
                      <a:pt x="748" y="1324"/>
                    </a:lnTo>
                    <a:lnTo>
                      <a:pt x="707" y="1339"/>
                    </a:lnTo>
                    <a:lnTo>
                      <a:pt x="662" y="1349"/>
                    </a:lnTo>
                    <a:lnTo>
                      <a:pt x="616" y="1352"/>
                    </a:lnTo>
                    <a:lnTo>
                      <a:pt x="570" y="1349"/>
                    </a:lnTo>
                    <a:lnTo>
                      <a:pt x="526" y="1339"/>
                    </a:lnTo>
                    <a:lnTo>
                      <a:pt x="485" y="1324"/>
                    </a:lnTo>
                    <a:lnTo>
                      <a:pt x="447" y="1302"/>
                    </a:lnTo>
                    <a:lnTo>
                      <a:pt x="412" y="1276"/>
                    </a:lnTo>
                    <a:lnTo>
                      <a:pt x="381" y="1245"/>
                    </a:lnTo>
                    <a:lnTo>
                      <a:pt x="355" y="1210"/>
                    </a:lnTo>
                    <a:lnTo>
                      <a:pt x="334" y="1172"/>
                    </a:lnTo>
                    <a:lnTo>
                      <a:pt x="319" y="1130"/>
                    </a:lnTo>
                    <a:lnTo>
                      <a:pt x="308" y="1087"/>
                    </a:lnTo>
                    <a:lnTo>
                      <a:pt x="305" y="1040"/>
                    </a:lnTo>
                    <a:lnTo>
                      <a:pt x="308" y="995"/>
                    </a:lnTo>
                    <a:lnTo>
                      <a:pt x="319" y="950"/>
                    </a:lnTo>
                    <a:lnTo>
                      <a:pt x="334" y="909"/>
                    </a:lnTo>
                    <a:lnTo>
                      <a:pt x="355" y="870"/>
                    </a:lnTo>
                    <a:lnTo>
                      <a:pt x="381" y="836"/>
                    </a:lnTo>
                    <a:lnTo>
                      <a:pt x="412" y="805"/>
                    </a:lnTo>
                    <a:lnTo>
                      <a:pt x="447" y="779"/>
                    </a:lnTo>
                    <a:lnTo>
                      <a:pt x="485" y="758"/>
                    </a:lnTo>
                    <a:lnTo>
                      <a:pt x="526" y="741"/>
                    </a:lnTo>
                    <a:lnTo>
                      <a:pt x="570" y="732"/>
                    </a:lnTo>
                    <a:lnTo>
                      <a:pt x="616" y="728"/>
                    </a:lnTo>
                    <a:close/>
                    <a:moveTo>
                      <a:pt x="1790" y="0"/>
                    </a:moveTo>
                    <a:lnTo>
                      <a:pt x="1844" y="3"/>
                    </a:lnTo>
                    <a:lnTo>
                      <a:pt x="1896" y="12"/>
                    </a:lnTo>
                    <a:lnTo>
                      <a:pt x="1946" y="27"/>
                    </a:lnTo>
                    <a:lnTo>
                      <a:pt x="1992" y="46"/>
                    </a:lnTo>
                    <a:lnTo>
                      <a:pt x="2036" y="71"/>
                    </a:lnTo>
                    <a:lnTo>
                      <a:pt x="2077" y="101"/>
                    </a:lnTo>
                    <a:lnTo>
                      <a:pt x="2115" y="135"/>
                    </a:lnTo>
                    <a:lnTo>
                      <a:pt x="2149" y="172"/>
                    </a:lnTo>
                    <a:lnTo>
                      <a:pt x="2178" y="213"/>
                    </a:lnTo>
                    <a:lnTo>
                      <a:pt x="2203" y="258"/>
                    </a:lnTo>
                    <a:lnTo>
                      <a:pt x="2223" y="305"/>
                    </a:lnTo>
                    <a:lnTo>
                      <a:pt x="2237" y="355"/>
                    </a:lnTo>
                    <a:lnTo>
                      <a:pt x="2247" y="406"/>
                    </a:lnTo>
                    <a:lnTo>
                      <a:pt x="2250" y="460"/>
                    </a:lnTo>
                    <a:lnTo>
                      <a:pt x="2247" y="514"/>
                    </a:lnTo>
                    <a:lnTo>
                      <a:pt x="2237" y="565"/>
                    </a:lnTo>
                    <a:lnTo>
                      <a:pt x="2223" y="615"/>
                    </a:lnTo>
                    <a:lnTo>
                      <a:pt x="2203" y="662"/>
                    </a:lnTo>
                    <a:lnTo>
                      <a:pt x="2178" y="707"/>
                    </a:lnTo>
                    <a:lnTo>
                      <a:pt x="2149" y="748"/>
                    </a:lnTo>
                    <a:lnTo>
                      <a:pt x="2115" y="786"/>
                    </a:lnTo>
                    <a:lnTo>
                      <a:pt x="2077" y="819"/>
                    </a:lnTo>
                    <a:lnTo>
                      <a:pt x="2036" y="849"/>
                    </a:lnTo>
                    <a:lnTo>
                      <a:pt x="1992" y="874"/>
                    </a:lnTo>
                    <a:lnTo>
                      <a:pt x="1946" y="893"/>
                    </a:lnTo>
                    <a:lnTo>
                      <a:pt x="1896" y="908"/>
                    </a:lnTo>
                    <a:lnTo>
                      <a:pt x="1844" y="917"/>
                    </a:lnTo>
                    <a:lnTo>
                      <a:pt x="1790" y="920"/>
                    </a:lnTo>
                    <a:lnTo>
                      <a:pt x="1737" y="917"/>
                    </a:lnTo>
                    <a:lnTo>
                      <a:pt x="1685" y="908"/>
                    </a:lnTo>
                    <a:lnTo>
                      <a:pt x="1636" y="893"/>
                    </a:lnTo>
                    <a:lnTo>
                      <a:pt x="1589" y="874"/>
                    </a:lnTo>
                    <a:lnTo>
                      <a:pt x="1545" y="849"/>
                    </a:lnTo>
                    <a:lnTo>
                      <a:pt x="1504" y="819"/>
                    </a:lnTo>
                    <a:lnTo>
                      <a:pt x="1466" y="786"/>
                    </a:lnTo>
                    <a:lnTo>
                      <a:pt x="1433" y="748"/>
                    </a:lnTo>
                    <a:lnTo>
                      <a:pt x="1403" y="707"/>
                    </a:lnTo>
                    <a:lnTo>
                      <a:pt x="1378" y="662"/>
                    </a:lnTo>
                    <a:lnTo>
                      <a:pt x="1358" y="615"/>
                    </a:lnTo>
                    <a:lnTo>
                      <a:pt x="1344" y="565"/>
                    </a:lnTo>
                    <a:lnTo>
                      <a:pt x="1334" y="514"/>
                    </a:lnTo>
                    <a:lnTo>
                      <a:pt x="1331" y="460"/>
                    </a:lnTo>
                    <a:lnTo>
                      <a:pt x="1334" y="406"/>
                    </a:lnTo>
                    <a:lnTo>
                      <a:pt x="1344" y="355"/>
                    </a:lnTo>
                    <a:lnTo>
                      <a:pt x="1358" y="305"/>
                    </a:lnTo>
                    <a:lnTo>
                      <a:pt x="1378" y="258"/>
                    </a:lnTo>
                    <a:lnTo>
                      <a:pt x="1403" y="213"/>
                    </a:lnTo>
                    <a:lnTo>
                      <a:pt x="1433" y="172"/>
                    </a:lnTo>
                    <a:lnTo>
                      <a:pt x="1466" y="135"/>
                    </a:lnTo>
                    <a:lnTo>
                      <a:pt x="1504" y="101"/>
                    </a:lnTo>
                    <a:lnTo>
                      <a:pt x="1545" y="71"/>
                    </a:lnTo>
                    <a:lnTo>
                      <a:pt x="1589" y="46"/>
                    </a:lnTo>
                    <a:lnTo>
                      <a:pt x="1636" y="27"/>
                    </a:lnTo>
                    <a:lnTo>
                      <a:pt x="1685" y="12"/>
                    </a:lnTo>
                    <a:lnTo>
                      <a:pt x="1737" y="3"/>
                    </a:lnTo>
                    <a:lnTo>
                      <a:pt x="17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</p:grpSp>
        <p:pic>
          <p:nvPicPr>
            <p:cNvPr id="45" name="图片 44" descr="Tropical_1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18900000">
              <a:off x="4414787" y="1176218"/>
              <a:ext cx="1496562" cy="2330566"/>
            </a:xfrm>
            <a:prstGeom prst="rect">
              <a:avLst/>
            </a:prstGeom>
          </p:spPr>
        </p:pic>
        <p:pic>
          <p:nvPicPr>
            <p:cNvPr id="46" name="图片 45" descr="Tropical_1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2700000" flipH="1">
              <a:off x="6211283" y="1176217"/>
              <a:ext cx="1496562" cy="2330566"/>
            </a:xfrm>
            <a:prstGeom prst="rect">
              <a:avLst/>
            </a:prstGeom>
          </p:spPr>
        </p:pic>
      </p:grpSp>
      <p:sp>
        <p:nvSpPr>
          <p:cNvPr id="48" name="Down Arrow 47"/>
          <p:cNvSpPr/>
          <p:nvPr/>
        </p:nvSpPr>
        <p:spPr>
          <a:xfrm rot="19428122">
            <a:off x="8802230" y="1533571"/>
            <a:ext cx="506600" cy="6386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7200" y="284480"/>
            <a:ext cx="406400" cy="406400"/>
            <a:chOff x="680720" y="254000"/>
            <a:chExt cx="406400" cy="406400"/>
          </a:xfrm>
        </p:grpSpPr>
        <p:sp>
          <p:nvSpPr>
            <p:cNvPr id="3" name="椭圆 2"/>
            <p:cNvSpPr/>
            <p:nvPr/>
          </p:nvSpPr>
          <p:spPr>
            <a:xfrm>
              <a:off x="680720" y="254000"/>
              <a:ext cx="406400" cy="406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67080" y="340360"/>
              <a:ext cx="233680" cy="233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49959" y="226070"/>
            <a:ext cx="9340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bật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endParaRPr lang="en-US" sz="2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图片 43" descr="Tropical_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719" y="1555844"/>
            <a:ext cx="1221464" cy="190216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24167" y="1468104"/>
            <a:ext cx="36803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thù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图片 43" descr="Tropical_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716" y="1640006"/>
            <a:ext cx="1221464" cy="19021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895233" y="1948051"/>
            <a:ext cx="3800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hiến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43" descr="Tropical_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233" y="4205784"/>
            <a:ext cx="1221464" cy="190216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917511" y="4650306"/>
            <a:ext cx="3680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图片 43" descr="Tropical_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3230" y="4289946"/>
            <a:ext cx="1221464" cy="190216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074929" y="4379627"/>
            <a:ext cx="38008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30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5" grpId="0"/>
      <p:bldP spid="27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9309" y="3004778"/>
            <a:ext cx="4405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84777" y="6245929"/>
            <a:ext cx="2703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LTT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8448" y="6245929"/>
            <a:ext cx="4120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Đằng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6109" y="3009323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976" y="6257499"/>
            <a:ext cx="2826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THĐ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316" y="3038898"/>
            <a:ext cx="2618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áº¿t quáº£ hÃ¬nh áº£nh cho gÃ¡c khuÃª vÄn"/>
          <p:cNvPicPr>
            <a:picLocks noChangeAspect="1" noChangeArrowheads="1"/>
          </p:cNvPicPr>
          <p:nvPr/>
        </p:nvPicPr>
        <p:blipFill>
          <a:blip r:embed="rId2"/>
          <a:srcRect b="12496"/>
          <a:stretch>
            <a:fillRect/>
          </a:stretch>
        </p:blipFill>
        <p:spPr bwMode="auto">
          <a:xfrm>
            <a:off x="278404" y="155240"/>
            <a:ext cx="3611208" cy="2765379"/>
          </a:xfrm>
          <a:prstGeom prst="rect">
            <a:avLst/>
          </a:prstGeom>
          <a:noFill/>
        </p:spPr>
      </p:pic>
      <p:pic>
        <p:nvPicPr>
          <p:cNvPr id="9" name="Picture 8" descr="hoang-thanh-thang-long.jpg"/>
          <p:cNvPicPr>
            <a:picLocks noChangeAspect="1"/>
          </p:cNvPicPr>
          <p:nvPr/>
        </p:nvPicPr>
        <p:blipFill>
          <a:blip r:embed="rId3"/>
          <a:srcRect l="2892" r="3358" b="20892"/>
          <a:stretch>
            <a:fillRect/>
          </a:stretch>
        </p:blipFill>
        <p:spPr>
          <a:xfrm>
            <a:off x="4244454" y="139335"/>
            <a:ext cx="3944203" cy="2767636"/>
          </a:xfrm>
          <a:prstGeom prst="rect">
            <a:avLst/>
          </a:prstGeom>
        </p:spPr>
      </p:pic>
      <p:sp>
        <p:nvSpPr>
          <p:cNvPr id="1028" name="AutoShape 4" descr="Káº¿t quáº£ hÃ¬nh áº£nh cho chÃ¹a má»t cá»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Káº¿t quáº£ hÃ¬nh áº£nh cho chÃ¹a má»t cá»t"/>
          <p:cNvPicPr>
            <a:picLocks noChangeAspect="1" noChangeArrowheads="1"/>
          </p:cNvPicPr>
          <p:nvPr/>
        </p:nvPicPr>
        <p:blipFill>
          <a:blip r:embed="rId4"/>
          <a:srcRect l="18625" r="21470"/>
          <a:stretch>
            <a:fillRect/>
          </a:stretch>
        </p:blipFill>
        <p:spPr bwMode="auto">
          <a:xfrm>
            <a:off x="8543498" y="119921"/>
            <a:ext cx="3330054" cy="2814345"/>
          </a:xfrm>
          <a:prstGeom prst="rect">
            <a:avLst/>
          </a:prstGeom>
          <a:noFill/>
        </p:spPr>
      </p:pic>
      <p:pic>
        <p:nvPicPr>
          <p:cNvPr id="1032" name="Picture 8" descr="Káº¿t quáº£ hÃ¬nh áº£nh cho tÆ°á»£ng tráº§n hÆ°ng Äáº¡o"/>
          <p:cNvPicPr>
            <a:picLocks noChangeAspect="1" noChangeArrowheads="1"/>
          </p:cNvPicPr>
          <p:nvPr/>
        </p:nvPicPr>
        <p:blipFill>
          <a:blip r:embed="rId5"/>
          <a:srcRect b="21975"/>
          <a:stretch>
            <a:fillRect/>
          </a:stretch>
        </p:blipFill>
        <p:spPr bwMode="auto">
          <a:xfrm>
            <a:off x="251110" y="3637310"/>
            <a:ext cx="3461081" cy="2545126"/>
          </a:xfrm>
          <a:prstGeom prst="rect">
            <a:avLst/>
          </a:prstGeom>
          <a:noFill/>
        </p:spPr>
      </p:pic>
      <p:sp>
        <p:nvSpPr>
          <p:cNvPr id="1034" name="AutoShape 10" descr="Káº¿t quáº£ hÃ¬nh áº£nh cho tÆ°á»£ng ÄÃ i lÃ½ thÃ¡i tá»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Káº¿t quáº£ hÃ¬nh áº£nh cho tÆ°á»£ng ÄÃ i lÃ½ thÃ¡i tá»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ly-thai-to-statue-close.jpg"/>
          <p:cNvPicPr>
            <a:picLocks noChangeAspect="1"/>
          </p:cNvPicPr>
          <p:nvPr/>
        </p:nvPicPr>
        <p:blipFill>
          <a:blip r:embed="rId6"/>
          <a:srcRect l="10648" b="26757"/>
          <a:stretch>
            <a:fillRect/>
          </a:stretch>
        </p:blipFill>
        <p:spPr>
          <a:xfrm>
            <a:off x="8925698" y="3630304"/>
            <a:ext cx="2811384" cy="2620369"/>
          </a:xfrm>
          <a:prstGeom prst="rect">
            <a:avLst/>
          </a:prstGeom>
        </p:spPr>
      </p:pic>
      <p:pic>
        <p:nvPicPr>
          <p:cNvPr id="1038" name="Picture 14" descr="Káº¿t quáº£ hÃ¬nh áº£nh cho chiáº¿n tháº¯ng báº¡ch Äáº±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90847" y="3821373"/>
            <a:ext cx="3851906" cy="2282398"/>
          </a:xfrm>
          <a:prstGeom prst="rect">
            <a:avLst/>
          </a:prstGeom>
          <a:noFill/>
        </p:spPr>
      </p:pic>
      <p:sp>
        <p:nvSpPr>
          <p:cNvPr id="17" name="Cloud 16"/>
          <p:cNvSpPr/>
          <p:nvPr/>
        </p:nvSpPr>
        <p:spPr>
          <a:xfrm>
            <a:off x="2797791" y="1433014"/>
            <a:ext cx="6550925" cy="3835021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256" y="434605"/>
            <a:ext cx="406400" cy="406400"/>
            <a:chOff x="680720" y="254000"/>
            <a:chExt cx="406400" cy="406400"/>
          </a:xfrm>
        </p:grpSpPr>
        <p:sp>
          <p:nvSpPr>
            <p:cNvPr id="3" name="椭圆 2"/>
            <p:cNvSpPr/>
            <p:nvPr/>
          </p:nvSpPr>
          <p:spPr>
            <a:xfrm>
              <a:off x="680720" y="254000"/>
              <a:ext cx="406400" cy="406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67080" y="340360"/>
              <a:ext cx="233680" cy="233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49959" y="103238"/>
            <a:ext cx="9299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zh-CN" altLang="en-US" sz="3600" i="1" spc="600" dirty="0">
              <a:solidFill>
                <a:srgbClr val="FF0000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grpSp>
        <p:nvGrpSpPr>
          <p:cNvPr id="6" name="0d79fb30-6e0b-45b1-8e5c-21954d2d6e69"/>
          <p:cNvGrpSpPr>
            <a:grpSpLocks noChangeAspect="1"/>
          </p:cNvGrpSpPr>
          <p:nvPr/>
        </p:nvGrpSpPr>
        <p:grpSpPr>
          <a:xfrm>
            <a:off x="608644" y="2130394"/>
            <a:ext cx="11104599" cy="3488409"/>
            <a:chOff x="700084" y="1886554"/>
            <a:chExt cx="11104599" cy="3488409"/>
          </a:xfrm>
        </p:grpSpPr>
        <p:sp>
          <p:nvSpPr>
            <p:cNvPr id="55" name="íṩľíḍè-TextBox 46"/>
            <p:cNvSpPr txBox="1">
              <a:spLocks/>
            </p:cNvSpPr>
            <p:nvPr/>
          </p:nvSpPr>
          <p:spPr>
            <a:xfrm>
              <a:off x="700084" y="2526632"/>
              <a:ext cx="2089846" cy="282366"/>
            </a:xfrm>
            <a:prstGeom prst="rect">
              <a:avLst/>
            </a:prstGeom>
            <a:noFill/>
          </p:spPr>
          <p:txBody>
            <a:bodyPr vert="horz" wrap="none" lIns="0" tIns="0" rIns="144000" bIns="0" anchor="ctr">
              <a:noAutofit/>
            </a:bodyPr>
            <a:lstStyle/>
            <a:p>
              <a:pPr algn="ctr"/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hào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về</a:t>
              </a:r>
              <a:endParaRPr lang="en-US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tộc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lang="zh-CN" altLang="en-US" sz="3200" b="1" dirty="0">
                <a:solidFill>
                  <a:schemeClr val="accent3"/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grpSp>
          <p:nvGrpSpPr>
            <p:cNvPr id="8" name="Group 1"/>
            <p:cNvGrpSpPr/>
            <p:nvPr/>
          </p:nvGrpSpPr>
          <p:grpSpPr>
            <a:xfrm>
              <a:off x="4422087" y="1886554"/>
              <a:ext cx="3488409" cy="3488409"/>
              <a:chOff x="4422087" y="1886554"/>
              <a:chExt cx="3488409" cy="3488409"/>
            </a:xfrm>
          </p:grpSpPr>
          <p:sp>
            <p:nvSpPr>
              <p:cNvPr id="34" name="íṩľíḍè-Isosceles Triangle 76"/>
              <p:cNvSpPr/>
              <p:nvPr/>
            </p:nvSpPr>
            <p:spPr>
              <a:xfrm rot="2700000" flipH="1">
                <a:off x="6999308" y="1949394"/>
                <a:ext cx="911186" cy="78550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5" name="íṩľíḍè-Arc 71"/>
              <p:cNvSpPr/>
              <p:nvPr/>
            </p:nvSpPr>
            <p:spPr>
              <a:xfrm rot="5400000" flipH="1" flipV="1">
                <a:off x="4742563" y="2207030"/>
                <a:ext cx="2847455" cy="2847456"/>
              </a:xfrm>
              <a:prstGeom prst="arc">
                <a:avLst>
                  <a:gd name="adj1" fmla="val 21450093"/>
                  <a:gd name="adj2" fmla="val 6793876"/>
                </a:avLst>
              </a:prstGeom>
              <a:noFill/>
              <a:ln w="6350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6" name="íṩľíḍè-Isosceles Triangle 75"/>
              <p:cNvSpPr/>
              <p:nvPr/>
            </p:nvSpPr>
            <p:spPr>
              <a:xfrm rot="13500000">
                <a:off x="4422087" y="4526617"/>
                <a:ext cx="911186" cy="78550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7" name="íṩľíḍè-Arc 73"/>
              <p:cNvSpPr/>
              <p:nvPr/>
            </p:nvSpPr>
            <p:spPr>
              <a:xfrm rot="5400000">
                <a:off x="4742563" y="2207030"/>
                <a:ext cx="2847455" cy="2847456"/>
              </a:xfrm>
              <a:prstGeom prst="arc">
                <a:avLst>
                  <a:gd name="adj1" fmla="val 21570699"/>
                  <a:gd name="adj2" fmla="val 5546882"/>
                </a:avLst>
              </a:prstGeom>
              <a:noFill/>
              <a:ln w="6350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8" name="íṩľíḍè-Arc 74"/>
              <p:cNvSpPr/>
              <p:nvPr/>
            </p:nvSpPr>
            <p:spPr>
              <a:xfrm rot="5400000" flipH="1" flipV="1">
                <a:off x="4742563" y="2207030"/>
                <a:ext cx="2847455" cy="2847456"/>
              </a:xfrm>
              <a:prstGeom prst="arc">
                <a:avLst>
                  <a:gd name="adj1" fmla="val 16165587"/>
                  <a:gd name="adj2" fmla="val 71242"/>
                </a:avLst>
              </a:prstGeom>
              <a:noFill/>
              <a:ln w="6350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9" name="íṩľíḍè-Isosceles Triangle 69"/>
              <p:cNvSpPr/>
              <p:nvPr/>
            </p:nvSpPr>
            <p:spPr>
              <a:xfrm rot="18900000">
                <a:off x="4422087" y="1949394"/>
                <a:ext cx="911185" cy="785505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40" name="íṩľíḍè-Arc 72"/>
              <p:cNvSpPr/>
              <p:nvPr/>
            </p:nvSpPr>
            <p:spPr>
              <a:xfrm rot="5400000">
                <a:off x="4742563" y="2207030"/>
                <a:ext cx="2847455" cy="2847456"/>
              </a:xfrm>
              <a:prstGeom prst="arc">
                <a:avLst>
                  <a:gd name="adj1" fmla="val 16266375"/>
                  <a:gd name="adj2" fmla="val 144661"/>
                </a:avLst>
              </a:prstGeom>
              <a:noFill/>
              <a:ln w="6350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41" name="íṩľíḍè-Isosceles Triangle 70"/>
              <p:cNvSpPr/>
              <p:nvPr/>
            </p:nvSpPr>
            <p:spPr>
              <a:xfrm rot="8100000" flipH="1">
                <a:off x="6999311" y="4526616"/>
                <a:ext cx="911185" cy="78550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grpSp>
            <p:nvGrpSpPr>
              <p:cNvPr id="42" name="Group 53"/>
              <p:cNvGrpSpPr/>
              <p:nvPr/>
            </p:nvGrpSpPr>
            <p:grpSpPr>
              <a:xfrm>
                <a:off x="5329253" y="2793351"/>
                <a:ext cx="1674077" cy="2178725"/>
                <a:chOff x="4375152" y="1801285"/>
                <a:chExt cx="3651249" cy="4751916"/>
              </a:xfrm>
            </p:grpSpPr>
            <p:grpSp>
              <p:nvGrpSpPr>
                <p:cNvPr id="43" name="Group 54"/>
                <p:cNvGrpSpPr/>
                <p:nvPr/>
              </p:nvGrpSpPr>
              <p:grpSpPr>
                <a:xfrm>
                  <a:off x="4375152" y="1801285"/>
                  <a:ext cx="3651249" cy="4751916"/>
                  <a:chOff x="3281363" y="1350963"/>
                  <a:chExt cx="2738437" cy="3563937"/>
                </a:xfrm>
              </p:grpSpPr>
              <p:sp>
                <p:nvSpPr>
                  <p:cNvPr id="49" name="íṩľíḍè-Rectangle 60"/>
                  <p:cNvSpPr>
                    <a:spLocks noChangeAspect="1"/>
                  </p:cNvSpPr>
                  <p:nvPr/>
                </p:nvSpPr>
                <p:spPr bwMode="auto">
                  <a:xfrm>
                    <a:off x="3281363" y="1352550"/>
                    <a:ext cx="2738437" cy="3562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latin typeface="Arial" panose="020B0604020202020204" pitchFamily="34" charset="0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0" name="íṩľíḍè-Freeform: Shape 61"/>
                  <p:cNvSpPr>
                    <a:spLocks/>
                  </p:cNvSpPr>
                  <p:nvPr/>
                </p:nvSpPr>
                <p:spPr bwMode="auto">
                  <a:xfrm>
                    <a:off x="3282950" y="1350963"/>
                    <a:ext cx="2736850" cy="2730500"/>
                  </a:xfrm>
                  <a:custGeom>
                    <a:avLst/>
                    <a:gdLst>
                      <a:gd name="T0" fmla="*/ 172 w 1742"/>
                      <a:gd name="T1" fmla="*/ 864 h 1738"/>
                      <a:gd name="T2" fmla="*/ 868 w 1742"/>
                      <a:gd name="T3" fmla="*/ 168 h 1738"/>
                      <a:gd name="T4" fmla="*/ 869 w 1742"/>
                      <a:gd name="T5" fmla="*/ 168 h 1738"/>
                      <a:gd name="T6" fmla="*/ 1565 w 1742"/>
                      <a:gd name="T7" fmla="*/ 864 h 1738"/>
                      <a:gd name="T8" fmla="*/ 869 w 1742"/>
                      <a:gd name="T9" fmla="*/ 1561 h 1738"/>
                      <a:gd name="T10" fmla="*/ 868 w 1742"/>
                      <a:gd name="T11" fmla="*/ 1561 h 1738"/>
                      <a:gd name="T12" fmla="*/ 172 w 1742"/>
                      <a:gd name="T13" fmla="*/ 864 h 1738"/>
                      <a:gd name="T14" fmla="*/ 868 w 1742"/>
                      <a:gd name="T15" fmla="*/ 122 h 1738"/>
                      <a:gd name="T16" fmla="*/ 867 w 1742"/>
                      <a:gd name="T17" fmla="*/ 123 h 1738"/>
                      <a:gd name="T18" fmla="*/ 721 w 1742"/>
                      <a:gd name="T19" fmla="*/ 2 h 1738"/>
                      <a:gd name="T20" fmla="*/ 626 w 1742"/>
                      <a:gd name="T21" fmla="*/ 165 h 1738"/>
                      <a:gd name="T22" fmla="*/ 450 w 1742"/>
                      <a:gd name="T23" fmla="*/ 97 h 1738"/>
                      <a:gd name="T24" fmla="*/ 413 w 1742"/>
                      <a:gd name="T25" fmla="*/ 283 h 1738"/>
                      <a:gd name="T26" fmla="*/ 223 w 1742"/>
                      <a:gd name="T27" fmla="*/ 276 h 1738"/>
                      <a:gd name="T28" fmla="*/ 249 w 1742"/>
                      <a:gd name="T29" fmla="*/ 463 h 1738"/>
                      <a:gd name="T30" fmla="*/ 69 w 1742"/>
                      <a:gd name="T31" fmla="*/ 519 h 1738"/>
                      <a:gd name="T32" fmla="*/ 152 w 1742"/>
                      <a:gd name="T33" fmla="*/ 687 h 1738"/>
                      <a:gd name="T34" fmla="*/ 0 w 1742"/>
                      <a:gd name="T35" fmla="*/ 797 h 1738"/>
                      <a:gd name="T36" fmla="*/ 134 w 1742"/>
                      <a:gd name="T37" fmla="*/ 930 h 1738"/>
                      <a:gd name="T38" fmla="*/ 26 w 1742"/>
                      <a:gd name="T39" fmla="*/ 1085 h 1738"/>
                      <a:gd name="T40" fmla="*/ 196 w 1742"/>
                      <a:gd name="T41" fmla="*/ 1165 h 1738"/>
                      <a:gd name="T42" fmla="*/ 143 w 1742"/>
                      <a:gd name="T43" fmla="*/ 1348 h 1738"/>
                      <a:gd name="T44" fmla="*/ 331 w 1742"/>
                      <a:gd name="T45" fmla="*/ 1369 h 1738"/>
                      <a:gd name="T46" fmla="*/ 339 w 1742"/>
                      <a:gd name="T47" fmla="*/ 1557 h 1738"/>
                      <a:gd name="T48" fmla="*/ 524 w 1742"/>
                      <a:gd name="T49" fmla="*/ 1517 h 1738"/>
                      <a:gd name="T50" fmla="*/ 594 w 1742"/>
                      <a:gd name="T51" fmla="*/ 1693 h 1738"/>
                      <a:gd name="T52" fmla="*/ 755 w 1742"/>
                      <a:gd name="T53" fmla="*/ 1594 h 1738"/>
                      <a:gd name="T54" fmla="*/ 868 w 1742"/>
                      <a:gd name="T55" fmla="*/ 1726 h 1738"/>
                      <a:gd name="T56" fmla="*/ 878 w 1742"/>
                      <a:gd name="T57" fmla="*/ 1738 h 1738"/>
                      <a:gd name="T58" fmla="*/ 999 w 1742"/>
                      <a:gd name="T59" fmla="*/ 1593 h 1738"/>
                      <a:gd name="T60" fmla="*/ 1162 w 1742"/>
                      <a:gd name="T61" fmla="*/ 1688 h 1738"/>
                      <a:gd name="T62" fmla="*/ 1228 w 1742"/>
                      <a:gd name="T63" fmla="*/ 1512 h 1738"/>
                      <a:gd name="T64" fmla="*/ 1413 w 1742"/>
                      <a:gd name="T65" fmla="*/ 1550 h 1738"/>
                      <a:gd name="T66" fmla="*/ 1420 w 1742"/>
                      <a:gd name="T67" fmla="*/ 1361 h 1738"/>
                      <a:gd name="T68" fmla="*/ 1607 w 1742"/>
                      <a:gd name="T69" fmla="*/ 1337 h 1738"/>
                      <a:gd name="T70" fmla="*/ 1551 w 1742"/>
                      <a:gd name="T71" fmla="*/ 1156 h 1738"/>
                      <a:gd name="T72" fmla="*/ 1720 w 1742"/>
                      <a:gd name="T73" fmla="*/ 1073 h 1738"/>
                      <a:gd name="T74" fmla="*/ 1610 w 1742"/>
                      <a:gd name="T75" fmla="*/ 919 h 1738"/>
                      <a:gd name="T76" fmla="*/ 1742 w 1742"/>
                      <a:gd name="T77" fmla="*/ 786 h 1738"/>
                      <a:gd name="T78" fmla="*/ 1588 w 1742"/>
                      <a:gd name="T79" fmla="*/ 677 h 1738"/>
                      <a:gd name="T80" fmla="*/ 1669 w 1742"/>
                      <a:gd name="T81" fmla="*/ 507 h 1738"/>
                      <a:gd name="T82" fmla="*/ 1488 w 1742"/>
                      <a:gd name="T83" fmla="*/ 455 h 1738"/>
                      <a:gd name="T84" fmla="*/ 1511 w 1742"/>
                      <a:gd name="T85" fmla="*/ 266 h 1738"/>
                      <a:gd name="T86" fmla="*/ 1321 w 1742"/>
                      <a:gd name="T87" fmla="*/ 276 h 1738"/>
                      <a:gd name="T88" fmla="*/ 1282 w 1742"/>
                      <a:gd name="T89" fmla="*/ 91 h 1738"/>
                      <a:gd name="T90" fmla="*/ 1107 w 1742"/>
                      <a:gd name="T91" fmla="*/ 162 h 1738"/>
                      <a:gd name="T92" fmla="*/ 1009 w 1742"/>
                      <a:gd name="T93" fmla="*/ 0 h 1738"/>
                      <a:gd name="T94" fmla="*/ 868 w 1742"/>
                      <a:gd name="T95" fmla="*/ 122 h 1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42" h="1738">
                        <a:moveTo>
                          <a:pt x="172" y="864"/>
                        </a:moveTo>
                        <a:cubicBezTo>
                          <a:pt x="172" y="481"/>
                          <a:pt x="484" y="169"/>
                          <a:pt x="868" y="168"/>
                        </a:cubicBezTo>
                        <a:cubicBezTo>
                          <a:pt x="869" y="168"/>
                          <a:pt x="869" y="168"/>
                          <a:pt x="869" y="168"/>
                        </a:cubicBezTo>
                        <a:cubicBezTo>
                          <a:pt x="1254" y="168"/>
                          <a:pt x="1565" y="480"/>
                          <a:pt x="1565" y="864"/>
                        </a:cubicBezTo>
                        <a:cubicBezTo>
                          <a:pt x="1565" y="1248"/>
                          <a:pt x="1254" y="1561"/>
                          <a:pt x="869" y="1561"/>
                        </a:cubicBezTo>
                        <a:cubicBezTo>
                          <a:pt x="868" y="1561"/>
                          <a:pt x="868" y="1561"/>
                          <a:pt x="868" y="1561"/>
                        </a:cubicBezTo>
                        <a:cubicBezTo>
                          <a:pt x="484" y="1560"/>
                          <a:pt x="172" y="1248"/>
                          <a:pt x="172" y="864"/>
                        </a:cubicBezTo>
                        <a:close/>
                        <a:moveTo>
                          <a:pt x="868" y="122"/>
                        </a:moveTo>
                        <a:cubicBezTo>
                          <a:pt x="867" y="123"/>
                          <a:pt x="867" y="123"/>
                          <a:pt x="867" y="123"/>
                        </a:cubicBezTo>
                        <a:cubicBezTo>
                          <a:pt x="721" y="2"/>
                          <a:pt x="721" y="2"/>
                          <a:pt x="721" y="2"/>
                        </a:cubicBezTo>
                        <a:cubicBezTo>
                          <a:pt x="626" y="165"/>
                          <a:pt x="626" y="165"/>
                          <a:pt x="626" y="165"/>
                        </a:cubicBezTo>
                        <a:cubicBezTo>
                          <a:pt x="450" y="97"/>
                          <a:pt x="450" y="97"/>
                          <a:pt x="450" y="97"/>
                        </a:cubicBezTo>
                        <a:cubicBezTo>
                          <a:pt x="413" y="283"/>
                          <a:pt x="413" y="283"/>
                          <a:pt x="413" y="283"/>
                        </a:cubicBezTo>
                        <a:cubicBezTo>
                          <a:pt x="223" y="276"/>
                          <a:pt x="223" y="276"/>
                          <a:pt x="223" y="276"/>
                        </a:cubicBezTo>
                        <a:cubicBezTo>
                          <a:pt x="249" y="463"/>
                          <a:pt x="249" y="463"/>
                          <a:pt x="249" y="463"/>
                        </a:cubicBezTo>
                        <a:cubicBezTo>
                          <a:pt x="69" y="519"/>
                          <a:pt x="69" y="519"/>
                          <a:pt x="69" y="519"/>
                        </a:cubicBezTo>
                        <a:cubicBezTo>
                          <a:pt x="152" y="687"/>
                          <a:pt x="152" y="687"/>
                          <a:pt x="152" y="687"/>
                        </a:cubicBezTo>
                        <a:cubicBezTo>
                          <a:pt x="0" y="797"/>
                          <a:pt x="0" y="797"/>
                          <a:pt x="0" y="797"/>
                        </a:cubicBezTo>
                        <a:cubicBezTo>
                          <a:pt x="134" y="930"/>
                          <a:pt x="134" y="930"/>
                          <a:pt x="134" y="930"/>
                        </a:cubicBezTo>
                        <a:cubicBezTo>
                          <a:pt x="26" y="1085"/>
                          <a:pt x="26" y="1085"/>
                          <a:pt x="26" y="1085"/>
                        </a:cubicBezTo>
                        <a:cubicBezTo>
                          <a:pt x="196" y="1165"/>
                          <a:pt x="196" y="1165"/>
                          <a:pt x="196" y="1165"/>
                        </a:cubicBezTo>
                        <a:cubicBezTo>
                          <a:pt x="143" y="1348"/>
                          <a:pt x="143" y="1348"/>
                          <a:pt x="143" y="1348"/>
                        </a:cubicBezTo>
                        <a:cubicBezTo>
                          <a:pt x="331" y="1369"/>
                          <a:pt x="331" y="1369"/>
                          <a:pt x="331" y="1369"/>
                        </a:cubicBezTo>
                        <a:cubicBezTo>
                          <a:pt x="339" y="1557"/>
                          <a:pt x="339" y="1557"/>
                          <a:pt x="339" y="1557"/>
                        </a:cubicBezTo>
                        <a:cubicBezTo>
                          <a:pt x="524" y="1517"/>
                          <a:pt x="524" y="1517"/>
                          <a:pt x="524" y="1517"/>
                        </a:cubicBezTo>
                        <a:cubicBezTo>
                          <a:pt x="594" y="1693"/>
                          <a:pt x="594" y="1693"/>
                          <a:pt x="594" y="1693"/>
                        </a:cubicBezTo>
                        <a:cubicBezTo>
                          <a:pt x="755" y="1594"/>
                          <a:pt x="755" y="1594"/>
                          <a:pt x="755" y="1594"/>
                        </a:cubicBezTo>
                        <a:cubicBezTo>
                          <a:pt x="868" y="1726"/>
                          <a:pt x="868" y="1726"/>
                          <a:pt x="868" y="1726"/>
                        </a:cubicBezTo>
                        <a:cubicBezTo>
                          <a:pt x="878" y="1738"/>
                          <a:pt x="878" y="1738"/>
                          <a:pt x="878" y="1738"/>
                        </a:cubicBezTo>
                        <a:cubicBezTo>
                          <a:pt x="999" y="1593"/>
                          <a:pt x="999" y="1593"/>
                          <a:pt x="999" y="1593"/>
                        </a:cubicBezTo>
                        <a:cubicBezTo>
                          <a:pt x="1162" y="1688"/>
                          <a:pt x="1162" y="1688"/>
                          <a:pt x="1162" y="1688"/>
                        </a:cubicBezTo>
                        <a:cubicBezTo>
                          <a:pt x="1228" y="1512"/>
                          <a:pt x="1228" y="1512"/>
                          <a:pt x="1228" y="1512"/>
                        </a:cubicBezTo>
                        <a:cubicBezTo>
                          <a:pt x="1413" y="1550"/>
                          <a:pt x="1413" y="1550"/>
                          <a:pt x="1413" y="1550"/>
                        </a:cubicBezTo>
                        <a:cubicBezTo>
                          <a:pt x="1420" y="1361"/>
                          <a:pt x="1420" y="1361"/>
                          <a:pt x="1420" y="1361"/>
                        </a:cubicBezTo>
                        <a:cubicBezTo>
                          <a:pt x="1607" y="1337"/>
                          <a:pt x="1607" y="1337"/>
                          <a:pt x="1607" y="1337"/>
                        </a:cubicBezTo>
                        <a:cubicBezTo>
                          <a:pt x="1551" y="1156"/>
                          <a:pt x="1551" y="1156"/>
                          <a:pt x="1551" y="1156"/>
                        </a:cubicBezTo>
                        <a:cubicBezTo>
                          <a:pt x="1720" y="1073"/>
                          <a:pt x="1720" y="1073"/>
                          <a:pt x="1720" y="1073"/>
                        </a:cubicBezTo>
                        <a:cubicBezTo>
                          <a:pt x="1610" y="919"/>
                          <a:pt x="1610" y="919"/>
                          <a:pt x="1610" y="919"/>
                        </a:cubicBezTo>
                        <a:cubicBezTo>
                          <a:pt x="1742" y="786"/>
                          <a:pt x="1742" y="786"/>
                          <a:pt x="1742" y="786"/>
                        </a:cubicBezTo>
                        <a:cubicBezTo>
                          <a:pt x="1588" y="677"/>
                          <a:pt x="1588" y="677"/>
                          <a:pt x="1588" y="677"/>
                        </a:cubicBezTo>
                        <a:cubicBezTo>
                          <a:pt x="1669" y="507"/>
                          <a:pt x="1669" y="507"/>
                          <a:pt x="1669" y="507"/>
                        </a:cubicBezTo>
                        <a:cubicBezTo>
                          <a:pt x="1488" y="455"/>
                          <a:pt x="1488" y="455"/>
                          <a:pt x="1488" y="455"/>
                        </a:cubicBezTo>
                        <a:cubicBezTo>
                          <a:pt x="1511" y="266"/>
                          <a:pt x="1511" y="266"/>
                          <a:pt x="1511" y="266"/>
                        </a:cubicBezTo>
                        <a:cubicBezTo>
                          <a:pt x="1321" y="276"/>
                          <a:pt x="1321" y="276"/>
                          <a:pt x="1321" y="276"/>
                        </a:cubicBezTo>
                        <a:cubicBezTo>
                          <a:pt x="1282" y="91"/>
                          <a:pt x="1282" y="91"/>
                          <a:pt x="1282" y="91"/>
                        </a:cubicBezTo>
                        <a:cubicBezTo>
                          <a:pt x="1107" y="162"/>
                          <a:pt x="1107" y="162"/>
                          <a:pt x="1107" y="162"/>
                        </a:cubicBezTo>
                        <a:cubicBezTo>
                          <a:pt x="1009" y="0"/>
                          <a:pt x="1009" y="0"/>
                          <a:pt x="1009" y="0"/>
                        </a:cubicBezTo>
                        <a:cubicBezTo>
                          <a:pt x="868" y="122"/>
                          <a:pt x="868" y="122"/>
                          <a:pt x="868" y="12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 dirty="0">
                      <a:latin typeface="Arial" panose="020B0604020202020204" pitchFamily="34" charset="0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1" name="íṩľíḍè-Freeform: Shape 62"/>
                  <p:cNvSpPr>
                    <a:spLocks/>
                  </p:cNvSpPr>
                  <p:nvPr/>
                </p:nvSpPr>
                <p:spPr bwMode="auto">
                  <a:xfrm>
                    <a:off x="3552825" y="1614488"/>
                    <a:ext cx="2189162" cy="2187575"/>
                  </a:xfrm>
                  <a:custGeom>
                    <a:avLst/>
                    <a:gdLst>
                      <a:gd name="T0" fmla="*/ 0 w 1393"/>
                      <a:gd name="T1" fmla="*/ 696 h 1393"/>
                      <a:gd name="T2" fmla="*/ 696 w 1393"/>
                      <a:gd name="T3" fmla="*/ 1393 h 1393"/>
                      <a:gd name="T4" fmla="*/ 697 w 1393"/>
                      <a:gd name="T5" fmla="*/ 1393 h 1393"/>
                      <a:gd name="T6" fmla="*/ 1393 w 1393"/>
                      <a:gd name="T7" fmla="*/ 696 h 1393"/>
                      <a:gd name="T8" fmla="*/ 697 w 1393"/>
                      <a:gd name="T9" fmla="*/ 0 h 1393"/>
                      <a:gd name="T10" fmla="*/ 696 w 1393"/>
                      <a:gd name="T11" fmla="*/ 0 h 1393"/>
                      <a:gd name="T12" fmla="*/ 0 w 1393"/>
                      <a:gd name="T13" fmla="*/ 696 h 1393"/>
                      <a:gd name="T14" fmla="*/ 696 w 1393"/>
                      <a:gd name="T15" fmla="*/ 1333 h 1393"/>
                      <a:gd name="T16" fmla="*/ 60 w 1393"/>
                      <a:gd name="T17" fmla="*/ 696 h 1393"/>
                      <a:gd name="T18" fmla="*/ 696 w 1393"/>
                      <a:gd name="T19" fmla="*/ 58 h 1393"/>
                      <a:gd name="T20" fmla="*/ 697 w 1393"/>
                      <a:gd name="T21" fmla="*/ 58 h 1393"/>
                      <a:gd name="T22" fmla="*/ 1335 w 1393"/>
                      <a:gd name="T23" fmla="*/ 696 h 1393"/>
                      <a:gd name="T24" fmla="*/ 697 w 1393"/>
                      <a:gd name="T25" fmla="*/ 1333 h 1393"/>
                      <a:gd name="T26" fmla="*/ 696 w 1393"/>
                      <a:gd name="T27" fmla="*/ 1333 h 13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93" h="1393">
                        <a:moveTo>
                          <a:pt x="0" y="696"/>
                        </a:moveTo>
                        <a:cubicBezTo>
                          <a:pt x="0" y="1080"/>
                          <a:pt x="312" y="1392"/>
                          <a:pt x="696" y="1393"/>
                        </a:cubicBezTo>
                        <a:cubicBezTo>
                          <a:pt x="697" y="1393"/>
                          <a:pt x="697" y="1393"/>
                          <a:pt x="697" y="1393"/>
                        </a:cubicBezTo>
                        <a:cubicBezTo>
                          <a:pt x="1082" y="1393"/>
                          <a:pt x="1393" y="1080"/>
                          <a:pt x="1393" y="696"/>
                        </a:cubicBezTo>
                        <a:cubicBezTo>
                          <a:pt x="1393" y="312"/>
                          <a:pt x="1082" y="0"/>
                          <a:pt x="697" y="0"/>
                        </a:cubicBezTo>
                        <a:cubicBezTo>
                          <a:pt x="696" y="0"/>
                          <a:pt x="696" y="0"/>
                          <a:pt x="696" y="0"/>
                        </a:cubicBezTo>
                        <a:cubicBezTo>
                          <a:pt x="312" y="1"/>
                          <a:pt x="0" y="313"/>
                          <a:pt x="0" y="696"/>
                        </a:cubicBezTo>
                        <a:close/>
                        <a:moveTo>
                          <a:pt x="696" y="1333"/>
                        </a:moveTo>
                        <a:cubicBezTo>
                          <a:pt x="344" y="1333"/>
                          <a:pt x="60" y="1048"/>
                          <a:pt x="60" y="696"/>
                        </a:cubicBezTo>
                        <a:cubicBezTo>
                          <a:pt x="60" y="345"/>
                          <a:pt x="344" y="59"/>
                          <a:pt x="696" y="58"/>
                        </a:cubicBezTo>
                        <a:cubicBezTo>
                          <a:pt x="697" y="58"/>
                          <a:pt x="697" y="58"/>
                          <a:pt x="697" y="58"/>
                        </a:cubicBezTo>
                        <a:cubicBezTo>
                          <a:pt x="1048" y="58"/>
                          <a:pt x="1335" y="345"/>
                          <a:pt x="1335" y="696"/>
                        </a:cubicBezTo>
                        <a:cubicBezTo>
                          <a:pt x="1335" y="1048"/>
                          <a:pt x="1048" y="1333"/>
                          <a:pt x="697" y="1333"/>
                        </a:cubicBezTo>
                        <a:cubicBezTo>
                          <a:pt x="696" y="1333"/>
                          <a:pt x="696" y="1333"/>
                          <a:pt x="696" y="133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 dirty="0">
                      <a:latin typeface="Arial" panose="020B0604020202020204" pitchFamily="34" charset="0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2" name="íṩľíḍè-Freeform: Shape 63"/>
                  <p:cNvSpPr>
                    <a:spLocks/>
                  </p:cNvSpPr>
                  <p:nvPr/>
                </p:nvSpPr>
                <p:spPr bwMode="auto">
                  <a:xfrm>
                    <a:off x="3648075" y="1706563"/>
                    <a:ext cx="2001837" cy="2001838"/>
                  </a:xfrm>
                  <a:custGeom>
                    <a:avLst/>
                    <a:gdLst>
                      <a:gd name="T0" fmla="*/ 28 w 1275"/>
                      <a:gd name="T1" fmla="*/ 638 h 1275"/>
                      <a:gd name="T2" fmla="*/ 636 w 1275"/>
                      <a:gd name="T3" fmla="*/ 30 h 1275"/>
                      <a:gd name="T4" fmla="*/ 637 w 1275"/>
                      <a:gd name="T5" fmla="*/ 30 h 1275"/>
                      <a:gd name="T6" fmla="*/ 1245 w 1275"/>
                      <a:gd name="T7" fmla="*/ 638 h 1275"/>
                      <a:gd name="T8" fmla="*/ 637 w 1275"/>
                      <a:gd name="T9" fmla="*/ 1247 h 1275"/>
                      <a:gd name="T10" fmla="*/ 636 w 1275"/>
                      <a:gd name="T11" fmla="*/ 1247 h 1275"/>
                      <a:gd name="T12" fmla="*/ 28 w 1275"/>
                      <a:gd name="T13" fmla="*/ 638 h 1275"/>
                      <a:gd name="T14" fmla="*/ 636 w 1275"/>
                      <a:gd name="T15" fmla="*/ 0 h 1275"/>
                      <a:gd name="T16" fmla="*/ 0 w 1275"/>
                      <a:gd name="T17" fmla="*/ 638 h 1275"/>
                      <a:gd name="T18" fmla="*/ 636 w 1275"/>
                      <a:gd name="T19" fmla="*/ 1275 h 1275"/>
                      <a:gd name="T20" fmla="*/ 637 w 1275"/>
                      <a:gd name="T21" fmla="*/ 1275 h 1275"/>
                      <a:gd name="T22" fmla="*/ 1275 w 1275"/>
                      <a:gd name="T23" fmla="*/ 638 h 1275"/>
                      <a:gd name="T24" fmla="*/ 637 w 1275"/>
                      <a:gd name="T25" fmla="*/ 0 h 1275"/>
                      <a:gd name="T26" fmla="*/ 636 w 1275"/>
                      <a:gd name="T27" fmla="*/ 0 h 1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275" h="1275">
                        <a:moveTo>
                          <a:pt x="28" y="638"/>
                        </a:moveTo>
                        <a:cubicBezTo>
                          <a:pt x="28" y="304"/>
                          <a:pt x="301" y="31"/>
                          <a:pt x="636" y="30"/>
                        </a:cubicBezTo>
                        <a:cubicBezTo>
                          <a:pt x="637" y="30"/>
                          <a:pt x="637" y="30"/>
                          <a:pt x="637" y="30"/>
                        </a:cubicBezTo>
                        <a:cubicBezTo>
                          <a:pt x="973" y="30"/>
                          <a:pt x="1245" y="302"/>
                          <a:pt x="1245" y="638"/>
                        </a:cubicBezTo>
                        <a:cubicBezTo>
                          <a:pt x="1245" y="974"/>
                          <a:pt x="973" y="1247"/>
                          <a:pt x="637" y="1247"/>
                        </a:cubicBezTo>
                        <a:cubicBezTo>
                          <a:pt x="636" y="1247"/>
                          <a:pt x="636" y="1247"/>
                          <a:pt x="636" y="1247"/>
                        </a:cubicBezTo>
                        <a:cubicBezTo>
                          <a:pt x="301" y="1245"/>
                          <a:pt x="28" y="973"/>
                          <a:pt x="28" y="638"/>
                        </a:cubicBezTo>
                        <a:close/>
                        <a:moveTo>
                          <a:pt x="636" y="0"/>
                        </a:moveTo>
                        <a:cubicBezTo>
                          <a:pt x="284" y="1"/>
                          <a:pt x="0" y="287"/>
                          <a:pt x="0" y="638"/>
                        </a:cubicBezTo>
                        <a:cubicBezTo>
                          <a:pt x="0" y="990"/>
                          <a:pt x="284" y="1275"/>
                          <a:pt x="636" y="1275"/>
                        </a:cubicBezTo>
                        <a:cubicBezTo>
                          <a:pt x="637" y="1275"/>
                          <a:pt x="637" y="1275"/>
                          <a:pt x="637" y="1275"/>
                        </a:cubicBezTo>
                        <a:cubicBezTo>
                          <a:pt x="988" y="1275"/>
                          <a:pt x="1275" y="990"/>
                          <a:pt x="1275" y="638"/>
                        </a:cubicBezTo>
                        <a:cubicBezTo>
                          <a:pt x="1275" y="287"/>
                          <a:pt x="988" y="0"/>
                          <a:pt x="637" y="0"/>
                        </a:cubicBezTo>
                        <a:cubicBezTo>
                          <a:pt x="636" y="0"/>
                          <a:pt x="636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 dirty="0">
                      <a:latin typeface="Arial" panose="020B0604020202020204" pitchFamily="34" charset="0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3" name="íṩľíḍè-Freeform: Shape 64"/>
                  <p:cNvSpPr>
                    <a:spLocks/>
                  </p:cNvSpPr>
                  <p:nvPr/>
                </p:nvSpPr>
                <p:spPr bwMode="auto">
                  <a:xfrm>
                    <a:off x="3690938" y="1752600"/>
                    <a:ext cx="955675" cy="1911350"/>
                  </a:xfrm>
                  <a:custGeom>
                    <a:avLst/>
                    <a:gdLst>
                      <a:gd name="T0" fmla="*/ 0 w 608"/>
                      <a:gd name="T1" fmla="*/ 608 h 1217"/>
                      <a:gd name="T2" fmla="*/ 608 w 608"/>
                      <a:gd name="T3" fmla="*/ 1217 h 1217"/>
                      <a:gd name="T4" fmla="*/ 608 w 608"/>
                      <a:gd name="T5" fmla="*/ 1202 h 1217"/>
                      <a:gd name="T6" fmla="*/ 16 w 608"/>
                      <a:gd name="T7" fmla="*/ 608 h 1217"/>
                      <a:gd name="T8" fmla="*/ 608 w 608"/>
                      <a:gd name="T9" fmla="*/ 14 h 1217"/>
                      <a:gd name="T10" fmla="*/ 608 w 608"/>
                      <a:gd name="T11" fmla="*/ 0 h 1217"/>
                      <a:gd name="T12" fmla="*/ 0 w 608"/>
                      <a:gd name="T13" fmla="*/ 608 h 1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08" h="1217">
                        <a:moveTo>
                          <a:pt x="0" y="608"/>
                        </a:moveTo>
                        <a:cubicBezTo>
                          <a:pt x="0" y="943"/>
                          <a:pt x="273" y="1215"/>
                          <a:pt x="608" y="1217"/>
                        </a:cubicBezTo>
                        <a:cubicBezTo>
                          <a:pt x="608" y="1202"/>
                          <a:pt x="608" y="1202"/>
                          <a:pt x="608" y="1202"/>
                        </a:cubicBezTo>
                        <a:cubicBezTo>
                          <a:pt x="281" y="1201"/>
                          <a:pt x="16" y="936"/>
                          <a:pt x="16" y="608"/>
                        </a:cubicBezTo>
                        <a:cubicBezTo>
                          <a:pt x="16" y="281"/>
                          <a:pt x="281" y="15"/>
                          <a:pt x="608" y="14"/>
                        </a:cubicBezTo>
                        <a:cubicBezTo>
                          <a:pt x="608" y="0"/>
                          <a:pt x="608" y="0"/>
                          <a:pt x="608" y="0"/>
                        </a:cubicBezTo>
                        <a:cubicBezTo>
                          <a:pt x="273" y="1"/>
                          <a:pt x="0" y="274"/>
                          <a:pt x="0" y="60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latin typeface="Arial" panose="020B0604020202020204" pitchFamily="34" charset="0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" name="íṩľíḍè-Freeform: Shape 65"/>
                  <p:cNvSpPr>
                    <a:spLocks/>
                  </p:cNvSpPr>
                  <p:nvPr/>
                </p:nvSpPr>
                <p:spPr bwMode="auto">
                  <a:xfrm>
                    <a:off x="3716338" y="1752600"/>
                    <a:ext cx="1887537" cy="1911350"/>
                  </a:xfrm>
                  <a:custGeom>
                    <a:avLst/>
                    <a:gdLst>
                      <a:gd name="T0" fmla="*/ 14 w 1201"/>
                      <a:gd name="T1" fmla="*/ 608 h 1217"/>
                      <a:gd name="T2" fmla="*/ 592 w 1201"/>
                      <a:gd name="T3" fmla="*/ 29 h 1217"/>
                      <a:gd name="T4" fmla="*/ 593 w 1201"/>
                      <a:gd name="T5" fmla="*/ 29 h 1217"/>
                      <a:gd name="T6" fmla="*/ 1172 w 1201"/>
                      <a:gd name="T7" fmla="*/ 608 h 1217"/>
                      <a:gd name="T8" fmla="*/ 593 w 1201"/>
                      <a:gd name="T9" fmla="*/ 1187 h 1217"/>
                      <a:gd name="T10" fmla="*/ 592 w 1201"/>
                      <a:gd name="T11" fmla="*/ 1187 h 1217"/>
                      <a:gd name="T12" fmla="*/ 14 w 1201"/>
                      <a:gd name="T13" fmla="*/ 608 h 1217"/>
                      <a:gd name="T14" fmla="*/ 592 w 1201"/>
                      <a:gd name="T15" fmla="*/ 14 h 1217"/>
                      <a:gd name="T16" fmla="*/ 0 w 1201"/>
                      <a:gd name="T17" fmla="*/ 608 h 1217"/>
                      <a:gd name="T18" fmla="*/ 592 w 1201"/>
                      <a:gd name="T19" fmla="*/ 1202 h 1217"/>
                      <a:gd name="T20" fmla="*/ 592 w 1201"/>
                      <a:gd name="T21" fmla="*/ 1217 h 1217"/>
                      <a:gd name="T22" fmla="*/ 593 w 1201"/>
                      <a:gd name="T23" fmla="*/ 1217 h 1217"/>
                      <a:gd name="T24" fmla="*/ 1201 w 1201"/>
                      <a:gd name="T25" fmla="*/ 608 h 1217"/>
                      <a:gd name="T26" fmla="*/ 593 w 1201"/>
                      <a:gd name="T27" fmla="*/ 0 h 1217"/>
                      <a:gd name="T28" fmla="*/ 592 w 1201"/>
                      <a:gd name="T29" fmla="*/ 0 h 1217"/>
                      <a:gd name="T30" fmla="*/ 592 w 1201"/>
                      <a:gd name="T31" fmla="*/ 14 h 1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01" h="1217">
                        <a:moveTo>
                          <a:pt x="14" y="608"/>
                        </a:moveTo>
                        <a:cubicBezTo>
                          <a:pt x="14" y="289"/>
                          <a:pt x="273" y="29"/>
                          <a:pt x="592" y="29"/>
                        </a:cubicBezTo>
                        <a:cubicBezTo>
                          <a:pt x="593" y="29"/>
                          <a:pt x="593" y="29"/>
                          <a:pt x="593" y="29"/>
                        </a:cubicBezTo>
                        <a:cubicBezTo>
                          <a:pt x="913" y="29"/>
                          <a:pt x="1172" y="288"/>
                          <a:pt x="1172" y="608"/>
                        </a:cubicBezTo>
                        <a:cubicBezTo>
                          <a:pt x="1172" y="929"/>
                          <a:pt x="913" y="1187"/>
                          <a:pt x="593" y="1187"/>
                        </a:cubicBezTo>
                        <a:cubicBezTo>
                          <a:pt x="592" y="1187"/>
                          <a:pt x="592" y="1187"/>
                          <a:pt x="592" y="1187"/>
                        </a:cubicBezTo>
                        <a:cubicBezTo>
                          <a:pt x="273" y="1187"/>
                          <a:pt x="14" y="927"/>
                          <a:pt x="14" y="608"/>
                        </a:cubicBezTo>
                        <a:close/>
                        <a:moveTo>
                          <a:pt x="592" y="14"/>
                        </a:moveTo>
                        <a:cubicBezTo>
                          <a:pt x="265" y="15"/>
                          <a:pt x="0" y="281"/>
                          <a:pt x="0" y="608"/>
                        </a:cubicBezTo>
                        <a:cubicBezTo>
                          <a:pt x="0" y="936"/>
                          <a:pt x="265" y="1201"/>
                          <a:pt x="592" y="1202"/>
                        </a:cubicBezTo>
                        <a:cubicBezTo>
                          <a:pt x="592" y="1217"/>
                          <a:pt x="592" y="1217"/>
                          <a:pt x="592" y="1217"/>
                        </a:cubicBezTo>
                        <a:cubicBezTo>
                          <a:pt x="593" y="1217"/>
                          <a:pt x="593" y="1217"/>
                          <a:pt x="593" y="1217"/>
                        </a:cubicBezTo>
                        <a:cubicBezTo>
                          <a:pt x="929" y="1217"/>
                          <a:pt x="1201" y="944"/>
                          <a:pt x="1201" y="608"/>
                        </a:cubicBezTo>
                        <a:cubicBezTo>
                          <a:pt x="1201" y="272"/>
                          <a:pt x="929" y="0"/>
                          <a:pt x="593" y="0"/>
                        </a:cubicBezTo>
                        <a:cubicBezTo>
                          <a:pt x="592" y="0"/>
                          <a:pt x="592" y="0"/>
                          <a:pt x="592" y="0"/>
                        </a:cubicBezTo>
                        <a:cubicBezTo>
                          <a:pt x="592" y="14"/>
                          <a:pt x="592" y="14"/>
                          <a:pt x="592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latin typeface="Arial" panose="020B0604020202020204" pitchFamily="34" charset="0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4" name="íṩľíḍè-Freeform: Shape 55"/>
                <p:cNvSpPr>
                  <a:spLocks/>
                </p:cNvSpPr>
                <p:nvPr/>
              </p:nvSpPr>
              <p:spPr bwMode="auto">
                <a:xfrm>
                  <a:off x="6195485" y="3611033"/>
                  <a:ext cx="1214967" cy="1212851"/>
                </a:xfrm>
                <a:custGeom>
                  <a:avLst/>
                  <a:gdLst>
                    <a:gd name="T0" fmla="*/ 580 w 580"/>
                    <a:gd name="T1" fmla="*/ 0 h 579"/>
                    <a:gd name="T2" fmla="*/ 1 w 580"/>
                    <a:gd name="T3" fmla="*/ 579 h 579"/>
                    <a:gd name="T4" fmla="*/ 0 w 580"/>
                    <a:gd name="T5" fmla="*/ 579 h 579"/>
                    <a:gd name="T6" fmla="*/ 0 w 580"/>
                    <a:gd name="T7" fmla="*/ 0 h 579"/>
                    <a:gd name="T8" fmla="*/ 580 w 580"/>
                    <a:gd name="T9" fmla="*/ 0 h 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0" h="579">
                      <a:moveTo>
                        <a:pt x="580" y="0"/>
                      </a:moveTo>
                      <a:cubicBezTo>
                        <a:pt x="580" y="321"/>
                        <a:pt x="321" y="579"/>
                        <a:pt x="1" y="579"/>
                      </a:cubicBezTo>
                      <a:cubicBezTo>
                        <a:pt x="0" y="579"/>
                        <a:pt x="0" y="579"/>
                        <a:pt x="0" y="579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íṩľíḍè-Freeform: Shape 56"/>
                <p:cNvSpPr>
                  <a:spLocks/>
                </p:cNvSpPr>
                <p:nvPr/>
              </p:nvSpPr>
              <p:spPr bwMode="auto">
                <a:xfrm>
                  <a:off x="4980518" y="2398184"/>
                  <a:ext cx="1214967" cy="1212851"/>
                </a:xfrm>
                <a:custGeom>
                  <a:avLst/>
                  <a:gdLst>
                    <a:gd name="T0" fmla="*/ 0 w 580"/>
                    <a:gd name="T1" fmla="*/ 579 h 579"/>
                    <a:gd name="T2" fmla="*/ 578 w 580"/>
                    <a:gd name="T3" fmla="*/ 0 h 579"/>
                    <a:gd name="T4" fmla="*/ 580 w 580"/>
                    <a:gd name="T5" fmla="*/ 0 h 579"/>
                    <a:gd name="T6" fmla="*/ 580 w 580"/>
                    <a:gd name="T7" fmla="*/ 579 h 579"/>
                    <a:gd name="T8" fmla="*/ 0 w 580"/>
                    <a:gd name="T9" fmla="*/ 579 h 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0" h="579">
                      <a:moveTo>
                        <a:pt x="0" y="579"/>
                      </a:moveTo>
                      <a:cubicBezTo>
                        <a:pt x="0" y="259"/>
                        <a:pt x="258" y="0"/>
                        <a:pt x="578" y="0"/>
                      </a:cubicBezTo>
                      <a:cubicBezTo>
                        <a:pt x="580" y="0"/>
                        <a:pt x="580" y="0"/>
                        <a:pt x="580" y="0"/>
                      </a:cubicBezTo>
                      <a:cubicBezTo>
                        <a:pt x="580" y="579"/>
                        <a:pt x="580" y="579"/>
                        <a:pt x="580" y="579"/>
                      </a:cubicBezTo>
                      <a:lnTo>
                        <a:pt x="0" y="57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íṩľíḍè-Freeform: Shape 57"/>
                <p:cNvSpPr>
                  <a:spLocks/>
                </p:cNvSpPr>
                <p:nvPr/>
              </p:nvSpPr>
              <p:spPr bwMode="auto">
                <a:xfrm>
                  <a:off x="4980518" y="3611033"/>
                  <a:ext cx="1214967" cy="1212851"/>
                </a:xfrm>
                <a:custGeom>
                  <a:avLst/>
                  <a:gdLst>
                    <a:gd name="T0" fmla="*/ 0 w 580"/>
                    <a:gd name="T1" fmla="*/ 0 h 579"/>
                    <a:gd name="T2" fmla="*/ 578 w 580"/>
                    <a:gd name="T3" fmla="*/ 579 h 579"/>
                    <a:gd name="T4" fmla="*/ 580 w 580"/>
                    <a:gd name="T5" fmla="*/ 579 h 579"/>
                    <a:gd name="T6" fmla="*/ 580 w 580"/>
                    <a:gd name="T7" fmla="*/ 0 h 579"/>
                    <a:gd name="T8" fmla="*/ 0 w 580"/>
                    <a:gd name="T9" fmla="*/ 0 h 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0" h="579">
                      <a:moveTo>
                        <a:pt x="0" y="0"/>
                      </a:moveTo>
                      <a:cubicBezTo>
                        <a:pt x="0" y="321"/>
                        <a:pt x="258" y="579"/>
                        <a:pt x="578" y="579"/>
                      </a:cubicBezTo>
                      <a:cubicBezTo>
                        <a:pt x="580" y="579"/>
                        <a:pt x="580" y="579"/>
                        <a:pt x="580" y="579"/>
                      </a:cubicBezTo>
                      <a:cubicBezTo>
                        <a:pt x="580" y="0"/>
                        <a:pt x="580" y="0"/>
                        <a:pt x="58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ṩľíḍè-Freeform: Shape 58"/>
                <p:cNvSpPr>
                  <a:spLocks/>
                </p:cNvSpPr>
                <p:nvPr/>
              </p:nvSpPr>
              <p:spPr bwMode="auto">
                <a:xfrm>
                  <a:off x="6195485" y="2398184"/>
                  <a:ext cx="1214967" cy="1212851"/>
                </a:xfrm>
                <a:custGeom>
                  <a:avLst/>
                  <a:gdLst>
                    <a:gd name="T0" fmla="*/ 580 w 580"/>
                    <a:gd name="T1" fmla="*/ 579 h 579"/>
                    <a:gd name="T2" fmla="*/ 1 w 580"/>
                    <a:gd name="T3" fmla="*/ 0 h 579"/>
                    <a:gd name="T4" fmla="*/ 0 w 580"/>
                    <a:gd name="T5" fmla="*/ 0 h 579"/>
                    <a:gd name="T6" fmla="*/ 0 w 580"/>
                    <a:gd name="T7" fmla="*/ 579 h 579"/>
                    <a:gd name="T8" fmla="*/ 580 w 580"/>
                    <a:gd name="T9" fmla="*/ 579 h 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0" h="579">
                      <a:moveTo>
                        <a:pt x="580" y="579"/>
                      </a:moveTo>
                      <a:cubicBezTo>
                        <a:pt x="580" y="259"/>
                        <a:pt x="32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79"/>
                        <a:pt x="0" y="579"/>
                        <a:pt x="0" y="579"/>
                      </a:cubicBezTo>
                      <a:lnTo>
                        <a:pt x="580" y="57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íṩľíḍè-Oval 59"/>
                <p:cNvSpPr>
                  <a:spLocks/>
                </p:cNvSpPr>
                <p:nvPr/>
              </p:nvSpPr>
              <p:spPr bwMode="auto">
                <a:xfrm>
                  <a:off x="5604933" y="3024717"/>
                  <a:ext cx="1191683" cy="11938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dirty="0">
                    <a:latin typeface="Arial" panose="020B0604020202020204" pitchFamily="34" charset="0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" name="íṩľíḍè-Rectangle 80"/>
            <p:cNvSpPr/>
            <p:nvPr/>
          </p:nvSpPr>
          <p:spPr>
            <a:xfrm>
              <a:off x="8312326" y="2332618"/>
              <a:ext cx="989699" cy="989699"/>
            </a:xfrm>
            <a:prstGeom prst="rect">
              <a:avLst/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0" name="íṩľíḍè-Freeform: Shape 79"/>
            <p:cNvSpPr>
              <a:spLocks/>
            </p:cNvSpPr>
            <p:nvPr/>
          </p:nvSpPr>
          <p:spPr bwMode="auto">
            <a:xfrm>
              <a:off x="8542785" y="2489354"/>
              <a:ext cx="555616" cy="572977"/>
            </a:xfrm>
            <a:custGeom>
              <a:avLst/>
              <a:gdLst>
                <a:gd name="T0" fmla="*/ 68 w 68"/>
                <a:gd name="T1" fmla="*/ 16 h 67"/>
                <a:gd name="T2" fmla="*/ 68 w 68"/>
                <a:gd name="T3" fmla="*/ 66 h 67"/>
                <a:gd name="T4" fmla="*/ 67 w 68"/>
                <a:gd name="T5" fmla="*/ 67 h 67"/>
                <a:gd name="T6" fmla="*/ 56 w 68"/>
                <a:gd name="T7" fmla="*/ 67 h 67"/>
                <a:gd name="T8" fmla="*/ 46 w 68"/>
                <a:gd name="T9" fmla="*/ 67 h 67"/>
                <a:gd name="T10" fmla="*/ 36 w 68"/>
                <a:gd name="T11" fmla="*/ 67 h 67"/>
                <a:gd name="T12" fmla="*/ 25 w 68"/>
                <a:gd name="T13" fmla="*/ 67 h 67"/>
                <a:gd name="T14" fmla="*/ 16 w 68"/>
                <a:gd name="T15" fmla="*/ 67 h 67"/>
                <a:gd name="T16" fmla="*/ 5 w 68"/>
                <a:gd name="T17" fmla="*/ 67 h 67"/>
                <a:gd name="T18" fmla="*/ 2 w 68"/>
                <a:gd name="T19" fmla="*/ 67 h 67"/>
                <a:gd name="T20" fmla="*/ 0 w 68"/>
                <a:gd name="T21" fmla="*/ 66 h 67"/>
                <a:gd name="T22" fmla="*/ 2 w 68"/>
                <a:gd name="T23" fmla="*/ 64 h 67"/>
                <a:gd name="T24" fmla="*/ 3 w 68"/>
                <a:gd name="T25" fmla="*/ 64 h 67"/>
                <a:gd name="T26" fmla="*/ 3 w 68"/>
                <a:gd name="T27" fmla="*/ 56 h 67"/>
                <a:gd name="T28" fmla="*/ 5 w 68"/>
                <a:gd name="T29" fmla="*/ 54 h 67"/>
                <a:gd name="T30" fmla="*/ 16 w 68"/>
                <a:gd name="T31" fmla="*/ 54 h 67"/>
                <a:gd name="T32" fmla="*/ 17 w 68"/>
                <a:gd name="T33" fmla="*/ 56 h 67"/>
                <a:gd name="T34" fmla="*/ 17 w 68"/>
                <a:gd name="T35" fmla="*/ 64 h 67"/>
                <a:gd name="T36" fmla="*/ 24 w 68"/>
                <a:gd name="T37" fmla="*/ 64 h 67"/>
                <a:gd name="T38" fmla="*/ 24 w 68"/>
                <a:gd name="T39" fmla="*/ 40 h 67"/>
                <a:gd name="T40" fmla="*/ 25 w 68"/>
                <a:gd name="T41" fmla="*/ 38 h 67"/>
                <a:gd name="T42" fmla="*/ 36 w 68"/>
                <a:gd name="T43" fmla="*/ 38 h 67"/>
                <a:gd name="T44" fmla="*/ 38 w 68"/>
                <a:gd name="T45" fmla="*/ 40 h 67"/>
                <a:gd name="T46" fmla="*/ 38 w 68"/>
                <a:gd name="T47" fmla="*/ 64 h 67"/>
                <a:gd name="T48" fmla="*/ 44 w 68"/>
                <a:gd name="T49" fmla="*/ 64 h 67"/>
                <a:gd name="T50" fmla="*/ 44 w 68"/>
                <a:gd name="T51" fmla="*/ 20 h 67"/>
                <a:gd name="T52" fmla="*/ 46 w 68"/>
                <a:gd name="T53" fmla="*/ 18 h 67"/>
                <a:gd name="T54" fmla="*/ 56 w 68"/>
                <a:gd name="T55" fmla="*/ 18 h 67"/>
                <a:gd name="T56" fmla="*/ 58 w 68"/>
                <a:gd name="T57" fmla="*/ 20 h 67"/>
                <a:gd name="T58" fmla="*/ 58 w 68"/>
                <a:gd name="T59" fmla="*/ 64 h 67"/>
                <a:gd name="T60" fmla="*/ 65 w 68"/>
                <a:gd name="T61" fmla="*/ 64 h 67"/>
                <a:gd name="T62" fmla="*/ 65 w 68"/>
                <a:gd name="T63" fmla="*/ 16 h 67"/>
                <a:gd name="T64" fmla="*/ 67 w 68"/>
                <a:gd name="T65" fmla="*/ 15 h 67"/>
                <a:gd name="T66" fmla="*/ 68 w 68"/>
                <a:gd name="T67" fmla="*/ 16 h 67"/>
                <a:gd name="T68" fmla="*/ 2 w 68"/>
                <a:gd name="T69" fmla="*/ 48 h 67"/>
                <a:gd name="T70" fmla="*/ 2 w 68"/>
                <a:gd name="T71" fmla="*/ 48 h 67"/>
                <a:gd name="T72" fmla="*/ 29 w 68"/>
                <a:gd name="T73" fmla="*/ 30 h 67"/>
                <a:gd name="T74" fmla="*/ 55 w 68"/>
                <a:gd name="T75" fmla="*/ 6 h 67"/>
                <a:gd name="T76" fmla="*/ 55 w 68"/>
                <a:gd name="T77" fmla="*/ 13 h 67"/>
                <a:gd name="T78" fmla="*/ 56 w 68"/>
                <a:gd name="T79" fmla="*/ 15 h 67"/>
                <a:gd name="T80" fmla="*/ 58 w 68"/>
                <a:gd name="T81" fmla="*/ 13 h 67"/>
                <a:gd name="T82" fmla="*/ 58 w 68"/>
                <a:gd name="T83" fmla="*/ 2 h 67"/>
                <a:gd name="T84" fmla="*/ 56 w 68"/>
                <a:gd name="T85" fmla="*/ 0 h 67"/>
                <a:gd name="T86" fmla="*/ 46 w 68"/>
                <a:gd name="T87" fmla="*/ 0 h 67"/>
                <a:gd name="T88" fmla="*/ 44 w 68"/>
                <a:gd name="T89" fmla="*/ 2 h 67"/>
                <a:gd name="T90" fmla="*/ 46 w 68"/>
                <a:gd name="T91" fmla="*/ 3 h 67"/>
                <a:gd name="T92" fmla="*/ 53 w 68"/>
                <a:gd name="T93" fmla="*/ 3 h 67"/>
                <a:gd name="T94" fmla="*/ 27 w 68"/>
                <a:gd name="T95" fmla="*/ 28 h 67"/>
                <a:gd name="T96" fmla="*/ 1 w 68"/>
                <a:gd name="T97" fmla="*/ 45 h 67"/>
                <a:gd name="T98" fmla="*/ 0 w 68"/>
                <a:gd name="T99" fmla="*/ 47 h 67"/>
                <a:gd name="T100" fmla="*/ 2 w 68"/>
                <a:gd name="T101" fmla="*/ 4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" h="67">
                  <a:moveTo>
                    <a:pt x="68" y="16"/>
                  </a:move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7"/>
                    <a:pt x="67" y="67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67"/>
                    <a:pt x="0" y="66"/>
                    <a:pt x="0" y="66"/>
                  </a:cubicBezTo>
                  <a:cubicBezTo>
                    <a:pt x="0" y="65"/>
                    <a:pt x="1" y="64"/>
                    <a:pt x="2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5"/>
                    <a:pt x="4" y="54"/>
                    <a:pt x="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7" y="54"/>
                    <a:pt x="17" y="55"/>
                    <a:pt x="17" y="56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8"/>
                    <a:pt x="25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7" y="38"/>
                    <a:pt x="38" y="39"/>
                    <a:pt x="38" y="40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19"/>
                    <a:pt x="45" y="18"/>
                    <a:pt x="4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7" y="18"/>
                    <a:pt x="58" y="19"/>
                    <a:pt x="58" y="20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5"/>
                    <a:pt x="66" y="15"/>
                    <a:pt x="67" y="15"/>
                  </a:cubicBezTo>
                  <a:cubicBezTo>
                    <a:pt x="68" y="15"/>
                    <a:pt x="68" y="15"/>
                    <a:pt x="68" y="16"/>
                  </a:cubicBezTo>
                  <a:close/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3" y="48"/>
                    <a:pt x="16" y="40"/>
                    <a:pt x="29" y="30"/>
                  </a:cubicBezTo>
                  <a:cubicBezTo>
                    <a:pt x="40" y="22"/>
                    <a:pt x="51" y="10"/>
                    <a:pt x="55" y="6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4"/>
                    <a:pt x="55" y="15"/>
                    <a:pt x="56" y="15"/>
                  </a:cubicBezTo>
                  <a:cubicBezTo>
                    <a:pt x="57" y="15"/>
                    <a:pt x="58" y="14"/>
                    <a:pt x="58" y="1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7" y="0"/>
                    <a:pt x="5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3"/>
                    <a:pt x="45" y="3"/>
                    <a:pt x="46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0" y="7"/>
                    <a:pt x="38" y="20"/>
                    <a:pt x="27" y="28"/>
                  </a:cubicBezTo>
                  <a:cubicBezTo>
                    <a:pt x="15" y="37"/>
                    <a:pt x="1" y="45"/>
                    <a:pt x="1" y="45"/>
                  </a:cubicBezTo>
                  <a:cubicBezTo>
                    <a:pt x="0" y="46"/>
                    <a:pt x="0" y="47"/>
                    <a:pt x="0" y="47"/>
                  </a:cubicBezTo>
                  <a:cubicBezTo>
                    <a:pt x="1" y="48"/>
                    <a:pt x="1" y="48"/>
                    <a:pt x="2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1" name="íṩľíḍè-Rectangle 90"/>
            <p:cNvSpPr/>
            <p:nvPr/>
          </p:nvSpPr>
          <p:spPr>
            <a:xfrm>
              <a:off x="2994650" y="2332618"/>
              <a:ext cx="989700" cy="989699"/>
            </a:xfrm>
            <a:prstGeom prst="rect">
              <a:avLst/>
            </a:pr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grpSp>
          <p:nvGrpSpPr>
            <p:cNvPr id="12" name="Group 84"/>
            <p:cNvGrpSpPr/>
            <p:nvPr/>
          </p:nvGrpSpPr>
          <p:grpSpPr>
            <a:xfrm>
              <a:off x="3139793" y="2547914"/>
              <a:ext cx="725785" cy="473563"/>
              <a:chOff x="4357688" y="4635500"/>
              <a:chExt cx="447675" cy="292101"/>
            </a:xfrm>
            <a:solidFill>
              <a:schemeClr val="bg1"/>
            </a:solidFill>
            <a:effectLst/>
          </p:grpSpPr>
          <p:sp>
            <p:nvSpPr>
              <p:cNvPr id="29" name="íṩľíḍè-Freeform: Shape 85"/>
              <p:cNvSpPr>
                <a:spLocks/>
              </p:cNvSpPr>
              <p:nvPr/>
            </p:nvSpPr>
            <p:spPr bwMode="auto">
              <a:xfrm>
                <a:off x="4357688" y="4764088"/>
                <a:ext cx="112713" cy="152400"/>
              </a:xfrm>
              <a:custGeom>
                <a:avLst/>
                <a:gdLst>
                  <a:gd name="T0" fmla="*/ 24 w 29"/>
                  <a:gd name="T1" fmla="*/ 0 h 39"/>
                  <a:gd name="T2" fmla="*/ 5 w 29"/>
                  <a:gd name="T3" fmla="*/ 0 h 39"/>
                  <a:gd name="T4" fmla="*/ 0 w 29"/>
                  <a:gd name="T5" fmla="*/ 5 h 39"/>
                  <a:gd name="T6" fmla="*/ 0 w 29"/>
                  <a:gd name="T7" fmla="*/ 34 h 39"/>
                  <a:gd name="T8" fmla="*/ 5 w 29"/>
                  <a:gd name="T9" fmla="*/ 39 h 39"/>
                  <a:gd name="T10" fmla="*/ 24 w 29"/>
                  <a:gd name="T11" fmla="*/ 39 h 39"/>
                  <a:gd name="T12" fmla="*/ 29 w 29"/>
                  <a:gd name="T13" fmla="*/ 34 h 39"/>
                  <a:gd name="T14" fmla="*/ 29 w 29"/>
                  <a:gd name="T15" fmla="*/ 5 h 39"/>
                  <a:gd name="T16" fmla="*/ 24 w 29"/>
                  <a:gd name="T17" fmla="*/ 0 h 39"/>
                  <a:gd name="T18" fmla="*/ 19 w 29"/>
                  <a:gd name="T19" fmla="*/ 34 h 39"/>
                  <a:gd name="T20" fmla="*/ 15 w 29"/>
                  <a:gd name="T21" fmla="*/ 30 h 39"/>
                  <a:gd name="T22" fmla="*/ 19 w 29"/>
                  <a:gd name="T23" fmla="*/ 27 h 39"/>
                  <a:gd name="T24" fmla="*/ 23 w 29"/>
                  <a:gd name="T25" fmla="*/ 30 h 39"/>
                  <a:gd name="T26" fmla="*/ 19 w 29"/>
                  <a:gd name="T27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9">
                    <a:moveTo>
                      <a:pt x="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7" y="39"/>
                      <a:pt x="29" y="37"/>
                      <a:pt x="29" y="34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3"/>
                      <a:pt x="27" y="0"/>
                      <a:pt x="24" y="0"/>
                    </a:cubicBezTo>
                    <a:close/>
                    <a:moveTo>
                      <a:pt x="19" y="34"/>
                    </a:moveTo>
                    <a:cubicBezTo>
                      <a:pt x="17" y="34"/>
                      <a:pt x="15" y="33"/>
                      <a:pt x="15" y="30"/>
                    </a:cubicBezTo>
                    <a:cubicBezTo>
                      <a:pt x="15" y="28"/>
                      <a:pt x="17" y="27"/>
                      <a:pt x="19" y="27"/>
                    </a:cubicBezTo>
                    <a:cubicBezTo>
                      <a:pt x="21" y="27"/>
                      <a:pt x="23" y="28"/>
                      <a:pt x="23" y="30"/>
                    </a:cubicBezTo>
                    <a:cubicBezTo>
                      <a:pt x="23" y="33"/>
                      <a:pt x="21" y="34"/>
                      <a:pt x="1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0" name="íṩľíḍè-Freeform: Shape 86"/>
              <p:cNvSpPr>
                <a:spLocks/>
              </p:cNvSpPr>
              <p:nvPr/>
            </p:nvSpPr>
            <p:spPr bwMode="auto">
              <a:xfrm>
                <a:off x="4481513" y="4767263"/>
                <a:ext cx="323850" cy="160338"/>
              </a:xfrm>
              <a:custGeom>
                <a:avLst/>
                <a:gdLst>
                  <a:gd name="T0" fmla="*/ 0 w 84"/>
                  <a:gd name="T1" fmla="*/ 31 h 41"/>
                  <a:gd name="T2" fmla="*/ 0 w 84"/>
                  <a:gd name="T3" fmla="*/ 7 h 41"/>
                  <a:gd name="T4" fmla="*/ 19 w 84"/>
                  <a:gd name="T5" fmla="*/ 2 h 41"/>
                  <a:gd name="T6" fmla="*/ 39 w 84"/>
                  <a:gd name="T7" fmla="*/ 14 h 41"/>
                  <a:gd name="T8" fmla="*/ 41 w 84"/>
                  <a:gd name="T9" fmla="*/ 29 h 41"/>
                  <a:gd name="T10" fmla="*/ 26 w 84"/>
                  <a:gd name="T11" fmla="*/ 24 h 41"/>
                  <a:gd name="T12" fmla="*/ 40 w 84"/>
                  <a:gd name="T13" fmla="*/ 30 h 41"/>
                  <a:gd name="T14" fmla="*/ 52 w 84"/>
                  <a:gd name="T15" fmla="*/ 18 h 41"/>
                  <a:gd name="T16" fmla="*/ 68 w 84"/>
                  <a:gd name="T17" fmla="*/ 10 h 41"/>
                  <a:gd name="T18" fmla="*/ 78 w 84"/>
                  <a:gd name="T19" fmla="*/ 20 h 41"/>
                  <a:gd name="T20" fmla="*/ 54 w 84"/>
                  <a:gd name="T21" fmla="*/ 36 h 41"/>
                  <a:gd name="T22" fmla="*/ 30 w 84"/>
                  <a:gd name="T23" fmla="*/ 37 h 41"/>
                  <a:gd name="T24" fmla="*/ 0 w 84"/>
                  <a:gd name="T25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41">
                    <a:moveTo>
                      <a:pt x="0" y="31"/>
                    </a:moveTo>
                    <a:cubicBezTo>
                      <a:pt x="0" y="23"/>
                      <a:pt x="0" y="15"/>
                      <a:pt x="0" y="7"/>
                    </a:cubicBezTo>
                    <a:cubicBezTo>
                      <a:pt x="7" y="1"/>
                      <a:pt x="12" y="0"/>
                      <a:pt x="19" y="2"/>
                    </a:cubicBezTo>
                    <a:cubicBezTo>
                      <a:pt x="27" y="5"/>
                      <a:pt x="26" y="10"/>
                      <a:pt x="39" y="14"/>
                    </a:cubicBezTo>
                    <a:cubicBezTo>
                      <a:pt x="55" y="18"/>
                      <a:pt x="51" y="29"/>
                      <a:pt x="41" y="29"/>
                    </a:cubicBezTo>
                    <a:cubicBezTo>
                      <a:pt x="35" y="28"/>
                      <a:pt x="32" y="28"/>
                      <a:pt x="26" y="24"/>
                    </a:cubicBezTo>
                    <a:cubicBezTo>
                      <a:pt x="29" y="27"/>
                      <a:pt x="34" y="30"/>
                      <a:pt x="40" y="30"/>
                    </a:cubicBezTo>
                    <a:cubicBezTo>
                      <a:pt x="50" y="31"/>
                      <a:pt x="54" y="26"/>
                      <a:pt x="52" y="18"/>
                    </a:cubicBezTo>
                    <a:cubicBezTo>
                      <a:pt x="59" y="15"/>
                      <a:pt x="62" y="13"/>
                      <a:pt x="68" y="10"/>
                    </a:cubicBezTo>
                    <a:cubicBezTo>
                      <a:pt x="76" y="6"/>
                      <a:pt x="84" y="13"/>
                      <a:pt x="78" y="20"/>
                    </a:cubicBezTo>
                    <a:cubicBezTo>
                      <a:pt x="75" y="22"/>
                      <a:pt x="59" y="33"/>
                      <a:pt x="54" y="36"/>
                    </a:cubicBezTo>
                    <a:cubicBezTo>
                      <a:pt x="46" y="41"/>
                      <a:pt x="37" y="41"/>
                      <a:pt x="30" y="37"/>
                    </a:cubicBezTo>
                    <a:cubicBezTo>
                      <a:pt x="22" y="33"/>
                      <a:pt x="13" y="31"/>
                      <a:pt x="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1" name="íṩľíḍè-Freeform: Shape 87"/>
              <p:cNvSpPr>
                <a:spLocks/>
              </p:cNvSpPr>
              <p:nvPr/>
            </p:nvSpPr>
            <p:spPr bwMode="auto">
              <a:xfrm>
                <a:off x="4673601" y="4732338"/>
                <a:ext cx="12700" cy="19050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5 h 5"/>
                  <a:gd name="T4" fmla="*/ 2 w 3"/>
                  <a:gd name="T5" fmla="*/ 4 h 5"/>
                  <a:gd name="T6" fmla="*/ 3 w 3"/>
                  <a:gd name="T7" fmla="*/ 3 h 5"/>
                  <a:gd name="T8" fmla="*/ 2 w 3"/>
                  <a:gd name="T9" fmla="*/ 1 h 5"/>
                  <a:gd name="T10" fmla="*/ 0 w 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5"/>
                      <a:pt x="2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2" name="íṩľíḍè-Freeform: Shape 88"/>
              <p:cNvSpPr>
                <a:spLocks/>
              </p:cNvSpPr>
              <p:nvPr/>
            </p:nvSpPr>
            <p:spPr bwMode="auto">
              <a:xfrm>
                <a:off x="4581526" y="4635500"/>
                <a:ext cx="177800" cy="179388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30 w 46"/>
                  <a:gd name="T11" fmla="*/ 33 h 46"/>
                  <a:gd name="T12" fmla="*/ 24 w 46"/>
                  <a:gd name="T13" fmla="*/ 35 h 46"/>
                  <a:gd name="T14" fmla="*/ 24 w 46"/>
                  <a:gd name="T15" fmla="*/ 38 h 46"/>
                  <a:gd name="T16" fmla="*/ 22 w 46"/>
                  <a:gd name="T17" fmla="*/ 38 h 46"/>
                  <a:gd name="T18" fmla="*/ 22 w 46"/>
                  <a:gd name="T19" fmla="*/ 35 h 46"/>
                  <a:gd name="T20" fmla="*/ 12 w 46"/>
                  <a:gd name="T21" fmla="*/ 27 h 46"/>
                  <a:gd name="T22" fmla="*/ 19 w 46"/>
                  <a:gd name="T23" fmla="*/ 26 h 46"/>
                  <a:gd name="T24" fmla="*/ 22 w 46"/>
                  <a:gd name="T25" fmla="*/ 30 h 46"/>
                  <a:gd name="T26" fmla="*/ 22 w 46"/>
                  <a:gd name="T27" fmla="*/ 24 h 46"/>
                  <a:gd name="T28" fmla="*/ 17 w 46"/>
                  <a:gd name="T29" fmla="*/ 22 h 46"/>
                  <a:gd name="T30" fmla="*/ 15 w 46"/>
                  <a:gd name="T31" fmla="*/ 11 h 46"/>
                  <a:gd name="T32" fmla="*/ 22 w 46"/>
                  <a:gd name="T33" fmla="*/ 9 h 46"/>
                  <a:gd name="T34" fmla="*/ 22 w 46"/>
                  <a:gd name="T35" fmla="*/ 7 h 46"/>
                  <a:gd name="T36" fmla="*/ 24 w 46"/>
                  <a:gd name="T37" fmla="*/ 7 h 46"/>
                  <a:gd name="T38" fmla="*/ 24 w 46"/>
                  <a:gd name="T39" fmla="*/ 9 h 46"/>
                  <a:gd name="T40" fmla="*/ 33 w 46"/>
                  <a:gd name="T41" fmla="*/ 15 h 46"/>
                  <a:gd name="T42" fmla="*/ 26 w 46"/>
                  <a:gd name="T43" fmla="*/ 16 h 46"/>
                  <a:gd name="T44" fmla="*/ 24 w 46"/>
                  <a:gd name="T45" fmla="*/ 14 h 46"/>
                  <a:gd name="T46" fmla="*/ 24 w 46"/>
                  <a:gd name="T47" fmla="*/ 18 h 46"/>
                  <a:gd name="T48" fmla="*/ 31 w 46"/>
                  <a:gd name="T49" fmla="*/ 21 h 46"/>
                  <a:gd name="T50" fmla="*/ 30 w 46"/>
                  <a:gd name="T51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5"/>
                      <a:pt x="10" y="46"/>
                      <a:pt x="23" y="46"/>
                    </a:cubicBezTo>
                    <a:cubicBezTo>
                      <a:pt x="35" y="46"/>
                      <a:pt x="46" y="35"/>
                      <a:pt x="46" y="23"/>
                    </a:cubicBezTo>
                    <a:cubicBezTo>
                      <a:pt x="46" y="10"/>
                      <a:pt x="35" y="0"/>
                      <a:pt x="23" y="0"/>
                    </a:cubicBezTo>
                    <a:close/>
                    <a:moveTo>
                      <a:pt x="30" y="33"/>
                    </a:moveTo>
                    <a:cubicBezTo>
                      <a:pt x="28" y="34"/>
                      <a:pt x="26" y="35"/>
                      <a:pt x="24" y="3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17" y="34"/>
                      <a:pt x="13" y="32"/>
                      <a:pt x="12" y="27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8"/>
                      <a:pt x="20" y="29"/>
                      <a:pt x="22" y="3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19" y="23"/>
                      <a:pt x="18" y="23"/>
                      <a:pt x="17" y="22"/>
                    </a:cubicBezTo>
                    <a:cubicBezTo>
                      <a:pt x="13" y="20"/>
                      <a:pt x="12" y="14"/>
                      <a:pt x="15" y="11"/>
                    </a:cubicBezTo>
                    <a:cubicBezTo>
                      <a:pt x="17" y="10"/>
                      <a:pt x="19" y="9"/>
                      <a:pt x="22" y="9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8" y="9"/>
                      <a:pt x="32" y="11"/>
                      <a:pt x="33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5" y="14"/>
                      <a:pt x="24" y="14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8" y="19"/>
                      <a:pt x="30" y="20"/>
                      <a:pt x="31" y="21"/>
                    </a:cubicBezTo>
                    <a:cubicBezTo>
                      <a:pt x="35" y="25"/>
                      <a:pt x="34" y="31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33" name="íṩľíḍè-Freeform: Shape 89"/>
              <p:cNvSpPr>
                <a:spLocks/>
              </p:cNvSpPr>
              <p:nvPr/>
            </p:nvSpPr>
            <p:spPr bwMode="auto">
              <a:xfrm>
                <a:off x="4654551" y="4686300"/>
                <a:ext cx="12700" cy="19050"/>
              </a:xfrm>
              <a:custGeom>
                <a:avLst/>
                <a:gdLst>
                  <a:gd name="T0" fmla="*/ 1 w 3"/>
                  <a:gd name="T1" fmla="*/ 4 h 5"/>
                  <a:gd name="T2" fmla="*/ 3 w 3"/>
                  <a:gd name="T3" fmla="*/ 5 h 5"/>
                  <a:gd name="T4" fmla="*/ 3 w 3"/>
                  <a:gd name="T5" fmla="*/ 0 h 5"/>
                  <a:gd name="T6" fmla="*/ 1 w 3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4"/>
                    </a:moveTo>
                    <a:cubicBezTo>
                      <a:pt x="1" y="4"/>
                      <a:pt x="2" y="5"/>
                      <a:pt x="3" y="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13" name="íṩľíḍè-Rectangle 98"/>
            <p:cNvSpPr/>
            <p:nvPr/>
          </p:nvSpPr>
          <p:spPr>
            <a:xfrm>
              <a:off x="8315420" y="4018788"/>
              <a:ext cx="989699" cy="989699"/>
            </a:xfrm>
            <a:prstGeom prst="rect">
              <a:avLst/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grpSp>
          <p:nvGrpSpPr>
            <p:cNvPr id="14" name="Group 94"/>
            <p:cNvGrpSpPr/>
            <p:nvPr/>
          </p:nvGrpSpPr>
          <p:grpSpPr>
            <a:xfrm>
              <a:off x="8470275" y="4153650"/>
              <a:ext cx="670123" cy="564213"/>
              <a:chOff x="6413500" y="4905376"/>
              <a:chExt cx="552451" cy="465138"/>
            </a:xfrm>
            <a:solidFill>
              <a:schemeClr val="bg1"/>
            </a:solidFill>
            <a:effectLst/>
          </p:grpSpPr>
          <p:sp>
            <p:nvSpPr>
              <p:cNvPr id="26" name="íṩľíḍè-Freeform: Shape 95"/>
              <p:cNvSpPr>
                <a:spLocks/>
              </p:cNvSpPr>
              <p:nvPr/>
            </p:nvSpPr>
            <p:spPr bwMode="auto">
              <a:xfrm>
                <a:off x="6413500" y="5106988"/>
                <a:ext cx="173038" cy="192088"/>
              </a:xfrm>
              <a:custGeom>
                <a:avLst/>
                <a:gdLst>
                  <a:gd name="T0" fmla="*/ 46 w 46"/>
                  <a:gd name="T1" fmla="*/ 28 h 51"/>
                  <a:gd name="T2" fmla="*/ 46 w 46"/>
                  <a:gd name="T3" fmla="*/ 28 h 51"/>
                  <a:gd name="T4" fmla="*/ 46 w 46"/>
                  <a:gd name="T5" fmla="*/ 28 h 51"/>
                  <a:gd name="T6" fmla="*/ 26 w 46"/>
                  <a:gd name="T7" fmla="*/ 8 h 51"/>
                  <a:gd name="T8" fmla="*/ 27 w 46"/>
                  <a:gd name="T9" fmla="*/ 6 h 51"/>
                  <a:gd name="T10" fmla="*/ 23 w 46"/>
                  <a:gd name="T11" fmla="*/ 0 h 51"/>
                  <a:gd name="T12" fmla="*/ 19 w 46"/>
                  <a:gd name="T13" fmla="*/ 6 h 51"/>
                  <a:gd name="T14" fmla="*/ 20 w 46"/>
                  <a:gd name="T15" fmla="*/ 8 h 51"/>
                  <a:gd name="T16" fmla="*/ 0 w 46"/>
                  <a:gd name="T17" fmla="*/ 28 h 51"/>
                  <a:gd name="T18" fmla="*/ 0 w 46"/>
                  <a:gd name="T19" fmla="*/ 28 h 51"/>
                  <a:gd name="T20" fmla="*/ 23 w 46"/>
                  <a:gd name="T21" fmla="*/ 51 h 51"/>
                  <a:gd name="T22" fmla="*/ 46 w 46"/>
                  <a:gd name="T23" fmla="*/ 28 h 51"/>
                  <a:gd name="T24" fmla="*/ 23 w 46"/>
                  <a:gd name="T25" fmla="*/ 28 h 51"/>
                  <a:gd name="T26" fmla="*/ 2 w 46"/>
                  <a:gd name="T27" fmla="*/ 28 h 51"/>
                  <a:gd name="T28" fmla="*/ 21 w 46"/>
                  <a:gd name="T29" fmla="*/ 9 h 51"/>
                  <a:gd name="T30" fmla="*/ 23 w 46"/>
                  <a:gd name="T31" fmla="*/ 9 h 51"/>
                  <a:gd name="T32" fmla="*/ 23 w 46"/>
                  <a:gd name="T33" fmla="*/ 28 h 51"/>
                  <a:gd name="T34" fmla="*/ 23 w 46"/>
                  <a:gd name="T35" fmla="*/ 9 h 51"/>
                  <a:gd name="T36" fmla="*/ 25 w 46"/>
                  <a:gd name="T37" fmla="*/ 9 h 51"/>
                  <a:gd name="T38" fmla="*/ 43 w 46"/>
                  <a:gd name="T39" fmla="*/ 28 h 51"/>
                  <a:gd name="T40" fmla="*/ 23 w 46"/>
                  <a:gd name="T41" fmla="*/ 28 h 51"/>
                  <a:gd name="T42" fmla="*/ 23 w 46"/>
                  <a:gd name="T43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51">
                    <a:moveTo>
                      <a:pt x="46" y="28"/>
                    </a:move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7" y="6"/>
                      <a:pt x="27" y="6"/>
                    </a:cubicBezTo>
                    <a:cubicBezTo>
                      <a:pt x="27" y="4"/>
                      <a:pt x="23" y="0"/>
                      <a:pt x="23" y="0"/>
                    </a:cubicBezTo>
                    <a:cubicBezTo>
                      <a:pt x="23" y="0"/>
                      <a:pt x="19" y="4"/>
                      <a:pt x="19" y="6"/>
                    </a:cubicBezTo>
                    <a:cubicBezTo>
                      <a:pt x="19" y="6"/>
                      <a:pt x="20" y="7"/>
                      <a:pt x="20" y="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0"/>
                      <a:pt x="10" y="51"/>
                      <a:pt x="23" y="51"/>
                    </a:cubicBezTo>
                    <a:cubicBezTo>
                      <a:pt x="36" y="51"/>
                      <a:pt x="46" y="40"/>
                      <a:pt x="46" y="28"/>
                    </a:cubicBezTo>
                    <a:close/>
                    <a:moveTo>
                      <a:pt x="23" y="28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9"/>
                      <a:pt x="22" y="9"/>
                      <a:pt x="23" y="9"/>
                    </a:cubicBezTo>
                    <a:lnTo>
                      <a:pt x="23" y="28"/>
                    </a:lnTo>
                    <a:close/>
                    <a:moveTo>
                      <a:pt x="23" y="9"/>
                    </a:moveTo>
                    <a:cubicBezTo>
                      <a:pt x="24" y="9"/>
                      <a:pt x="24" y="9"/>
                      <a:pt x="25" y="9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23" y="28"/>
                      <a:pt x="23" y="28"/>
                      <a:pt x="23" y="28"/>
                    </a:cubicBezTo>
                    <a:lnTo>
                      <a:pt x="2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27" name="íṩľíḍè-Freeform: Shape 96"/>
              <p:cNvSpPr>
                <a:spLocks/>
              </p:cNvSpPr>
              <p:nvPr/>
            </p:nvSpPr>
            <p:spPr bwMode="auto">
              <a:xfrm>
                <a:off x="6792913" y="5106988"/>
                <a:ext cx="173038" cy="192088"/>
              </a:xfrm>
              <a:custGeom>
                <a:avLst/>
                <a:gdLst>
                  <a:gd name="T0" fmla="*/ 46 w 46"/>
                  <a:gd name="T1" fmla="*/ 28 h 51"/>
                  <a:gd name="T2" fmla="*/ 46 w 46"/>
                  <a:gd name="T3" fmla="*/ 28 h 51"/>
                  <a:gd name="T4" fmla="*/ 26 w 46"/>
                  <a:gd name="T5" fmla="*/ 8 h 51"/>
                  <a:gd name="T6" fmla="*/ 27 w 46"/>
                  <a:gd name="T7" fmla="*/ 6 h 51"/>
                  <a:gd name="T8" fmla="*/ 23 w 46"/>
                  <a:gd name="T9" fmla="*/ 0 h 51"/>
                  <a:gd name="T10" fmla="*/ 19 w 46"/>
                  <a:gd name="T11" fmla="*/ 6 h 51"/>
                  <a:gd name="T12" fmla="*/ 20 w 46"/>
                  <a:gd name="T13" fmla="*/ 8 h 51"/>
                  <a:gd name="T14" fmla="*/ 0 w 46"/>
                  <a:gd name="T15" fmla="*/ 28 h 51"/>
                  <a:gd name="T16" fmla="*/ 0 w 46"/>
                  <a:gd name="T17" fmla="*/ 28 h 51"/>
                  <a:gd name="T18" fmla="*/ 23 w 46"/>
                  <a:gd name="T19" fmla="*/ 51 h 51"/>
                  <a:gd name="T20" fmla="*/ 46 w 46"/>
                  <a:gd name="T21" fmla="*/ 28 h 51"/>
                  <a:gd name="T22" fmla="*/ 22 w 46"/>
                  <a:gd name="T23" fmla="*/ 28 h 51"/>
                  <a:gd name="T24" fmla="*/ 2 w 46"/>
                  <a:gd name="T25" fmla="*/ 28 h 51"/>
                  <a:gd name="T26" fmla="*/ 21 w 46"/>
                  <a:gd name="T27" fmla="*/ 9 h 51"/>
                  <a:gd name="T28" fmla="*/ 22 w 46"/>
                  <a:gd name="T29" fmla="*/ 9 h 51"/>
                  <a:gd name="T30" fmla="*/ 22 w 46"/>
                  <a:gd name="T31" fmla="*/ 28 h 51"/>
                  <a:gd name="T32" fmla="*/ 23 w 46"/>
                  <a:gd name="T33" fmla="*/ 28 h 51"/>
                  <a:gd name="T34" fmla="*/ 23 w 46"/>
                  <a:gd name="T35" fmla="*/ 9 h 51"/>
                  <a:gd name="T36" fmla="*/ 25 w 46"/>
                  <a:gd name="T37" fmla="*/ 9 h 51"/>
                  <a:gd name="T38" fmla="*/ 43 w 46"/>
                  <a:gd name="T39" fmla="*/ 28 h 51"/>
                  <a:gd name="T40" fmla="*/ 23 w 46"/>
                  <a:gd name="T41" fmla="*/ 2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1">
                    <a:moveTo>
                      <a:pt x="46" y="28"/>
                    </a:moveTo>
                    <a:cubicBezTo>
                      <a:pt x="46" y="28"/>
                      <a:pt x="46" y="28"/>
                      <a:pt x="46" y="2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7" y="6"/>
                      <a:pt x="27" y="6"/>
                    </a:cubicBezTo>
                    <a:cubicBezTo>
                      <a:pt x="27" y="4"/>
                      <a:pt x="23" y="0"/>
                      <a:pt x="23" y="0"/>
                    </a:cubicBezTo>
                    <a:cubicBezTo>
                      <a:pt x="23" y="0"/>
                      <a:pt x="19" y="4"/>
                      <a:pt x="19" y="6"/>
                    </a:cubicBezTo>
                    <a:cubicBezTo>
                      <a:pt x="19" y="6"/>
                      <a:pt x="19" y="7"/>
                      <a:pt x="20" y="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0"/>
                      <a:pt x="10" y="51"/>
                      <a:pt x="23" y="51"/>
                    </a:cubicBezTo>
                    <a:cubicBezTo>
                      <a:pt x="36" y="51"/>
                      <a:pt x="46" y="40"/>
                      <a:pt x="46" y="28"/>
                    </a:cubicBezTo>
                    <a:close/>
                    <a:moveTo>
                      <a:pt x="22" y="28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2" y="9"/>
                      <a:pt x="22" y="9"/>
                    </a:cubicBezTo>
                    <a:lnTo>
                      <a:pt x="22" y="28"/>
                    </a:lnTo>
                    <a:close/>
                    <a:moveTo>
                      <a:pt x="23" y="28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4" y="9"/>
                      <a:pt x="24" y="9"/>
                      <a:pt x="25" y="9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23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28" name="íṩľíḍè-Freeform: Shape 97"/>
              <p:cNvSpPr>
                <a:spLocks/>
              </p:cNvSpPr>
              <p:nvPr/>
            </p:nvSpPr>
            <p:spPr bwMode="auto">
              <a:xfrm>
                <a:off x="6477000" y="4905376"/>
                <a:ext cx="425450" cy="465138"/>
              </a:xfrm>
              <a:custGeom>
                <a:avLst/>
                <a:gdLst>
                  <a:gd name="T0" fmla="*/ 87 w 113"/>
                  <a:gd name="T1" fmla="*/ 109 h 124"/>
                  <a:gd name="T2" fmla="*/ 80 w 113"/>
                  <a:gd name="T3" fmla="*/ 109 h 124"/>
                  <a:gd name="T4" fmla="*/ 80 w 113"/>
                  <a:gd name="T5" fmla="*/ 107 h 124"/>
                  <a:gd name="T6" fmla="*/ 74 w 113"/>
                  <a:gd name="T7" fmla="*/ 101 h 124"/>
                  <a:gd name="T8" fmla="*/ 64 w 113"/>
                  <a:gd name="T9" fmla="*/ 101 h 124"/>
                  <a:gd name="T10" fmla="*/ 65 w 113"/>
                  <a:gd name="T11" fmla="*/ 96 h 124"/>
                  <a:gd name="T12" fmla="*/ 61 w 113"/>
                  <a:gd name="T13" fmla="*/ 85 h 124"/>
                  <a:gd name="T14" fmla="*/ 61 w 113"/>
                  <a:gd name="T15" fmla="*/ 30 h 124"/>
                  <a:gd name="T16" fmla="*/ 101 w 113"/>
                  <a:gd name="T17" fmla="*/ 49 h 124"/>
                  <a:gd name="T18" fmla="*/ 107 w 113"/>
                  <a:gd name="T19" fmla="*/ 52 h 124"/>
                  <a:gd name="T20" fmla="*/ 113 w 113"/>
                  <a:gd name="T21" fmla="*/ 46 h 124"/>
                  <a:gd name="T22" fmla="*/ 107 w 113"/>
                  <a:gd name="T23" fmla="*/ 39 h 124"/>
                  <a:gd name="T24" fmla="*/ 102 w 113"/>
                  <a:gd name="T25" fmla="*/ 42 h 124"/>
                  <a:gd name="T26" fmla="*/ 61 w 113"/>
                  <a:gd name="T27" fmla="*/ 24 h 124"/>
                  <a:gd name="T28" fmla="*/ 61 w 113"/>
                  <a:gd name="T29" fmla="*/ 20 h 124"/>
                  <a:gd name="T30" fmla="*/ 66 w 113"/>
                  <a:gd name="T31" fmla="*/ 12 h 124"/>
                  <a:gd name="T32" fmla="*/ 56 w 113"/>
                  <a:gd name="T33" fmla="*/ 0 h 124"/>
                  <a:gd name="T34" fmla="*/ 47 w 113"/>
                  <a:gd name="T35" fmla="*/ 12 h 124"/>
                  <a:gd name="T36" fmla="*/ 52 w 113"/>
                  <a:gd name="T37" fmla="*/ 20 h 124"/>
                  <a:gd name="T38" fmla="*/ 52 w 113"/>
                  <a:gd name="T39" fmla="*/ 24 h 124"/>
                  <a:gd name="T40" fmla="*/ 12 w 113"/>
                  <a:gd name="T41" fmla="*/ 42 h 124"/>
                  <a:gd name="T42" fmla="*/ 6 w 113"/>
                  <a:gd name="T43" fmla="*/ 39 h 124"/>
                  <a:gd name="T44" fmla="*/ 0 w 113"/>
                  <a:gd name="T45" fmla="*/ 46 h 124"/>
                  <a:gd name="T46" fmla="*/ 6 w 113"/>
                  <a:gd name="T47" fmla="*/ 52 h 124"/>
                  <a:gd name="T48" fmla="*/ 12 w 113"/>
                  <a:gd name="T49" fmla="*/ 49 h 124"/>
                  <a:gd name="T50" fmla="*/ 52 w 113"/>
                  <a:gd name="T51" fmla="*/ 30 h 124"/>
                  <a:gd name="T52" fmla="*/ 52 w 113"/>
                  <a:gd name="T53" fmla="*/ 85 h 124"/>
                  <a:gd name="T54" fmla="*/ 48 w 113"/>
                  <a:gd name="T55" fmla="*/ 96 h 124"/>
                  <a:gd name="T56" fmla="*/ 49 w 113"/>
                  <a:gd name="T57" fmla="*/ 101 h 124"/>
                  <a:gd name="T58" fmla="*/ 39 w 113"/>
                  <a:gd name="T59" fmla="*/ 101 h 124"/>
                  <a:gd name="T60" fmla="*/ 33 w 113"/>
                  <a:gd name="T61" fmla="*/ 107 h 124"/>
                  <a:gd name="T62" fmla="*/ 33 w 113"/>
                  <a:gd name="T63" fmla="*/ 109 h 124"/>
                  <a:gd name="T64" fmla="*/ 26 w 113"/>
                  <a:gd name="T65" fmla="*/ 109 h 124"/>
                  <a:gd name="T66" fmla="*/ 15 w 113"/>
                  <a:gd name="T67" fmla="*/ 119 h 124"/>
                  <a:gd name="T68" fmla="*/ 15 w 113"/>
                  <a:gd name="T69" fmla="*/ 124 h 124"/>
                  <a:gd name="T70" fmla="*/ 97 w 113"/>
                  <a:gd name="T71" fmla="*/ 124 h 124"/>
                  <a:gd name="T72" fmla="*/ 97 w 113"/>
                  <a:gd name="T73" fmla="*/ 119 h 124"/>
                  <a:gd name="T74" fmla="*/ 87 w 113"/>
                  <a:gd name="T75" fmla="*/ 109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3" h="124">
                    <a:moveTo>
                      <a:pt x="87" y="109"/>
                    </a:moveTo>
                    <a:cubicBezTo>
                      <a:pt x="80" y="109"/>
                      <a:pt x="80" y="109"/>
                      <a:pt x="80" y="109"/>
                    </a:cubicBezTo>
                    <a:cubicBezTo>
                      <a:pt x="80" y="107"/>
                      <a:pt x="80" y="107"/>
                      <a:pt x="80" y="107"/>
                    </a:cubicBezTo>
                    <a:cubicBezTo>
                      <a:pt x="80" y="103"/>
                      <a:pt x="77" y="101"/>
                      <a:pt x="74" y="101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5" y="99"/>
                      <a:pt x="65" y="98"/>
                      <a:pt x="65" y="96"/>
                    </a:cubicBezTo>
                    <a:cubicBezTo>
                      <a:pt x="65" y="91"/>
                      <a:pt x="63" y="87"/>
                      <a:pt x="61" y="85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76" y="32"/>
                      <a:pt x="90" y="39"/>
                      <a:pt x="101" y="49"/>
                    </a:cubicBezTo>
                    <a:cubicBezTo>
                      <a:pt x="102" y="51"/>
                      <a:pt x="105" y="52"/>
                      <a:pt x="107" y="52"/>
                    </a:cubicBezTo>
                    <a:cubicBezTo>
                      <a:pt x="110" y="52"/>
                      <a:pt x="113" y="49"/>
                      <a:pt x="113" y="46"/>
                    </a:cubicBezTo>
                    <a:cubicBezTo>
                      <a:pt x="113" y="42"/>
                      <a:pt x="110" y="39"/>
                      <a:pt x="107" y="39"/>
                    </a:cubicBezTo>
                    <a:cubicBezTo>
                      <a:pt x="105" y="39"/>
                      <a:pt x="103" y="40"/>
                      <a:pt x="102" y="42"/>
                    </a:cubicBezTo>
                    <a:cubicBezTo>
                      <a:pt x="90" y="32"/>
                      <a:pt x="76" y="26"/>
                      <a:pt x="61" y="24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4" y="18"/>
                      <a:pt x="66" y="15"/>
                      <a:pt x="66" y="12"/>
                    </a:cubicBezTo>
                    <a:cubicBezTo>
                      <a:pt x="66" y="7"/>
                      <a:pt x="56" y="0"/>
                      <a:pt x="56" y="0"/>
                    </a:cubicBezTo>
                    <a:cubicBezTo>
                      <a:pt x="56" y="0"/>
                      <a:pt x="47" y="7"/>
                      <a:pt x="47" y="12"/>
                    </a:cubicBezTo>
                    <a:cubicBezTo>
                      <a:pt x="47" y="15"/>
                      <a:pt x="49" y="18"/>
                      <a:pt x="52" y="20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37" y="26"/>
                      <a:pt x="23" y="32"/>
                      <a:pt x="12" y="42"/>
                    </a:cubicBezTo>
                    <a:cubicBezTo>
                      <a:pt x="10" y="40"/>
                      <a:pt x="9" y="39"/>
                      <a:pt x="6" y="39"/>
                    </a:cubicBezTo>
                    <a:cubicBezTo>
                      <a:pt x="3" y="39"/>
                      <a:pt x="0" y="42"/>
                      <a:pt x="0" y="46"/>
                    </a:cubicBezTo>
                    <a:cubicBezTo>
                      <a:pt x="0" y="49"/>
                      <a:pt x="3" y="52"/>
                      <a:pt x="6" y="52"/>
                    </a:cubicBezTo>
                    <a:cubicBezTo>
                      <a:pt x="9" y="52"/>
                      <a:pt x="11" y="51"/>
                      <a:pt x="12" y="49"/>
                    </a:cubicBezTo>
                    <a:cubicBezTo>
                      <a:pt x="23" y="39"/>
                      <a:pt x="37" y="32"/>
                      <a:pt x="52" y="30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49" y="87"/>
                      <a:pt x="48" y="91"/>
                      <a:pt x="48" y="96"/>
                    </a:cubicBezTo>
                    <a:cubicBezTo>
                      <a:pt x="48" y="98"/>
                      <a:pt x="48" y="99"/>
                      <a:pt x="49" y="101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36" y="101"/>
                      <a:pt x="33" y="103"/>
                      <a:pt x="33" y="107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26" y="109"/>
                      <a:pt x="26" y="109"/>
                      <a:pt x="26" y="109"/>
                    </a:cubicBezTo>
                    <a:cubicBezTo>
                      <a:pt x="20" y="109"/>
                      <a:pt x="15" y="114"/>
                      <a:pt x="15" y="119"/>
                    </a:cubicBezTo>
                    <a:cubicBezTo>
                      <a:pt x="15" y="124"/>
                      <a:pt x="15" y="124"/>
                      <a:pt x="15" y="124"/>
                    </a:cubicBezTo>
                    <a:cubicBezTo>
                      <a:pt x="97" y="124"/>
                      <a:pt x="97" y="124"/>
                      <a:pt x="97" y="124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4"/>
                      <a:pt x="93" y="109"/>
                      <a:pt x="87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15" name="íṩľíḍè-Rectangle 103"/>
            <p:cNvSpPr/>
            <p:nvPr/>
          </p:nvSpPr>
          <p:spPr>
            <a:xfrm>
              <a:off x="3030392" y="4168916"/>
              <a:ext cx="989699" cy="908157"/>
            </a:xfrm>
            <a:prstGeom prst="rect">
              <a:avLst/>
            </a:prstGeom>
            <a:solidFill>
              <a:schemeClr val="accent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6" name="íṩľíḍè-Freeform: Shape 102"/>
            <p:cNvSpPr/>
            <p:nvPr/>
          </p:nvSpPr>
          <p:spPr>
            <a:xfrm>
              <a:off x="3284402" y="4355716"/>
              <a:ext cx="473349" cy="495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extrusionOk="0">
                  <a:moveTo>
                    <a:pt x="2206" y="3607"/>
                  </a:moveTo>
                  <a:lnTo>
                    <a:pt x="4487" y="1200"/>
                  </a:lnTo>
                  <a:lnTo>
                    <a:pt x="16953" y="1200"/>
                  </a:lnTo>
                  <a:lnTo>
                    <a:pt x="19234" y="3607"/>
                  </a:lnTo>
                  <a:cubicBezTo>
                    <a:pt x="19234" y="3607"/>
                    <a:pt x="2206" y="3607"/>
                    <a:pt x="2206" y="3607"/>
                  </a:cubicBezTo>
                  <a:close/>
                  <a:moveTo>
                    <a:pt x="10720" y="13168"/>
                  </a:moveTo>
                  <a:cubicBezTo>
                    <a:pt x="6671" y="13168"/>
                    <a:pt x="5805" y="7652"/>
                    <a:pt x="5625" y="6516"/>
                  </a:cubicBezTo>
                  <a:lnTo>
                    <a:pt x="7915" y="6516"/>
                  </a:lnTo>
                  <a:cubicBezTo>
                    <a:pt x="8259" y="8173"/>
                    <a:pt x="9042" y="11009"/>
                    <a:pt x="10720" y="11009"/>
                  </a:cubicBezTo>
                  <a:cubicBezTo>
                    <a:pt x="12398" y="11009"/>
                    <a:pt x="13182" y="8173"/>
                    <a:pt x="13525" y="6516"/>
                  </a:cubicBezTo>
                  <a:lnTo>
                    <a:pt x="15816" y="6516"/>
                  </a:lnTo>
                  <a:cubicBezTo>
                    <a:pt x="15635" y="7652"/>
                    <a:pt x="14769" y="13168"/>
                    <a:pt x="10720" y="13168"/>
                  </a:cubicBezTo>
                  <a:close/>
                  <a:moveTo>
                    <a:pt x="20843" y="2725"/>
                  </a:moveTo>
                  <a:cubicBezTo>
                    <a:pt x="20476" y="2418"/>
                    <a:pt x="18467" y="648"/>
                    <a:pt x="18092" y="336"/>
                  </a:cubicBezTo>
                  <a:cubicBezTo>
                    <a:pt x="17719" y="25"/>
                    <a:pt x="17150" y="0"/>
                    <a:pt x="16718" y="0"/>
                  </a:cubicBezTo>
                  <a:lnTo>
                    <a:pt x="4722" y="0"/>
                  </a:lnTo>
                  <a:cubicBezTo>
                    <a:pt x="4292" y="0"/>
                    <a:pt x="3722" y="25"/>
                    <a:pt x="3348" y="336"/>
                  </a:cubicBezTo>
                  <a:cubicBezTo>
                    <a:pt x="2973" y="648"/>
                    <a:pt x="964" y="2419"/>
                    <a:pt x="597" y="2725"/>
                  </a:cubicBezTo>
                  <a:cubicBezTo>
                    <a:pt x="227" y="3032"/>
                    <a:pt x="-80" y="3497"/>
                    <a:pt x="18" y="4155"/>
                  </a:cubicBezTo>
                  <a:cubicBezTo>
                    <a:pt x="117" y="4817"/>
                    <a:pt x="2374" y="20549"/>
                    <a:pt x="2433" y="20923"/>
                  </a:cubicBezTo>
                  <a:cubicBezTo>
                    <a:pt x="2490" y="21296"/>
                    <a:pt x="2829" y="21592"/>
                    <a:pt x="3241" y="21600"/>
                  </a:cubicBezTo>
                  <a:lnTo>
                    <a:pt x="18199" y="21600"/>
                  </a:lnTo>
                  <a:cubicBezTo>
                    <a:pt x="18611" y="21592"/>
                    <a:pt x="18950" y="21296"/>
                    <a:pt x="19007" y="20922"/>
                  </a:cubicBezTo>
                  <a:cubicBezTo>
                    <a:pt x="19066" y="20549"/>
                    <a:pt x="21323" y="4816"/>
                    <a:pt x="21423" y="4155"/>
                  </a:cubicBezTo>
                  <a:cubicBezTo>
                    <a:pt x="21520" y="3497"/>
                    <a:pt x="21213" y="3032"/>
                    <a:pt x="20843" y="272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4" name="íṩľíḍè-TextBox 83"/>
            <p:cNvSpPr txBox="1">
              <a:spLocks/>
            </p:cNvSpPr>
            <p:nvPr/>
          </p:nvSpPr>
          <p:spPr>
            <a:xfrm>
              <a:off x="727383" y="4759273"/>
              <a:ext cx="2089846" cy="282366"/>
            </a:xfrm>
            <a:prstGeom prst="rect">
              <a:avLst/>
            </a:prstGeom>
            <a:noFill/>
          </p:spPr>
          <p:txBody>
            <a:bodyPr vert="horz" wrap="none" lIns="0" tIns="0" rIns="144000" bIns="0" anchor="ctr">
              <a:no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Tin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tưởng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ở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tương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lai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tươi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 </a:t>
              </a:r>
              <a:endParaRPr lang="en-US" sz="1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íṩľíḍè-TextBox 93"/>
            <p:cNvSpPr txBox="1">
              <a:spLocks/>
            </p:cNvSpPr>
            <p:nvPr/>
          </p:nvSpPr>
          <p:spPr>
            <a:xfrm>
              <a:off x="9714837" y="2540280"/>
              <a:ext cx="2089846" cy="282366"/>
            </a:xfrm>
            <a:prstGeom prst="rect">
              <a:avLst/>
            </a:prstGeom>
            <a:noFill/>
          </p:spPr>
          <p:txBody>
            <a:bodyPr vert="horz" wrap="none" lIns="144000" tIns="0" rIns="0" bIns="0" anchor="ctr" anchorCtr="0">
              <a:noAutofit/>
            </a:bodyPr>
            <a:lstStyle/>
            <a:p>
              <a:pPr algn="ctr"/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Khẳng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quyết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chiến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đấu</a:t>
              </a:r>
              <a:endParaRPr lang="en-US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xâm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lăng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lang="zh-CN" altLang="en-US" sz="3200" b="1" dirty="0">
                <a:solidFill>
                  <a:schemeClr val="accent1">
                    <a:lumMod val="100000"/>
                  </a:schemeClr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0" name="íṩľíḍè-TextBox 101"/>
            <p:cNvSpPr txBox="1">
              <a:spLocks/>
            </p:cNvSpPr>
            <p:nvPr/>
          </p:nvSpPr>
          <p:spPr>
            <a:xfrm>
              <a:off x="9510115" y="4349838"/>
              <a:ext cx="2089846" cy="282366"/>
            </a:xfrm>
            <a:prstGeom prst="rect">
              <a:avLst/>
            </a:prstGeom>
            <a:noFill/>
          </p:spPr>
          <p:txBody>
            <a:bodyPr vert="horz" wrap="none" lIns="144000" tIns="0" rIns="0" bIns="0" anchor="ctr" anchorCtr="0">
              <a:noAutofit/>
            </a:bodyPr>
            <a:lstStyle/>
            <a:p>
              <a:pPr algn="ctr"/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2 ý</a:t>
              </a:r>
            </a:p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A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B.</a:t>
              </a:r>
              <a:endParaRPr lang="zh-CN" altLang="en-US" sz="3200" b="1" dirty="0">
                <a:solidFill>
                  <a:schemeClr val="accent2">
                    <a:lumMod val="100000"/>
                  </a:schemeClr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1091015" y="5482921"/>
            <a:ext cx="3425196" cy="2750158"/>
          </a:xfrm>
          <a:prstGeom prst="rect">
            <a:avLst/>
          </a:prstGeom>
        </p:spPr>
      </p:pic>
      <p:sp>
        <p:nvSpPr>
          <p:cNvPr id="60" name="Down Arrow 59"/>
          <p:cNvSpPr/>
          <p:nvPr/>
        </p:nvSpPr>
        <p:spPr>
          <a:xfrm rot="7836127">
            <a:off x="10822099" y="5314001"/>
            <a:ext cx="506600" cy="6386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15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7200" y="284480"/>
            <a:ext cx="406400" cy="406400"/>
            <a:chOff x="680720" y="254000"/>
            <a:chExt cx="406400" cy="406400"/>
          </a:xfrm>
        </p:grpSpPr>
        <p:sp>
          <p:nvSpPr>
            <p:cNvPr id="3" name="椭圆 2"/>
            <p:cNvSpPr/>
            <p:nvPr/>
          </p:nvSpPr>
          <p:spPr>
            <a:xfrm>
              <a:off x="680720" y="254000"/>
              <a:ext cx="406400" cy="406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67080" y="340360"/>
              <a:ext cx="233680" cy="233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49959" y="226070"/>
            <a:ext cx="925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?</a:t>
            </a:r>
            <a:endParaRPr lang="zh-CN" altLang="en-US" sz="3600" i="1" spc="600" dirty="0">
              <a:solidFill>
                <a:srgbClr val="FF0000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grpSp>
        <p:nvGrpSpPr>
          <p:cNvPr id="6" name="0e5509ee-6438-4623-a4c3-c78d12411855"/>
          <p:cNvGrpSpPr>
            <a:grpSpLocks noChangeAspect="1"/>
          </p:cNvGrpSpPr>
          <p:nvPr/>
        </p:nvGrpSpPr>
        <p:grpSpPr>
          <a:xfrm>
            <a:off x="1779790" y="1643290"/>
            <a:ext cx="8589896" cy="4138073"/>
            <a:chOff x="1779790" y="1643290"/>
            <a:chExt cx="8589896" cy="4138073"/>
          </a:xfrm>
        </p:grpSpPr>
        <p:sp>
          <p:nvSpPr>
            <p:cNvPr id="7" name="is1ide-Block Arc 3"/>
            <p:cNvSpPr/>
            <p:nvPr/>
          </p:nvSpPr>
          <p:spPr>
            <a:xfrm rot="5878949">
              <a:off x="3996714" y="2853115"/>
              <a:ext cx="1703293" cy="1703293"/>
            </a:xfrm>
            <a:prstGeom prst="blockArc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8" name="is1ide-Block Arc 4"/>
            <p:cNvSpPr/>
            <p:nvPr/>
          </p:nvSpPr>
          <p:spPr>
            <a:xfrm rot="10421983">
              <a:off x="5229411" y="1643290"/>
              <a:ext cx="1703293" cy="1703293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9" name="is1ide-Block Arc 5"/>
            <p:cNvSpPr/>
            <p:nvPr/>
          </p:nvSpPr>
          <p:spPr>
            <a:xfrm rot="10377771" flipV="1">
              <a:off x="5201624" y="4078070"/>
              <a:ext cx="1703293" cy="1703293"/>
            </a:xfrm>
            <a:prstGeom prst="blockArc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0" name="is1ide-Block Arc 6"/>
            <p:cNvSpPr/>
            <p:nvPr/>
          </p:nvSpPr>
          <p:spPr>
            <a:xfrm rot="5834737" flipV="1">
              <a:off x="6446895" y="2881029"/>
              <a:ext cx="1703293" cy="1703293"/>
            </a:xfrm>
            <a:prstGeom prst="block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1" name="is1ide-Chord 7"/>
            <p:cNvSpPr/>
            <p:nvPr/>
          </p:nvSpPr>
          <p:spPr>
            <a:xfrm rot="4171017">
              <a:off x="4522988" y="2141913"/>
              <a:ext cx="1253008" cy="1253008"/>
            </a:xfrm>
            <a:prstGeom prst="chord">
              <a:avLst>
                <a:gd name="adj1" fmla="val 2809006"/>
                <a:gd name="adj2" fmla="val 15876219"/>
              </a:avLst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2" name="is1ide-Chord 8"/>
            <p:cNvSpPr/>
            <p:nvPr/>
          </p:nvSpPr>
          <p:spPr>
            <a:xfrm rot="9573229">
              <a:off x="6379502" y="2149927"/>
              <a:ext cx="1253008" cy="1253008"/>
            </a:xfrm>
            <a:prstGeom prst="chord">
              <a:avLst>
                <a:gd name="adj1" fmla="val 2809006"/>
                <a:gd name="adj2" fmla="val 1587621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3" name="is1ide-Chord 9"/>
            <p:cNvSpPr/>
            <p:nvPr/>
          </p:nvSpPr>
          <p:spPr>
            <a:xfrm rot="6632884" flipH="1">
              <a:off x="4463303" y="4047347"/>
              <a:ext cx="1253008" cy="1253008"/>
            </a:xfrm>
            <a:prstGeom prst="chord">
              <a:avLst>
                <a:gd name="adj1" fmla="val 2809006"/>
                <a:gd name="adj2" fmla="val 1587621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4" name="is1ide-Chord 10"/>
            <p:cNvSpPr/>
            <p:nvPr/>
          </p:nvSpPr>
          <p:spPr>
            <a:xfrm rot="1271156" flipH="1">
              <a:off x="6308465" y="4006679"/>
              <a:ext cx="1253008" cy="1253008"/>
            </a:xfrm>
            <a:prstGeom prst="chord">
              <a:avLst>
                <a:gd name="adj1" fmla="val 2809006"/>
                <a:gd name="adj2" fmla="val 15876219"/>
              </a:avLst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5" name="is1ide-Freeform: Shape 11"/>
            <p:cNvSpPr>
              <a:spLocks/>
            </p:cNvSpPr>
            <p:nvPr/>
          </p:nvSpPr>
          <p:spPr bwMode="auto">
            <a:xfrm rot="19850178">
              <a:off x="4688190" y="4602786"/>
              <a:ext cx="488379" cy="451832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6" name="is1ide-Freeform: Shape 12"/>
            <p:cNvSpPr>
              <a:spLocks/>
            </p:cNvSpPr>
            <p:nvPr/>
          </p:nvSpPr>
          <p:spPr bwMode="auto">
            <a:xfrm>
              <a:off x="4825770" y="2432684"/>
              <a:ext cx="314688" cy="452584"/>
            </a:xfrm>
            <a:custGeom>
              <a:avLst/>
              <a:gdLst/>
              <a:ahLst/>
              <a:cxnLst>
                <a:cxn ang="0">
                  <a:pos x="41" y="29"/>
                </a:cxn>
                <a:cxn ang="0">
                  <a:pos x="23" y="50"/>
                </a:cxn>
                <a:cxn ang="0">
                  <a:pos x="23" y="55"/>
                </a:cxn>
                <a:cxn ang="0">
                  <a:pos x="32" y="55"/>
                </a:cxn>
                <a:cxn ang="0">
                  <a:pos x="34" y="57"/>
                </a:cxn>
                <a:cxn ang="0">
                  <a:pos x="32" y="59"/>
                </a:cxn>
                <a:cxn ang="0">
                  <a:pos x="9" y="59"/>
                </a:cxn>
                <a:cxn ang="0">
                  <a:pos x="7" y="57"/>
                </a:cxn>
                <a:cxn ang="0">
                  <a:pos x="9" y="55"/>
                </a:cxn>
                <a:cxn ang="0">
                  <a:pos x="18" y="55"/>
                </a:cxn>
                <a:cxn ang="0">
                  <a:pos x="18" y="50"/>
                </a:cxn>
                <a:cxn ang="0">
                  <a:pos x="0" y="29"/>
                </a:cxn>
                <a:cxn ang="0">
                  <a:pos x="0" y="25"/>
                </a:cxn>
                <a:cxn ang="0">
                  <a:pos x="2" y="23"/>
                </a:cxn>
                <a:cxn ang="0">
                  <a:pos x="4" y="25"/>
                </a:cxn>
                <a:cxn ang="0">
                  <a:pos x="4" y="29"/>
                </a:cxn>
                <a:cxn ang="0">
                  <a:pos x="20" y="45"/>
                </a:cxn>
                <a:cxn ang="0">
                  <a:pos x="36" y="29"/>
                </a:cxn>
                <a:cxn ang="0">
                  <a:pos x="36" y="25"/>
                </a:cxn>
                <a:cxn ang="0">
                  <a:pos x="39" y="23"/>
                </a:cxn>
                <a:cxn ang="0">
                  <a:pos x="41" y="25"/>
                </a:cxn>
                <a:cxn ang="0">
                  <a:pos x="41" y="29"/>
                </a:cxn>
                <a:cxn ang="0">
                  <a:pos x="32" y="29"/>
                </a:cxn>
                <a:cxn ang="0">
                  <a:pos x="20" y="41"/>
                </a:cxn>
                <a:cxn ang="0">
                  <a:pos x="9" y="29"/>
                </a:cxn>
                <a:cxn ang="0">
                  <a:pos x="9" y="11"/>
                </a:cxn>
                <a:cxn ang="0">
                  <a:pos x="20" y="0"/>
                </a:cxn>
                <a:cxn ang="0">
                  <a:pos x="32" y="11"/>
                </a:cxn>
                <a:cxn ang="0">
                  <a:pos x="32" y="29"/>
                </a:cxn>
              </a:cxnLst>
              <a:rect l="0" t="0" r="r" b="b"/>
              <a:pathLst>
                <a:path w="41" h="59">
                  <a:moveTo>
                    <a:pt x="41" y="29"/>
                  </a:moveTo>
                  <a:cubicBezTo>
                    <a:pt x="41" y="40"/>
                    <a:pt x="33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3" y="55"/>
                    <a:pt x="34" y="56"/>
                    <a:pt x="34" y="57"/>
                  </a:cubicBezTo>
                  <a:cubicBezTo>
                    <a:pt x="34" y="58"/>
                    <a:pt x="33" y="59"/>
                    <a:pt x="32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59"/>
                    <a:pt x="7" y="58"/>
                    <a:pt x="7" y="57"/>
                  </a:cubicBezTo>
                  <a:cubicBezTo>
                    <a:pt x="7" y="56"/>
                    <a:pt x="8" y="55"/>
                    <a:pt x="9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8" y="49"/>
                    <a:pt x="0" y="40"/>
                    <a:pt x="0" y="2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3" y="23"/>
                    <a:pt x="4" y="24"/>
                    <a:pt x="4" y="2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12" y="45"/>
                    <a:pt x="20" y="45"/>
                  </a:cubicBezTo>
                  <a:cubicBezTo>
                    <a:pt x="29" y="45"/>
                    <a:pt x="36" y="38"/>
                    <a:pt x="36" y="29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3"/>
                    <a:pt x="39" y="23"/>
                  </a:cubicBezTo>
                  <a:cubicBezTo>
                    <a:pt x="40" y="23"/>
                    <a:pt x="41" y="24"/>
                    <a:pt x="41" y="25"/>
                  </a:cubicBezTo>
                  <a:lnTo>
                    <a:pt x="41" y="29"/>
                  </a:lnTo>
                  <a:close/>
                  <a:moveTo>
                    <a:pt x="32" y="29"/>
                  </a:moveTo>
                  <a:cubicBezTo>
                    <a:pt x="32" y="36"/>
                    <a:pt x="27" y="41"/>
                    <a:pt x="20" y="41"/>
                  </a:cubicBezTo>
                  <a:cubicBezTo>
                    <a:pt x="14" y="41"/>
                    <a:pt x="9" y="36"/>
                    <a:pt x="9" y="29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5"/>
                    <a:pt x="14" y="0"/>
                    <a:pt x="20" y="0"/>
                  </a:cubicBezTo>
                  <a:cubicBezTo>
                    <a:pt x="27" y="0"/>
                    <a:pt x="32" y="5"/>
                    <a:pt x="32" y="11"/>
                  </a:cubicBez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7" name="is1ide-Freeform: Shape 13"/>
            <p:cNvSpPr>
              <a:spLocks/>
            </p:cNvSpPr>
            <p:nvPr/>
          </p:nvSpPr>
          <p:spPr bwMode="auto">
            <a:xfrm rot="18907399">
              <a:off x="6958107" y="2492126"/>
              <a:ext cx="333701" cy="333701"/>
            </a:xfrm>
            <a:custGeom>
              <a:avLst/>
              <a:gdLst/>
              <a:ahLst/>
              <a:cxnLst>
                <a:cxn ang="0">
                  <a:pos x="49" y="49"/>
                </a:cxn>
                <a:cxn ang="0">
                  <a:pos x="48" y="50"/>
                </a:cxn>
                <a:cxn ang="0">
                  <a:pos x="43" y="50"/>
                </a:cxn>
                <a:cxn ang="0">
                  <a:pos x="40" y="48"/>
                </a:cxn>
                <a:cxn ang="0">
                  <a:pos x="2" y="10"/>
                </a:cxn>
                <a:cxn ang="0">
                  <a:pos x="0" y="7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5" y="15"/>
                </a:cxn>
                <a:cxn ang="0">
                  <a:pos x="50" y="48"/>
                </a:cxn>
                <a:cxn ang="0">
                  <a:pos x="49" y="49"/>
                </a:cxn>
                <a:cxn ang="0">
                  <a:pos x="31" y="49"/>
                </a:cxn>
                <a:cxn ang="0">
                  <a:pos x="29" y="50"/>
                </a:cxn>
                <a:cxn ang="0">
                  <a:pos x="25" y="50"/>
                </a:cxn>
                <a:cxn ang="0">
                  <a:pos x="22" y="48"/>
                </a:cxn>
                <a:cxn ang="0">
                  <a:pos x="2" y="28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1" y="19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22" y="28"/>
                </a:cxn>
                <a:cxn ang="0">
                  <a:pos x="32" y="48"/>
                </a:cxn>
                <a:cxn ang="0">
                  <a:pos x="31" y="49"/>
                </a:cxn>
                <a:cxn ang="0">
                  <a:pos x="7" y="50"/>
                </a:cxn>
                <a:cxn ang="0">
                  <a:pos x="0" y="43"/>
                </a:cxn>
                <a:cxn ang="0">
                  <a:pos x="7" y="36"/>
                </a:cxn>
                <a:cxn ang="0">
                  <a:pos x="13" y="43"/>
                </a:cxn>
                <a:cxn ang="0">
                  <a:pos x="7" y="50"/>
                </a:cxn>
              </a:cxnLst>
              <a:rect l="0" t="0" r="r" b="b"/>
              <a:pathLst>
                <a:path w="50" h="50">
                  <a:moveTo>
                    <a:pt x="49" y="49"/>
                  </a:moveTo>
                  <a:cubicBezTo>
                    <a:pt x="49" y="50"/>
                    <a:pt x="48" y="50"/>
                    <a:pt x="48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1" y="50"/>
                    <a:pt x="40" y="49"/>
                    <a:pt x="40" y="48"/>
                  </a:cubicBezTo>
                  <a:cubicBezTo>
                    <a:pt x="39" y="27"/>
                    <a:pt x="23" y="11"/>
                    <a:pt x="2" y="10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5" y="1"/>
                    <a:pt x="26" y="6"/>
                    <a:pt x="35" y="15"/>
                  </a:cubicBezTo>
                  <a:cubicBezTo>
                    <a:pt x="44" y="24"/>
                    <a:pt x="49" y="35"/>
                    <a:pt x="50" y="48"/>
                  </a:cubicBezTo>
                  <a:cubicBezTo>
                    <a:pt x="50" y="48"/>
                    <a:pt x="50" y="49"/>
                    <a:pt x="49" y="49"/>
                  </a:cubicBezTo>
                  <a:close/>
                  <a:moveTo>
                    <a:pt x="31" y="49"/>
                  </a:moveTo>
                  <a:cubicBezTo>
                    <a:pt x="31" y="50"/>
                    <a:pt x="30" y="50"/>
                    <a:pt x="29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3" y="50"/>
                    <a:pt x="23" y="49"/>
                    <a:pt x="22" y="48"/>
                  </a:cubicBezTo>
                  <a:cubicBezTo>
                    <a:pt x="21" y="37"/>
                    <a:pt x="13" y="29"/>
                    <a:pt x="2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1" y="18"/>
                    <a:pt x="1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0" y="19"/>
                    <a:pt x="17" y="22"/>
                    <a:pt x="22" y="28"/>
                  </a:cubicBezTo>
                  <a:cubicBezTo>
                    <a:pt x="28" y="33"/>
                    <a:pt x="31" y="40"/>
                    <a:pt x="32" y="48"/>
                  </a:cubicBezTo>
                  <a:cubicBezTo>
                    <a:pt x="32" y="48"/>
                    <a:pt x="32" y="49"/>
                    <a:pt x="31" y="49"/>
                  </a:cubicBezTo>
                  <a:close/>
                  <a:moveTo>
                    <a:pt x="7" y="50"/>
                  </a:moveTo>
                  <a:cubicBezTo>
                    <a:pt x="3" y="50"/>
                    <a:pt x="0" y="47"/>
                    <a:pt x="0" y="43"/>
                  </a:cubicBezTo>
                  <a:cubicBezTo>
                    <a:pt x="0" y="40"/>
                    <a:pt x="3" y="36"/>
                    <a:pt x="7" y="36"/>
                  </a:cubicBezTo>
                  <a:cubicBezTo>
                    <a:pt x="10" y="36"/>
                    <a:pt x="13" y="40"/>
                    <a:pt x="13" y="43"/>
                  </a:cubicBezTo>
                  <a:cubicBezTo>
                    <a:pt x="13" y="47"/>
                    <a:pt x="10" y="50"/>
                    <a:pt x="7" y="5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8" name="is1ide-Freeform: Shape 14"/>
            <p:cNvSpPr>
              <a:spLocks/>
            </p:cNvSpPr>
            <p:nvPr/>
          </p:nvSpPr>
          <p:spPr bwMode="auto">
            <a:xfrm>
              <a:off x="6789909" y="4638974"/>
              <a:ext cx="431555" cy="374240"/>
            </a:xfrm>
            <a:custGeom>
              <a:avLst/>
              <a:gdLst/>
              <a:ahLst/>
              <a:cxnLst>
                <a:cxn ang="0">
                  <a:pos x="59" y="26"/>
                </a:cxn>
                <a:cxn ang="0">
                  <a:pos x="57" y="28"/>
                </a:cxn>
                <a:cxn ang="0">
                  <a:pos x="20" y="32"/>
                </a:cxn>
                <a:cxn ang="0">
                  <a:pos x="20" y="35"/>
                </a:cxn>
                <a:cxn ang="0">
                  <a:pos x="19" y="37"/>
                </a:cxn>
                <a:cxn ang="0">
                  <a:pos x="52" y="37"/>
                </a:cxn>
                <a:cxn ang="0">
                  <a:pos x="55" y="39"/>
                </a:cxn>
                <a:cxn ang="0">
                  <a:pos x="52" y="42"/>
                </a:cxn>
                <a:cxn ang="0">
                  <a:pos x="16" y="42"/>
                </a:cxn>
                <a:cxn ang="0">
                  <a:pos x="13" y="39"/>
                </a:cxn>
                <a:cxn ang="0">
                  <a:pos x="16" y="34"/>
                </a:cxn>
                <a:cxn ang="0">
                  <a:pos x="9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11" y="0"/>
                </a:cxn>
                <a:cxn ang="0">
                  <a:pos x="14" y="5"/>
                </a:cxn>
                <a:cxn ang="0">
                  <a:pos x="57" y="5"/>
                </a:cxn>
                <a:cxn ang="0">
                  <a:pos x="59" y="7"/>
                </a:cxn>
                <a:cxn ang="0">
                  <a:pos x="59" y="26"/>
                </a:cxn>
                <a:cxn ang="0">
                  <a:pos x="18" y="51"/>
                </a:cxn>
                <a:cxn ang="0">
                  <a:pos x="13" y="46"/>
                </a:cxn>
                <a:cxn ang="0">
                  <a:pos x="18" y="42"/>
                </a:cxn>
                <a:cxn ang="0">
                  <a:pos x="23" y="46"/>
                </a:cxn>
                <a:cxn ang="0">
                  <a:pos x="18" y="51"/>
                </a:cxn>
                <a:cxn ang="0">
                  <a:pos x="50" y="51"/>
                </a:cxn>
                <a:cxn ang="0">
                  <a:pos x="45" y="46"/>
                </a:cxn>
                <a:cxn ang="0">
                  <a:pos x="50" y="42"/>
                </a:cxn>
                <a:cxn ang="0">
                  <a:pos x="55" y="46"/>
                </a:cxn>
                <a:cxn ang="0">
                  <a:pos x="50" y="51"/>
                </a:cxn>
              </a:cxnLst>
              <a:rect l="0" t="0" r="r" b="b"/>
              <a:pathLst>
                <a:path w="59" h="51">
                  <a:moveTo>
                    <a:pt x="59" y="26"/>
                  </a:moveTo>
                  <a:cubicBezTo>
                    <a:pt x="59" y="27"/>
                    <a:pt x="58" y="28"/>
                    <a:pt x="57" y="28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3"/>
                    <a:pt x="20" y="34"/>
                    <a:pt x="20" y="35"/>
                  </a:cubicBezTo>
                  <a:cubicBezTo>
                    <a:pt x="20" y="36"/>
                    <a:pt x="20" y="36"/>
                    <a:pt x="19" y="37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4" y="37"/>
                    <a:pt x="55" y="38"/>
                    <a:pt x="55" y="39"/>
                  </a:cubicBezTo>
                  <a:cubicBezTo>
                    <a:pt x="55" y="41"/>
                    <a:pt x="54" y="42"/>
                    <a:pt x="52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42"/>
                    <a:pt x="13" y="41"/>
                    <a:pt x="13" y="39"/>
                  </a:cubicBezTo>
                  <a:cubicBezTo>
                    <a:pt x="13" y="38"/>
                    <a:pt x="15" y="35"/>
                    <a:pt x="16" y="3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3"/>
                    <a:pt x="14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8" y="5"/>
                    <a:pt x="59" y="6"/>
                    <a:pt x="59" y="7"/>
                  </a:cubicBezTo>
                  <a:lnTo>
                    <a:pt x="59" y="26"/>
                  </a:lnTo>
                  <a:close/>
                  <a:moveTo>
                    <a:pt x="18" y="51"/>
                  </a:moveTo>
                  <a:cubicBezTo>
                    <a:pt x="16" y="51"/>
                    <a:pt x="13" y="49"/>
                    <a:pt x="13" y="46"/>
                  </a:cubicBezTo>
                  <a:cubicBezTo>
                    <a:pt x="13" y="44"/>
                    <a:pt x="16" y="42"/>
                    <a:pt x="18" y="42"/>
                  </a:cubicBezTo>
                  <a:cubicBezTo>
                    <a:pt x="21" y="42"/>
                    <a:pt x="23" y="44"/>
                    <a:pt x="23" y="46"/>
                  </a:cubicBezTo>
                  <a:cubicBezTo>
                    <a:pt x="23" y="49"/>
                    <a:pt x="21" y="51"/>
                    <a:pt x="18" y="51"/>
                  </a:cubicBezTo>
                  <a:close/>
                  <a:moveTo>
                    <a:pt x="50" y="51"/>
                  </a:moveTo>
                  <a:cubicBezTo>
                    <a:pt x="47" y="51"/>
                    <a:pt x="45" y="49"/>
                    <a:pt x="45" y="46"/>
                  </a:cubicBezTo>
                  <a:cubicBezTo>
                    <a:pt x="45" y="44"/>
                    <a:pt x="47" y="42"/>
                    <a:pt x="50" y="42"/>
                  </a:cubicBezTo>
                  <a:cubicBezTo>
                    <a:pt x="53" y="42"/>
                    <a:pt x="55" y="44"/>
                    <a:pt x="55" y="46"/>
                  </a:cubicBezTo>
                  <a:cubicBezTo>
                    <a:pt x="55" y="49"/>
                    <a:pt x="53" y="51"/>
                    <a:pt x="50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9" name="is1ide-TextBox 27"/>
            <p:cNvSpPr txBox="1"/>
            <p:nvPr/>
          </p:nvSpPr>
          <p:spPr>
            <a:xfrm>
              <a:off x="1779790" y="2546081"/>
              <a:ext cx="2198693" cy="388226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rmAutofit fontScale="92500" lnSpcReduction="20000"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giang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sơn</a:t>
              </a:r>
              <a:endParaRPr lang="en-US" sz="3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is1ide-TextBox 30"/>
            <p:cNvSpPr txBox="1"/>
            <p:nvPr/>
          </p:nvSpPr>
          <p:spPr>
            <a:xfrm>
              <a:off x="8170993" y="4543999"/>
              <a:ext cx="2198693" cy="388226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rmAutofit fontScale="92500" lnSpcReduction="20000"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Sơn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thuỷ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lang="en-US" sz="3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is1ide-TextBox 33"/>
            <p:cNvSpPr txBox="1"/>
            <p:nvPr/>
          </p:nvSpPr>
          <p:spPr>
            <a:xfrm>
              <a:off x="8170993" y="2578792"/>
              <a:ext cx="2198693" cy="388226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rmAutofit fontScale="92500" lnSpcReduction="20000"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non</a:t>
              </a:r>
              <a:endParaRPr lang="en-US" sz="3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is1ide-TextBox 36"/>
            <p:cNvSpPr txBox="1"/>
            <p:nvPr/>
          </p:nvSpPr>
          <p:spPr>
            <a:xfrm>
              <a:off x="1779790" y="4480170"/>
              <a:ext cx="2198693" cy="388226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núi</a:t>
              </a:r>
              <a:endParaRPr lang="en-US" sz="3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1" name="图片 30" descr="Tropical_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 rot="7836127">
            <a:off x="9825812" y="5204818"/>
            <a:ext cx="506600" cy="6386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80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304925" y="-495126"/>
            <a:ext cx="12618703" cy="10333579"/>
            <a:chOff x="-304925" y="-495126"/>
            <a:chExt cx="12618703" cy="1033357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H="1" flipV="1">
              <a:off x="6178995" y="2022764"/>
              <a:ext cx="6022066" cy="4835236"/>
            </a:xfrm>
            <a:prstGeom prst="rect">
              <a:avLst/>
            </a:prstGeom>
          </p:spPr>
        </p:pic>
        <p:pic>
          <p:nvPicPr>
            <p:cNvPr id="6" name="图片 5" descr="Tropical_0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7140000">
              <a:off x="2774024" y="4015480"/>
              <a:ext cx="629285" cy="1602105"/>
            </a:xfrm>
            <a:prstGeom prst="rect">
              <a:avLst/>
            </a:prstGeom>
          </p:spPr>
        </p:pic>
        <p:pic>
          <p:nvPicPr>
            <p:cNvPr id="7" name="图片 6" descr="Tropical_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8900000">
              <a:off x="3226171" y="5185808"/>
              <a:ext cx="2987675" cy="4652645"/>
            </a:xfrm>
            <a:prstGeom prst="rect">
              <a:avLst/>
            </a:prstGeom>
          </p:spPr>
        </p:pic>
        <p:pic>
          <p:nvPicPr>
            <p:cNvPr id="8" name="图片 7" descr="Tropical_1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0800000">
              <a:off x="10283034" y="-495126"/>
              <a:ext cx="2030744" cy="353389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2" t="55938" r="70197" b="25963"/>
            <a:stretch/>
          </p:blipFill>
          <p:spPr>
            <a:xfrm flipH="1">
              <a:off x="1751329" y="127727"/>
              <a:ext cx="1137921" cy="12395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H="1" flipV="1">
              <a:off x="-304925" y="1367247"/>
              <a:ext cx="3694674" cy="5489367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0C4A9E5B-567A-47C1-84E9-9F1DE96E10FF}"/>
              </a:ext>
            </a:extLst>
          </p:cNvPr>
          <p:cNvSpPr txBox="1"/>
          <p:nvPr/>
        </p:nvSpPr>
        <p:spPr>
          <a:xfrm>
            <a:off x="3189096" y="2234844"/>
            <a:ext cx="7294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-300" dirty="0" smtClean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lt"/>
              </a:rPr>
              <a:t>T</a:t>
            </a:r>
            <a:r>
              <a:rPr lang="en-US" altLang="zh-CN" sz="7200" b="1" spc="-300" dirty="0" smtClean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lt"/>
              </a:rPr>
              <a:t>HANK</a:t>
            </a:r>
            <a:r>
              <a:rPr lang="en-US" altLang="zh-CN" sz="9600" b="1" spc="-300" dirty="0" smtClean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lt"/>
              </a:rPr>
              <a:t> Y</a:t>
            </a:r>
            <a:r>
              <a:rPr lang="en-US" altLang="zh-CN" sz="7200" b="1" spc="-300" dirty="0" smtClean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lt"/>
              </a:rPr>
              <a:t>OU</a:t>
            </a:r>
            <a:endParaRPr lang="zh-CN" altLang="en-US" sz="4000" b="1" spc="-300" dirty="0">
              <a:solidFill>
                <a:schemeClr val="accent1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0205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304925" y="-495126"/>
            <a:ext cx="12618703" cy="10333579"/>
            <a:chOff x="-304925" y="-495126"/>
            <a:chExt cx="12618703" cy="1033357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H="1" flipV="1">
              <a:off x="6178995" y="2022764"/>
              <a:ext cx="6022066" cy="4835236"/>
            </a:xfrm>
            <a:prstGeom prst="rect">
              <a:avLst/>
            </a:prstGeom>
          </p:spPr>
        </p:pic>
        <p:pic>
          <p:nvPicPr>
            <p:cNvPr id="6" name="图片 5" descr="Tropical_0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7140000">
              <a:off x="2774024" y="4015480"/>
              <a:ext cx="629285" cy="1602105"/>
            </a:xfrm>
            <a:prstGeom prst="rect">
              <a:avLst/>
            </a:prstGeom>
          </p:spPr>
        </p:pic>
        <p:pic>
          <p:nvPicPr>
            <p:cNvPr id="7" name="图片 6" descr="Tropical_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8900000">
              <a:off x="3226171" y="5185808"/>
              <a:ext cx="2987675" cy="4652645"/>
            </a:xfrm>
            <a:prstGeom prst="rect">
              <a:avLst/>
            </a:prstGeom>
          </p:spPr>
        </p:pic>
        <p:pic>
          <p:nvPicPr>
            <p:cNvPr id="8" name="图片 7" descr="Tropical_1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10283034" y="-495126"/>
              <a:ext cx="2030744" cy="353389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2" t="55938" r="70197" b="25963"/>
            <a:stretch/>
          </p:blipFill>
          <p:spPr>
            <a:xfrm flipH="1">
              <a:off x="1751329" y="127727"/>
              <a:ext cx="1137921" cy="12395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H="1" flipV="1">
              <a:off x="-304925" y="1367247"/>
              <a:ext cx="3694674" cy="5489367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0C4A9E5B-567A-47C1-84E9-9F1DE96E10FF}"/>
              </a:ext>
            </a:extLst>
          </p:cNvPr>
          <p:cNvSpPr txBox="1"/>
          <p:nvPr/>
        </p:nvSpPr>
        <p:spPr>
          <a:xfrm>
            <a:off x="2687447" y="1620252"/>
            <a:ext cx="819614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900" b="1" spc="-3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Sông</a:t>
            </a:r>
            <a:r>
              <a:rPr lang="en-US" altLang="zh-CN" sz="7900" b="1" spc="-3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7900" b="1" spc="-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núi</a:t>
            </a:r>
            <a:r>
              <a:rPr lang="en-US" altLang="zh-CN" sz="7900" b="1" spc="-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7900" b="1" spc="-3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nước</a:t>
            </a:r>
            <a:r>
              <a:rPr lang="en-US" altLang="zh-CN" sz="7900" b="1" spc="-3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7900" b="1" spc="-3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Nam</a:t>
            </a:r>
          </a:p>
          <a:p>
            <a:pPr algn="ctr"/>
            <a:r>
              <a:rPr lang="en-US" altLang="zh-CN" sz="6600" b="1" i="1" spc="-300" dirty="0" smtClean="0">
                <a:latin typeface="Times New Roman" pitchFamily="18" charset="0"/>
                <a:cs typeface="Times New Roman" pitchFamily="18" charset="0"/>
                <a:sym typeface="+mn-lt"/>
              </a:rPr>
              <a:t>(Nam </a:t>
            </a:r>
            <a:r>
              <a:rPr lang="en-US" altLang="zh-CN" sz="6600" b="1" i="1" spc="-3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quốc</a:t>
            </a:r>
            <a:r>
              <a:rPr lang="en-US" altLang="zh-CN" sz="6600" b="1" i="1" spc="-300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spc="-3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sơn</a:t>
            </a:r>
            <a:r>
              <a:rPr lang="en-US" altLang="zh-CN" sz="6600" b="1" i="1" spc="-300" dirty="0" smtClean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i="1" spc="-3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hà</a:t>
            </a:r>
            <a:r>
              <a:rPr lang="en-US" altLang="zh-CN" sz="6600" b="1" i="1" spc="-300" dirty="0" smtClean="0">
                <a:latin typeface="Times New Roman" pitchFamily="18" charset="0"/>
                <a:cs typeface="Times New Roman" pitchFamily="18" charset="0"/>
                <a:sym typeface="+mn-lt"/>
              </a:rPr>
              <a:t>)</a:t>
            </a:r>
            <a:endParaRPr lang="zh-CN" altLang="en-US" sz="3600" b="1" i="1" spc="-3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" name="Keith Kenniff - Receive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0" out="5000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83081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9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275895" y="553366"/>
            <a:ext cx="8916105" cy="2949754"/>
            <a:chOff x="3534918" y="812165"/>
            <a:chExt cx="8916105" cy="294975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2" t="55938" r="70197" b="25963"/>
            <a:stretch/>
          </p:blipFill>
          <p:spPr>
            <a:xfrm>
              <a:off x="3534918" y="812165"/>
              <a:ext cx="1137921" cy="1239520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4418428" y="2746297"/>
              <a:ext cx="8032595" cy="1015622"/>
              <a:chOff x="5012195" y="2853174"/>
              <a:chExt cx="8032595" cy="1015622"/>
            </a:xfrm>
          </p:grpSpPr>
          <p:sp>
            <p:nvSpPr>
              <p:cNvPr id="10" name="MH_Number"/>
              <p:cNvSpPr/>
              <p:nvPr>
                <p:custDataLst>
                  <p:tags r:id="rId2"/>
                </p:custDataLst>
              </p:nvPr>
            </p:nvSpPr>
            <p:spPr>
              <a:xfrm>
                <a:off x="5012195" y="3008514"/>
                <a:ext cx="847493" cy="72424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lvl="0" algn="ctr"/>
                <a:r>
                  <a:rPr lang="en-US" altLang="zh-CN" sz="6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+mn-lt"/>
                  </a:rPr>
                  <a:t>I.</a:t>
                </a:r>
                <a:endParaRPr lang="zh-CN" alt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12" name="PA_MH_Title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6029094" y="2853174"/>
                <a:ext cx="7015696" cy="1015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Autofit/>
              </a:bodyPr>
              <a:lstStyle>
                <a:defPPr>
                  <a:defRPr lang="zh-CN"/>
                </a:defPPr>
                <a:lvl1pPr>
                  <a:defRPr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4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Đọc</a:t>
                </a:r>
                <a:r>
                  <a:rPr lang="en-US" altLang="zh-CN" sz="4800" b="1" spc="600" dirty="0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, </a:t>
                </a:r>
                <a:r>
                  <a:rPr lang="en-US" altLang="zh-CN" sz="4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tìm</a:t>
                </a:r>
                <a:r>
                  <a:rPr lang="en-US" altLang="zh-CN" sz="4800" b="1" spc="600" dirty="0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zh-CN" sz="4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hiểu</a:t>
                </a:r>
                <a:r>
                  <a:rPr lang="en-US" altLang="zh-CN" sz="4800" b="1" spc="600" dirty="0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zh-CN" sz="4800" b="1" spc="600" dirty="0" err="1" smtClean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  <a:sym typeface="+mn-lt"/>
                  </a:rPr>
                  <a:t>chung</a:t>
                </a:r>
                <a:endParaRPr lang="zh-CN" altLang="en-US" sz="4800" b="1" spc="6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+mn-lt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27064" y="-955630"/>
            <a:ext cx="12201264" cy="7825505"/>
            <a:chOff x="27064" y="-955630"/>
            <a:chExt cx="12201264" cy="7825505"/>
          </a:xfrm>
        </p:grpSpPr>
        <p:pic>
          <p:nvPicPr>
            <p:cNvPr id="15" name="图片 14" descr="Tropical_1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0800000" flipH="1">
              <a:off x="10153403" y="-955630"/>
              <a:ext cx="1644019" cy="286091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H="1" flipV="1">
              <a:off x="8803132" y="4119717"/>
              <a:ext cx="3425196" cy="2750158"/>
            </a:xfrm>
            <a:prstGeom prst="rect">
              <a:avLst/>
            </a:prstGeom>
          </p:spPr>
        </p:pic>
        <p:pic>
          <p:nvPicPr>
            <p:cNvPr id="17" name="图片 16" descr="Tropical_0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7140000">
              <a:off x="3869369" y="4801232"/>
              <a:ext cx="629285" cy="160210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H="1" flipV="1">
              <a:off x="27064" y="2003773"/>
              <a:ext cx="3274276" cy="4864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6752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-31365" y="-955630"/>
            <a:ext cx="12517008" cy="11072993"/>
            <a:chOff x="-31365" y="-955630"/>
            <a:chExt cx="12517008" cy="11072993"/>
          </a:xfrm>
        </p:grpSpPr>
        <p:pic>
          <p:nvPicPr>
            <p:cNvPr id="15" name="图片 14" descr="Tropical_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0800000" flipH="1">
              <a:off x="10153403" y="-955630"/>
              <a:ext cx="1644019" cy="286091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63695" r="41631" b="-1073"/>
            <a:stretch/>
          </p:blipFill>
          <p:spPr>
            <a:xfrm flipV="1">
              <a:off x="-31365" y="4107842"/>
              <a:ext cx="3425196" cy="2750158"/>
            </a:xfrm>
            <a:prstGeom prst="rect">
              <a:avLst/>
            </a:prstGeom>
          </p:spPr>
        </p:pic>
        <p:pic>
          <p:nvPicPr>
            <p:cNvPr id="29" name="图片 28" descr="Tropical_1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8900000">
              <a:off x="8201383" y="5599000"/>
              <a:ext cx="2901446" cy="4518363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60125" r="-387" b="-1073"/>
            <a:stretch/>
          </p:blipFill>
          <p:spPr>
            <a:xfrm flipV="1">
              <a:off x="9652107" y="2648070"/>
              <a:ext cx="2833536" cy="4209930"/>
            </a:xfrm>
            <a:prstGeom prst="rect">
              <a:avLst/>
            </a:prstGeom>
          </p:spPr>
        </p:pic>
      </p:grpSp>
      <p:sp>
        <p:nvSpPr>
          <p:cNvPr id="33" name="MH_Entry_1">
            <a:hlinkClick r:id="rId11" action="ppaction://hlinksldjump"/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0861" y="384056"/>
            <a:ext cx="1035451" cy="56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spc="600" dirty="0" err="1" smtClean="0"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Đọc</a:t>
            </a:r>
            <a:endParaRPr lang="zh-CN" altLang="en-US" sz="2400" b="1" spc="600" dirty="0"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sp>
        <p:nvSpPr>
          <p:cNvPr id="34" name="MH_Number_1">
            <a:hlinkClick r:id="rId11" action="ppaction://hlinksldjump"/>
          </p:cNvPr>
          <p:cNvSpPr/>
          <p:nvPr>
            <p:custDataLst>
              <p:tags r:id="rId3"/>
            </p:custDataLst>
          </p:nvPr>
        </p:nvSpPr>
        <p:spPr>
          <a:xfrm rot="19752126">
            <a:off x="104843" y="345726"/>
            <a:ext cx="710009" cy="605090"/>
          </a:xfrm>
          <a:custGeom>
            <a:avLst/>
            <a:gdLst>
              <a:gd name="connsiteX0" fmla="*/ 279534 w 544042"/>
              <a:gd name="connsiteY0" fmla="*/ 0 h 475457"/>
              <a:gd name="connsiteX1" fmla="*/ 544042 w 544042"/>
              <a:gd name="connsiteY1" fmla="*/ 475457 h 475457"/>
              <a:gd name="connsiteX2" fmla="*/ 0 w 544042"/>
              <a:gd name="connsiteY2" fmla="*/ 468961 h 47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4042" h="475457">
                <a:moveTo>
                  <a:pt x="279534" y="0"/>
                </a:moveTo>
                <a:lnTo>
                  <a:pt x="544042" y="475457"/>
                </a:lnTo>
                <a:lnTo>
                  <a:pt x="0" y="46896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80000" rIns="0" bIns="0" rtlCol="0" anchor="ctr">
            <a:normAutofit/>
          </a:bodyPr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+mn-ea"/>
                <a:sym typeface="+mn-lt"/>
              </a:rPr>
              <a:t>01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489490" y="428780"/>
            <a:ext cx="8055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 smtClean="0">
                <a:latin typeface="Times New Roman" pitchFamily="18" charset="0"/>
                <a:cs typeface="Times New Roman" pitchFamily="18" charset="0"/>
              </a:rPr>
              <a:t>Giọng đọc hào hùng, đanh thép, tự hào về dân tộc.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MH_Entry_1">
            <a:hlinkClick r:id="rId11" action="ppaction://hlinksldjump"/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07013" y="1403354"/>
            <a:ext cx="2486213" cy="88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spc="600" dirty="0" err="1" smtClean="0"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Chú</a:t>
            </a:r>
            <a:r>
              <a:rPr lang="en-US" altLang="zh-CN" sz="3200" b="1" spc="600" dirty="0" smtClean="0"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spc="600" dirty="0" err="1" smtClean="0"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thích</a:t>
            </a:r>
            <a:endParaRPr lang="zh-CN" altLang="en-US" sz="2400" b="1" spc="600" dirty="0"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sp>
        <p:nvSpPr>
          <p:cNvPr id="39" name="MH_Number_1">
            <a:hlinkClick r:id="rId11" action="ppaction://hlinksldjump"/>
          </p:cNvPr>
          <p:cNvSpPr/>
          <p:nvPr>
            <p:custDataLst>
              <p:tags r:id="rId5"/>
            </p:custDataLst>
          </p:nvPr>
        </p:nvSpPr>
        <p:spPr>
          <a:xfrm rot="19752126">
            <a:off x="138494" y="1460025"/>
            <a:ext cx="710009" cy="605090"/>
          </a:xfrm>
          <a:custGeom>
            <a:avLst/>
            <a:gdLst>
              <a:gd name="connsiteX0" fmla="*/ 279534 w 544042"/>
              <a:gd name="connsiteY0" fmla="*/ 0 h 475457"/>
              <a:gd name="connsiteX1" fmla="*/ 544042 w 544042"/>
              <a:gd name="connsiteY1" fmla="*/ 475457 h 475457"/>
              <a:gd name="connsiteX2" fmla="*/ 0 w 544042"/>
              <a:gd name="connsiteY2" fmla="*/ 468961 h 47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4042" h="475457">
                <a:moveTo>
                  <a:pt x="279534" y="0"/>
                </a:moveTo>
                <a:lnTo>
                  <a:pt x="544042" y="475457"/>
                </a:lnTo>
                <a:lnTo>
                  <a:pt x="0" y="46896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80000" rIns="0" bIns="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cs typeface="+mn-ea"/>
                <a:sym typeface="+mn-lt"/>
              </a:rPr>
              <a:t>02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3193930" y="1436209"/>
            <a:ext cx="5308270" cy="314696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Dựa vào phần chuẩn bị ở nhà, em hãy cho biết đôi nét về tác giả – tác phẩm (thể thơ)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34"/>
          <p:cNvSpPr/>
          <p:nvPr/>
        </p:nvSpPr>
        <p:spPr>
          <a:xfrm>
            <a:off x="1454535" y="2328093"/>
            <a:ext cx="7484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 smtClean="0">
                <a:latin typeface="Times New Roman" pitchFamily="18" charset="0"/>
                <a:cs typeface="Times New Roman" pitchFamily="18" charset="0"/>
              </a:rPr>
              <a:t>a, Tác giả: Chưa rõ là ai, có nhiều tài liệu ghi là Lý Thường Kiệt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矩形 34"/>
          <p:cNvSpPr/>
          <p:nvPr/>
        </p:nvSpPr>
        <p:spPr>
          <a:xfrm>
            <a:off x="1443162" y="3517721"/>
            <a:ext cx="7484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 smtClean="0">
                <a:latin typeface="Times New Roman" pitchFamily="18" charset="0"/>
                <a:cs typeface="Times New Roman" pitchFamily="18" charset="0"/>
              </a:rPr>
              <a:t>b, Tác phẩm: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34"/>
          <p:cNvSpPr/>
          <p:nvPr/>
        </p:nvSpPr>
        <p:spPr>
          <a:xfrm>
            <a:off x="2402007" y="4188734"/>
            <a:ext cx="8297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- Dựa theo truyền thuyết: Ra đời năm 1077 trên dòng sông Như Nguyệt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34"/>
          <p:cNvSpPr/>
          <p:nvPr/>
        </p:nvSpPr>
        <p:spPr>
          <a:xfrm>
            <a:off x="2458873" y="5323772"/>
            <a:ext cx="8297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- Thể thơ: Thất ngôn tứ tuyệt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10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  <p:bldP spid="38" grpId="0"/>
      <p:bldP spid="39" grpId="0" animBg="1"/>
      <p:bldP spid="40" grpId="0" animBg="1"/>
      <p:bldP spid="40" grpId="1" animBg="1"/>
      <p:bldP spid="41" grpId="0"/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ropical_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282099" y="2712567"/>
            <a:ext cx="23780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Thơ trung đại Việt Nam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7" name="Straight Arrow Connector 86"/>
          <p:cNvCxnSpPr>
            <a:stCxn id="35" idx="3"/>
            <a:endCxn id="88" idx="1"/>
          </p:cNvCxnSpPr>
          <p:nvPr/>
        </p:nvCxnSpPr>
        <p:spPr>
          <a:xfrm flipV="1">
            <a:off x="2660127" y="629028"/>
            <a:ext cx="1636690" cy="25605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34"/>
          <p:cNvSpPr/>
          <p:nvPr/>
        </p:nvSpPr>
        <p:spPr>
          <a:xfrm>
            <a:off x="4296817" y="367418"/>
            <a:ext cx="4901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Thời gian ra đời: Thế kỉ X - XIX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9" name="Straight Arrow Connector 88"/>
          <p:cNvCxnSpPr>
            <a:stCxn id="35" idx="3"/>
            <a:endCxn id="90" idx="1"/>
          </p:cNvCxnSpPr>
          <p:nvPr/>
        </p:nvCxnSpPr>
        <p:spPr>
          <a:xfrm>
            <a:off x="2660127" y="3189621"/>
            <a:ext cx="1720847" cy="1727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34"/>
          <p:cNvSpPr/>
          <p:nvPr/>
        </p:nvSpPr>
        <p:spPr>
          <a:xfrm>
            <a:off x="4380974" y="4655115"/>
            <a:ext cx="1610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Thể loại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5" name="Straight Arrow Connector 94"/>
          <p:cNvCxnSpPr>
            <a:stCxn id="90" idx="3"/>
            <a:endCxn id="96" idx="1"/>
          </p:cNvCxnSpPr>
          <p:nvPr/>
        </p:nvCxnSpPr>
        <p:spPr>
          <a:xfrm flipV="1">
            <a:off x="5991364" y="3900963"/>
            <a:ext cx="1105462" cy="10157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34"/>
          <p:cNvSpPr/>
          <p:nvPr/>
        </p:nvSpPr>
        <p:spPr>
          <a:xfrm>
            <a:off x="7096826" y="3208465"/>
            <a:ext cx="49313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Thơ Đường luật: Thất ngôn tứ tuyệt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7" name="Straight Arrow Connector 96"/>
          <p:cNvCxnSpPr>
            <a:stCxn id="90" idx="3"/>
            <a:endCxn id="98" idx="1"/>
          </p:cNvCxnSpPr>
          <p:nvPr/>
        </p:nvCxnSpPr>
        <p:spPr>
          <a:xfrm>
            <a:off x="5991364" y="4916725"/>
            <a:ext cx="1255587" cy="9495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34"/>
          <p:cNvSpPr/>
          <p:nvPr/>
        </p:nvSpPr>
        <p:spPr>
          <a:xfrm>
            <a:off x="7246951" y="5173761"/>
            <a:ext cx="4735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Thể thơ dân tộc: Lục bát; Song thất lục bát (2 câu 7 chữ -1 câu 6 – 1 câu 8)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35" idx="3"/>
            <a:endCxn id="20" idx="1"/>
          </p:cNvCxnSpPr>
          <p:nvPr/>
        </p:nvCxnSpPr>
        <p:spPr>
          <a:xfrm flipV="1">
            <a:off x="2660127" y="1572996"/>
            <a:ext cx="1734497" cy="16166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4"/>
          <p:cNvSpPr/>
          <p:nvPr/>
        </p:nvSpPr>
        <p:spPr>
          <a:xfrm>
            <a:off x="4394624" y="1311386"/>
            <a:ext cx="4531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Chữ viết: chữ Hán, chữ Nôm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>
            <a:stCxn id="35" idx="3"/>
            <a:endCxn id="24" idx="1"/>
          </p:cNvCxnSpPr>
          <p:nvPr/>
        </p:nvCxnSpPr>
        <p:spPr>
          <a:xfrm flipV="1">
            <a:off x="2660127" y="2516991"/>
            <a:ext cx="1775394" cy="6726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34"/>
          <p:cNvSpPr/>
          <p:nvPr/>
        </p:nvSpPr>
        <p:spPr>
          <a:xfrm>
            <a:off x="4435521" y="2255381"/>
            <a:ext cx="5964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Nội dung: Yêu nước, nhân đạo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697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8" grpId="0"/>
      <p:bldP spid="90" grpId="0"/>
      <p:bldP spid="96" grpId="0"/>
      <p:bldP spid="98" grpId="0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 descr="Tropical_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sp>
        <p:nvSpPr>
          <p:cNvPr id="90" name="Cloud Callout 89"/>
          <p:cNvSpPr/>
          <p:nvPr/>
        </p:nvSpPr>
        <p:spPr>
          <a:xfrm>
            <a:off x="354841" y="0"/>
            <a:ext cx="7219666" cy="32208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SNNN được coi như là bản tuyên ngôn độc lập đầu tiên của nước ta viết bằng thơ. Vậy theo em, thế nào là Tuyên ngôn độc lập?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631139" y="3447030"/>
            <a:ext cx="67374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 lời tuyên bố về chủ quyền của đất nước và khẳng định không 1 thế lực nào xâm phạm.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314540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 descr="Tropical_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H="1">
            <a:off x="10515730" y="-284880"/>
            <a:ext cx="1644019" cy="286091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63695" r="41631" b="-1073"/>
          <a:stretch/>
        </p:blipFill>
        <p:spPr>
          <a:xfrm flipV="1">
            <a:off x="-53785" y="4107842"/>
            <a:ext cx="3425196" cy="2750158"/>
          </a:xfrm>
          <a:prstGeom prst="rect">
            <a:avLst/>
          </a:prstGeom>
        </p:spPr>
      </p:pic>
      <p:sp>
        <p:nvSpPr>
          <p:cNvPr id="90" name="Cloud Callout 89"/>
          <p:cNvSpPr/>
          <p:nvPr/>
        </p:nvSpPr>
        <p:spPr>
          <a:xfrm>
            <a:off x="354841" y="0"/>
            <a:ext cx="6564573" cy="32208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 dung Tuyên ngôn độc lập trong bài thơ này là gì?		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976046" y="3324210"/>
            <a:ext cx="78019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Bài thơ được coi như một bản tuyên ngôn độc lập đầu tiên của nước VN.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Đại ý: Khẳng định chủ quyền nước nam là của người Nam ,kẻ thù không được xâm phạm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540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NUMBER"/>
  <p:tag name="ID" val="626775"/>
  <p:tag name="MH_ORDER" val="NUMB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TITLE"/>
  <p:tag name="ID" val="626775"/>
  <p:tag name="MH_ORDER" val="NUMBER"/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NUMBER"/>
  <p:tag name="ID" val="626775"/>
  <p:tag name="MH_ORDER" val="NUMB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TITLE"/>
  <p:tag name="ID" val="626775"/>
  <p:tag name="MH_ORDER" val="NUMBER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NUMBER"/>
  <p:tag name="ID" val="626775"/>
  <p:tag name="MH_ORDER" val="NUMBE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51227"/>
  <p:tag name="MH_LIBRARY" val="GRAPHIC"/>
  <p:tag name="MH_TYPE" val="Other"/>
  <p:tag name="MH_ORDER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TITLE"/>
  <p:tag name="ID" val="626775"/>
  <p:tag name="MH_ORDER" val="NUMBER"/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ENTRY"/>
  <p:tag name="ID" val="626775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NUMBER"/>
  <p:tag name="ID" val="626775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ENTRY"/>
  <p:tag name="ID" val="626775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NUMBER"/>
  <p:tag name="ID" val="626775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NUMBER"/>
  <p:tag name="ID" val="626775"/>
  <p:tag name="MH_ORDER" val="NUMB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1127"/>
  <p:tag name="MH_LIBRARY" val="CONTENTS"/>
  <p:tag name="MH_TYPE" val="TITLE"/>
  <p:tag name="ID" val="626775"/>
  <p:tag name="MH_ORDER" val="NUMBER"/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77BAAA"/>
      </a:accent1>
      <a:accent2>
        <a:srgbClr val="87C49C"/>
      </a:accent2>
      <a:accent3>
        <a:srgbClr val="64A870"/>
      </a:accent3>
      <a:accent4>
        <a:srgbClr val="85CAD1"/>
      </a:accent4>
      <a:accent5>
        <a:srgbClr val="68AAB8"/>
      </a:accent5>
      <a:accent6>
        <a:srgbClr val="78C6D3"/>
      </a:accent6>
      <a:hlink>
        <a:srgbClr val="53A8B4"/>
      </a:hlink>
      <a:folHlink>
        <a:srgbClr val="9BBEAB"/>
      </a:folHlink>
    </a:clrScheme>
    <a:fontScheme name="2njvhpzh">
      <a:majorFont>
        <a:latin typeface="Bradley Hand ITC"/>
        <a:ea typeface="Reeji-CloudYuanXi-GBK"/>
        <a:cs typeface=""/>
      </a:majorFont>
      <a:minorFont>
        <a:latin typeface="Bradley Hand ITC"/>
        <a:ea typeface="Reeji-CloudYuanXi-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77BAAA"/>
    </a:accent1>
    <a:accent2>
      <a:srgbClr val="87C49C"/>
    </a:accent2>
    <a:accent3>
      <a:srgbClr val="64A870"/>
    </a:accent3>
    <a:accent4>
      <a:srgbClr val="85CAD1"/>
    </a:accent4>
    <a:accent5>
      <a:srgbClr val="68AAB8"/>
    </a:accent5>
    <a:accent6>
      <a:srgbClr val="78C6D3"/>
    </a:accent6>
    <a:hlink>
      <a:srgbClr val="53A8B4"/>
    </a:hlink>
    <a:folHlink>
      <a:srgbClr val="9BBE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1760</Words>
  <Application>Microsoft Office PowerPoint</Application>
  <PresentationFormat>Custom</PresentationFormat>
  <Paragraphs>198</Paragraphs>
  <Slides>32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</dc:title>
  <dc:creator>刘思蜀</dc:creator>
  <cp:lastModifiedBy>huy_ctn</cp:lastModifiedBy>
  <cp:revision>69</cp:revision>
  <dcterms:created xsi:type="dcterms:W3CDTF">2017-10-07T07:05:50Z</dcterms:created>
  <dcterms:modified xsi:type="dcterms:W3CDTF">2021-09-19T02:28:57Z</dcterms:modified>
</cp:coreProperties>
</file>