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60" r:id="rId4"/>
    <p:sldId id="261" r:id="rId5"/>
    <p:sldId id="257" r:id="rId6"/>
    <p:sldId id="258"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4" d="100"/>
          <a:sy n="84" d="100"/>
        </p:scale>
        <p:origin x="90"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253C4-287F-4D3B-BB74-4503D5A726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8088C22-8D0B-4899-A928-C99B0F3BCC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BF0331A-E08D-4D8D-A755-3525667A3CC7}"/>
              </a:ext>
            </a:extLst>
          </p:cNvPr>
          <p:cNvSpPr>
            <a:spLocks noGrp="1"/>
          </p:cNvSpPr>
          <p:nvPr>
            <p:ph type="dt" sz="half" idx="10"/>
          </p:nvPr>
        </p:nvSpPr>
        <p:spPr/>
        <p:txBody>
          <a:bodyPr/>
          <a:lstStyle/>
          <a:p>
            <a:fld id="{D6CF3094-A023-4B02-8518-6F672C14ED60}" type="datetimeFigureOut">
              <a:rPr lang="en-US" smtClean="0"/>
              <a:t>02/10/2021</a:t>
            </a:fld>
            <a:endParaRPr lang="en-US"/>
          </a:p>
        </p:txBody>
      </p:sp>
      <p:sp>
        <p:nvSpPr>
          <p:cNvPr id="5" name="Footer Placeholder 4">
            <a:extLst>
              <a:ext uri="{FF2B5EF4-FFF2-40B4-BE49-F238E27FC236}">
                <a16:creationId xmlns:a16="http://schemas.microsoft.com/office/drawing/2014/main" id="{97B7E46B-1E3A-405D-A8E3-5A225CBF08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F3AA1D-E568-4215-BD94-B897737B30EE}"/>
              </a:ext>
            </a:extLst>
          </p:cNvPr>
          <p:cNvSpPr>
            <a:spLocks noGrp="1"/>
          </p:cNvSpPr>
          <p:nvPr>
            <p:ph type="sldNum" sz="quarter" idx="12"/>
          </p:nvPr>
        </p:nvSpPr>
        <p:spPr/>
        <p:txBody>
          <a:bodyPr/>
          <a:lstStyle/>
          <a:p>
            <a:fld id="{25924CDD-D876-40D5-8ED1-507DEF556BA6}" type="slidenum">
              <a:rPr lang="en-US" smtClean="0"/>
              <a:t>‹#›</a:t>
            </a:fld>
            <a:endParaRPr lang="en-US"/>
          </a:p>
        </p:txBody>
      </p:sp>
    </p:spTree>
    <p:extLst>
      <p:ext uri="{BB962C8B-B14F-4D97-AF65-F5344CB8AC3E}">
        <p14:creationId xmlns:p14="http://schemas.microsoft.com/office/powerpoint/2010/main" val="4232429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86763-3542-45B8-AD01-A0709D388A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AEB8A4-4B4B-4506-A11B-F6396E0CEA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27DFE4-6607-47F1-BFF2-04FD54C49A3E}"/>
              </a:ext>
            </a:extLst>
          </p:cNvPr>
          <p:cNvSpPr>
            <a:spLocks noGrp="1"/>
          </p:cNvSpPr>
          <p:nvPr>
            <p:ph type="dt" sz="half" idx="10"/>
          </p:nvPr>
        </p:nvSpPr>
        <p:spPr/>
        <p:txBody>
          <a:bodyPr/>
          <a:lstStyle/>
          <a:p>
            <a:fld id="{D6CF3094-A023-4B02-8518-6F672C14ED60}" type="datetimeFigureOut">
              <a:rPr lang="en-US" smtClean="0"/>
              <a:t>02/10/2021</a:t>
            </a:fld>
            <a:endParaRPr lang="en-US"/>
          </a:p>
        </p:txBody>
      </p:sp>
      <p:sp>
        <p:nvSpPr>
          <p:cNvPr id="5" name="Footer Placeholder 4">
            <a:extLst>
              <a:ext uri="{FF2B5EF4-FFF2-40B4-BE49-F238E27FC236}">
                <a16:creationId xmlns:a16="http://schemas.microsoft.com/office/drawing/2014/main" id="{7E72FE48-EE37-456B-AA2A-18BECC1E0A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5EB820-EB9A-48F0-BF6B-053CA0662175}"/>
              </a:ext>
            </a:extLst>
          </p:cNvPr>
          <p:cNvSpPr>
            <a:spLocks noGrp="1"/>
          </p:cNvSpPr>
          <p:nvPr>
            <p:ph type="sldNum" sz="quarter" idx="12"/>
          </p:nvPr>
        </p:nvSpPr>
        <p:spPr/>
        <p:txBody>
          <a:bodyPr/>
          <a:lstStyle/>
          <a:p>
            <a:fld id="{25924CDD-D876-40D5-8ED1-507DEF556BA6}" type="slidenum">
              <a:rPr lang="en-US" smtClean="0"/>
              <a:t>‹#›</a:t>
            </a:fld>
            <a:endParaRPr lang="en-US"/>
          </a:p>
        </p:txBody>
      </p:sp>
    </p:spTree>
    <p:extLst>
      <p:ext uri="{BB962C8B-B14F-4D97-AF65-F5344CB8AC3E}">
        <p14:creationId xmlns:p14="http://schemas.microsoft.com/office/powerpoint/2010/main" val="1751776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C1C4CC-F005-41AA-9B96-CD5BD91E817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A8EABC-63CB-4793-8416-2C20B538AE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852D3C-9818-461E-BE09-44CC6AAA832F}"/>
              </a:ext>
            </a:extLst>
          </p:cNvPr>
          <p:cNvSpPr>
            <a:spLocks noGrp="1"/>
          </p:cNvSpPr>
          <p:nvPr>
            <p:ph type="dt" sz="half" idx="10"/>
          </p:nvPr>
        </p:nvSpPr>
        <p:spPr/>
        <p:txBody>
          <a:bodyPr/>
          <a:lstStyle/>
          <a:p>
            <a:fld id="{D6CF3094-A023-4B02-8518-6F672C14ED60}" type="datetimeFigureOut">
              <a:rPr lang="en-US" smtClean="0"/>
              <a:t>02/10/2021</a:t>
            </a:fld>
            <a:endParaRPr lang="en-US"/>
          </a:p>
        </p:txBody>
      </p:sp>
      <p:sp>
        <p:nvSpPr>
          <p:cNvPr id="5" name="Footer Placeholder 4">
            <a:extLst>
              <a:ext uri="{FF2B5EF4-FFF2-40B4-BE49-F238E27FC236}">
                <a16:creationId xmlns:a16="http://schemas.microsoft.com/office/drawing/2014/main" id="{B00D9E38-3F86-456B-BA0B-3C6C8F3F5E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17C5E-7D51-4CFF-B6EC-3B9C40ECC227}"/>
              </a:ext>
            </a:extLst>
          </p:cNvPr>
          <p:cNvSpPr>
            <a:spLocks noGrp="1"/>
          </p:cNvSpPr>
          <p:nvPr>
            <p:ph type="sldNum" sz="quarter" idx="12"/>
          </p:nvPr>
        </p:nvSpPr>
        <p:spPr/>
        <p:txBody>
          <a:bodyPr/>
          <a:lstStyle/>
          <a:p>
            <a:fld id="{25924CDD-D876-40D5-8ED1-507DEF556BA6}" type="slidenum">
              <a:rPr lang="en-US" smtClean="0"/>
              <a:t>‹#›</a:t>
            </a:fld>
            <a:endParaRPr lang="en-US"/>
          </a:p>
        </p:txBody>
      </p:sp>
    </p:spTree>
    <p:extLst>
      <p:ext uri="{BB962C8B-B14F-4D97-AF65-F5344CB8AC3E}">
        <p14:creationId xmlns:p14="http://schemas.microsoft.com/office/powerpoint/2010/main" val="4126480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C3407-5D46-4124-9EAE-40C133DDC3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5FA8D8-F579-4D99-BBCE-858263006E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774BCF-2946-4571-8148-320715330C45}"/>
              </a:ext>
            </a:extLst>
          </p:cNvPr>
          <p:cNvSpPr>
            <a:spLocks noGrp="1"/>
          </p:cNvSpPr>
          <p:nvPr>
            <p:ph type="dt" sz="half" idx="10"/>
          </p:nvPr>
        </p:nvSpPr>
        <p:spPr/>
        <p:txBody>
          <a:bodyPr/>
          <a:lstStyle/>
          <a:p>
            <a:fld id="{D6CF3094-A023-4B02-8518-6F672C14ED60}" type="datetimeFigureOut">
              <a:rPr lang="en-US" smtClean="0"/>
              <a:t>02/10/2021</a:t>
            </a:fld>
            <a:endParaRPr lang="en-US"/>
          </a:p>
        </p:txBody>
      </p:sp>
      <p:sp>
        <p:nvSpPr>
          <p:cNvPr id="5" name="Footer Placeholder 4">
            <a:extLst>
              <a:ext uri="{FF2B5EF4-FFF2-40B4-BE49-F238E27FC236}">
                <a16:creationId xmlns:a16="http://schemas.microsoft.com/office/drawing/2014/main" id="{28553EEF-539C-4F5E-9AFF-722E143FC2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CD2A72-D1E2-4991-B7A6-31151FC62D6D}"/>
              </a:ext>
            </a:extLst>
          </p:cNvPr>
          <p:cNvSpPr>
            <a:spLocks noGrp="1"/>
          </p:cNvSpPr>
          <p:nvPr>
            <p:ph type="sldNum" sz="quarter" idx="12"/>
          </p:nvPr>
        </p:nvSpPr>
        <p:spPr/>
        <p:txBody>
          <a:bodyPr/>
          <a:lstStyle/>
          <a:p>
            <a:fld id="{25924CDD-D876-40D5-8ED1-507DEF556BA6}" type="slidenum">
              <a:rPr lang="en-US" smtClean="0"/>
              <a:t>‹#›</a:t>
            </a:fld>
            <a:endParaRPr lang="en-US"/>
          </a:p>
        </p:txBody>
      </p:sp>
    </p:spTree>
    <p:extLst>
      <p:ext uri="{BB962C8B-B14F-4D97-AF65-F5344CB8AC3E}">
        <p14:creationId xmlns:p14="http://schemas.microsoft.com/office/powerpoint/2010/main" val="1545125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1ADDB-6E10-4F64-B655-8E9211C313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F72825-1205-4EAC-801C-7CB7AD6962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25C991-3917-4EE9-B7F5-FCD2DCF2EC67}"/>
              </a:ext>
            </a:extLst>
          </p:cNvPr>
          <p:cNvSpPr>
            <a:spLocks noGrp="1"/>
          </p:cNvSpPr>
          <p:nvPr>
            <p:ph type="dt" sz="half" idx="10"/>
          </p:nvPr>
        </p:nvSpPr>
        <p:spPr/>
        <p:txBody>
          <a:bodyPr/>
          <a:lstStyle/>
          <a:p>
            <a:fld id="{D6CF3094-A023-4B02-8518-6F672C14ED60}" type="datetimeFigureOut">
              <a:rPr lang="en-US" smtClean="0"/>
              <a:t>02/10/2021</a:t>
            </a:fld>
            <a:endParaRPr lang="en-US"/>
          </a:p>
        </p:txBody>
      </p:sp>
      <p:sp>
        <p:nvSpPr>
          <p:cNvPr id="5" name="Footer Placeholder 4">
            <a:extLst>
              <a:ext uri="{FF2B5EF4-FFF2-40B4-BE49-F238E27FC236}">
                <a16:creationId xmlns:a16="http://schemas.microsoft.com/office/drawing/2014/main" id="{559C233B-D7DA-49AA-B402-D36FB6F180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1D5CB9-9324-437B-9A5D-BD131C9C05AB}"/>
              </a:ext>
            </a:extLst>
          </p:cNvPr>
          <p:cNvSpPr>
            <a:spLocks noGrp="1"/>
          </p:cNvSpPr>
          <p:nvPr>
            <p:ph type="sldNum" sz="quarter" idx="12"/>
          </p:nvPr>
        </p:nvSpPr>
        <p:spPr/>
        <p:txBody>
          <a:bodyPr/>
          <a:lstStyle/>
          <a:p>
            <a:fld id="{25924CDD-D876-40D5-8ED1-507DEF556BA6}" type="slidenum">
              <a:rPr lang="en-US" smtClean="0"/>
              <a:t>‹#›</a:t>
            </a:fld>
            <a:endParaRPr lang="en-US"/>
          </a:p>
        </p:txBody>
      </p:sp>
    </p:spTree>
    <p:extLst>
      <p:ext uri="{BB962C8B-B14F-4D97-AF65-F5344CB8AC3E}">
        <p14:creationId xmlns:p14="http://schemas.microsoft.com/office/powerpoint/2010/main" val="1983580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65083-5B1F-4E85-81FF-6C4ED04169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38CE1D-0DED-4E71-A87B-4F7239820D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E26CEE-5285-4B0F-8192-4471028502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281D18-3C4F-4416-96FA-4C4AA4A85888}"/>
              </a:ext>
            </a:extLst>
          </p:cNvPr>
          <p:cNvSpPr>
            <a:spLocks noGrp="1"/>
          </p:cNvSpPr>
          <p:nvPr>
            <p:ph type="dt" sz="half" idx="10"/>
          </p:nvPr>
        </p:nvSpPr>
        <p:spPr/>
        <p:txBody>
          <a:bodyPr/>
          <a:lstStyle/>
          <a:p>
            <a:fld id="{D6CF3094-A023-4B02-8518-6F672C14ED60}" type="datetimeFigureOut">
              <a:rPr lang="en-US" smtClean="0"/>
              <a:t>02/10/2021</a:t>
            </a:fld>
            <a:endParaRPr lang="en-US"/>
          </a:p>
        </p:txBody>
      </p:sp>
      <p:sp>
        <p:nvSpPr>
          <p:cNvPr id="6" name="Footer Placeholder 5">
            <a:extLst>
              <a:ext uri="{FF2B5EF4-FFF2-40B4-BE49-F238E27FC236}">
                <a16:creationId xmlns:a16="http://schemas.microsoft.com/office/drawing/2014/main" id="{9EEDBEB7-F4DD-4031-A0E5-FC451ADEC9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27DC8F-A309-4CF8-9D21-2C8380D4F6CD}"/>
              </a:ext>
            </a:extLst>
          </p:cNvPr>
          <p:cNvSpPr>
            <a:spLocks noGrp="1"/>
          </p:cNvSpPr>
          <p:nvPr>
            <p:ph type="sldNum" sz="quarter" idx="12"/>
          </p:nvPr>
        </p:nvSpPr>
        <p:spPr/>
        <p:txBody>
          <a:bodyPr/>
          <a:lstStyle/>
          <a:p>
            <a:fld id="{25924CDD-D876-40D5-8ED1-507DEF556BA6}" type="slidenum">
              <a:rPr lang="en-US" smtClean="0"/>
              <a:t>‹#›</a:t>
            </a:fld>
            <a:endParaRPr lang="en-US"/>
          </a:p>
        </p:txBody>
      </p:sp>
    </p:spTree>
    <p:extLst>
      <p:ext uri="{BB962C8B-B14F-4D97-AF65-F5344CB8AC3E}">
        <p14:creationId xmlns:p14="http://schemas.microsoft.com/office/powerpoint/2010/main" val="3277748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93506-037E-4152-ABE6-FAA9461EEC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EB0A18-1DD2-48EF-8FD4-45E54A7C22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54E27E-1842-4B3F-A6B2-ABC0ADE04B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D7FAAC-1670-4B78-B151-3EFD00DFA8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A75CC8-095F-41E9-AFF5-55DCFC1AB7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92010C-AD5E-4BC8-A9BB-28D4CF64D925}"/>
              </a:ext>
            </a:extLst>
          </p:cNvPr>
          <p:cNvSpPr>
            <a:spLocks noGrp="1"/>
          </p:cNvSpPr>
          <p:nvPr>
            <p:ph type="dt" sz="half" idx="10"/>
          </p:nvPr>
        </p:nvSpPr>
        <p:spPr/>
        <p:txBody>
          <a:bodyPr/>
          <a:lstStyle/>
          <a:p>
            <a:fld id="{D6CF3094-A023-4B02-8518-6F672C14ED60}" type="datetimeFigureOut">
              <a:rPr lang="en-US" smtClean="0"/>
              <a:t>02/10/2021</a:t>
            </a:fld>
            <a:endParaRPr lang="en-US"/>
          </a:p>
        </p:txBody>
      </p:sp>
      <p:sp>
        <p:nvSpPr>
          <p:cNvPr id="8" name="Footer Placeholder 7">
            <a:extLst>
              <a:ext uri="{FF2B5EF4-FFF2-40B4-BE49-F238E27FC236}">
                <a16:creationId xmlns:a16="http://schemas.microsoft.com/office/drawing/2014/main" id="{AB2871E1-1077-4E33-8B3A-1D5101423B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A47D84-67B3-4D0A-84D2-2F491B5E1BDD}"/>
              </a:ext>
            </a:extLst>
          </p:cNvPr>
          <p:cNvSpPr>
            <a:spLocks noGrp="1"/>
          </p:cNvSpPr>
          <p:nvPr>
            <p:ph type="sldNum" sz="quarter" idx="12"/>
          </p:nvPr>
        </p:nvSpPr>
        <p:spPr/>
        <p:txBody>
          <a:bodyPr/>
          <a:lstStyle/>
          <a:p>
            <a:fld id="{25924CDD-D876-40D5-8ED1-507DEF556BA6}" type="slidenum">
              <a:rPr lang="en-US" smtClean="0"/>
              <a:t>‹#›</a:t>
            </a:fld>
            <a:endParaRPr lang="en-US"/>
          </a:p>
        </p:txBody>
      </p:sp>
    </p:spTree>
    <p:extLst>
      <p:ext uri="{BB962C8B-B14F-4D97-AF65-F5344CB8AC3E}">
        <p14:creationId xmlns:p14="http://schemas.microsoft.com/office/powerpoint/2010/main" val="1288962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0D2F3-CA12-42E5-A1A7-F1ED68CA55A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A7B032-9912-4555-B12C-304F393E9774}"/>
              </a:ext>
            </a:extLst>
          </p:cNvPr>
          <p:cNvSpPr>
            <a:spLocks noGrp="1"/>
          </p:cNvSpPr>
          <p:nvPr>
            <p:ph type="dt" sz="half" idx="10"/>
          </p:nvPr>
        </p:nvSpPr>
        <p:spPr/>
        <p:txBody>
          <a:bodyPr/>
          <a:lstStyle/>
          <a:p>
            <a:fld id="{D6CF3094-A023-4B02-8518-6F672C14ED60}" type="datetimeFigureOut">
              <a:rPr lang="en-US" smtClean="0"/>
              <a:t>02/10/2021</a:t>
            </a:fld>
            <a:endParaRPr lang="en-US"/>
          </a:p>
        </p:txBody>
      </p:sp>
      <p:sp>
        <p:nvSpPr>
          <p:cNvPr id="4" name="Footer Placeholder 3">
            <a:extLst>
              <a:ext uri="{FF2B5EF4-FFF2-40B4-BE49-F238E27FC236}">
                <a16:creationId xmlns:a16="http://schemas.microsoft.com/office/drawing/2014/main" id="{F3F8DE16-2473-49B0-811F-3ECC513E5C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1158B2-41AF-4E76-A157-37CCE37F8B4C}"/>
              </a:ext>
            </a:extLst>
          </p:cNvPr>
          <p:cNvSpPr>
            <a:spLocks noGrp="1"/>
          </p:cNvSpPr>
          <p:nvPr>
            <p:ph type="sldNum" sz="quarter" idx="12"/>
          </p:nvPr>
        </p:nvSpPr>
        <p:spPr/>
        <p:txBody>
          <a:bodyPr/>
          <a:lstStyle/>
          <a:p>
            <a:fld id="{25924CDD-D876-40D5-8ED1-507DEF556BA6}" type="slidenum">
              <a:rPr lang="en-US" smtClean="0"/>
              <a:t>‹#›</a:t>
            </a:fld>
            <a:endParaRPr lang="en-US"/>
          </a:p>
        </p:txBody>
      </p:sp>
    </p:spTree>
    <p:extLst>
      <p:ext uri="{BB962C8B-B14F-4D97-AF65-F5344CB8AC3E}">
        <p14:creationId xmlns:p14="http://schemas.microsoft.com/office/powerpoint/2010/main" val="3458271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89E5E9-9E36-41C9-81FD-B77A9DEF947A}"/>
              </a:ext>
            </a:extLst>
          </p:cNvPr>
          <p:cNvSpPr>
            <a:spLocks noGrp="1"/>
          </p:cNvSpPr>
          <p:nvPr>
            <p:ph type="dt" sz="half" idx="10"/>
          </p:nvPr>
        </p:nvSpPr>
        <p:spPr/>
        <p:txBody>
          <a:bodyPr/>
          <a:lstStyle/>
          <a:p>
            <a:fld id="{D6CF3094-A023-4B02-8518-6F672C14ED60}" type="datetimeFigureOut">
              <a:rPr lang="en-US" smtClean="0"/>
              <a:t>02/10/2021</a:t>
            </a:fld>
            <a:endParaRPr lang="en-US"/>
          </a:p>
        </p:txBody>
      </p:sp>
      <p:sp>
        <p:nvSpPr>
          <p:cNvPr id="3" name="Footer Placeholder 2">
            <a:extLst>
              <a:ext uri="{FF2B5EF4-FFF2-40B4-BE49-F238E27FC236}">
                <a16:creationId xmlns:a16="http://schemas.microsoft.com/office/drawing/2014/main" id="{59BE55A8-C37B-46CD-8715-7C39BD2733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4D5E8F-D92C-4255-9CD4-3BD37985CCE4}"/>
              </a:ext>
            </a:extLst>
          </p:cNvPr>
          <p:cNvSpPr>
            <a:spLocks noGrp="1"/>
          </p:cNvSpPr>
          <p:nvPr>
            <p:ph type="sldNum" sz="quarter" idx="12"/>
          </p:nvPr>
        </p:nvSpPr>
        <p:spPr/>
        <p:txBody>
          <a:bodyPr/>
          <a:lstStyle/>
          <a:p>
            <a:fld id="{25924CDD-D876-40D5-8ED1-507DEF556BA6}" type="slidenum">
              <a:rPr lang="en-US" smtClean="0"/>
              <a:t>‹#›</a:t>
            </a:fld>
            <a:endParaRPr lang="en-US"/>
          </a:p>
        </p:txBody>
      </p:sp>
    </p:spTree>
    <p:extLst>
      <p:ext uri="{BB962C8B-B14F-4D97-AF65-F5344CB8AC3E}">
        <p14:creationId xmlns:p14="http://schemas.microsoft.com/office/powerpoint/2010/main" val="1435021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87D43-6F58-462E-9FAE-A2D6C133DC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4D2771D-6D6A-48E6-94F2-DA416F1762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50A5458-9CB2-4E9B-B700-BB07C71AF6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8F79CE-C3B8-4E17-809F-9B8D41210B3A}"/>
              </a:ext>
            </a:extLst>
          </p:cNvPr>
          <p:cNvSpPr>
            <a:spLocks noGrp="1"/>
          </p:cNvSpPr>
          <p:nvPr>
            <p:ph type="dt" sz="half" idx="10"/>
          </p:nvPr>
        </p:nvSpPr>
        <p:spPr/>
        <p:txBody>
          <a:bodyPr/>
          <a:lstStyle/>
          <a:p>
            <a:fld id="{D6CF3094-A023-4B02-8518-6F672C14ED60}" type="datetimeFigureOut">
              <a:rPr lang="en-US" smtClean="0"/>
              <a:t>02/10/2021</a:t>
            </a:fld>
            <a:endParaRPr lang="en-US"/>
          </a:p>
        </p:txBody>
      </p:sp>
      <p:sp>
        <p:nvSpPr>
          <p:cNvPr id="6" name="Footer Placeholder 5">
            <a:extLst>
              <a:ext uri="{FF2B5EF4-FFF2-40B4-BE49-F238E27FC236}">
                <a16:creationId xmlns:a16="http://schemas.microsoft.com/office/drawing/2014/main" id="{6E99257F-8CE4-42C3-8F49-EEC7E67ABA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405BD0-FF2D-45AD-8986-7A2E6EA19E74}"/>
              </a:ext>
            </a:extLst>
          </p:cNvPr>
          <p:cNvSpPr>
            <a:spLocks noGrp="1"/>
          </p:cNvSpPr>
          <p:nvPr>
            <p:ph type="sldNum" sz="quarter" idx="12"/>
          </p:nvPr>
        </p:nvSpPr>
        <p:spPr/>
        <p:txBody>
          <a:bodyPr/>
          <a:lstStyle/>
          <a:p>
            <a:fld id="{25924CDD-D876-40D5-8ED1-507DEF556BA6}" type="slidenum">
              <a:rPr lang="en-US" smtClean="0"/>
              <a:t>‹#›</a:t>
            </a:fld>
            <a:endParaRPr lang="en-US"/>
          </a:p>
        </p:txBody>
      </p:sp>
    </p:spTree>
    <p:extLst>
      <p:ext uri="{BB962C8B-B14F-4D97-AF65-F5344CB8AC3E}">
        <p14:creationId xmlns:p14="http://schemas.microsoft.com/office/powerpoint/2010/main" val="385409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5825D-4660-45D8-AFEE-AB1E411E81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880B52-B207-45CE-8E9E-DD3CCE74C3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88B1CCA-FD9F-4320-837A-B41D30A70E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C5D9A4-1117-432E-806B-A1DE24E6AD89}"/>
              </a:ext>
            </a:extLst>
          </p:cNvPr>
          <p:cNvSpPr>
            <a:spLocks noGrp="1"/>
          </p:cNvSpPr>
          <p:nvPr>
            <p:ph type="dt" sz="half" idx="10"/>
          </p:nvPr>
        </p:nvSpPr>
        <p:spPr/>
        <p:txBody>
          <a:bodyPr/>
          <a:lstStyle/>
          <a:p>
            <a:fld id="{D6CF3094-A023-4B02-8518-6F672C14ED60}" type="datetimeFigureOut">
              <a:rPr lang="en-US" smtClean="0"/>
              <a:t>02/10/2021</a:t>
            </a:fld>
            <a:endParaRPr lang="en-US"/>
          </a:p>
        </p:txBody>
      </p:sp>
      <p:sp>
        <p:nvSpPr>
          <p:cNvPr id="6" name="Footer Placeholder 5">
            <a:extLst>
              <a:ext uri="{FF2B5EF4-FFF2-40B4-BE49-F238E27FC236}">
                <a16:creationId xmlns:a16="http://schemas.microsoft.com/office/drawing/2014/main" id="{EE08B04E-CFDD-4322-B518-F948042193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E8EE0-A2DC-43BE-A67A-5714C7B8CA93}"/>
              </a:ext>
            </a:extLst>
          </p:cNvPr>
          <p:cNvSpPr>
            <a:spLocks noGrp="1"/>
          </p:cNvSpPr>
          <p:nvPr>
            <p:ph type="sldNum" sz="quarter" idx="12"/>
          </p:nvPr>
        </p:nvSpPr>
        <p:spPr/>
        <p:txBody>
          <a:bodyPr/>
          <a:lstStyle/>
          <a:p>
            <a:fld id="{25924CDD-D876-40D5-8ED1-507DEF556BA6}" type="slidenum">
              <a:rPr lang="en-US" smtClean="0"/>
              <a:t>‹#›</a:t>
            </a:fld>
            <a:endParaRPr lang="en-US"/>
          </a:p>
        </p:txBody>
      </p:sp>
    </p:spTree>
    <p:extLst>
      <p:ext uri="{BB962C8B-B14F-4D97-AF65-F5344CB8AC3E}">
        <p14:creationId xmlns:p14="http://schemas.microsoft.com/office/powerpoint/2010/main" val="2654315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818FDE-9964-42EA-B904-6470C8B58E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9E44EF2-4743-4C75-92AD-D3F9213E15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4D1470-7810-424F-91C3-E323BB0FF9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F3094-A023-4B02-8518-6F672C14ED60}" type="datetimeFigureOut">
              <a:rPr lang="en-US" smtClean="0"/>
              <a:t>02/10/2021</a:t>
            </a:fld>
            <a:endParaRPr lang="en-US"/>
          </a:p>
        </p:txBody>
      </p:sp>
      <p:sp>
        <p:nvSpPr>
          <p:cNvPr id="5" name="Footer Placeholder 4">
            <a:extLst>
              <a:ext uri="{FF2B5EF4-FFF2-40B4-BE49-F238E27FC236}">
                <a16:creationId xmlns:a16="http://schemas.microsoft.com/office/drawing/2014/main" id="{C60AF40C-5891-41CE-9CD9-5DCD1222B1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4718C93-245A-463D-AE56-259F669912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924CDD-D876-40D5-8ED1-507DEF556BA6}" type="slidenum">
              <a:rPr lang="en-US" smtClean="0"/>
              <a:t>‹#›</a:t>
            </a:fld>
            <a:endParaRPr lang="en-US"/>
          </a:p>
        </p:txBody>
      </p:sp>
    </p:spTree>
    <p:extLst>
      <p:ext uri="{BB962C8B-B14F-4D97-AF65-F5344CB8AC3E}">
        <p14:creationId xmlns:p14="http://schemas.microsoft.com/office/powerpoint/2010/main" val="1265110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rtng4vEPYBA" TargetMode="External"/><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fszrUp0Prz4" TargetMode="External"/><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youtu.be/cFnL6bxYl8M" TargetMode="External"/><Relationship Id="rId2" Type="http://schemas.openxmlformats.org/officeDocument/2006/relationships/hyperlink" Target="https://youtu.be/_tpml9KPWtg"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F13A3FC-639D-4740-A039-8EFBF6A457CC}"/>
              </a:ext>
            </a:extLst>
          </p:cNvPr>
          <p:cNvSpPr txBox="1"/>
          <p:nvPr/>
        </p:nvSpPr>
        <p:spPr>
          <a:xfrm>
            <a:off x="2788920" y="644484"/>
            <a:ext cx="3028950" cy="461665"/>
          </a:xfrm>
          <a:prstGeom prst="rect">
            <a:avLst/>
          </a:prstGeom>
          <a:noFill/>
        </p:spPr>
        <p:txBody>
          <a:bodyPr wrap="square" rtlCol="0">
            <a:spAutoFit/>
          </a:bodyPr>
          <a:lstStyle/>
          <a:p>
            <a:r>
              <a:rPr lang="en-US" sz="2400" b="1" dirty="0" err="1">
                <a:solidFill>
                  <a:srgbClr val="0070C0"/>
                </a:solidFill>
              </a:rPr>
              <a:t>Tuần</a:t>
            </a:r>
            <a:r>
              <a:rPr lang="en-US" sz="2400" b="1" dirty="0">
                <a:solidFill>
                  <a:srgbClr val="0070C0"/>
                </a:solidFill>
              </a:rPr>
              <a:t> 5 – </a:t>
            </a:r>
            <a:r>
              <a:rPr lang="en-US" sz="2400" b="1" dirty="0" err="1">
                <a:solidFill>
                  <a:srgbClr val="0070C0"/>
                </a:solidFill>
              </a:rPr>
              <a:t>Chủ</a:t>
            </a:r>
            <a:r>
              <a:rPr lang="en-US" sz="2400" b="1" dirty="0">
                <a:solidFill>
                  <a:srgbClr val="0070C0"/>
                </a:solidFill>
              </a:rPr>
              <a:t> </a:t>
            </a:r>
            <a:r>
              <a:rPr lang="en-US" sz="2400" b="1" dirty="0" err="1">
                <a:solidFill>
                  <a:srgbClr val="0070C0"/>
                </a:solidFill>
              </a:rPr>
              <a:t>đề</a:t>
            </a:r>
            <a:r>
              <a:rPr lang="en-US" sz="2400" b="1" dirty="0">
                <a:solidFill>
                  <a:srgbClr val="0070C0"/>
                </a:solidFill>
              </a:rPr>
              <a:t> 2 :  </a:t>
            </a:r>
          </a:p>
        </p:txBody>
      </p:sp>
      <p:sp>
        <p:nvSpPr>
          <p:cNvPr id="3" name="TextBox 2">
            <a:extLst>
              <a:ext uri="{FF2B5EF4-FFF2-40B4-BE49-F238E27FC236}">
                <a16:creationId xmlns:a16="http://schemas.microsoft.com/office/drawing/2014/main" id="{D97F5A13-9EA1-471D-981B-D67A2667CA84}"/>
              </a:ext>
            </a:extLst>
          </p:cNvPr>
          <p:cNvSpPr txBox="1"/>
          <p:nvPr/>
        </p:nvSpPr>
        <p:spPr>
          <a:xfrm>
            <a:off x="6156960" y="582930"/>
            <a:ext cx="3246120" cy="584775"/>
          </a:xfrm>
          <a:prstGeom prst="rect">
            <a:avLst/>
          </a:prstGeom>
          <a:noFill/>
        </p:spPr>
        <p:txBody>
          <a:bodyPr wrap="square" rtlCol="0">
            <a:spAutoFit/>
          </a:bodyPr>
          <a:lstStyle/>
          <a:p>
            <a:r>
              <a:rPr lang="en-US" sz="3200" b="1" dirty="0">
                <a:solidFill>
                  <a:srgbClr val="FF0000"/>
                </a:solidFill>
              </a:rPr>
              <a:t>BÀI CA HÒA BÌNH</a:t>
            </a:r>
          </a:p>
        </p:txBody>
      </p:sp>
      <p:pic>
        <p:nvPicPr>
          <p:cNvPr id="5" name="Picture 4">
            <a:extLst>
              <a:ext uri="{FF2B5EF4-FFF2-40B4-BE49-F238E27FC236}">
                <a16:creationId xmlns:a16="http://schemas.microsoft.com/office/drawing/2014/main" id="{F074934A-CAC6-4AF1-AE25-B215CFC36C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60370" y="1447800"/>
            <a:ext cx="621030" cy="621030"/>
          </a:xfrm>
          <a:prstGeom prst="rect">
            <a:avLst/>
          </a:prstGeom>
        </p:spPr>
      </p:pic>
      <p:sp>
        <p:nvSpPr>
          <p:cNvPr id="6" name="TextBox 5">
            <a:extLst>
              <a:ext uri="{FF2B5EF4-FFF2-40B4-BE49-F238E27FC236}">
                <a16:creationId xmlns:a16="http://schemas.microsoft.com/office/drawing/2014/main" id="{8ADFE0D7-A526-4964-97D1-B58397F40026}"/>
              </a:ext>
            </a:extLst>
          </p:cNvPr>
          <p:cNvSpPr txBox="1"/>
          <p:nvPr/>
        </p:nvSpPr>
        <p:spPr>
          <a:xfrm>
            <a:off x="3573780" y="1527482"/>
            <a:ext cx="834390" cy="461665"/>
          </a:xfrm>
          <a:prstGeom prst="rect">
            <a:avLst/>
          </a:prstGeom>
          <a:noFill/>
        </p:spPr>
        <p:txBody>
          <a:bodyPr wrap="square" rtlCol="0">
            <a:spAutoFit/>
          </a:bodyPr>
          <a:lstStyle/>
          <a:p>
            <a:r>
              <a:rPr lang="en-US" sz="2400" b="1" dirty="0">
                <a:solidFill>
                  <a:srgbClr val="0070C0"/>
                </a:solidFill>
              </a:rPr>
              <a:t>HÁT</a:t>
            </a:r>
          </a:p>
        </p:txBody>
      </p:sp>
      <p:sp>
        <p:nvSpPr>
          <p:cNvPr id="7" name="Rectangle 6">
            <a:extLst>
              <a:ext uri="{FF2B5EF4-FFF2-40B4-BE49-F238E27FC236}">
                <a16:creationId xmlns:a16="http://schemas.microsoft.com/office/drawing/2014/main" id="{269DD891-8639-4476-841E-D5F68ABB01F0}"/>
              </a:ext>
            </a:extLst>
          </p:cNvPr>
          <p:cNvSpPr/>
          <p:nvPr/>
        </p:nvSpPr>
        <p:spPr>
          <a:xfrm>
            <a:off x="2960370" y="2818745"/>
            <a:ext cx="8657883" cy="923330"/>
          </a:xfrm>
          <a:prstGeom prst="rect">
            <a:avLst/>
          </a:prstGeom>
          <a:noFill/>
        </p:spPr>
        <p:txBody>
          <a:bodyPr wrap="none" lIns="91440" tIns="45720" rIns="91440" bIns="45720">
            <a:spAutoFit/>
          </a:bodyPr>
          <a:lstStyle/>
          <a:p>
            <a:pPr algn="ctr"/>
            <a:r>
              <a:rPr lang="en-US" sz="5400" b="1" cap="none" spc="0" dirty="0">
                <a:ln w="6600">
                  <a:solidFill>
                    <a:schemeClr val="accent2"/>
                  </a:solidFill>
                  <a:prstDash val="solid"/>
                </a:ln>
                <a:solidFill>
                  <a:srgbClr val="FFFFFF"/>
                </a:solidFill>
                <a:effectLst>
                  <a:outerShdw dist="38100" dir="2700000" algn="tl" rotWithShape="0">
                    <a:schemeClr val="accent2"/>
                  </a:outerShdw>
                </a:effectLst>
              </a:rPr>
              <a:t>TIẾNG CHUÔNG VÀ NGỌN CỜ</a:t>
            </a:r>
          </a:p>
        </p:txBody>
      </p:sp>
      <p:sp>
        <p:nvSpPr>
          <p:cNvPr id="8" name="TextBox 7">
            <a:extLst>
              <a:ext uri="{FF2B5EF4-FFF2-40B4-BE49-F238E27FC236}">
                <a16:creationId xmlns:a16="http://schemas.microsoft.com/office/drawing/2014/main" id="{479D5F41-3014-4C62-952D-8510CED8193C}"/>
              </a:ext>
            </a:extLst>
          </p:cNvPr>
          <p:cNvSpPr txBox="1"/>
          <p:nvPr/>
        </p:nvSpPr>
        <p:spPr>
          <a:xfrm>
            <a:off x="7037070" y="4491990"/>
            <a:ext cx="4366260" cy="584775"/>
          </a:xfrm>
          <a:prstGeom prst="rect">
            <a:avLst/>
          </a:prstGeom>
          <a:noFill/>
        </p:spPr>
        <p:txBody>
          <a:bodyPr wrap="square" rtlCol="0">
            <a:spAutoFit/>
          </a:bodyPr>
          <a:lstStyle/>
          <a:p>
            <a:r>
              <a:rPr lang="en-US" sz="3200" i="1" dirty="0" err="1">
                <a:solidFill>
                  <a:srgbClr val="0070C0"/>
                </a:solidFill>
              </a:rPr>
              <a:t>Nhạc</a:t>
            </a:r>
            <a:r>
              <a:rPr lang="en-US" sz="3200" i="1" dirty="0">
                <a:solidFill>
                  <a:srgbClr val="0070C0"/>
                </a:solidFill>
              </a:rPr>
              <a:t> </a:t>
            </a:r>
            <a:r>
              <a:rPr lang="en-US" sz="3200" i="1" dirty="0" err="1">
                <a:solidFill>
                  <a:srgbClr val="0070C0"/>
                </a:solidFill>
              </a:rPr>
              <a:t>và</a:t>
            </a:r>
            <a:r>
              <a:rPr lang="en-US" sz="3200" i="1" dirty="0">
                <a:solidFill>
                  <a:srgbClr val="0070C0"/>
                </a:solidFill>
              </a:rPr>
              <a:t> </a:t>
            </a:r>
            <a:r>
              <a:rPr lang="en-US" sz="3200" i="1" dirty="0" err="1">
                <a:solidFill>
                  <a:srgbClr val="0070C0"/>
                </a:solidFill>
              </a:rPr>
              <a:t>lời</a:t>
            </a:r>
            <a:r>
              <a:rPr lang="en-US" sz="3200" i="1" dirty="0">
                <a:solidFill>
                  <a:srgbClr val="0070C0"/>
                </a:solidFill>
              </a:rPr>
              <a:t> </a:t>
            </a:r>
            <a:r>
              <a:rPr lang="en-US" sz="3200" i="1" dirty="0" err="1">
                <a:solidFill>
                  <a:srgbClr val="0070C0"/>
                </a:solidFill>
              </a:rPr>
              <a:t>Phạm</a:t>
            </a:r>
            <a:r>
              <a:rPr lang="en-US" sz="3200" i="1" dirty="0">
                <a:solidFill>
                  <a:srgbClr val="0070C0"/>
                </a:solidFill>
              </a:rPr>
              <a:t> </a:t>
            </a:r>
            <a:r>
              <a:rPr lang="en-US" sz="3200" i="1" dirty="0" err="1">
                <a:solidFill>
                  <a:srgbClr val="0070C0"/>
                </a:solidFill>
              </a:rPr>
              <a:t>Tuyên</a:t>
            </a:r>
            <a:endParaRPr lang="en-US" sz="3200" i="1" dirty="0">
              <a:solidFill>
                <a:srgbClr val="0070C0"/>
              </a:solidFill>
            </a:endParaRPr>
          </a:p>
        </p:txBody>
      </p:sp>
    </p:spTree>
    <p:extLst>
      <p:ext uri="{BB962C8B-B14F-4D97-AF65-F5344CB8AC3E}">
        <p14:creationId xmlns:p14="http://schemas.microsoft.com/office/powerpoint/2010/main" val="1976024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E566AB-EA67-45E1-BF34-D817E55DD2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9324" y="365759"/>
            <a:ext cx="5288635" cy="3305397"/>
          </a:xfrm>
          <a:prstGeom prst="rect">
            <a:avLst/>
          </a:prstGeom>
        </p:spPr>
      </p:pic>
      <p:pic>
        <p:nvPicPr>
          <p:cNvPr id="7" name="Picture 6">
            <a:extLst>
              <a:ext uri="{FF2B5EF4-FFF2-40B4-BE49-F238E27FC236}">
                <a16:creationId xmlns:a16="http://schemas.microsoft.com/office/drawing/2014/main" id="{F7C62594-BE9B-43BA-A670-F9D2E87FEB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4041" y="256289"/>
            <a:ext cx="6154273" cy="6420958"/>
          </a:xfrm>
          <a:prstGeom prst="rect">
            <a:avLst/>
          </a:prstGeom>
        </p:spPr>
      </p:pic>
      <p:sp>
        <p:nvSpPr>
          <p:cNvPr id="2" name="TextBox 1">
            <a:extLst>
              <a:ext uri="{FF2B5EF4-FFF2-40B4-BE49-F238E27FC236}">
                <a16:creationId xmlns:a16="http://schemas.microsoft.com/office/drawing/2014/main" id="{6BCF8121-56EA-4D68-9CB8-0A0D4DCFF850}"/>
              </a:ext>
            </a:extLst>
          </p:cNvPr>
          <p:cNvSpPr txBox="1"/>
          <p:nvPr/>
        </p:nvSpPr>
        <p:spPr>
          <a:xfrm>
            <a:off x="6639324" y="4389120"/>
            <a:ext cx="5543550" cy="1477328"/>
          </a:xfrm>
          <a:prstGeom prst="rect">
            <a:avLst/>
          </a:prstGeom>
          <a:noFill/>
        </p:spPr>
        <p:txBody>
          <a:bodyPr wrap="square" rtlCol="0">
            <a:spAutoFit/>
          </a:bodyPr>
          <a:lstStyle/>
          <a:p>
            <a:r>
              <a:rPr lang="en-US" b="1" dirty="0" err="1">
                <a:solidFill>
                  <a:srgbClr val="7030A0"/>
                </a:solidFill>
              </a:rPr>
              <a:t>Bài</a:t>
            </a:r>
            <a:r>
              <a:rPr lang="en-US" b="1" dirty="0">
                <a:solidFill>
                  <a:srgbClr val="7030A0"/>
                </a:solidFill>
              </a:rPr>
              <a:t> </a:t>
            </a:r>
            <a:r>
              <a:rPr lang="en-US" b="1" dirty="0" err="1">
                <a:solidFill>
                  <a:srgbClr val="7030A0"/>
                </a:solidFill>
              </a:rPr>
              <a:t>hát</a:t>
            </a:r>
            <a:r>
              <a:rPr lang="en-US" b="1" dirty="0">
                <a:solidFill>
                  <a:srgbClr val="7030A0"/>
                </a:solidFill>
              </a:rPr>
              <a:t> </a:t>
            </a:r>
            <a:r>
              <a:rPr lang="en-US" b="1" dirty="0" err="1">
                <a:solidFill>
                  <a:srgbClr val="7030A0"/>
                </a:solidFill>
              </a:rPr>
              <a:t>có</a:t>
            </a:r>
            <a:r>
              <a:rPr lang="en-US" b="1" dirty="0">
                <a:solidFill>
                  <a:srgbClr val="7030A0"/>
                </a:solidFill>
              </a:rPr>
              <a:t> 2 </a:t>
            </a:r>
            <a:r>
              <a:rPr lang="en-US" b="1" dirty="0" err="1">
                <a:solidFill>
                  <a:srgbClr val="7030A0"/>
                </a:solidFill>
              </a:rPr>
              <a:t>lời</a:t>
            </a:r>
            <a:r>
              <a:rPr lang="en-US" b="1" dirty="0">
                <a:solidFill>
                  <a:srgbClr val="7030A0"/>
                </a:solidFill>
              </a:rPr>
              <a:t> </a:t>
            </a:r>
            <a:r>
              <a:rPr lang="en-US" b="1" dirty="0" err="1">
                <a:solidFill>
                  <a:srgbClr val="7030A0"/>
                </a:solidFill>
              </a:rPr>
              <a:t>hát</a:t>
            </a:r>
            <a:r>
              <a:rPr lang="en-US" b="1" dirty="0">
                <a:solidFill>
                  <a:srgbClr val="7030A0"/>
                </a:solidFill>
              </a:rPr>
              <a:t>, </a:t>
            </a:r>
            <a:r>
              <a:rPr lang="en-US" b="1" dirty="0" err="1">
                <a:solidFill>
                  <a:srgbClr val="7030A0"/>
                </a:solidFill>
              </a:rPr>
              <a:t>mỗi</a:t>
            </a:r>
            <a:r>
              <a:rPr lang="en-US" b="1" dirty="0">
                <a:solidFill>
                  <a:srgbClr val="7030A0"/>
                </a:solidFill>
              </a:rPr>
              <a:t> </a:t>
            </a:r>
            <a:r>
              <a:rPr lang="en-US" b="1" dirty="0" err="1">
                <a:solidFill>
                  <a:srgbClr val="7030A0"/>
                </a:solidFill>
              </a:rPr>
              <a:t>lời</a:t>
            </a:r>
            <a:r>
              <a:rPr lang="en-US" b="1" dirty="0">
                <a:solidFill>
                  <a:srgbClr val="7030A0"/>
                </a:solidFill>
              </a:rPr>
              <a:t> </a:t>
            </a:r>
            <a:r>
              <a:rPr lang="en-US" b="1" dirty="0" err="1">
                <a:solidFill>
                  <a:srgbClr val="7030A0"/>
                </a:solidFill>
              </a:rPr>
              <a:t>hát</a:t>
            </a:r>
            <a:r>
              <a:rPr lang="en-US" b="1" dirty="0">
                <a:solidFill>
                  <a:srgbClr val="7030A0"/>
                </a:solidFill>
              </a:rPr>
              <a:t> </a:t>
            </a:r>
            <a:r>
              <a:rPr lang="en-US" b="1" dirty="0" err="1">
                <a:solidFill>
                  <a:srgbClr val="7030A0"/>
                </a:solidFill>
              </a:rPr>
              <a:t>gồm</a:t>
            </a:r>
            <a:r>
              <a:rPr lang="en-US" b="1" dirty="0">
                <a:solidFill>
                  <a:srgbClr val="7030A0"/>
                </a:solidFill>
              </a:rPr>
              <a:t> 2 </a:t>
            </a:r>
            <a:r>
              <a:rPr lang="en-US" b="1" dirty="0" err="1">
                <a:solidFill>
                  <a:srgbClr val="7030A0"/>
                </a:solidFill>
              </a:rPr>
              <a:t>đoạn</a:t>
            </a:r>
            <a:r>
              <a:rPr lang="en-US" b="1" dirty="0">
                <a:solidFill>
                  <a:srgbClr val="7030A0"/>
                </a:solidFill>
              </a:rPr>
              <a:t> :  </a:t>
            </a:r>
          </a:p>
          <a:p>
            <a:r>
              <a:rPr lang="en-US" b="1" dirty="0" err="1">
                <a:solidFill>
                  <a:srgbClr val="7030A0"/>
                </a:solidFill>
              </a:rPr>
              <a:t>Lời</a:t>
            </a:r>
            <a:r>
              <a:rPr lang="en-US" b="1" dirty="0">
                <a:solidFill>
                  <a:srgbClr val="7030A0"/>
                </a:solidFill>
              </a:rPr>
              <a:t> 1 : </a:t>
            </a:r>
            <a:r>
              <a:rPr lang="en-US" b="1" dirty="0" err="1">
                <a:solidFill>
                  <a:srgbClr val="7030A0"/>
                </a:solidFill>
              </a:rPr>
              <a:t>Đoạn</a:t>
            </a:r>
            <a:r>
              <a:rPr lang="en-US" b="1" dirty="0">
                <a:solidFill>
                  <a:srgbClr val="7030A0"/>
                </a:solidFill>
              </a:rPr>
              <a:t> A :  </a:t>
            </a:r>
            <a:r>
              <a:rPr lang="en-US" b="1" dirty="0" err="1">
                <a:solidFill>
                  <a:srgbClr val="7030A0"/>
                </a:solidFill>
              </a:rPr>
              <a:t>Trái</a:t>
            </a:r>
            <a:r>
              <a:rPr lang="en-US" b="1" dirty="0">
                <a:solidFill>
                  <a:srgbClr val="7030A0"/>
                </a:solidFill>
              </a:rPr>
              <a:t> </a:t>
            </a:r>
            <a:r>
              <a:rPr lang="en-US" b="1" dirty="0" err="1">
                <a:solidFill>
                  <a:srgbClr val="7030A0"/>
                </a:solidFill>
              </a:rPr>
              <a:t>đất</a:t>
            </a:r>
            <a:r>
              <a:rPr lang="en-US" b="1" dirty="0">
                <a:solidFill>
                  <a:srgbClr val="7030A0"/>
                </a:solidFill>
              </a:rPr>
              <a:t> </a:t>
            </a:r>
            <a:r>
              <a:rPr lang="en-US" b="1" dirty="0" err="1">
                <a:solidFill>
                  <a:srgbClr val="7030A0"/>
                </a:solidFill>
              </a:rPr>
              <a:t>thân</a:t>
            </a:r>
            <a:r>
              <a:rPr lang="en-US" b="1" dirty="0">
                <a:solidFill>
                  <a:srgbClr val="7030A0"/>
                </a:solidFill>
              </a:rPr>
              <a:t> </a:t>
            </a:r>
            <a:r>
              <a:rPr lang="en-US" b="1" dirty="0" err="1">
                <a:solidFill>
                  <a:srgbClr val="7030A0"/>
                </a:solidFill>
              </a:rPr>
              <a:t>yêu</a:t>
            </a:r>
            <a:r>
              <a:rPr lang="en-US" b="1" dirty="0">
                <a:solidFill>
                  <a:srgbClr val="7030A0"/>
                </a:solidFill>
              </a:rPr>
              <a:t>….</a:t>
            </a:r>
            <a:r>
              <a:rPr lang="en-US" b="1" dirty="0" err="1">
                <a:solidFill>
                  <a:srgbClr val="7030A0"/>
                </a:solidFill>
              </a:rPr>
              <a:t>gia</a:t>
            </a:r>
            <a:r>
              <a:rPr lang="en-US" b="1" dirty="0">
                <a:solidFill>
                  <a:srgbClr val="7030A0"/>
                </a:solidFill>
              </a:rPr>
              <a:t> </a:t>
            </a:r>
            <a:r>
              <a:rPr lang="en-US" b="1" dirty="0" err="1">
                <a:solidFill>
                  <a:srgbClr val="7030A0"/>
                </a:solidFill>
              </a:rPr>
              <a:t>đình</a:t>
            </a:r>
            <a:r>
              <a:rPr lang="en-US" b="1" dirty="0">
                <a:solidFill>
                  <a:srgbClr val="7030A0"/>
                </a:solidFill>
              </a:rPr>
              <a:t> </a:t>
            </a:r>
            <a:r>
              <a:rPr lang="en-US" b="1" dirty="0" err="1">
                <a:solidFill>
                  <a:srgbClr val="7030A0"/>
                </a:solidFill>
              </a:rPr>
              <a:t>của</a:t>
            </a:r>
            <a:r>
              <a:rPr lang="en-US" b="1" dirty="0">
                <a:solidFill>
                  <a:srgbClr val="7030A0"/>
                </a:solidFill>
              </a:rPr>
              <a:t> ta.</a:t>
            </a:r>
          </a:p>
          <a:p>
            <a:r>
              <a:rPr lang="en-US" b="1" dirty="0">
                <a:solidFill>
                  <a:srgbClr val="7030A0"/>
                </a:solidFill>
              </a:rPr>
              <a:t>            </a:t>
            </a:r>
            <a:r>
              <a:rPr lang="en-US" b="1" dirty="0" err="1">
                <a:solidFill>
                  <a:srgbClr val="7030A0"/>
                </a:solidFill>
              </a:rPr>
              <a:t>Đoạn</a:t>
            </a:r>
            <a:r>
              <a:rPr lang="en-US" b="1" dirty="0">
                <a:solidFill>
                  <a:srgbClr val="7030A0"/>
                </a:solidFill>
              </a:rPr>
              <a:t> B : </a:t>
            </a:r>
            <a:r>
              <a:rPr lang="en-US" b="1" dirty="0" err="1">
                <a:solidFill>
                  <a:srgbClr val="7030A0"/>
                </a:solidFill>
              </a:rPr>
              <a:t>Boong</a:t>
            </a:r>
            <a:r>
              <a:rPr lang="en-US" b="1" dirty="0">
                <a:solidFill>
                  <a:srgbClr val="7030A0"/>
                </a:solidFill>
              </a:rPr>
              <a:t> </a:t>
            </a:r>
            <a:r>
              <a:rPr lang="en-US" b="1" dirty="0" err="1">
                <a:solidFill>
                  <a:srgbClr val="7030A0"/>
                </a:solidFill>
              </a:rPr>
              <a:t>bính</a:t>
            </a:r>
            <a:r>
              <a:rPr lang="en-US" b="1" dirty="0">
                <a:solidFill>
                  <a:srgbClr val="7030A0"/>
                </a:solidFill>
              </a:rPr>
              <a:t> </a:t>
            </a:r>
            <a:r>
              <a:rPr lang="en-US" b="1" dirty="0" err="1">
                <a:solidFill>
                  <a:srgbClr val="7030A0"/>
                </a:solidFill>
              </a:rPr>
              <a:t>boong</a:t>
            </a:r>
            <a:r>
              <a:rPr lang="en-US" b="1" dirty="0">
                <a:solidFill>
                  <a:srgbClr val="7030A0"/>
                </a:solidFill>
              </a:rPr>
              <a:t>….. </a:t>
            </a:r>
            <a:r>
              <a:rPr lang="en-US" b="1" dirty="0" err="1">
                <a:solidFill>
                  <a:srgbClr val="7030A0"/>
                </a:solidFill>
              </a:rPr>
              <a:t>Lá</a:t>
            </a:r>
            <a:r>
              <a:rPr lang="en-US" b="1" dirty="0">
                <a:solidFill>
                  <a:srgbClr val="7030A0"/>
                </a:solidFill>
              </a:rPr>
              <a:t> </a:t>
            </a:r>
            <a:r>
              <a:rPr lang="en-US" b="1" dirty="0" err="1">
                <a:solidFill>
                  <a:srgbClr val="7030A0"/>
                </a:solidFill>
              </a:rPr>
              <a:t>cờ</a:t>
            </a:r>
            <a:r>
              <a:rPr lang="en-US" b="1" dirty="0">
                <a:solidFill>
                  <a:srgbClr val="7030A0"/>
                </a:solidFill>
              </a:rPr>
              <a:t> </a:t>
            </a:r>
            <a:r>
              <a:rPr lang="en-US" b="1" dirty="0" err="1">
                <a:solidFill>
                  <a:srgbClr val="7030A0"/>
                </a:solidFill>
              </a:rPr>
              <a:t>hòa</a:t>
            </a:r>
            <a:r>
              <a:rPr lang="en-US" b="1" dirty="0">
                <a:solidFill>
                  <a:srgbClr val="7030A0"/>
                </a:solidFill>
              </a:rPr>
              <a:t> </a:t>
            </a:r>
            <a:r>
              <a:rPr lang="en-US" b="1" dirty="0" err="1">
                <a:solidFill>
                  <a:srgbClr val="7030A0"/>
                </a:solidFill>
              </a:rPr>
              <a:t>bình</a:t>
            </a:r>
            <a:endParaRPr lang="en-US" b="1" dirty="0">
              <a:solidFill>
                <a:srgbClr val="7030A0"/>
              </a:solidFill>
            </a:endParaRPr>
          </a:p>
          <a:p>
            <a:r>
              <a:rPr lang="en-US" b="1" dirty="0" err="1">
                <a:solidFill>
                  <a:srgbClr val="7030A0"/>
                </a:solidFill>
              </a:rPr>
              <a:t>Lời</a:t>
            </a:r>
            <a:r>
              <a:rPr lang="en-US" b="1" dirty="0">
                <a:solidFill>
                  <a:srgbClr val="7030A0"/>
                </a:solidFill>
              </a:rPr>
              <a:t> 2 : </a:t>
            </a:r>
            <a:r>
              <a:rPr lang="en-US" b="1" dirty="0" err="1">
                <a:solidFill>
                  <a:srgbClr val="7030A0"/>
                </a:solidFill>
              </a:rPr>
              <a:t>Đoạn</a:t>
            </a:r>
            <a:r>
              <a:rPr lang="en-US" b="1" dirty="0">
                <a:solidFill>
                  <a:srgbClr val="7030A0"/>
                </a:solidFill>
              </a:rPr>
              <a:t> A : </a:t>
            </a:r>
            <a:r>
              <a:rPr lang="en-US" b="1" dirty="0" err="1">
                <a:solidFill>
                  <a:srgbClr val="7030A0"/>
                </a:solidFill>
              </a:rPr>
              <a:t>Thế</a:t>
            </a:r>
            <a:r>
              <a:rPr lang="en-US" b="1" dirty="0">
                <a:solidFill>
                  <a:srgbClr val="7030A0"/>
                </a:solidFill>
              </a:rPr>
              <a:t> </a:t>
            </a:r>
            <a:r>
              <a:rPr lang="en-US" b="1" dirty="0" err="1">
                <a:solidFill>
                  <a:srgbClr val="7030A0"/>
                </a:solidFill>
              </a:rPr>
              <a:t>giới</a:t>
            </a:r>
            <a:r>
              <a:rPr lang="en-US" b="1" dirty="0">
                <a:solidFill>
                  <a:srgbClr val="7030A0"/>
                </a:solidFill>
              </a:rPr>
              <a:t> </a:t>
            </a:r>
            <a:r>
              <a:rPr lang="en-US" b="1" dirty="0" err="1">
                <a:solidFill>
                  <a:srgbClr val="7030A0"/>
                </a:solidFill>
              </a:rPr>
              <a:t>quanh</a:t>
            </a:r>
            <a:r>
              <a:rPr lang="en-US" b="1" dirty="0">
                <a:solidFill>
                  <a:srgbClr val="7030A0"/>
                </a:solidFill>
              </a:rPr>
              <a:t> </a:t>
            </a:r>
            <a:r>
              <a:rPr lang="en-US" b="1" dirty="0" err="1">
                <a:solidFill>
                  <a:srgbClr val="7030A0"/>
                </a:solidFill>
              </a:rPr>
              <a:t>em</a:t>
            </a:r>
            <a:r>
              <a:rPr lang="en-US" b="1" dirty="0">
                <a:solidFill>
                  <a:srgbClr val="7030A0"/>
                </a:solidFill>
              </a:rPr>
              <a:t>….. </a:t>
            </a:r>
            <a:r>
              <a:rPr lang="en-US" b="1" dirty="0" err="1">
                <a:solidFill>
                  <a:srgbClr val="7030A0"/>
                </a:solidFill>
              </a:rPr>
              <a:t>Có</a:t>
            </a:r>
            <a:r>
              <a:rPr lang="en-US" b="1" dirty="0">
                <a:solidFill>
                  <a:srgbClr val="7030A0"/>
                </a:solidFill>
              </a:rPr>
              <a:t> </a:t>
            </a:r>
            <a:r>
              <a:rPr lang="en-US" b="1" dirty="0" err="1">
                <a:solidFill>
                  <a:srgbClr val="7030A0"/>
                </a:solidFill>
              </a:rPr>
              <a:t>chung</a:t>
            </a:r>
            <a:r>
              <a:rPr lang="en-US" b="1" dirty="0">
                <a:solidFill>
                  <a:srgbClr val="7030A0"/>
                </a:solidFill>
              </a:rPr>
              <a:t> </a:t>
            </a:r>
            <a:r>
              <a:rPr lang="en-US" b="1" dirty="0" err="1">
                <a:solidFill>
                  <a:srgbClr val="7030A0"/>
                </a:solidFill>
              </a:rPr>
              <a:t>niềm</a:t>
            </a:r>
            <a:r>
              <a:rPr lang="en-US" b="1" dirty="0">
                <a:solidFill>
                  <a:srgbClr val="7030A0"/>
                </a:solidFill>
              </a:rPr>
              <a:t> tin</a:t>
            </a:r>
          </a:p>
          <a:p>
            <a:r>
              <a:rPr lang="en-US" b="1" dirty="0">
                <a:solidFill>
                  <a:srgbClr val="7030A0"/>
                </a:solidFill>
              </a:rPr>
              <a:t>            </a:t>
            </a:r>
            <a:r>
              <a:rPr lang="en-US" b="1" dirty="0" err="1">
                <a:solidFill>
                  <a:srgbClr val="7030A0"/>
                </a:solidFill>
              </a:rPr>
              <a:t>Đoạn</a:t>
            </a:r>
            <a:r>
              <a:rPr lang="en-US" b="1" dirty="0">
                <a:solidFill>
                  <a:srgbClr val="7030A0"/>
                </a:solidFill>
              </a:rPr>
              <a:t> B : </a:t>
            </a:r>
            <a:r>
              <a:rPr lang="en-US" b="1" dirty="0" err="1">
                <a:solidFill>
                  <a:srgbClr val="7030A0"/>
                </a:solidFill>
              </a:rPr>
              <a:t>Boong</a:t>
            </a:r>
            <a:r>
              <a:rPr lang="en-US" b="1" dirty="0">
                <a:solidFill>
                  <a:srgbClr val="7030A0"/>
                </a:solidFill>
              </a:rPr>
              <a:t> </a:t>
            </a:r>
            <a:r>
              <a:rPr lang="en-US" b="1" dirty="0" err="1">
                <a:solidFill>
                  <a:srgbClr val="7030A0"/>
                </a:solidFill>
              </a:rPr>
              <a:t>bính</a:t>
            </a:r>
            <a:r>
              <a:rPr lang="en-US" b="1" dirty="0">
                <a:solidFill>
                  <a:srgbClr val="7030A0"/>
                </a:solidFill>
              </a:rPr>
              <a:t> </a:t>
            </a:r>
            <a:r>
              <a:rPr lang="en-US" b="1" dirty="0" err="1">
                <a:solidFill>
                  <a:srgbClr val="7030A0"/>
                </a:solidFill>
              </a:rPr>
              <a:t>boong</a:t>
            </a:r>
            <a:r>
              <a:rPr lang="en-US" b="1" dirty="0">
                <a:solidFill>
                  <a:srgbClr val="7030A0"/>
                </a:solidFill>
              </a:rPr>
              <a:t>….. </a:t>
            </a:r>
            <a:r>
              <a:rPr lang="en-US" b="1" dirty="0" err="1">
                <a:solidFill>
                  <a:srgbClr val="7030A0"/>
                </a:solidFill>
              </a:rPr>
              <a:t>Lá</a:t>
            </a:r>
            <a:r>
              <a:rPr lang="en-US" b="1" dirty="0">
                <a:solidFill>
                  <a:srgbClr val="7030A0"/>
                </a:solidFill>
              </a:rPr>
              <a:t> </a:t>
            </a:r>
            <a:r>
              <a:rPr lang="en-US" b="1" dirty="0" err="1">
                <a:solidFill>
                  <a:srgbClr val="7030A0"/>
                </a:solidFill>
              </a:rPr>
              <a:t>cờ</a:t>
            </a:r>
            <a:r>
              <a:rPr lang="en-US" b="1" dirty="0">
                <a:solidFill>
                  <a:srgbClr val="7030A0"/>
                </a:solidFill>
              </a:rPr>
              <a:t> </a:t>
            </a:r>
            <a:r>
              <a:rPr lang="en-US" b="1" dirty="0" err="1">
                <a:solidFill>
                  <a:srgbClr val="7030A0"/>
                </a:solidFill>
              </a:rPr>
              <a:t>của</a:t>
            </a:r>
            <a:r>
              <a:rPr lang="en-US" b="1" dirty="0">
                <a:solidFill>
                  <a:srgbClr val="7030A0"/>
                </a:solidFill>
              </a:rPr>
              <a:t> ta.</a:t>
            </a:r>
          </a:p>
        </p:txBody>
      </p:sp>
    </p:spTree>
    <p:extLst>
      <p:ext uri="{BB962C8B-B14F-4D97-AF65-F5344CB8AC3E}">
        <p14:creationId xmlns:p14="http://schemas.microsoft.com/office/powerpoint/2010/main" val="1399401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D066D04-D9BC-4D5D-B009-2D5259D239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88358"/>
          </a:xfrm>
          <a:prstGeom prst="rect">
            <a:avLst/>
          </a:prstGeom>
        </p:spPr>
      </p:pic>
      <p:sp>
        <p:nvSpPr>
          <p:cNvPr id="4" name="TextBox 3">
            <a:extLst>
              <a:ext uri="{FF2B5EF4-FFF2-40B4-BE49-F238E27FC236}">
                <a16:creationId xmlns:a16="http://schemas.microsoft.com/office/drawing/2014/main" id="{394FAD4F-DA0D-49E8-9EA8-9BE01861807B}"/>
              </a:ext>
            </a:extLst>
          </p:cNvPr>
          <p:cNvSpPr txBox="1"/>
          <p:nvPr/>
        </p:nvSpPr>
        <p:spPr>
          <a:xfrm>
            <a:off x="1394460" y="4743450"/>
            <a:ext cx="3966210" cy="461665"/>
          </a:xfrm>
          <a:prstGeom prst="rect">
            <a:avLst/>
          </a:prstGeom>
          <a:noFill/>
        </p:spPr>
        <p:txBody>
          <a:bodyPr wrap="square" rtlCol="0">
            <a:spAutoFit/>
          </a:bodyPr>
          <a:lstStyle/>
          <a:p>
            <a:r>
              <a:rPr lang="en-US" sz="2400" b="1" dirty="0">
                <a:solidFill>
                  <a:srgbClr val="FF0000"/>
                </a:solidFill>
              </a:rPr>
              <a:t>Nghe </a:t>
            </a:r>
            <a:r>
              <a:rPr lang="en-US" sz="2400" b="1" dirty="0" err="1">
                <a:solidFill>
                  <a:srgbClr val="FF0000"/>
                </a:solidFill>
              </a:rPr>
              <a:t>hát</a:t>
            </a:r>
            <a:r>
              <a:rPr lang="en-US" sz="2400" b="1" dirty="0">
                <a:solidFill>
                  <a:srgbClr val="FF0000"/>
                </a:solidFill>
              </a:rPr>
              <a:t> </a:t>
            </a:r>
            <a:r>
              <a:rPr lang="en-US" sz="2400" b="1" dirty="0" err="1">
                <a:solidFill>
                  <a:srgbClr val="FF0000"/>
                </a:solidFill>
              </a:rPr>
              <a:t>mẫu</a:t>
            </a:r>
            <a:r>
              <a:rPr lang="en-US" sz="2400" b="1" dirty="0">
                <a:solidFill>
                  <a:srgbClr val="FF0000"/>
                </a:solidFill>
              </a:rPr>
              <a:t> </a:t>
            </a:r>
            <a:r>
              <a:rPr lang="en-US" sz="2400" b="1" dirty="0" err="1">
                <a:solidFill>
                  <a:srgbClr val="FF0000"/>
                </a:solidFill>
              </a:rPr>
              <a:t>và</a:t>
            </a:r>
            <a:r>
              <a:rPr lang="en-US" sz="2400" b="1" dirty="0">
                <a:solidFill>
                  <a:srgbClr val="FF0000"/>
                </a:solidFill>
              </a:rPr>
              <a:t> </a:t>
            </a:r>
            <a:r>
              <a:rPr lang="en-US" sz="2400" b="1" dirty="0" err="1">
                <a:solidFill>
                  <a:srgbClr val="FF0000"/>
                </a:solidFill>
              </a:rPr>
              <a:t>tập</a:t>
            </a:r>
            <a:r>
              <a:rPr lang="en-US" sz="2400" b="1" dirty="0">
                <a:solidFill>
                  <a:srgbClr val="FF0000"/>
                </a:solidFill>
              </a:rPr>
              <a:t> </a:t>
            </a:r>
            <a:r>
              <a:rPr lang="en-US" sz="2400" b="1" dirty="0" err="1">
                <a:solidFill>
                  <a:srgbClr val="FF0000"/>
                </a:solidFill>
              </a:rPr>
              <a:t>bài</a:t>
            </a:r>
            <a:r>
              <a:rPr lang="en-US" sz="2400" b="1" dirty="0">
                <a:solidFill>
                  <a:srgbClr val="FF0000"/>
                </a:solidFill>
              </a:rPr>
              <a:t> </a:t>
            </a:r>
            <a:r>
              <a:rPr lang="en-US" sz="2400" b="1" dirty="0" err="1">
                <a:solidFill>
                  <a:srgbClr val="FF0000"/>
                </a:solidFill>
              </a:rPr>
              <a:t>hát</a:t>
            </a:r>
            <a:r>
              <a:rPr lang="en-US" sz="2400" b="1" dirty="0">
                <a:solidFill>
                  <a:srgbClr val="FF0000"/>
                </a:solidFill>
              </a:rPr>
              <a:t> </a:t>
            </a:r>
          </a:p>
        </p:txBody>
      </p:sp>
      <p:sp>
        <p:nvSpPr>
          <p:cNvPr id="5" name="Arrow: Right 4">
            <a:hlinkClick r:id="rId3"/>
            <a:extLst>
              <a:ext uri="{FF2B5EF4-FFF2-40B4-BE49-F238E27FC236}">
                <a16:creationId xmlns:a16="http://schemas.microsoft.com/office/drawing/2014/main" id="{B2D4EE2A-8187-48E1-9A3B-127C4052EBBA}"/>
              </a:ext>
            </a:extLst>
          </p:cNvPr>
          <p:cNvSpPr/>
          <p:nvPr/>
        </p:nvSpPr>
        <p:spPr>
          <a:xfrm>
            <a:off x="2228850" y="5737860"/>
            <a:ext cx="2434590" cy="8458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Nhấp</a:t>
            </a:r>
            <a:r>
              <a:rPr lang="en-US" dirty="0"/>
              <a:t> </a:t>
            </a:r>
            <a:r>
              <a:rPr lang="en-US" dirty="0" err="1"/>
              <a:t>chuột</a:t>
            </a:r>
            <a:r>
              <a:rPr lang="en-US" dirty="0"/>
              <a:t> </a:t>
            </a:r>
            <a:r>
              <a:rPr lang="en-US" dirty="0" err="1"/>
              <a:t>vào</a:t>
            </a:r>
            <a:r>
              <a:rPr lang="en-US" dirty="0"/>
              <a:t> </a:t>
            </a:r>
            <a:r>
              <a:rPr lang="en-US" dirty="0" err="1"/>
              <a:t>đây</a:t>
            </a:r>
            <a:endParaRPr lang="en-US" dirty="0"/>
          </a:p>
        </p:txBody>
      </p:sp>
    </p:spTree>
    <p:extLst>
      <p:ext uri="{BB962C8B-B14F-4D97-AF65-F5344CB8AC3E}">
        <p14:creationId xmlns:p14="http://schemas.microsoft.com/office/powerpoint/2010/main" val="1886137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DF54E31-880C-47C5-A3CB-4CA022E51C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6809" cy="6858000"/>
          </a:xfrm>
          <a:prstGeom prst="rect">
            <a:avLst/>
          </a:prstGeom>
        </p:spPr>
      </p:pic>
      <p:sp>
        <p:nvSpPr>
          <p:cNvPr id="6" name="Arrow: Right 5">
            <a:hlinkClick r:id="rId3"/>
            <a:extLst>
              <a:ext uri="{FF2B5EF4-FFF2-40B4-BE49-F238E27FC236}">
                <a16:creationId xmlns:a16="http://schemas.microsoft.com/office/drawing/2014/main" id="{9FA4CC12-D24F-4DEC-9420-355706D35F29}"/>
              </a:ext>
            </a:extLst>
          </p:cNvPr>
          <p:cNvSpPr/>
          <p:nvPr/>
        </p:nvSpPr>
        <p:spPr>
          <a:xfrm>
            <a:off x="2914650" y="5394960"/>
            <a:ext cx="2434590" cy="84582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rgbClr val="FF0000"/>
                </a:solidFill>
              </a:rPr>
              <a:t>Nhấp</a:t>
            </a:r>
            <a:r>
              <a:rPr lang="en-US" dirty="0">
                <a:solidFill>
                  <a:srgbClr val="FF0000"/>
                </a:solidFill>
              </a:rPr>
              <a:t> </a:t>
            </a:r>
            <a:r>
              <a:rPr lang="en-US" dirty="0" err="1">
                <a:solidFill>
                  <a:srgbClr val="FF0000"/>
                </a:solidFill>
              </a:rPr>
              <a:t>chuột</a:t>
            </a:r>
            <a:r>
              <a:rPr lang="en-US" dirty="0">
                <a:solidFill>
                  <a:srgbClr val="FF0000"/>
                </a:solidFill>
              </a:rPr>
              <a:t> </a:t>
            </a:r>
            <a:r>
              <a:rPr lang="en-US" dirty="0" err="1">
                <a:solidFill>
                  <a:srgbClr val="FF0000"/>
                </a:solidFill>
              </a:rPr>
              <a:t>vào</a:t>
            </a:r>
            <a:r>
              <a:rPr lang="en-US" dirty="0">
                <a:solidFill>
                  <a:srgbClr val="FF0000"/>
                </a:solidFill>
              </a:rPr>
              <a:t> </a:t>
            </a:r>
            <a:r>
              <a:rPr lang="en-US" dirty="0" err="1">
                <a:solidFill>
                  <a:srgbClr val="FF0000"/>
                </a:solidFill>
              </a:rPr>
              <a:t>đây</a:t>
            </a:r>
            <a:endParaRPr lang="en-US" dirty="0">
              <a:solidFill>
                <a:srgbClr val="FF0000"/>
              </a:solidFill>
            </a:endParaRPr>
          </a:p>
        </p:txBody>
      </p:sp>
      <p:sp>
        <p:nvSpPr>
          <p:cNvPr id="7" name="TextBox 6">
            <a:extLst>
              <a:ext uri="{FF2B5EF4-FFF2-40B4-BE49-F238E27FC236}">
                <a16:creationId xmlns:a16="http://schemas.microsoft.com/office/drawing/2014/main" id="{CE67372D-1033-4E8F-A5C2-DE45537903E3}"/>
              </a:ext>
            </a:extLst>
          </p:cNvPr>
          <p:cNvSpPr txBox="1"/>
          <p:nvPr/>
        </p:nvSpPr>
        <p:spPr>
          <a:xfrm>
            <a:off x="1394460" y="4743450"/>
            <a:ext cx="3966210" cy="461665"/>
          </a:xfrm>
          <a:prstGeom prst="rect">
            <a:avLst/>
          </a:prstGeom>
          <a:noFill/>
        </p:spPr>
        <p:txBody>
          <a:bodyPr wrap="square" rtlCol="0">
            <a:spAutoFit/>
          </a:bodyPr>
          <a:lstStyle/>
          <a:p>
            <a:r>
              <a:rPr lang="en-US" sz="2400" b="1" dirty="0" err="1">
                <a:solidFill>
                  <a:srgbClr val="FF0000"/>
                </a:solidFill>
              </a:rPr>
              <a:t>Tập</a:t>
            </a:r>
            <a:r>
              <a:rPr lang="en-US" sz="2400" b="1" dirty="0">
                <a:solidFill>
                  <a:srgbClr val="FF0000"/>
                </a:solidFill>
              </a:rPr>
              <a:t> </a:t>
            </a:r>
            <a:r>
              <a:rPr lang="en-US" sz="2400" b="1" dirty="0" err="1">
                <a:solidFill>
                  <a:srgbClr val="FF0000"/>
                </a:solidFill>
              </a:rPr>
              <a:t>hát</a:t>
            </a:r>
            <a:r>
              <a:rPr lang="en-US" sz="2400" b="1" dirty="0">
                <a:solidFill>
                  <a:srgbClr val="FF0000"/>
                </a:solidFill>
              </a:rPr>
              <a:t> Karaoke </a:t>
            </a:r>
            <a:r>
              <a:rPr lang="en-US" sz="2400" b="1" dirty="0" err="1">
                <a:solidFill>
                  <a:srgbClr val="FF0000"/>
                </a:solidFill>
              </a:rPr>
              <a:t>có</a:t>
            </a:r>
            <a:r>
              <a:rPr lang="en-US" sz="2400" b="1" dirty="0">
                <a:solidFill>
                  <a:srgbClr val="FF0000"/>
                </a:solidFill>
              </a:rPr>
              <a:t> </a:t>
            </a:r>
            <a:r>
              <a:rPr lang="en-US" sz="2400" b="1" dirty="0" err="1">
                <a:solidFill>
                  <a:srgbClr val="FF0000"/>
                </a:solidFill>
              </a:rPr>
              <a:t>lời</a:t>
            </a:r>
            <a:r>
              <a:rPr lang="en-US" sz="2400" b="1" dirty="0">
                <a:solidFill>
                  <a:srgbClr val="FF0000"/>
                </a:solidFill>
              </a:rPr>
              <a:t> </a:t>
            </a:r>
          </a:p>
        </p:txBody>
      </p:sp>
    </p:spTree>
    <p:extLst>
      <p:ext uri="{BB962C8B-B14F-4D97-AF65-F5344CB8AC3E}">
        <p14:creationId xmlns:p14="http://schemas.microsoft.com/office/powerpoint/2010/main" val="3286968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3A4F0CA-FFA0-4F9F-A8D7-F440E1D13C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180" y="248372"/>
            <a:ext cx="5415910" cy="6361255"/>
          </a:xfrm>
          <a:prstGeom prst="rect">
            <a:avLst/>
          </a:prstGeom>
        </p:spPr>
      </p:pic>
      <p:sp>
        <p:nvSpPr>
          <p:cNvPr id="4" name="TextBox 3">
            <a:extLst>
              <a:ext uri="{FF2B5EF4-FFF2-40B4-BE49-F238E27FC236}">
                <a16:creationId xmlns:a16="http://schemas.microsoft.com/office/drawing/2014/main" id="{D246E0F9-14C2-4248-9CA1-8659FFF29DFF}"/>
              </a:ext>
            </a:extLst>
          </p:cNvPr>
          <p:cNvSpPr txBox="1"/>
          <p:nvPr/>
        </p:nvSpPr>
        <p:spPr>
          <a:xfrm>
            <a:off x="7194905" y="0"/>
            <a:ext cx="3571546" cy="523220"/>
          </a:xfrm>
          <a:prstGeom prst="rect">
            <a:avLst/>
          </a:prstGeom>
          <a:noFill/>
        </p:spPr>
        <p:txBody>
          <a:bodyPr wrap="square" rtlCol="0">
            <a:spAutoFit/>
          </a:bodyPr>
          <a:lstStyle/>
          <a:p>
            <a:r>
              <a:rPr lang="en-US" sz="2800" b="1" dirty="0" err="1">
                <a:solidFill>
                  <a:srgbClr val="FF0000"/>
                </a:solidFill>
              </a:rPr>
              <a:t>Nhạc</a:t>
            </a:r>
            <a:r>
              <a:rPr lang="en-US" sz="2800" b="1" dirty="0">
                <a:solidFill>
                  <a:srgbClr val="FF0000"/>
                </a:solidFill>
              </a:rPr>
              <a:t> </a:t>
            </a:r>
            <a:r>
              <a:rPr lang="en-US" sz="2800" b="1" dirty="0" err="1">
                <a:solidFill>
                  <a:srgbClr val="FF0000"/>
                </a:solidFill>
              </a:rPr>
              <a:t>sĩ</a:t>
            </a:r>
            <a:r>
              <a:rPr lang="en-US" sz="2800" b="1" dirty="0">
                <a:solidFill>
                  <a:srgbClr val="FF0000"/>
                </a:solidFill>
              </a:rPr>
              <a:t> </a:t>
            </a:r>
            <a:r>
              <a:rPr lang="en-US" sz="2800" b="1" dirty="0" err="1">
                <a:solidFill>
                  <a:srgbClr val="FF0000"/>
                </a:solidFill>
              </a:rPr>
              <a:t>Phạm</a:t>
            </a:r>
            <a:r>
              <a:rPr lang="en-US" sz="2800" b="1" dirty="0">
                <a:solidFill>
                  <a:srgbClr val="FF0000"/>
                </a:solidFill>
              </a:rPr>
              <a:t> </a:t>
            </a:r>
            <a:r>
              <a:rPr lang="en-US" sz="2800" b="1" dirty="0" err="1">
                <a:solidFill>
                  <a:srgbClr val="FF0000"/>
                </a:solidFill>
              </a:rPr>
              <a:t>Tuyên</a:t>
            </a:r>
            <a:endParaRPr lang="en-US" sz="2800" b="1" dirty="0">
              <a:solidFill>
                <a:srgbClr val="FF0000"/>
              </a:solidFill>
            </a:endParaRPr>
          </a:p>
        </p:txBody>
      </p:sp>
      <p:sp>
        <p:nvSpPr>
          <p:cNvPr id="5" name="TextBox 4">
            <a:extLst>
              <a:ext uri="{FF2B5EF4-FFF2-40B4-BE49-F238E27FC236}">
                <a16:creationId xmlns:a16="http://schemas.microsoft.com/office/drawing/2014/main" id="{5B436697-7FAD-4526-8A7B-586E1E218BB5}"/>
              </a:ext>
            </a:extLst>
          </p:cNvPr>
          <p:cNvSpPr txBox="1"/>
          <p:nvPr/>
        </p:nvSpPr>
        <p:spPr>
          <a:xfrm>
            <a:off x="5769356" y="622735"/>
            <a:ext cx="6422644" cy="6109365"/>
          </a:xfrm>
          <a:prstGeom prst="rect">
            <a:avLst/>
          </a:prstGeom>
          <a:noFill/>
        </p:spPr>
        <p:txBody>
          <a:bodyPr wrap="square" rtlCol="0">
            <a:spAutoFit/>
          </a:bodyPr>
          <a:lstStyle/>
          <a:p>
            <a:pPr algn="just"/>
            <a:r>
              <a:rPr lang="en-US" sz="1700" dirty="0" err="1">
                <a:solidFill>
                  <a:srgbClr val="7030A0"/>
                </a:solidFill>
                <a:latin typeface="Arial" panose="020B0604020202020204" pitchFamily="34" charset="0"/>
                <a:cs typeface="Arial" panose="020B0604020202020204" pitchFamily="34" charset="0"/>
              </a:rPr>
              <a:t>Nhạc</a:t>
            </a:r>
            <a:r>
              <a:rPr lang="en-US" sz="1700" dirty="0">
                <a:solidFill>
                  <a:srgbClr val="7030A0"/>
                </a:solidFill>
                <a:latin typeface="Arial" panose="020B0604020202020204" pitchFamily="34" charset="0"/>
                <a:cs typeface="Arial" panose="020B0604020202020204" pitchFamily="34" charset="0"/>
              </a:rPr>
              <a:t> </a:t>
            </a:r>
            <a:r>
              <a:rPr lang="en-US" sz="1700" dirty="0" err="1">
                <a:solidFill>
                  <a:srgbClr val="7030A0"/>
                </a:solidFill>
                <a:latin typeface="Arial" panose="020B0604020202020204" pitchFamily="34" charset="0"/>
                <a:cs typeface="Arial" panose="020B0604020202020204" pitchFamily="34" charset="0"/>
              </a:rPr>
              <a:t>sĩ</a:t>
            </a:r>
            <a:r>
              <a:rPr lang="en-US" sz="1700" dirty="0">
                <a:solidFill>
                  <a:srgbClr val="7030A0"/>
                </a:solidFill>
                <a:latin typeface="Arial" panose="020B0604020202020204" pitchFamily="34" charset="0"/>
                <a:cs typeface="Arial" panose="020B0604020202020204" pitchFamily="34" charset="0"/>
              </a:rPr>
              <a:t> </a:t>
            </a:r>
            <a:r>
              <a:rPr lang="vi-VN" sz="1700" dirty="0">
                <a:solidFill>
                  <a:srgbClr val="7030A0"/>
                </a:solidFill>
                <a:latin typeface="Arial" panose="020B0604020202020204" pitchFamily="34" charset="0"/>
                <a:cs typeface="Arial" panose="020B0604020202020204" pitchFamily="34" charset="0"/>
              </a:rPr>
              <a:t>Phạm Tuyên sinh năm 1930, quê </a:t>
            </a:r>
            <a:r>
              <a:rPr lang="en-US" sz="1700" dirty="0">
                <a:solidFill>
                  <a:srgbClr val="7030A0"/>
                </a:solidFill>
                <a:latin typeface="Arial" panose="020B0604020202020204" pitchFamily="34" charset="0"/>
                <a:cs typeface="Arial" panose="020B0604020202020204" pitchFamily="34" charset="0"/>
              </a:rPr>
              <a:t>ở </a:t>
            </a:r>
            <a:r>
              <a:rPr lang="en-US" sz="1700" dirty="0" err="1">
                <a:solidFill>
                  <a:srgbClr val="7030A0"/>
                </a:solidFill>
                <a:latin typeface="Arial" panose="020B0604020202020204" pitchFamily="34" charset="0"/>
                <a:cs typeface="Arial" panose="020B0604020202020204" pitchFamily="34" charset="0"/>
              </a:rPr>
              <a:t>tỉnh</a:t>
            </a:r>
            <a:r>
              <a:rPr lang="vi-VN" sz="1700" dirty="0">
                <a:solidFill>
                  <a:srgbClr val="7030A0"/>
                </a:solidFill>
                <a:latin typeface="Arial" panose="020B0604020202020204" pitchFamily="34" charset="0"/>
                <a:cs typeface="Arial" panose="020B0604020202020204" pitchFamily="34" charset="0"/>
              </a:rPr>
              <a:t> Hải Dương</a:t>
            </a:r>
            <a:r>
              <a:rPr lang="en-US" sz="1700" dirty="0">
                <a:solidFill>
                  <a:srgbClr val="7030A0"/>
                </a:solidFill>
                <a:latin typeface="Arial" panose="020B0604020202020204" pitchFamily="34" charset="0"/>
                <a:cs typeface="Arial" panose="020B0604020202020204" pitchFamily="34" charset="0"/>
              </a:rPr>
              <a:t>.</a:t>
            </a:r>
          </a:p>
          <a:p>
            <a:pPr algn="just"/>
            <a:r>
              <a:rPr lang="en-US" sz="1700" dirty="0">
                <a:solidFill>
                  <a:srgbClr val="7030A0"/>
                </a:solidFill>
                <a:latin typeface="Arial" panose="020B0604020202020204" pitchFamily="34" charset="0"/>
                <a:cs typeface="Arial" panose="020B0604020202020204" pitchFamily="34" charset="0"/>
              </a:rPr>
              <a:t>       </a:t>
            </a:r>
            <a:r>
              <a:rPr lang="vi-VN" sz="1700" dirty="0">
                <a:solidFill>
                  <a:srgbClr val="7030A0"/>
                </a:solidFill>
                <a:latin typeface="Arial" panose="020B0604020202020204" pitchFamily="34" charset="0"/>
                <a:cs typeface="Arial" panose="020B0604020202020204" pitchFamily="34" charset="0"/>
              </a:rPr>
              <a:t>Ông có sáng tác nhiều cho lớp trẻ. Nhiều bài hát thiếu nhi đã trở thành bài truyền thống qua nhiều thế hệ như: </a:t>
            </a:r>
            <a:r>
              <a:rPr lang="vi-VN" sz="1700" i="1" dirty="0">
                <a:solidFill>
                  <a:srgbClr val="FF0000"/>
                </a:solidFill>
                <a:latin typeface="Arial" panose="020B0604020202020204" pitchFamily="34" charset="0"/>
                <a:cs typeface="Arial" panose="020B0604020202020204" pitchFamily="34" charset="0"/>
              </a:rPr>
              <a:t>Tiến lên đoàn viên</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Chiếc đèn ông sao</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Hành khúc Đội thiếu niên Tiền phong Hồ Chí Minh</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Hát dưới cờ Hà Nội</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Gặp nhau giữa trời thu Hà Nội</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Đêm pháo hoa</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Cô và mẹ</a:t>
            </a:r>
            <a:r>
              <a:rPr lang="vi-VN" sz="1700" dirty="0">
                <a:solidFill>
                  <a:srgbClr val="FF0000"/>
                </a:solidFill>
                <a:latin typeface="Arial" panose="020B0604020202020204" pitchFamily="34" charset="0"/>
                <a:cs typeface="Arial" panose="020B0604020202020204" pitchFamily="34" charset="0"/>
              </a:rPr>
              <a:t>,... </a:t>
            </a:r>
            <a:endParaRPr lang="en-US" sz="1700" dirty="0">
              <a:solidFill>
                <a:srgbClr val="FF0000"/>
              </a:solidFill>
              <a:latin typeface="Arial" panose="020B0604020202020204" pitchFamily="34" charset="0"/>
              <a:cs typeface="Arial" panose="020B0604020202020204" pitchFamily="34" charset="0"/>
            </a:endParaRPr>
          </a:p>
          <a:p>
            <a:pPr algn="just"/>
            <a:r>
              <a:rPr lang="en-US" sz="1700" dirty="0">
                <a:latin typeface="Arial" panose="020B0604020202020204" pitchFamily="34" charset="0"/>
                <a:cs typeface="Arial" panose="020B0604020202020204" pitchFamily="34" charset="0"/>
              </a:rPr>
              <a:t>      </a:t>
            </a:r>
            <a:r>
              <a:rPr lang="en-US" sz="1700" dirty="0">
                <a:solidFill>
                  <a:srgbClr val="7030A0"/>
                </a:solidFill>
                <a:latin typeface="Arial" panose="020B0604020202020204" pitchFamily="34" charset="0"/>
                <a:cs typeface="Arial" panose="020B0604020202020204" pitchFamily="34" charset="0"/>
              </a:rPr>
              <a:t>Ô</a:t>
            </a:r>
            <a:r>
              <a:rPr lang="vi-VN" sz="1700" dirty="0">
                <a:solidFill>
                  <a:srgbClr val="7030A0"/>
                </a:solidFill>
                <a:latin typeface="Arial" panose="020B0604020202020204" pitchFamily="34" charset="0"/>
                <a:cs typeface="Arial" panose="020B0604020202020204" pitchFamily="34" charset="0"/>
              </a:rPr>
              <a:t>ng đã sáng tác nhiều bài hát được nhiều người biết như</a:t>
            </a:r>
            <a:r>
              <a:rPr lang="vi-VN" sz="1700" dirty="0">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Bài ca người thợ rừng</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Bài ca người thợ mỏ</a:t>
            </a:r>
            <a:r>
              <a:rPr lang="vi-VN" sz="1700" dirty="0">
                <a:solidFill>
                  <a:srgbClr val="FF0000"/>
                </a:solidFill>
                <a:latin typeface="Arial" panose="020B0604020202020204" pitchFamily="34" charset="0"/>
                <a:cs typeface="Arial" panose="020B0604020202020204" pitchFamily="34" charset="0"/>
              </a:rPr>
              <a:t>, hợp xướng </a:t>
            </a:r>
            <a:r>
              <a:rPr lang="vi-VN" sz="1700" i="1" dirty="0">
                <a:solidFill>
                  <a:srgbClr val="FF0000"/>
                </a:solidFill>
                <a:latin typeface="Arial" panose="020B0604020202020204" pitchFamily="34" charset="0"/>
                <a:cs typeface="Arial" panose="020B0604020202020204" pitchFamily="34" charset="0"/>
              </a:rPr>
              <a:t>Miền Nam anh dũng và bất khuất</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Bám biển quê hương</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Yêu biết mấy những con đường</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Chiếc gậy Trường Sơn</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Gảy đàn lên hỡi người bạn Mỹ</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Từ làng Sen</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Đêm trên Cha Lo</a:t>
            </a:r>
            <a:r>
              <a:rPr lang="vi-VN" sz="1700" dirty="0">
                <a:solidFill>
                  <a:srgbClr val="FF0000"/>
                </a:solidFill>
                <a:latin typeface="Arial" panose="020B0604020202020204" pitchFamily="34" charset="0"/>
                <a:cs typeface="Arial" panose="020B0604020202020204" pitchFamily="34" charset="0"/>
              </a:rPr>
              <a:t>, </a:t>
            </a:r>
            <a:r>
              <a:rPr lang="vi-VN" sz="1700" i="1" dirty="0">
                <a:solidFill>
                  <a:srgbClr val="FF0000"/>
                </a:solidFill>
                <a:latin typeface="Arial" panose="020B0604020202020204" pitchFamily="34" charset="0"/>
                <a:cs typeface="Arial" panose="020B0604020202020204" pitchFamily="34" charset="0"/>
              </a:rPr>
              <a:t>Từ một ngã tư đường phố</a:t>
            </a:r>
            <a:r>
              <a:rPr lang="vi-VN" sz="1700" dirty="0">
                <a:solidFill>
                  <a:srgbClr val="FF0000"/>
                </a:solidFill>
                <a:latin typeface="Arial" panose="020B0604020202020204" pitchFamily="34" charset="0"/>
                <a:cs typeface="Arial" panose="020B0604020202020204" pitchFamily="34" charset="0"/>
              </a:rPr>
              <a:t>. </a:t>
            </a:r>
            <a:endParaRPr lang="en-US" sz="1700" dirty="0">
              <a:solidFill>
                <a:srgbClr val="FF0000"/>
              </a:solidFill>
              <a:latin typeface="Arial" panose="020B0604020202020204" pitchFamily="34" charset="0"/>
              <a:cs typeface="Arial" panose="020B0604020202020204" pitchFamily="34" charset="0"/>
            </a:endParaRPr>
          </a:p>
          <a:p>
            <a:pPr algn="just"/>
            <a:r>
              <a:rPr lang="en-US" sz="1700" dirty="0">
                <a:solidFill>
                  <a:srgbClr val="7030A0"/>
                </a:solidFill>
                <a:latin typeface="Arial" panose="020B0604020202020204" pitchFamily="34" charset="0"/>
                <a:cs typeface="Arial" panose="020B0604020202020204" pitchFamily="34" charset="0"/>
              </a:rPr>
              <a:t>      </a:t>
            </a:r>
            <a:r>
              <a:rPr lang="vi-VN" sz="1700" dirty="0">
                <a:solidFill>
                  <a:srgbClr val="7030A0"/>
                </a:solidFill>
                <a:latin typeface="Arial" panose="020B0604020202020204" pitchFamily="34" charset="0"/>
                <a:cs typeface="Arial" panose="020B0604020202020204" pitchFamily="34" charset="0"/>
              </a:rPr>
              <a:t>Ông còn viết nhiều bài cho tạp chí, Đài phát thanh và truyền hình giới thiệu về thẩm mỹ âm nhạc, về tác giả và tác phẩm, là người đề xướng và chỉ đạo nhiều cuộc thi mang tính chất toàn quốc như Tiếng hát hoa phượng đỏ, Liên hoan Văn nghệ truyền hình toàn quốc, nhiều năm là Chủ tịch Hội đồng giám khảo của nhiều Hội diễn toàn quốc về văn hoá - văn nghệ của Bộ Văn hóa Thông tin và nhiều ngành khác trong nước. </a:t>
            </a:r>
          </a:p>
          <a:p>
            <a:pPr algn="just"/>
            <a:r>
              <a:rPr lang="en-US" sz="1700" dirty="0">
                <a:solidFill>
                  <a:srgbClr val="7030A0"/>
                </a:solidFill>
                <a:latin typeface="Arial" panose="020B0604020202020204" pitchFamily="34" charset="0"/>
                <a:cs typeface="Arial" panose="020B0604020202020204" pitchFamily="34" charset="0"/>
              </a:rPr>
              <a:t>      </a:t>
            </a:r>
            <a:r>
              <a:rPr lang="vi-VN" sz="1700" dirty="0">
                <a:solidFill>
                  <a:srgbClr val="7030A0"/>
                </a:solidFill>
                <a:latin typeface="Arial" panose="020B0604020202020204" pitchFamily="34" charset="0"/>
                <a:cs typeface="Arial" panose="020B0604020202020204" pitchFamily="34" charset="0"/>
              </a:rPr>
              <a:t>Ông là Ủy viên Thường vụ Ban Chấp hành Hội nhạc sĩ Việt Nam từ năm 1963 đến năm 1983. </a:t>
            </a:r>
            <a:endParaRPr lang="en-US" sz="1700" dirty="0">
              <a:solidFill>
                <a:srgbClr val="7030A0"/>
              </a:solidFill>
              <a:latin typeface="Arial" panose="020B0604020202020204" pitchFamily="34" charset="0"/>
              <a:cs typeface="Arial" panose="020B0604020202020204" pitchFamily="34" charset="0"/>
            </a:endParaRPr>
          </a:p>
          <a:p>
            <a:pPr algn="just"/>
            <a:r>
              <a:rPr lang="en-US" sz="1700" dirty="0">
                <a:solidFill>
                  <a:srgbClr val="7030A0"/>
                </a:solidFill>
                <a:latin typeface="Arial" panose="020B0604020202020204" pitchFamily="34" charset="0"/>
                <a:cs typeface="Arial" panose="020B0604020202020204" pitchFamily="34" charset="0"/>
              </a:rPr>
              <a:t>      </a:t>
            </a:r>
            <a:r>
              <a:rPr lang="vi-VN" sz="1700" dirty="0">
                <a:solidFill>
                  <a:srgbClr val="7030A0"/>
                </a:solidFill>
                <a:latin typeface="Arial" panose="020B0604020202020204" pitchFamily="34" charset="0"/>
                <a:cs typeface="Arial" panose="020B0604020202020204" pitchFamily="34" charset="0"/>
              </a:rPr>
              <a:t>Năm 2012, ông được Nhà nước Việt Nam trao tặng Giải thưởng Hồ Chí Minh đợt IV về </a:t>
            </a:r>
            <a:r>
              <a:rPr lang="en-US" sz="1700" dirty="0">
                <a:solidFill>
                  <a:srgbClr val="7030A0"/>
                </a:solidFill>
                <a:latin typeface="Arial" panose="020B0604020202020204" pitchFamily="34" charset="0"/>
                <a:cs typeface="Arial" panose="020B0604020202020204" pitchFamily="34" charset="0"/>
              </a:rPr>
              <a:t>V</a:t>
            </a:r>
            <a:r>
              <a:rPr lang="vi-VN" sz="1700" dirty="0">
                <a:solidFill>
                  <a:srgbClr val="7030A0"/>
                </a:solidFill>
                <a:latin typeface="Arial" panose="020B0604020202020204" pitchFamily="34" charset="0"/>
                <a:cs typeface="Arial" panose="020B0604020202020204" pitchFamily="34" charset="0"/>
              </a:rPr>
              <a:t>ăn học </a:t>
            </a:r>
            <a:r>
              <a:rPr lang="en-US" sz="1700" dirty="0">
                <a:solidFill>
                  <a:srgbClr val="7030A0"/>
                </a:solidFill>
                <a:latin typeface="Arial" panose="020B0604020202020204" pitchFamily="34" charset="0"/>
                <a:cs typeface="Arial" panose="020B0604020202020204" pitchFamily="34" charset="0"/>
              </a:rPr>
              <a:t>N</a:t>
            </a:r>
            <a:r>
              <a:rPr lang="vi-VN" sz="1700" dirty="0">
                <a:solidFill>
                  <a:srgbClr val="7030A0"/>
                </a:solidFill>
                <a:latin typeface="Arial" panose="020B0604020202020204" pitchFamily="34" charset="0"/>
                <a:cs typeface="Arial" panose="020B0604020202020204" pitchFamily="34" charset="0"/>
              </a:rPr>
              <a:t>ghệ thuật</a:t>
            </a:r>
            <a:r>
              <a:rPr lang="en-US" sz="1700" dirty="0">
                <a:solidFill>
                  <a:srgbClr val="7030A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208222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043D16-21A1-4C62-BFE8-1A384F796DAB}"/>
              </a:ext>
            </a:extLst>
          </p:cNvPr>
          <p:cNvSpPr txBox="1"/>
          <p:nvPr/>
        </p:nvSpPr>
        <p:spPr>
          <a:xfrm>
            <a:off x="754912" y="467833"/>
            <a:ext cx="3423683" cy="499730"/>
          </a:xfrm>
          <a:prstGeom prst="rect">
            <a:avLst/>
          </a:prstGeom>
          <a:noFill/>
        </p:spPr>
        <p:txBody>
          <a:bodyPr wrap="square" rtlCol="0">
            <a:spAutoFit/>
          </a:bodyPr>
          <a:lstStyle/>
          <a:p>
            <a:endParaRPr lang="en-US"/>
          </a:p>
        </p:txBody>
      </p:sp>
      <p:sp>
        <p:nvSpPr>
          <p:cNvPr id="3" name="Rectangle 1">
            <a:extLst>
              <a:ext uri="{FF2B5EF4-FFF2-40B4-BE49-F238E27FC236}">
                <a16:creationId xmlns:a16="http://schemas.microsoft.com/office/drawing/2014/main" id="{BB919260-C609-4B01-B18C-ACF8DDECFA16}"/>
              </a:ext>
            </a:extLst>
          </p:cNvPr>
          <p:cNvSpPr>
            <a:spLocks noChangeArrowheads="1"/>
          </p:cNvSpPr>
          <p:nvPr/>
        </p:nvSpPr>
        <p:spPr bwMode="auto">
          <a:xfrm>
            <a:off x="570614" y="467833"/>
            <a:ext cx="5135527"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7030A0"/>
                </a:solidFill>
                <a:effectLst/>
                <a:latin typeface="Arial" panose="020B0604020202020204" pitchFamily="34" charset="0"/>
              </a:rPr>
              <a:t>36 </a:t>
            </a:r>
            <a:r>
              <a:rPr kumimoji="0" lang="en-US" altLang="en-US" sz="1800" b="0" i="0" u="none" strike="noStrike" cap="none" normalizeH="0" baseline="0" dirty="0" err="1">
                <a:ln>
                  <a:noFill/>
                </a:ln>
                <a:solidFill>
                  <a:srgbClr val="7030A0"/>
                </a:solidFill>
                <a:effectLst/>
                <a:latin typeface="Arial" panose="020B0604020202020204" pitchFamily="34" charset="0"/>
              </a:rPr>
              <a:t>sợi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phố</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Bà</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Còng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chợ</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đồng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dao</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Bài</a:t>
            </a:r>
            <a:r>
              <a:rPr kumimoji="0" lang="en-US" altLang="en-US" sz="1800" b="0" i="0" u="none" strike="noStrike" cap="none" normalizeH="0" baseline="0" dirty="0">
                <a:ln>
                  <a:noFill/>
                </a:ln>
                <a:solidFill>
                  <a:srgbClr val="7030A0"/>
                </a:solidFill>
                <a:effectLst/>
                <a:latin typeface="Arial" panose="020B0604020202020204" pitchFamily="34" charset="0"/>
              </a:rPr>
              <a:t> ca </a:t>
            </a:r>
            <a:r>
              <a:rPr kumimoji="0" lang="en-US" altLang="en-US" sz="1800" b="0" i="0" u="none" strike="noStrike" cap="none" normalizeH="0" baseline="0" dirty="0" err="1">
                <a:ln>
                  <a:noFill/>
                </a:ln>
                <a:solidFill>
                  <a:srgbClr val="7030A0"/>
                </a:solidFill>
                <a:effectLst/>
                <a:latin typeface="Arial" panose="020B0604020202020204" pitchFamily="34" charset="0"/>
              </a:rPr>
              <a:t>người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thợ</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mỏ</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Bài</a:t>
            </a:r>
            <a:r>
              <a:rPr kumimoji="0" lang="en-US" altLang="en-US" sz="1800" b="0" i="0" u="none" strike="noStrike" cap="none" normalizeH="0" baseline="0" dirty="0">
                <a:ln>
                  <a:noFill/>
                </a:ln>
                <a:solidFill>
                  <a:srgbClr val="7030A0"/>
                </a:solidFill>
                <a:effectLst/>
                <a:latin typeface="Arial" panose="020B0604020202020204" pitchFamily="34" charset="0"/>
              </a:rPr>
              <a:t> ca </a:t>
            </a:r>
            <a:r>
              <a:rPr kumimoji="0" lang="en-US" altLang="en-US" sz="1800" b="0" i="0" u="none" strike="noStrike" cap="none" normalizeH="0" baseline="0" dirty="0" err="1">
                <a:ln>
                  <a:noFill/>
                </a:ln>
                <a:solidFill>
                  <a:srgbClr val="7030A0"/>
                </a:solidFill>
                <a:effectLst/>
                <a:latin typeface="Arial" panose="020B0604020202020204" pitchFamily="34" charset="0"/>
              </a:rPr>
              <a:t>người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thợ</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rừng</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Bám</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biển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quê</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hương</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Bầu</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và</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bí</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đồng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dao</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Cái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bống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bình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đồng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dao</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Cái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cò</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đón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cơn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mưa</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đồng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dao</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Chiếc</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đèn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ông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sao</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Chiếc</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gậy</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Trường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Sơn</a:t>
            </a:r>
            <a:r>
              <a:rPr kumimoji="0" lang="en-US" altLang="en-US" sz="1800" b="0" i="0" u="none" strike="noStrike" cap="none" normalizeH="0" baseline="0" dirty="0">
                <a:ln>
                  <a:noFill/>
                </a:ln>
                <a:solidFill>
                  <a:srgbClr val="7030A0"/>
                </a:solidFill>
                <a:effectLst/>
                <a:latin typeface="Arial" panose="020B0604020202020204" pitchFamily="34" charset="0"/>
              </a:rPr>
              <a:t> (1967)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Chiến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đấu</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vì</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độc</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lập</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tự</a:t>
            </a:r>
            <a:r>
              <a:rPr kumimoji="0" lang="en-US" altLang="en-US" sz="1800" b="0" i="0" u="none" strike="noStrike" cap="none" normalizeH="0" baseline="0" dirty="0">
                <a:ln>
                  <a:noFill/>
                </a:ln>
                <a:solidFill>
                  <a:srgbClr val="7030A0"/>
                </a:solidFill>
                <a:effectLst/>
                <a:latin typeface="Arial" panose="020B0604020202020204" pitchFamily="34" charset="0"/>
              </a:rPr>
              <a:t> do (1979)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Chúng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mình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là</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người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sống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trên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trái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đất</a:t>
            </a:r>
            <a:r>
              <a:rPr kumimoji="0" lang="en-US" altLang="en-US" sz="1800" b="0" i="0" u="none" strike="noStrike" cap="none" normalizeH="0" baseline="0" dirty="0">
                <a:ln>
                  <a:noFill/>
                </a:ln>
                <a:solidFill>
                  <a:srgbClr val="7030A0"/>
                </a:solidFill>
                <a:effectLst/>
                <a:latin typeface="Arial" panose="020B0604020202020204" pitchFamily="34" charset="0"/>
              </a:rPr>
              <a:t> (1993)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Cô</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và</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mẹ</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7030A0"/>
                </a:solidFill>
                <a:effectLst/>
                <a:latin typeface="Arial" panose="020B0604020202020204" pitchFamily="34" charset="0"/>
              </a:rPr>
              <a:t>Con </a:t>
            </a:r>
            <a:r>
              <a:rPr kumimoji="0" lang="en-US" altLang="en-US" sz="1800" b="0" i="0" u="none" strike="noStrike" cap="none" normalizeH="0" baseline="0" dirty="0" err="1">
                <a:ln>
                  <a:noFill/>
                </a:ln>
                <a:solidFill>
                  <a:srgbClr val="7030A0"/>
                </a:solidFill>
                <a:effectLst/>
                <a:latin typeface="Arial" panose="020B0604020202020204" pitchFamily="34" charset="0"/>
              </a:rPr>
              <a:t>chim</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chích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choè</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đồng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dao</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7030A0"/>
                </a:solidFill>
                <a:effectLst/>
                <a:latin typeface="Arial" panose="020B0604020202020204" pitchFamily="34" charset="0"/>
              </a:rPr>
              <a:t>Con </a:t>
            </a:r>
            <a:r>
              <a:rPr kumimoji="0" lang="en-US" altLang="en-US" sz="1800" b="0" i="0" u="none" strike="noStrike" cap="none" normalizeH="0" baseline="0" dirty="0" err="1">
                <a:ln>
                  <a:noFill/>
                </a:ln>
                <a:solidFill>
                  <a:srgbClr val="7030A0"/>
                </a:solidFill>
                <a:effectLst/>
                <a:latin typeface="Arial" panose="020B0604020202020204" pitchFamily="34" charset="0"/>
              </a:rPr>
              <a:t>kênh</a:t>
            </a:r>
            <a:r>
              <a:rPr kumimoji="0" lang="en-US" altLang="en-US" sz="1800" b="0" i="0" u="none" strike="noStrike" cap="none" normalizeH="0" baseline="0" dirty="0">
                <a:ln>
                  <a:noFill/>
                </a:ln>
                <a:solidFill>
                  <a:srgbClr val="7030A0"/>
                </a:solidFill>
                <a:effectLst/>
                <a:latin typeface="Arial" panose="020B0604020202020204" pitchFamily="34" charset="0"/>
              </a:rPr>
              <a:t> ta </a:t>
            </a:r>
            <a:r>
              <a:rPr kumimoji="0" lang="en-US" altLang="en-US" sz="1800" b="0" i="0" u="none" strike="noStrike" cap="none" normalizeH="0" baseline="0" dirty="0" err="1">
                <a:ln>
                  <a:noFill/>
                </a:ln>
                <a:solidFill>
                  <a:srgbClr val="7030A0"/>
                </a:solidFill>
                <a:effectLst/>
                <a:latin typeface="Arial" panose="020B0604020202020204" pitchFamily="34" charset="0"/>
              </a:rPr>
              <a:t>đào</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Đảng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cho</a:t>
            </a:r>
            <a:r>
              <a:rPr kumimoji="0" lang="en-US" altLang="en-US" sz="1800" b="0" i="0" u="none" strike="noStrike" cap="none" normalizeH="0" baseline="0" dirty="0">
                <a:ln>
                  <a:noFill/>
                </a:ln>
                <a:solidFill>
                  <a:srgbClr val="7030A0"/>
                </a:solidFill>
                <a:effectLst/>
                <a:latin typeface="Arial" panose="020B0604020202020204" pitchFamily="34" charset="0"/>
              </a:rPr>
              <a:t> ta </a:t>
            </a:r>
            <a:r>
              <a:rPr kumimoji="0" lang="en-US" altLang="en-US" sz="1800" b="0" i="0" u="none" strike="noStrike" cap="none" normalizeH="0" baseline="0" dirty="0" err="1">
                <a:ln>
                  <a:noFill/>
                </a:ln>
                <a:solidFill>
                  <a:srgbClr val="7030A0"/>
                </a:solidFill>
                <a:effectLst/>
                <a:latin typeface="Arial" panose="020B0604020202020204" pitchFamily="34" charset="0"/>
              </a:rPr>
              <a:t>một</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mùa</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xuân</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Đảng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đã</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cho</a:t>
            </a:r>
            <a:r>
              <a:rPr kumimoji="0" lang="en-US" altLang="en-US" sz="1800" b="0" i="0" u="none" strike="noStrike" cap="none" normalizeH="0" baseline="0" dirty="0">
                <a:ln>
                  <a:noFill/>
                </a:ln>
                <a:solidFill>
                  <a:srgbClr val="7030A0"/>
                </a:solidFill>
                <a:effectLst/>
                <a:latin typeface="Arial" panose="020B0604020202020204" pitchFamily="34" charset="0"/>
              </a:rPr>
              <a:t> ta </a:t>
            </a:r>
            <a:r>
              <a:rPr kumimoji="0" lang="en-US" altLang="en-US" sz="1800" b="0" i="0" u="none" strike="noStrike" cap="none" normalizeH="0" baseline="0" dirty="0" err="1">
                <a:ln>
                  <a:noFill/>
                </a:ln>
                <a:solidFill>
                  <a:srgbClr val="7030A0"/>
                </a:solidFill>
                <a:effectLst/>
                <a:latin typeface="Arial" panose="020B0604020202020204" pitchFamily="34" charset="0"/>
              </a:rPr>
              <a:t>sáng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mắt</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sáng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lòng</a:t>
            </a:r>
            <a:endParaRPr kumimoji="0" lang="en-US" altLang="en-US" sz="1800" b="0" i="0" u="none" strike="noStrike" cap="none" normalizeH="0" baseline="0" dirty="0">
              <a:ln>
                <a:noFill/>
              </a:ln>
              <a:solidFill>
                <a:srgbClr val="7030A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Đêm</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pháo</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hoa</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Em</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vào</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thiếu</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sinh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quân</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Gảy</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đàn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lên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hỡi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người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bạn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Mỹ</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Gánh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gánh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gồng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gồng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đồng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dao</a:t>
            </a:r>
            <a:r>
              <a:rPr kumimoji="0" lang="en-US" altLang="en-US" sz="1800" b="0" i="0" u="none" strike="noStrike" cap="none" normalizeH="0" baseline="0" dirty="0">
                <a:ln>
                  <a:noFill/>
                </a:ln>
                <a:solidFill>
                  <a:srgbClr val="7030A0"/>
                </a:solidFill>
                <a:effectLst/>
                <a:latin typeface="Arial" panose="020B0604020202020204" pitchFamily="34" charset="0"/>
              </a:rPr>
              <a:t>) </a:t>
            </a:r>
          </a:p>
        </p:txBody>
      </p:sp>
      <p:sp>
        <p:nvSpPr>
          <p:cNvPr id="5" name="Rectangle 1">
            <a:extLst>
              <a:ext uri="{FF2B5EF4-FFF2-40B4-BE49-F238E27FC236}">
                <a16:creationId xmlns:a16="http://schemas.microsoft.com/office/drawing/2014/main" id="{D4BB43F8-95DC-41A7-A112-24EA12700D48}"/>
              </a:ext>
            </a:extLst>
          </p:cNvPr>
          <p:cNvSpPr>
            <a:spLocks noChangeArrowheads="1"/>
          </p:cNvSpPr>
          <p:nvPr/>
        </p:nvSpPr>
        <p:spPr bwMode="auto">
          <a:xfrm>
            <a:off x="6485861" y="268224"/>
            <a:ext cx="5461593"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Gặp</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nhau</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giữa</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trời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thu</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Hà</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Nội</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Gửi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nắng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cho</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em</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Hà</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Nội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Điện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Biên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Phủ</a:t>
            </a:r>
            <a:endParaRPr kumimoji="0" lang="en-US" altLang="en-US" sz="1800" b="0" i="0" u="none" strike="noStrike" cap="none" normalizeH="0" baseline="0" dirty="0">
              <a:ln>
                <a:noFill/>
              </a:ln>
              <a:solidFill>
                <a:srgbClr val="7030A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Hành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khúc</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Đội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thiếu</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niên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Tiền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phong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Hồ</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Chí</a:t>
            </a:r>
            <a:r>
              <a:rPr kumimoji="0" lang="en-US" altLang="en-US" sz="1800" b="0" i="0" u="none" strike="noStrike" cap="none" normalizeH="0" baseline="0" dirty="0">
                <a:ln>
                  <a:noFill/>
                </a:ln>
                <a:solidFill>
                  <a:srgbClr val="7030A0"/>
                </a:solidFill>
                <a:effectLst/>
                <a:latin typeface="Arial" panose="020B0604020202020204" pitchFamily="34" charset="0"/>
              </a:rPr>
              <a:t> Minh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Hát</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dưới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cờ</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Hà</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Nội</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Hợp</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xướng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miền</a:t>
            </a:r>
            <a:r>
              <a:rPr kumimoji="0" lang="en-US" altLang="en-US" sz="1800" b="0" i="0" u="none" strike="noStrike" cap="none" normalizeH="0" baseline="0" dirty="0">
                <a:ln>
                  <a:noFill/>
                </a:ln>
                <a:solidFill>
                  <a:srgbClr val="7030A0"/>
                </a:solidFill>
                <a:effectLst/>
                <a:latin typeface="Arial" panose="020B0604020202020204" pitchFamily="34" charset="0"/>
              </a:rPr>
              <a:t> Nam </a:t>
            </a:r>
            <a:r>
              <a:rPr kumimoji="0" lang="en-US" altLang="en-US" sz="1800" b="0" i="0" u="none" strike="noStrike" cap="none" normalizeH="0" baseline="0" dirty="0" err="1">
                <a:ln>
                  <a:noFill/>
                </a:ln>
                <a:solidFill>
                  <a:srgbClr val="7030A0"/>
                </a:solidFill>
                <a:effectLst/>
                <a:latin typeface="Arial" panose="020B0604020202020204" pitchFamily="34" charset="0"/>
              </a:rPr>
              <a:t>anh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dũng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và</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bất</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khuất</a:t>
            </a:r>
            <a:endParaRPr kumimoji="0" lang="en-US" altLang="en-US" sz="1800" b="0" i="0" u="none" strike="noStrike" cap="none" normalizeH="0" baseline="0" dirty="0">
              <a:ln>
                <a:noFill/>
              </a:ln>
              <a:solidFill>
                <a:srgbClr val="7030A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Như</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có</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Bác</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trong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ngày</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đại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thắng</a:t>
            </a:r>
            <a:r>
              <a:rPr kumimoji="0" lang="en-US" altLang="en-US" sz="1800" b="0" i="0" u="none" strike="noStrike" cap="none" normalizeH="0" baseline="0" dirty="0">
                <a:ln>
                  <a:noFill/>
                </a:ln>
                <a:solidFill>
                  <a:srgbClr val="7030A0"/>
                </a:solidFill>
                <a:effectLst/>
                <a:latin typeface="Arial" panose="020B0604020202020204" pitchFamily="34" charset="0"/>
              </a:rPr>
              <a:t> (1975)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Rềnh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rềnh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ràng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ràng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đồng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dao</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Rước</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đèn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dưới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ánh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trăng</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7030A0"/>
                </a:solidFill>
                <a:effectLst/>
                <a:latin typeface="Arial" panose="020B0604020202020204" pitchFamily="34" charset="0"/>
              </a:rPr>
              <a:t>Tay </a:t>
            </a:r>
            <a:r>
              <a:rPr kumimoji="0" lang="en-US" altLang="en-US" sz="1800" b="0" i="0" u="none" strike="noStrike" cap="none" normalizeH="0" baseline="0" dirty="0" err="1">
                <a:ln>
                  <a:noFill/>
                </a:ln>
                <a:solidFill>
                  <a:srgbClr val="7030A0"/>
                </a:solidFill>
                <a:effectLst/>
                <a:latin typeface="Arial" panose="020B0604020202020204" pitchFamily="34" charset="0"/>
              </a:rPr>
              <a:t>đẹp</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đồng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dao</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Thành</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phố</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mười</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mùa</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hoa</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thơ</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Lệ</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Bình</a:t>
            </a:r>
            <a:r>
              <a:rPr kumimoji="0" lang="en-US" altLang="en-US" sz="1800" b="0" i="0" u="none" strike="noStrike" cap="none" normalizeH="0" baseline="0" dirty="0">
                <a:ln>
                  <a:noFill/>
                </a:ln>
                <a:solidFill>
                  <a:srgbClr val="7030A0"/>
                </a:solidFill>
                <a:effectLst/>
                <a:latin typeface="Arial" panose="020B0604020202020204" pitchFamily="34" charset="0"/>
              </a:rPr>
              <a:t>) (1985)</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Trường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chúng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cháu</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là</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trường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mầm</a:t>
            </a:r>
            <a:r>
              <a:rPr kumimoji="0" lang="en-US" altLang="en-US" sz="1800" b="0" i="0" u="none" strike="noStrike" cap="none" normalizeH="0" baseline="0" dirty="0">
                <a:ln>
                  <a:noFill/>
                </a:ln>
                <a:solidFill>
                  <a:srgbClr val="7030A0"/>
                </a:solidFill>
                <a:effectLst/>
                <a:latin typeface="Arial" panose="020B0604020202020204" pitchFamily="34" charset="0"/>
              </a:rPr>
              <a:t> non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7030A0"/>
                </a:solidFill>
                <a:effectLst/>
                <a:latin typeface="Arial" panose="020B0604020202020204" pitchFamily="34" charset="0"/>
              </a:rPr>
              <a:t>Tu </a:t>
            </a:r>
            <a:r>
              <a:rPr kumimoji="0" lang="en-US" altLang="en-US" sz="1800" b="0" i="0" u="none" strike="noStrike" cap="none" normalizeH="0" baseline="0" dirty="0" err="1">
                <a:ln>
                  <a:noFill/>
                </a:ln>
                <a:solidFill>
                  <a:srgbClr val="7030A0"/>
                </a:solidFill>
                <a:effectLst/>
                <a:latin typeface="Arial" panose="020B0604020202020204" pitchFamily="34" charset="0"/>
              </a:rPr>
              <a:t>hú</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là</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chú</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bồ</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các</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đồng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dao</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Từ</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làng</a:t>
            </a:r>
            <a:r>
              <a:rPr kumimoji="0" lang="en-US" altLang="en-US" sz="1800" b="0" i="0" u="none" strike="noStrike" cap="none" normalizeH="0" baseline="0" dirty="0">
                <a:ln>
                  <a:noFill/>
                </a:ln>
                <a:solidFill>
                  <a:srgbClr val="7030A0"/>
                </a:solidFill>
                <a:effectLst/>
                <a:latin typeface="Arial" panose="020B0604020202020204" pitchFamily="34" charset="0"/>
              </a:rPr>
              <a:t> Sen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Từ</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một</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ngã</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tư</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đường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phố</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Yêu</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biết</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mấy</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những</a:t>
            </a:r>
            <a:r>
              <a:rPr kumimoji="0" lang="en-US" altLang="en-US" sz="1800" b="0" i="0" u="none" strike="noStrike" cap="none" normalizeH="0" baseline="0" dirty="0">
                <a:ln>
                  <a:noFill/>
                </a:ln>
                <a:solidFill>
                  <a:srgbClr val="7030A0"/>
                </a:solidFill>
                <a:effectLst/>
                <a:latin typeface="Arial" panose="020B0604020202020204" pitchFamily="34" charset="0"/>
              </a:rPr>
              <a:t> con </a:t>
            </a:r>
            <a:r>
              <a:rPr kumimoji="0" lang="en-US" altLang="en-US" sz="1800" b="0" i="0" u="none" strike="noStrike" cap="none" normalizeH="0" baseline="0" dirty="0" err="1">
                <a:ln>
                  <a:noFill/>
                </a:ln>
                <a:solidFill>
                  <a:srgbClr val="7030A0"/>
                </a:solidFill>
                <a:effectLst/>
                <a:latin typeface="Arial" panose="020B0604020202020204" pitchFamily="34" charset="0"/>
              </a:rPr>
              <a:t>đường</a:t>
            </a:r>
            <a:r>
              <a:rPr kumimoji="0" lang="en-US" altLang="en-US" sz="1800" b="0" i="0" u="none" strike="noStrike" cap="none" normalizeH="0" baseline="0" dirty="0">
                <a:ln>
                  <a:noFill/>
                </a:ln>
                <a:solidFill>
                  <a:srgbClr val="7030A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err="1">
                <a:ln>
                  <a:noFill/>
                </a:ln>
                <a:solidFill>
                  <a:srgbClr val="7030A0"/>
                </a:solidFill>
                <a:effectLst/>
                <a:latin typeface="Arial" panose="020B0604020202020204" pitchFamily="34" charset="0"/>
              </a:rPr>
              <a:t>Tiếng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chuông</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và</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ngọn</a:t>
            </a:r>
            <a:r>
              <a:rPr kumimoji="0" lang="en-US" altLang="en-US" sz="1800" b="0" i="0" u="none" strike="noStrike" cap="none" normalizeH="0" baseline="0" dirty="0">
                <a:ln>
                  <a:noFill/>
                </a:ln>
                <a:solidFill>
                  <a:srgbClr val="7030A0"/>
                </a:solidFill>
                <a:effectLst/>
                <a:latin typeface="Arial" panose="020B0604020202020204" pitchFamily="34" charset="0"/>
              </a:rPr>
              <a:t> </a:t>
            </a:r>
            <a:r>
              <a:rPr kumimoji="0" lang="en-US" altLang="en-US" sz="1800" b="0" i="0" u="none" strike="noStrike" cap="none" normalizeH="0" baseline="0" dirty="0" err="1">
                <a:ln>
                  <a:noFill/>
                </a:ln>
                <a:solidFill>
                  <a:srgbClr val="7030A0"/>
                </a:solidFill>
                <a:effectLst/>
                <a:latin typeface="Arial" panose="020B0604020202020204" pitchFamily="34" charset="0"/>
              </a:rPr>
              <a:t>cờ</a:t>
            </a:r>
            <a:r>
              <a:rPr kumimoji="0" lang="en-US" altLang="en-US" sz="1800" b="0" i="0" u="none" strike="noStrike" cap="none" normalizeH="0" baseline="0" dirty="0">
                <a:ln>
                  <a:noFill/>
                </a:ln>
                <a:solidFill>
                  <a:srgbClr val="7030A0"/>
                </a:solidFill>
                <a:effectLst/>
                <a:latin typeface="Arial" panose="020B0604020202020204" pitchFamily="34" charset="0"/>
              </a:rPr>
              <a:t> </a:t>
            </a:r>
          </a:p>
        </p:txBody>
      </p:sp>
      <p:sp>
        <p:nvSpPr>
          <p:cNvPr id="6" name="TextBox 5">
            <a:extLst>
              <a:ext uri="{FF2B5EF4-FFF2-40B4-BE49-F238E27FC236}">
                <a16:creationId xmlns:a16="http://schemas.microsoft.com/office/drawing/2014/main" id="{35700C71-8A50-4A22-A391-C1E8E12D42BC}"/>
              </a:ext>
            </a:extLst>
          </p:cNvPr>
          <p:cNvSpPr txBox="1"/>
          <p:nvPr/>
        </p:nvSpPr>
        <p:spPr>
          <a:xfrm>
            <a:off x="701749" y="206223"/>
            <a:ext cx="5784112" cy="523220"/>
          </a:xfrm>
          <a:prstGeom prst="rect">
            <a:avLst/>
          </a:prstGeom>
          <a:noFill/>
        </p:spPr>
        <p:txBody>
          <a:bodyPr wrap="square" rtlCol="0">
            <a:spAutoFit/>
          </a:bodyPr>
          <a:lstStyle/>
          <a:p>
            <a:r>
              <a:rPr lang="en-US" sz="2800" dirty="0" err="1">
                <a:solidFill>
                  <a:srgbClr val="FF0000"/>
                </a:solidFill>
              </a:rPr>
              <a:t>Các</a:t>
            </a:r>
            <a:r>
              <a:rPr lang="en-US" sz="2800" dirty="0">
                <a:solidFill>
                  <a:srgbClr val="FF0000"/>
                </a:solidFill>
              </a:rPr>
              <a:t> </a:t>
            </a:r>
            <a:r>
              <a:rPr lang="en-US" sz="2800" dirty="0" err="1">
                <a:solidFill>
                  <a:srgbClr val="FF0000"/>
                </a:solidFill>
              </a:rPr>
              <a:t>tác</a:t>
            </a:r>
            <a:r>
              <a:rPr lang="en-US" sz="2800" dirty="0">
                <a:solidFill>
                  <a:srgbClr val="FF0000"/>
                </a:solidFill>
              </a:rPr>
              <a:t> </a:t>
            </a:r>
            <a:r>
              <a:rPr lang="en-US" sz="2800" dirty="0" err="1">
                <a:solidFill>
                  <a:srgbClr val="FF0000"/>
                </a:solidFill>
              </a:rPr>
              <a:t>phẩm</a:t>
            </a:r>
            <a:r>
              <a:rPr lang="en-US" sz="2800" dirty="0">
                <a:solidFill>
                  <a:srgbClr val="FF0000"/>
                </a:solidFill>
              </a:rPr>
              <a:t> </a:t>
            </a:r>
            <a:r>
              <a:rPr lang="en-US" sz="2800" dirty="0" err="1">
                <a:solidFill>
                  <a:srgbClr val="FF0000"/>
                </a:solidFill>
              </a:rPr>
              <a:t>của</a:t>
            </a:r>
            <a:r>
              <a:rPr lang="en-US" sz="2800" dirty="0">
                <a:solidFill>
                  <a:srgbClr val="FF0000"/>
                </a:solidFill>
              </a:rPr>
              <a:t> </a:t>
            </a:r>
            <a:r>
              <a:rPr lang="en-US" sz="2800" dirty="0" err="1">
                <a:solidFill>
                  <a:srgbClr val="FF0000"/>
                </a:solidFill>
              </a:rPr>
              <a:t>nhạc</a:t>
            </a:r>
            <a:r>
              <a:rPr lang="en-US" sz="2800" dirty="0">
                <a:solidFill>
                  <a:srgbClr val="FF0000"/>
                </a:solidFill>
              </a:rPr>
              <a:t> </a:t>
            </a:r>
            <a:r>
              <a:rPr lang="en-US" sz="2800" dirty="0" err="1">
                <a:solidFill>
                  <a:srgbClr val="FF0000"/>
                </a:solidFill>
              </a:rPr>
              <a:t>sĩ</a:t>
            </a:r>
            <a:r>
              <a:rPr lang="en-US" sz="2800" dirty="0">
                <a:solidFill>
                  <a:srgbClr val="FF0000"/>
                </a:solidFill>
              </a:rPr>
              <a:t> </a:t>
            </a:r>
            <a:r>
              <a:rPr lang="en-US" sz="2800" dirty="0" err="1">
                <a:solidFill>
                  <a:srgbClr val="FF0000"/>
                </a:solidFill>
              </a:rPr>
              <a:t>Phạm</a:t>
            </a:r>
            <a:r>
              <a:rPr lang="en-US" sz="2800" dirty="0">
                <a:solidFill>
                  <a:srgbClr val="FF0000"/>
                </a:solidFill>
              </a:rPr>
              <a:t> </a:t>
            </a:r>
            <a:r>
              <a:rPr lang="en-US" sz="2800" dirty="0" err="1">
                <a:solidFill>
                  <a:srgbClr val="FF0000"/>
                </a:solidFill>
              </a:rPr>
              <a:t>Tuyên</a:t>
            </a:r>
            <a:endParaRPr lang="en-US" sz="2800" dirty="0">
              <a:solidFill>
                <a:srgbClr val="FF0000"/>
              </a:solidFill>
            </a:endParaRPr>
          </a:p>
        </p:txBody>
      </p:sp>
      <p:sp>
        <p:nvSpPr>
          <p:cNvPr id="7" name="Arrow: Right 6">
            <a:hlinkClick r:id="rId2"/>
            <a:extLst>
              <a:ext uri="{FF2B5EF4-FFF2-40B4-BE49-F238E27FC236}">
                <a16:creationId xmlns:a16="http://schemas.microsoft.com/office/drawing/2014/main" id="{4B6F87B4-7C8B-4DA0-BF34-42B52E8D418E}"/>
              </a:ext>
            </a:extLst>
          </p:cNvPr>
          <p:cNvSpPr/>
          <p:nvPr/>
        </p:nvSpPr>
        <p:spPr>
          <a:xfrm>
            <a:off x="8821036" y="5450253"/>
            <a:ext cx="2800350" cy="523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Nhấp</a:t>
            </a:r>
            <a:r>
              <a:rPr lang="en-US" dirty="0"/>
              <a:t> </a:t>
            </a:r>
            <a:r>
              <a:rPr lang="en-US" dirty="0" err="1"/>
              <a:t>chuột</a:t>
            </a:r>
            <a:r>
              <a:rPr lang="en-US" dirty="0"/>
              <a:t> </a:t>
            </a:r>
            <a:r>
              <a:rPr lang="en-US" dirty="0" err="1"/>
              <a:t>vào</a:t>
            </a:r>
            <a:r>
              <a:rPr lang="en-US" dirty="0"/>
              <a:t> </a:t>
            </a:r>
            <a:r>
              <a:rPr lang="en-US" dirty="0" err="1"/>
              <a:t>đây</a:t>
            </a:r>
            <a:endParaRPr lang="en-US" dirty="0"/>
          </a:p>
        </p:txBody>
      </p:sp>
      <p:sp>
        <p:nvSpPr>
          <p:cNvPr id="4" name="TextBox 3">
            <a:extLst>
              <a:ext uri="{FF2B5EF4-FFF2-40B4-BE49-F238E27FC236}">
                <a16:creationId xmlns:a16="http://schemas.microsoft.com/office/drawing/2014/main" id="{88298412-3FA3-497D-87F0-F38E1C6671B0}"/>
              </a:ext>
            </a:extLst>
          </p:cNvPr>
          <p:cNvSpPr txBox="1"/>
          <p:nvPr/>
        </p:nvSpPr>
        <p:spPr>
          <a:xfrm>
            <a:off x="6015371" y="5527197"/>
            <a:ext cx="2892056" cy="369332"/>
          </a:xfrm>
          <a:prstGeom prst="rect">
            <a:avLst/>
          </a:prstGeom>
          <a:noFill/>
        </p:spPr>
        <p:txBody>
          <a:bodyPr wrap="square" rtlCol="0">
            <a:spAutoFit/>
          </a:bodyPr>
          <a:lstStyle/>
          <a:p>
            <a:r>
              <a:rPr lang="en-US" dirty="0" err="1">
                <a:solidFill>
                  <a:srgbClr val="FF0000"/>
                </a:solidFill>
              </a:rPr>
              <a:t>Tiểu</a:t>
            </a:r>
            <a:r>
              <a:rPr lang="en-US" dirty="0">
                <a:solidFill>
                  <a:srgbClr val="FF0000"/>
                </a:solidFill>
              </a:rPr>
              <a:t> </a:t>
            </a:r>
            <a:r>
              <a:rPr lang="en-US" dirty="0" err="1">
                <a:solidFill>
                  <a:srgbClr val="FF0000"/>
                </a:solidFill>
              </a:rPr>
              <a:t>sử</a:t>
            </a:r>
            <a:r>
              <a:rPr lang="en-US" dirty="0">
                <a:solidFill>
                  <a:srgbClr val="FF0000"/>
                </a:solidFill>
              </a:rPr>
              <a:t> </a:t>
            </a:r>
            <a:r>
              <a:rPr lang="en-US" dirty="0" err="1">
                <a:solidFill>
                  <a:srgbClr val="FF0000"/>
                </a:solidFill>
              </a:rPr>
              <a:t>nhạc</a:t>
            </a:r>
            <a:r>
              <a:rPr lang="en-US" dirty="0">
                <a:solidFill>
                  <a:srgbClr val="FF0000"/>
                </a:solidFill>
              </a:rPr>
              <a:t> </a:t>
            </a:r>
            <a:r>
              <a:rPr lang="en-US" dirty="0" err="1">
                <a:solidFill>
                  <a:srgbClr val="FF0000"/>
                </a:solidFill>
              </a:rPr>
              <a:t>sĩ</a:t>
            </a:r>
            <a:r>
              <a:rPr lang="en-US" dirty="0">
                <a:solidFill>
                  <a:srgbClr val="FF0000"/>
                </a:solidFill>
              </a:rPr>
              <a:t> </a:t>
            </a:r>
            <a:r>
              <a:rPr lang="en-US" dirty="0" err="1">
                <a:solidFill>
                  <a:srgbClr val="FF0000"/>
                </a:solidFill>
              </a:rPr>
              <a:t>Phạm</a:t>
            </a:r>
            <a:r>
              <a:rPr lang="en-US" dirty="0">
                <a:solidFill>
                  <a:srgbClr val="FF0000"/>
                </a:solidFill>
              </a:rPr>
              <a:t> </a:t>
            </a:r>
            <a:r>
              <a:rPr lang="en-US" dirty="0" err="1">
                <a:solidFill>
                  <a:srgbClr val="FF0000"/>
                </a:solidFill>
              </a:rPr>
              <a:t>Tuyên</a:t>
            </a:r>
            <a:endParaRPr lang="en-US" dirty="0">
              <a:solidFill>
                <a:srgbClr val="FF0000"/>
              </a:solidFill>
            </a:endParaRPr>
          </a:p>
        </p:txBody>
      </p:sp>
      <p:sp>
        <p:nvSpPr>
          <p:cNvPr id="8" name="TextBox 7">
            <a:extLst>
              <a:ext uri="{FF2B5EF4-FFF2-40B4-BE49-F238E27FC236}">
                <a16:creationId xmlns:a16="http://schemas.microsoft.com/office/drawing/2014/main" id="{7FB6265F-FC50-47FB-B539-1C876D3522CD}"/>
              </a:ext>
            </a:extLst>
          </p:cNvPr>
          <p:cNvSpPr txBox="1"/>
          <p:nvPr/>
        </p:nvSpPr>
        <p:spPr>
          <a:xfrm>
            <a:off x="6096000" y="6164224"/>
            <a:ext cx="2892056" cy="369332"/>
          </a:xfrm>
          <a:prstGeom prst="rect">
            <a:avLst/>
          </a:prstGeom>
          <a:noFill/>
        </p:spPr>
        <p:txBody>
          <a:bodyPr wrap="square" rtlCol="0">
            <a:spAutoFit/>
          </a:bodyPr>
          <a:lstStyle/>
          <a:p>
            <a:r>
              <a:rPr lang="en-US" dirty="0" err="1">
                <a:solidFill>
                  <a:srgbClr val="FF0000"/>
                </a:solidFill>
              </a:rPr>
              <a:t>Tác</a:t>
            </a:r>
            <a:r>
              <a:rPr lang="en-US" dirty="0">
                <a:solidFill>
                  <a:srgbClr val="FF0000"/>
                </a:solidFill>
              </a:rPr>
              <a:t> </a:t>
            </a:r>
            <a:r>
              <a:rPr lang="en-US" dirty="0" err="1">
                <a:solidFill>
                  <a:srgbClr val="FF0000"/>
                </a:solidFill>
              </a:rPr>
              <a:t>phẩm</a:t>
            </a:r>
            <a:r>
              <a:rPr lang="en-US" dirty="0">
                <a:solidFill>
                  <a:srgbClr val="FF0000"/>
                </a:solidFill>
              </a:rPr>
              <a:t> </a:t>
            </a:r>
            <a:r>
              <a:rPr lang="en-US" dirty="0" err="1">
                <a:solidFill>
                  <a:srgbClr val="FF0000"/>
                </a:solidFill>
              </a:rPr>
              <a:t>âm</a:t>
            </a:r>
            <a:r>
              <a:rPr lang="en-US" dirty="0">
                <a:solidFill>
                  <a:srgbClr val="FF0000"/>
                </a:solidFill>
              </a:rPr>
              <a:t> </a:t>
            </a:r>
            <a:r>
              <a:rPr lang="en-US" dirty="0" err="1">
                <a:solidFill>
                  <a:srgbClr val="FF0000"/>
                </a:solidFill>
              </a:rPr>
              <a:t>nhạc</a:t>
            </a:r>
            <a:endParaRPr lang="en-US" dirty="0">
              <a:solidFill>
                <a:srgbClr val="FF0000"/>
              </a:solidFill>
            </a:endParaRPr>
          </a:p>
        </p:txBody>
      </p:sp>
      <p:sp>
        <p:nvSpPr>
          <p:cNvPr id="9" name="Arrow: Right 8">
            <a:hlinkClick r:id="rId3"/>
            <a:extLst>
              <a:ext uri="{FF2B5EF4-FFF2-40B4-BE49-F238E27FC236}">
                <a16:creationId xmlns:a16="http://schemas.microsoft.com/office/drawing/2014/main" id="{DCA30C71-D5DD-4A74-9923-7EA15D610B23}"/>
              </a:ext>
            </a:extLst>
          </p:cNvPr>
          <p:cNvSpPr/>
          <p:nvPr/>
        </p:nvSpPr>
        <p:spPr>
          <a:xfrm>
            <a:off x="8821036" y="6087280"/>
            <a:ext cx="2800350" cy="523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Nhấp</a:t>
            </a:r>
            <a:r>
              <a:rPr lang="en-US" dirty="0"/>
              <a:t> </a:t>
            </a:r>
            <a:r>
              <a:rPr lang="en-US" dirty="0" err="1"/>
              <a:t>chuột</a:t>
            </a:r>
            <a:r>
              <a:rPr lang="en-US" dirty="0"/>
              <a:t> </a:t>
            </a:r>
            <a:r>
              <a:rPr lang="en-US" dirty="0" err="1"/>
              <a:t>vào</a:t>
            </a:r>
            <a:r>
              <a:rPr lang="en-US" dirty="0"/>
              <a:t> </a:t>
            </a:r>
            <a:r>
              <a:rPr lang="en-US" dirty="0" err="1"/>
              <a:t>đây</a:t>
            </a:r>
            <a:endParaRPr lang="en-US" dirty="0"/>
          </a:p>
        </p:txBody>
      </p:sp>
    </p:spTree>
    <p:extLst>
      <p:ext uri="{BB962C8B-B14F-4D97-AF65-F5344CB8AC3E}">
        <p14:creationId xmlns:p14="http://schemas.microsoft.com/office/powerpoint/2010/main" val="1980006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FA385EF-DA56-4CF8-9784-9E5CEF2399D4}"/>
              </a:ext>
            </a:extLst>
          </p:cNvPr>
          <p:cNvSpPr txBox="1"/>
          <p:nvPr/>
        </p:nvSpPr>
        <p:spPr>
          <a:xfrm>
            <a:off x="240030" y="217170"/>
            <a:ext cx="4949190" cy="584775"/>
          </a:xfrm>
          <a:prstGeom prst="rect">
            <a:avLst/>
          </a:prstGeom>
          <a:noFill/>
        </p:spPr>
        <p:txBody>
          <a:bodyPr wrap="square" rtlCol="0">
            <a:spAutoFit/>
          </a:bodyPr>
          <a:lstStyle/>
          <a:p>
            <a:r>
              <a:rPr lang="en-US" sz="3200" i="1" dirty="0" err="1">
                <a:solidFill>
                  <a:srgbClr val="7030A0"/>
                </a:solidFill>
              </a:rPr>
              <a:t>Các</a:t>
            </a:r>
            <a:r>
              <a:rPr lang="en-US" sz="3200" i="1" dirty="0">
                <a:solidFill>
                  <a:srgbClr val="7030A0"/>
                </a:solidFill>
              </a:rPr>
              <a:t> </a:t>
            </a:r>
            <a:r>
              <a:rPr lang="en-US" sz="3200" i="1" dirty="0" err="1">
                <a:solidFill>
                  <a:srgbClr val="7030A0"/>
                </a:solidFill>
              </a:rPr>
              <a:t>em</a:t>
            </a:r>
            <a:r>
              <a:rPr lang="en-US" sz="3200" i="1" dirty="0">
                <a:solidFill>
                  <a:srgbClr val="7030A0"/>
                </a:solidFill>
              </a:rPr>
              <a:t> HS </a:t>
            </a:r>
            <a:r>
              <a:rPr lang="en-US" sz="3200" i="1" dirty="0" err="1">
                <a:solidFill>
                  <a:srgbClr val="7030A0"/>
                </a:solidFill>
              </a:rPr>
              <a:t>ghi</a:t>
            </a:r>
            <a:r>
              <a:rPr lang="en-US" sz="3200" i="1" dirty="0">
                <a:solidFill>
                  <a:srgbClr val="7030A0"/>
                </a:solidFill>
              </a:rPr>
              <a:t> </a:t>
            </a:r>
            <a:r>
              <a:rPr lang="en-US" sz="3200" i="1" dirty="0" err="1">
                <a:solidFill>
                  <a:srgbClr val="7030A0"/>
                </a:solidFill>
              </a:rPr>
              <a:t>bài</a:t>
            </a:r>
            <a:r>
              <a:rPr lang="en-US" sz="3200" i="1" dirty="0">
                <a:solidFill>
                  <a:srgbClr val="7030A0"/>
                </a:solidFill>
              </a:rPr>
              <a:t> </a:t>
            </a:r>
            <a:r>
              <a:rPr lang="en-US" sz="3200" i="1" dirty="0" err="1">
                <a:solidFill>
                  <a:srgbClr val="7030A0"/>
                </a:solidFill>
              </a:rPr>
              <a:t>vào</a:t>
            </a:r>
            <a:r>
              <a:rPr lang="en-US" sz="3200" i="1" dirty="0">
                <a:solidFill>
                  <a:srgbClr val="7030A0"/>
                </a:solidFill>
              </a:rPr>
              <a:t> </a:t>
            </a:r>
            <a:r>
              <a:rPr lang="en-US" sz="3200" i="1" dirty="0" err="1">
                <a:solidFill>
                  <a:srgbClr val="7030A0"/>
                </a:solidFill>
              </a:rPr>
              <a:t>tập</a:t>
            </a:r>
            <a:r>
              <a:rPr lang="en-US" sz="3200" i="1" dirty="0">
                <a:solidFill>
                  <a:srgbClr val="7030A0"/>
                </a:solidFill>
              </a:rPr>
              <a:t> : </a:t>
            </a:r>
          </a:p>
        </p:txBody>
      </p:sp>
      <p:sp>
        <p:nvSpPr>
          <p:cNvPr id="3" name="TextBox 2">
            <a:extLst>
              <a:ext uri="{FF2B5EF4-FFF2-40B4-BE49-F238E27FC236}">
                <a16:creationId xmlns:a16="http://schemas.microsoft.com/office/drawing/2014/main" id="{F9995D5F-AA73-49A8-B4AB-3B2E2BDA9C89}"/>
              </a:ext>
            </a:extLst>
          </p:cNvPr>
          <p:cNvSpPr txBox="1"/>
          <p:nvPr/>
        </p:nvSpPr>
        <p:spPr>
          <a:xfrm>
            <a:off x="640080" y="946070"/>
            <a:ext cx="3028950" cy="461665"/>
          </a:xfrm>
          <a:prstGeom prst="rect">
            <a:avLst/>
          </a:prstGeom>
          <a:noFill/>
        </p:spPr>
        <p:txBody>
          <a:bodyPr wrap="square" rtlCol="0">
            <a:spAutoFit/>
          </a:bodyPr>
          <a:lstStyle/>
          <a:p>
            <a:r>
              <a:rPr lang="en-US" sz="2400" b="1" dirty="0" err="1">
                <a:solidFill>
                  <a:srgbClr val="0070C0"/>
                </a:solidFill>
              </a:rPr>
              <a:t>Tuần</a:t>
            </a:r>
            <a:r>
              <a:rPr lang="en-US" sz="2400" b="1" dirty="0">
                <a:solidFill>
                  <a:srgbClr val="0070C0"/>
                </a:solidFill>
              </a:rPr>
              <a:t> 5 – </a:t>
            </a:r>
            <a:r>
              <a:rPr lang="en-US" sz="2400" b="1" dirty="0" err="1">
                <a:solidFill>
                  <a:srgbClr val="0070C0"/>
                </a:solidFill>
              </a:rPr>
              <a:t>Chủ</a:t>
            </a:r>
            <a:r>
              <a:rPr lang="en-US" sz="2400" b="1" dirty="0">
                <a:solidFill>
                  <a:srgbClr val="0070C0"/>
                </a:solidFill>
              </a:rPr>
              <a:t> </a:t>
            </a:r>
            <a:r>
              <a:rPr lang="en-US" sz="2400" b="1" dirty="0" err="1">
                <a:solidFill>
                  <a:srgbClr val="0070C0"/>
                </a:solidFill>
              </a:rPr>
              <a:t>đề</a:t>
            </a:r>
            <a:r>
              <a:rPr lang="en-US" sz="2400" b="1" dirty="0">
                <a:solidFill>
                  <a:srgbClr val="0070C0"/>
                </a:solidFill>
              </a:rPr>
              <a:t> 2 :  </a:t>
            </a:r>
          </a:p>
        </p:txBody>
      </p:sp>
      <p:sp>
        <p:nvSpPr>
          <p:cNvPr id="4" name="TextBox 3">
            <a:extLst>
              <a:ext uri="{FF2B5EF4-FFF2-40B4-BE49-F238E27FC236}">
                <a16:creationId xmlns:a16="http://schemas.microsoft.com/office/drawing/2014/main" id="{847865D5-6FD6-431C-B88B-1961786EFCF5}"/>
              </a:ext>
            </a:extLst>
          </p:cNvPr>
          <p:cNvSpPr txBox="1"/>
          <p:nvPr/>
        </p:nvSpPr>
        <p:spPr>
          <a:xfrm>
            <a:off x="3276600" y="921304"/>
            <a:ext cx="3246120" cy="584775"/>
          </a:xfrm>
          <a:prstGeom prst="rect">
            <a:avLst/>
          </a:prstGeom>
          <a:noFill/>
        </p:spPr>
        <p:txBody>
          <a:bodyPr wrap="square" rtlCol="0">
            <a:spAutoFit/>
          </a:bodyPr>
          <a:lstStyle/>
          <a:p>
            <a:r>
              <a:rPr lang="en-US" sz="3200" b="1" dirty="0">
                <a:solidFill>
                  <a:srgbClr val="FF0000"/>
                </a:solidFill>
              </a:rPr>
              <a:t>BÀI CA HÒA BÌNH</a:t>
            </a:r>
          </a:p>
        </p:txBody>
      </p:sp>
      <p:sp>
        <p:nvSpPr>
          <p:cNvPr id="5" name="TextBox 4">
            <a:extLst>
              <a:ext uri="{FF2B5EF4-FFF2-40B4-BE49-F238E27FC236}">
                <a16:creationId xmlns:a16="http://schemas.microsoft.com/office/drawing/2014/main" id="{9960E1EF-F3D2-4BE6-8574-1C3DF6E1BB5F}"/>
              </a:ext>
            </a:extLst>
          </p:cNvPr>
          <p:cNvSpPr txBox="1"/>
          <p:nvPr/>
        </p:nvSpPr>
        <p:spPr>
          <a:xfrm>
            <a:off x="1207770" y="1882407"/>
            <a:ext cx="7593330" cy="646331"/>
          </a:xfrm>
          <a:prstGeom prst="rect">
            <a:avLst/>
          </a:prstGeom>
          <a:noFill/>
        </p:spPr>
        <p:txBody>
          <a:bodyPr wrap="square" rtlCol="0">
            <a:spAutoFit/>
          </a:bodyPr>
          <a:lstStyle/>
          <a:p>
            <a:r>
              <a:rPr lang="en-US" sz="3600" b="1" dirty="0" err="1">
                <a:solidFill>
                  <a:srgbClr val="0070C0"/>
                </a:solidFill>
              </a:rPr>
              <a:t>Học</a:t>
            </a:r>
            <a:r>
              <a:rPr lang="en-US" sz="3600" b="1" dirty="0">
                <a:solidFill>
                  <a:srgbClr val="0070C0"/>
                </a:solidFill>
              </a:rPr>
              <a:t> </a:t>
            </a:r>
            <a:r>
              <a:rPr lang="en-US" sz="3600" b="1" dirty="0" err="1">
                <a:solidFill>
                  <a:srgbClr val="0070C0"/>
                </a:solidFill>
              </a:rPr>
              <a:t>hát</a:t>
            </a:r>
            <a:r>
              <a:rPr lang="en-US" sz="3600" b="1" dirty="0">
                <a:solidFill>
                  <a:srgbClr val="0070C0"/>
                </a:solidFill>
              </a:rPr>
              <a:t> : </a:t>
            </a:r>
            <a:r>
              <a:rPr lang="en-US" sz="3600" b="1" dirty="0" err="1">
                <a:solidFill>
                  <a:srgbClr val="FF0000"/>
                </a:solidFill>
              </a:rPr>
              <a:t>Tiếng</a:t>
            </a:r>
            <a:r>
              <a:rPr lang="en-US" sz="3600" b="1" dirty="0">
                <a:solidFill>
                  <a:srgbClr val="FF0000"/>
                </a:solidFill>
              </a:rPr>
              <a:t> </a:t>
            </a:r>
            <a:r>
              <a:rPr lang="en-US" sz="3600" b="1" dirty="0" err="1">
                <a:solidFill>
                  <a:srgbClr val="FF0000"/>
                </a:solidFill>
              </a:rPr>
              <a:t>chuông</a:t>
            </a:r>
            <a:r>
              <a:rPr lang="en-US" sz="3600" b="1" dirty="0">
                <a:solidFill>
                  <a:srgbClr val="FF0000"/>
                </a:solidFill>
              </a:rPr>
              <a:t> </a:t>
            </a:r>
            <a:r>
              <a:rPr lang="en-US" sz="3600" b="1" dirty="0" err="1">
                <a:solidFill>
                  <a:srgbClr val="FF0000"/>
                </a:solidFill>
              </a:rPr>
              <a:t>và</a:t>
            </a:r>
            <a:r>
              <a:rPr lang="en-US" sz="3600" b="1" dirty="0">
                <a:solidFill>
                  <a:srgbClr val="FF0000"/>
                </a:solidFill>
              </a:rPr>
              <a:t> </a:t>
            </a:r>
            <a:r>
              <a:rPr lang="en-US" sz="3600" b="1" dirty="0" err="1">
                <a:solidFill>
                  <a:srgbClr val="FF0000"/>
                </a:solidFill>
              </a:rPr>
              <a:t>ngọn</a:t>
            </a:r>
            <a:r>
              <a:rPr lang="en-US" sz="3600" b="1" dirty="0">
                <a:solidFill>
                  <a:srgbClr val="FF0000"/>
                </a:solidFill>
              </a:rPr>
              <a:t> </a:t>
            </a:r>
            <a:r>
              <a:rPr lang="en-US" sz="3600" b="1" dirty="0" err="1">
                <a:solidFill>
                  <a:srgbClr val="FF0000"/>
                </a:solidFill>
              </a:rPr>
              <a:t>cờ</a:t>
            </a:r>
            <a:r>
              <a:rPr lang="en-US" sz="3600" b="1" dirty="0">
                <a:solidFill>
                  <a:srgbClr val="FF0000"/>
                </a:solidFill>
              </a:rPr>
              <a:t> </a:t>
            </a:r>
          </a:p>
        </p:txBody>
      </p:sp>
      <p:sp>
        <p:nvSpPr>
          <p:cNvPr id="7" name="TextBox 6">
            <a:extLst>
              <a:ext uri="{FF2B5EF4-FFF2-40B4-BE49-F238E27FC236}">
                <a16:creationId xmlns:a16="http://schemas.microsoft.com/office/drawing/2014/main" id="{7FA33F03-8C72-4CED-8393-527A82BC2599}"/>
              </a:ext>
            </a:extLst>
          </p:cNvPr>
          <p:cNvSpPr txBox="1"/>
          <p:nvPr/>
        </p:nvSpPr>
        <p:spPr>
          <a:xfrm>
            <a:off x="5436870" y="2705011"/>
            <a:ext cx="4366260" cy="584775"/>
          </a:xfrm>
          <a:prstGeom prst="rect">
            <a:avLst/>
          </a:prstGeom>
          <a:noFill/>
        </p:spPr>
        <p:txBody>
          <a:bodyPr wrap="square" rtlCol="0">
            <a:spAutoFit/>
          </a:bodyPr>
          <a:lstStyle/>
          <a:p>
            <a:r>
              <a:rPr lang="en-US" sz="3200" i="1" dirty="0" err="1">
                <a:solidFill>
                  <a:srgbClr val="0070C0"/>
                </a:solidFill>
              </a:rPr>
              <a:t>Nhạc</a:t>
            </a:r>
            <a:r>
              <a:rPr lang="en-US" sz="3200" i="1" dirty="0">
                <a:solidFill>
                  <a:srgbClr val="0070C0"/>
                </a:solidFill>
              </a:rPr>
              <a:t> </a:t>
            </a:r>
            <a:r>
              <a:rPr lang="en-US" sz="3200" i="1" dirty="0" err="1">
                <a:solidFill>
                  <a:srgbClr val="0070C0"/>
                </a:solidFill>
              </a:rPr>
              <a:t>và</a:t>
            </a:r>
            <a:r>
              <a:rPr lang="en-US" sz="3200" i="1" dirty="0">
                <a:solidFill>
                  <a:srgbClr val="0070C0"/>
                </a:solidFill>
              </a:rPr>
              <a:t> </a:t>
            </a:r>
            <a:r>
              <a:rPr lang="en-US" sz="3200" i="1" dirty="0" err="1">
                <a:solidFill>
                  <a:srgbClr val="0070C0"/>
                </a:solidFill>
              </a:rPr>
              <a:t>lời</a:t>
            </a:r>
            <a:r>
              <a:rPr lang="en-US" sz="3200" i="1" dirty="0">
                <a:solidFill>
                  <a:srgbClr val="0070C0"/>
                </a:solidFill>
              </a:rPr>
              <a:t> </a:t>
            </a:r>
            <a:r>
              <a:rPr lang="en-US" sz="3200" i="1" dirty="0" err="1">
                <a:solidFill>
                  <a:srgbClr val="0070C0"/>
                </a:solidFill>
              </a:rPr>
              <a:t>Phạm</a:t>
            </a:r>
            <a:r>
              <a:rPr lang="en-US" sz="3200" i="1" dirty="0">
                <a:solidFill>
                  <a:srgbClr val="0070C0"/>
                </a:solidFill>
              </a:rPr>
              <a:t> </a:t>
            </a:r>
            <a:r>
              <a:rPr lang="en-US" sz="3200" i="1" dirty="0" err="1">
                <a:solidFill>
                  <a:srgbClr val="0070C0"/>
                </a:solidFill>
              </a:rPr>
              <a:t>Tuyên</a:t>
            </a:r>
            <a:endParaRPr lang="en-US" sz="3200" i="1" dirty="0">
              <a:solidFill>
                <a:srgbClr val="0070C0"/>
              </a:solidFill>
            </a:endParaRPr>
          </a:p>
        </p:txBody>
      </p:sp>
      <p:sp>
        <p:nvSpPr>
          <p:cNvPr id="8" name="TextBox 7">
            <a:extLst>
              <a:ext uri="{FF2B5EF4-FFF2-40B4-BE49-F238E27FC236}">
                <a16:creationId xmlns:a16="http://schemas.microsoft.com/office/drawing/2014/main" id="{04E86E1A-453D-4624-A225-00721F0C59CD}"/>
              </a:ext>
            </a:extLst>
          </p:cNvPr>
          <p:cNvSpPr txBox="1"/>
          <p:nvPr/>
        </p:nvSpPr>
        <p:spPr>
          <a:xfrm>
            <a:off x="640080" y="3778508"/>
            <a:ext cx="11098530" cy="2862322"/>
          </a:xfrm>
          <a:prstGeom prst="rect">
            <a:avLst/>
          </a:prstGeom>
          <a:noFill/>
        </p:spPr>
        <p:txBody>
          <a:bodyPr wrap="square" rtlCol="0">
            <a:spAutoFit/>
          </a:bodyPr>
          <a:lstStyle/>
          <a:p>
            <a:pPr algn="just"/>
            <a:r>
              <a:rPr lang="en-US" sz="3600" dirty="0" err="1">
                <a:solidFill>
                  <a:srgbClr val="7030A0"/>
                </a:solidFill>
              </a:rPr>
              <a:t>Tiếng</a:t>
            </a:r>
            <a:r>
              <a:rPr lang="en-US" sz="3600" dirty="0">
                <a:solidFill>
                  <a:srgbClr val="7030A0"/>
                </a:solidFill>
              </a:rPr>
              <a:t> </a:t>
            </a:r>
            <a:r>
              <a:rPr lang="en-US" sz="3600" dirty="0" err="1">
                <a:solidFill>
                  <a:srgbClr val="7030A0"/>
                </a:solidFill>
              </a:rPr>
              <a:t>chuông</a:t>
            </a:r>
            <a:r>
              <a:rPr lang="en-US" sz="3600" dirty="0">
                <a:solidFill>
                  <a:srgbClr val="7030A0"/>
                </a:solidFill>
              </a:rPr>
              <a:t> </a:t>
            </a:r>
            <a:r>
              <a:rPr lang="en-US" sz="3600" dirty="0" err="1">
                <a:solidFill>
                  <a:srgbClr val="7030A0"/>
                </a:solidFill>
              </a:rPr>
              <a:t>và</a:t>
            </a:r>
            <a:r>
              <a:rPr lang="en-US" sz="3600" dirty="0">
                <a:solidFill>
                  <a:srgbClr val="7030A0"/>
                </a:solidFill>
              </a:rPr>
              <a:t> </a:t>
            </a:r>
            <a:r>
              <a:rPr lang="en-US" sz="3600" dirty="0" err="1">
                <a:solidFill>
                  <a:srgbClr val="7030A0"/>
                </a:solidFill>
              </a:rPr>
              <a:t>ngọn</a:t>
            </a:r>
            <a:r>
              <a:rPr lang="en-US" sz="3600" dirty="0">
                <a:solidFill>
                  <a:srgbClr val="7030A0"/>
                </a:solidFill>
              </a:rPr>
              <a:t> </a:t>
            </a:r>
            <a:r>
              <a:rPr lang="en-US" sz="3600" dirty="0" err="1">
                <a:solidFill>
                  <a:srgbClr val="7030A0"/>
                </a:solidFill>
              </a:rPr>
              <a:t>cờ</a:t>
            </a:r>
            <a:r>
              <a:rPr lang="en-US" sz="3600" dirty="0">
                <a:solidFill>
                  <a:srgbClr val="7030A0"/>
                </a:solidFill>
              </a:rPr>
              <a:t> </a:t>
            </a:r>
            <a:r>
              <a:rPr lang="en-US" sz="3600" dirty="0" err="1">
                <a:solidFill>
                  <a:srgbClr val="7030A0"/>
                </a:solidFill>
              </a:rPr>
              <a:t>được</a:t>
            </a:r>
            <a:r>
              <a:rPr lang="en-US" sz="3600" dirty="0">
                <a:solidFill>
                  <a:srgbClr val="7030A0"/>
                </a:solidFill>
              </a:rPr>
              <a:t> </a:t>
            </a:r>
            <a:r>
              <a:rPr lang="en-US" sz="3600" dirty="0" err="1">
                <a:solidFill>
                  <a:srgbClr val="7030A0"/>
                </a:solidFill>
              </a:rPr>
              <a:t>nhạc</a:t>
            </a:r>
            <a:r>
              <a:rPr lang="en-US" sz="3600" dirty="0">
                <a:solidFill>
                  <a:srgbClr val="7030A0"/>
                </a:solidFill>
              </a:rPr>
              <a:t> </a:t>
            </a:r>
            <a:r>
              <a:rPr lang="en-US" sz="3600" dirty="0" err="1">
                <a:solidFill>
                  <a:srgbClr val="7030A0"/>
                </a:solidFill>
              </a:rPr>
              <a:t>sĩ</a:t>
            </a:r>
            <a:r>
              <a:rPr lang="en-US" sz="3600" dirty="0">
                <a:solidFill>
                  <a:srgbClr val="7030A0"/>
                </a:solidFill>
              </a:rPr>
              <a:t> </a:t>
            </a:r>
            <a:r>
              <a:rPr lang="en-US" sz="3600" dirty="0" err="1">
                <a:solidFill>
                  <a:srgbClr val="7030A0"/>
                </a:solidFill>
              </a:rPr>
              <a:t>Phạm</a:t>
            </a:r>
            <a:r>
              <a:rPr lang="en-US" sz="3600" dirty="0">
                <a:solidFill>
                  <a:srgbClr val="7030A0"/>
                </a:solidFill>
              </a:rPr>
              <a:t> </a:t>
            </a:r>
            <a:r>
              <a:rPr lang="en-US" sz="3600" dirty="0" err="1">
                <a:solidFill>
                  <a:srgbClr val="7030A0"/>
                </a:solidFill>
              </a:rPr>
              <a:t>Tuyên</a:t>
            </a:r>
            <a:r>
              <a:rPr lang="en-US" sz="3600" dirty="0">
                <a:solidFill>
                  <a:srgbClr val="7030A0"/>
                </a:solidFill>
              </a:rPr>
              <a:t> </a:t>
            </a:r>
            <a:r>
              <a:rPr lang="en-US" sz="3600" dirty="0" err="1">
                <a:solidFill>
                  <a:srgbClr val="7030A0"/>
                </a:solidFill>
              </a:rPr>
              <a:t>sáng</a:t>
            </a:r>
            <a:r>
              <a:rPr lang="en-US" sz="3600" dirty="0">
                <a:solidFill>
                  <a:srgbClr val="7030A0"/>
                </a:solidFill>
              </a:rPr>
              <a:t> </a:t>
            </a:r>
            <a:r>
              <a:rPr lang="en-US" sz="3600" dirty="0" err="1">
                <a:solidFill>
                  <a:srgbClr val="7030A0"/>
                </a:solidFill>
              </a:rPr>
              <a:t>tác</a:t>
            </a:r>
            <a:r>
              <a:rPr lang="en-US" sz="3600" dirty="0">
                <a:solidFill>
                  <a:srgbClr val="7030A0"/>
                </a:solidFill>
              </a:rPr>
              <a:t> </a:t>
            </a:r>
            <a:r>
              <a:rPr lang="en-US" sz="3600" dirty="0" err="1">
                <a:solidFill>
                  <a:srgbClr val="7030A0"/>
                </a:solidFill>
              </a:rPr>
              <a:t>năm</a:t>
            </a:r>
            <a:r>
              <a:rPr lang="en-US" sz="3600" dirty="0">
                <a:solidFill>
                  <a:srgbClr val="7030A0"/>
                </a:solidFill>
              </a:rPr>
              <a:t> 1985 </a:t>
            </a:r>
            <a:r>
              <a:rPr lang="en-US" sz="3600" dirty="0" err="1">
                <a:solidFill>
                  <a:srgbClr val="7030A0"/>
                </a:solidFill>
              </a:rPr>
              <a:t>để</a:t>
            </a:r>
            <a:r>
              <a:rPr lang="en-US" sz="3600" dirty="0">
                <a:solidFill>
                  <a:srgbClr val="7030A0"/>
                </a:solidFill>
              </a:rPr>
              <a:t> </a:t>
            </a:r>
            <a:r>
              <a:rPr lang="en-US" sz="3600" dirty="0" err="1">
                <a:solidFill>
                  <a:srgbClr val="7030A0"/>
                </a:solidFill>
              </a:rPr>
              <a:t>hưởng</a:t>
            </a:r>
            <a:r>
              <a:rPr lang="en-US" sz="3600" dirty="0">
                <a:solidFill>
                  <a:srgbClr val="7030A0"/>
                </a:solidFill>
              </a:rPr>
              <a:t> </a:t>
            </a:r>
            <a:r>
              <a:rPr lang="en-US" sz="3600" dirty="0" err="1">
                <a:solidFill>
                  <a:srgbClr val="7030A0"/>
                </a:solidFill>
              </a:rPr>
              <a:t>ứng</a:t>
            </a:r>
            <a:r>
              <a:rPr lang="en-US" sz="3600" dirty="0">
                <a:solidFill>
                  <a:srgbClr val="7030A0"/>
                </a:solidFill>
              </a:rPr>
              <a:t> </a:t>
            </a:r>
            <a:r>
              <a:rPr lang="en-US" sz="3600" dirty="0" err="1">
                <a:solidFill>
                  <a:srgbClr val="7030A0"/>
                </a:solidFill>
              </a:rPr>
              <a:t>phong</a:t>
            </a:r>
            <a:r>
              <a:rPr lang="en-US" sz="3600" dirty="0">
                <a:solidFill>
                  <a:srgbClr val="7030A0"/>
                </a:solidFill>
              </a:rPr>
              <a:t> </a:t>
            </a:r>
            <a:r>
              <a:rPr lang="en-US" sz="3600" dirty="0" err="1">
                <a:solidFill>
                  <a:srgbClr val="7030A0"/>
                </a:solidFill>
              </a:rPr>
              <a:t>trào</a:t>
            </a:r>
            <a:r>
              <a:rPr lang="en-US" sz="3600" dirty="0">
                <a:solidFill>
                  <a:srgbClr val="7030A0"/>
                </a:solidFill>
              </a:rPr>
              <a:t> </a:t>
            </a:r>
            <a:r>
              <a:rPr lang="en-US" sz="3600" dirty="0" err="1">
                <a:solidFill>
                  <a:srgbClr val="7030A0"/>
                </a:solidFill>
              </a:rPr>
              <a:t>quốc</a:t>
            </a:r>
            <a:r>
              <a:rPr lang="en-US" sz="3600" dirty="0">
                <a:solidFill>
                  <a:srgbClr val="7030A0"/>
                </a:solidFill>
              </a:rPr>
              <a:t> </a:t>
            </a:r>
            <a:r>
              <a:rPr lang="en-US" sz="3600" dirty="0" err="1">
                <a:solidFill>
                  <a:srgbClr val="7030A0"/>
                </a:solidFill>
              </a:rPr>
              <a:t>tế</a:t>
            </a:r>
            <a:r>
              <a:rPr lang="en-US" sz="3600" dirty="0">
                <a:solidFill>
                  <a:srgbClr val="7030A0"/>
                </a:solidFill>
              </a:rPr>
              <a:t> </a:t>
            </a:r>
            <a:r>
              <a:rPr lang="en-US" sz="3600" dirty="0" err="1">
                <a:solidFill>
                  <a:srgbClr val="7030A0"/>
                </a:solidFill>
              </a:rPr>
              <a:t>thiếu</a:t>
            </a:r>
            <a:r>
              <a:rPr lang="en-US" sz="3600" dirty="0">
                <a:solidFill>
                  <a:srgbClr val="7030A0"/>
                </a:solidFill>
              </a:rPr>
              <a:t> </a:t>
            </a:r>
            <a:r>
              <a:rPr lang="en-US" sz="3600" dirty="0" err="1">
                <a:solidFill>
                  <a:srgbClr val="7030A0"/>
                </a:solidFill>
              </a:rPr>
              <a:t>nhi</a:t>
            </a:r>
            <a:r>
              <a:rPr lang="en-US" sz="3600" dirty="0">
                <a:solidFill>
                  <a:srgbClr val="7030A0"/>
                </a:solidFill>
              </a:rPr>
              <a:t> </a:t>
            </a:r>
            <a:r>
              <a:rPr lang="en-US" sz="3600" dirty="0" err="1">
                <a:solidFill>
                  <a:srgbClr val="7030A0"/>
                </a:solidFill>
              </a:rPr>
              <a:t>Ngọn</a:t>
            </a:r>
            <a:r>
              <a:rPr lang="en-US" sz="3600" dirty="0">
                <a:solidFill>
                  <a:srgbClr val="7030A0"/>
                </a:solidFill>
              </a:rPr>
              <a:t> </a:t>
            </a:r>
            <a:r>
              <a:rPr lang="en-US" sz="3600" dirty="0" err="1">
                <a:solidFill>
                  <a:srgbClr val="7030A0"/>
                </a:solidFill>
              </a:rPr>
              <a:t>cờ</a:t>
            </a:r>
            <a:r>
              <a:rPr lang="en-US" sz="3600" dirty="0">
                <a:solidFill>
                  <a:srgbClr val="7030A0"/>
                </a:solidFill>
              </a:rPr>
              <a:t> </a:t>
            </a:r>
            <a:r>
              <a:rPr lang="en-US" sz="3600" dirty="0" err="1">
                <a:solidFill>
                  <a:srgbClr val="7030A0"/>
                </a:solidFill>
              </a:rPr>
              <a:t>hòa</a:t>
            </a:r>
            <a:r>
              <a:rPr lang="en-US" sz="3600" dirty="0">
                <a:solidFill>
                  <a:srgbClr val="7030A0"/>
                </a:solidFill>
              </a:rPr>
              <a:t> </a:t>
            </a:r>
            <a:r>
              <a:rPr lang="en-US" sz="3600" dirty="0" err="1">
                <a:solidFill>
                  <a:srgbClr val="7030A0"/>
                </a:solidFill>
              </a:rPr>
              <a:t>bình</a:t>
            </a:r>
            <a:r>
              <a:rPr lang="en-US" sz="3600" dirty="0">
                <a:solidFill>
                  <a:srgbClr val="7030A0"/>
                </a:solidFill>
              </a:rPr>
              <a:t>. </a:t>
            </a:r>
            <a:r>
              <a:rPr lang="en-US" sz="3600" dirty="0" err="1">
                <a:solidFill>
                  <a:srgbClr val="7030A0"/>
                </a:solidFill>
              </a:rPr>
              <a:t>Bài</a:t>
            </a:r>
            <a:r>
              <a:rPr lang="en-US" sz="3600" dirty="0">
                <a:solidFill>
                  <a:srgbClr val="7030A0"/>
                </a:solidFill>
              </a:rPr>
              <a:t> </a:t>
            </a:r>
            <a:r>
              <a:rPr lang="en-US" sz="3600" dirty="0" err="1">
                <a:solidFill>
                  <a:srgbClr val="7030A0"/>
                </a:solidFill>
              </a:rPr>
              <a:t>hát</a:t>
            </a:r>
            <a:r>
              <a:rPr lang="en-US" sz="3600" dirty="0">
                <a:solidFill>
                  <a:srgbClr val="7030A0"/>
                </a:solidFill>
              </a:rPr>
              <a:t> </a:t>
            </a:r>
            <a:r>
              <a:rPr lang="en-US" sz="3600" dirty="0" err="1">
                <a:solidFill>
                  <a:srgbClr val="7030A0"/>
                </a:solidFill>
              </a:rPr>
              <a:t>gồm</a:t>
            </a:r>
            <a:r>
              <a:rPr lang="en-US" sz="3600" dirty="0">
                <a:solidFill>
                  <a:srgbClr val="7030A0"/>
                </a:solidFill>
              </a:rPr>
              <a:t> 2 </a:t>
            </a:r>
            <a:r>
              <a:rPr lang="en-US" sz="3600" dirty="0" err="1">
                <a:solidFill>
                  <a:srgbClr val="7030A0"/>
                </a:solidFill>
              </a:rPr>
              <a:t>đoạn</a:t>
            </a:r>
            <a:r>
              <a:rPr lang="en-US" sz="3600" dirty="0">
                <a:solidFill>
                  <a:srgbClr val="7030A0"/>
                </a:solidFill>
              </a:rPr>
              <a:t> </a:t>
            </a:r>
            <a:r>
              <a:rPr lang="en-US" sz="3600" dirty="0" err="1">
                <a:solidFill>
                  <a:srgbClr val="7030A0"/>
                </a:solidFill>
              </a:rPr>
              <a:t>nhạc</a:t>
            </a:r>
            <a:r>
              <a:rPr lang="en-US" sz="3600" dirty="0">
                <a:solidFill>
                  <a:srgbClr val="7030A0"/>
                </a:solidFill>
              </a:rPr>
              <a:t>, </a:t>
            </a:r>
            <a:r>
              <a:rPr lang="en-US" sz="3600" dirty="0" err="1">
                <a:solidFill>
                  <a:srgbClr val="7030A0"/>
                </a:solidFill>
              </a:rPr>
              <a:t>nói</a:t>
            </a:r>
            <a:r>
              <a:rPr lang="en-US" sz="3600" dirty="0">
                <a:solidFill>
                  <a:srgbClr val="7030A0"/>
                </a:solidFill>
              </a:rPr>
              <a:t> </a:t>
            </a:r>
            <a:r>
              <a:rPr lang="en-US" sz="3600" dirty="0" err="1">
                <a:solidFill>
                  <a:srgbClr val="7030A0"/>
                </a:solidFill>
              </a:rPr>
              <a:t>lên</a:t>
            </a:r>
            <a:r>
              <a:rPr lang="en-US" sz="3600" dirty="0">
                <a:solidFill>
                  <a:srgbClr val="7030A0"/>
                </a:solidFill>
              </a:rPr>
              <a:t> </a:t>
            </a:r>
            <a:r>
              <a:rPr lang="en-US" sz="3600" dirty="0" err="1">
                <a:solidFill>
                  <a:srgbClr val="7030A0"/>
                </a:solidFill>
              </a:rPr>
              <a:t>ước</a:t>
            </a:r>
            <a:r>
              <a:rPr lang="en-US" sz="3600" dirty="0">
                <a:solidFill>
                  <a:srgbClr val="7030A0"/>
                </a:solidFill>
              </a:rPr>
              <a:t> </a:t>
            </a:r>
            <a:r>
              <a:rPr lang="en-US" sz="3600" dirty="0" err="1">
                <a:solidFill>
                  <a:srgbClr val="7030A0"/>
                </a:solidFill>
              </a:rPr>
              <a:t>vọng</a:t>
            </a:r>
            <a:r>
              <a:rPr lang="en-US" sz="3600" dirty="0">
                <a:solidFill>
                  <a:srgbClr val="7030A0"/>
                </a:solidFill>
              </a:rPr>
              <a:t> </a:t>
            </a:r>
            <a:r>
              <a:rPr lang="en-US" sz="3600" dirty="0" err="1">
                <a:solidFill>
                  <a:srgbClr val="7030A0"/>
                </a:solidFill>
              </a:rPr>
              <a:t>của</a:t>
            </a:r>
            <a:r>
              <a:rPr lang="en-US" sz="3600" dirty="0">
                <a:solidFill>
                  <a:srgbClr val="7030A0"/>
                </a:solidFill>
              </a:rPr>
              <a:t> </a:t>
            </a:r>
            <a:r>
              <a:rPr lang="en-US" sz="3600" dirty="0" err="1">
                <a:solidFill>
                  <a:srgbClr val="7030A0"/>
                </a:solidFill>
              </a:rPr>
              <a:t>tuổi</a:t>
            </a:r>
            <a:r>
              <a:rPr lang="en-US" sz="3600" dirty="0">
                <a:solidFill>
                  <a:srgbClr val="7030A0"/>
                </a:solidFill>
              </a:rPr>
              <a:t> </a:t>
            </a:r>
            <a:r>
              <a:rPr lang="en-US" sz="3600" dirty="0" err="1">
                <a:solidFill>
                  <a:srgbClr val="7030A0"/>
                </a:solidFill>
              </a:rPr>
              <a:t>thơ</a:t>
            </a:r>
            <a:r>
              <a:rPr lang="en-US" sz="3600" dirty="0">
                <a:solidFill>
                  <a:srgbClr val="7030A0"/>
                </a:solidFill>
              </a:rPr>
              <a:t> </a:t>
            </a:r>
            <a:r>
              <a:rPr lang="en-US" sz="3600" dirty="0" err="1">
                <a:solidFill>
                  <a:srgbClr val="7030A0"/>
                </a:solidFill>
              </a:rPr>
              <a:t>mong</a:t>
            </a:r>
            <a:r>
              <a:rPr lang="en-US" sz="3600" dirty="0">
                <a:solidFill>
                  <a:srgbClr val="7030A0"/>
                </a:solidFill>
              </a:rPr>
              <a:t> </a:t>
            </a:r>
            <a:r>
              <a:rPr lang="en-US" sz="3600" dirty="0" err="1">
                <a:solidFill>
                  <a:srgbClr val="7030A0"/>
                </a:solidFill>
              </a:rPr>
              <a:t>muốn</a:t>
            </a:r>
            <a:r>
              <a:rPr lang="en-US" sz="3600" dirty="0">
                <a:solidFill>
                  <a:srgbClr val="7030A0"/>
                </a:solidFill>
              </a:rPr>
              <a:t> </a:t>
            </a:r>
            <a:r>
              <a:rPr lang="en-US" sz="3600" dirty="0" err="1">
                <a:solidFill>
                  <a:srgbClr val="7030A0"/>
                </a:solidFill>
              </a:rPr>
              <a:t>cuộc</a:t>
            </a:r>
            <a:r>
              <a:rPr lang="en-US" sz="3600" dirty="0">
                <a:solidFill>
                  <a:srgbClr val="7030A0"/>
                </a:solidFill>
              </a:rPr>
              <a:t> </a:t>
            </a:r>
            <a:r>
              <a:rPr lang="en-US" sz="3600" dirty="0" err="1">
                <a:solidFill>
                  <a:srgbClr val="7030A0"/>
                </a:solidFill>
              </a:rPr>
              <a:t>sống</a:t>
            </a:r>
            <a:r>
              <a:rPr lang="en-US" sz="3600" dirty="0">
                <a:solidFill>
                  <a:srgbClr val="7030A0"/>
                </a:solidFill>
              </a:rPr>
              <a:t> </a:t>
            </a:r>
            <a:r>
              <a:rPr lang="en-US" sz="3600" dirty="0" err="1">
                <a:solidFill>
                  <a:srgbClr val="7030A0"/>
                </a:solidFill>
              </a:rPr>
              <a:t>hòa</a:t>
            </a:r>
            <a:r>
              <a:rPr lang="en-US" sz="3600" dirty="0">
                <a:solidFill>
                  <a:srgbClr val="7030A0"/>
                </a:solidFill>
              </a:rPr>
              <a:t> </a:t>
            </a:r>
            <a:r>
              <a:rPr lang="en-US" sz="3600" dirty="0" err="1">
                <a:solidFill>
                  <a:srgbClr val="7030A0"/>
                </a:solidFill>
              </a:rPr>
              <a:t>bình</a:t>
            </a:r>
            <a:r>
              <a:rPr lang="en-US" sz="3600" dirty="0">
                <a:solidFill>
                  <a:srgbClr val="7030A0"/>
                </a:solidFill>
              </a:rPr>
              <a:t>, </a:t>
            </a:r>
            <a:r>
              <a:rPr lang="en-US" sz="3600" dirty="0" err="1">
                <a:solidFill>
                  <a:srgbClr val="7030A0"/>
                </a:solidFill>
              </a:rPr>
              <a:t>hữu</a:t>
            </a:r>
            <a:r>
              <a:rPr lang="en-US" sz="3600" dirty="0">
                <a:solidFill>
                  <a:srgbClr val="7030A0"/>
                </a:solidFill>
              </a:rPr>
              <a:t> </a:t>
            </a:r>
            <a:r>
              <a:rPr lang="en-US" sz="3600" dirty="0" err="1">
                <a:solidFill>
                  <a:srgbClr val="7030A0"/>
                </a:solidFill>
              </a:rPr>
              <a:t>nghị</a:t>
            </a:r>
            <a:r>
              <a:rPr lang="en-US" sz="3600" dirty="0">
                <a:solidFill>
                  <a:srgbClr val="7030A0"/>
                </a:solidFill>
              </a:rPr>
              <a:t>, </a:t>
            </a:r>
            <a:r>
              <a:rPr lang="en-US" sz="3600" dirty="0" err="1">
                <a:solidFill>
                  <a:srgbClr val="7030A0"/>
                </a:solidFill>
              </a:rPr>
              <a:t>đoàn</a:t>
            </a:r>
            <a:r>
              <a:rPr lang="en-US" sz="3600" dirty="0">
                <a:solidFill>
                  <a:srgbClr val="7030A0"/>
                </a:solidFill>
              </a:rPr>
              <a:t> </a:t>
            </a:r>
            <a:r>
              <a:rPr lang="en-US" sz="3600" dirty="0" err="1">
                <a:solidFill>
                  <a:srgbClr val="7030A0"/>
                </a:solidFill>
              </a:rPr>
              <a:t>kết</a:t>
            </a:r>
            <a:r>
              <a:rPr lang="en-US" sz="3600" dirty="0">
                <a:solidFill>
                  <a:srgbClr val="7030A0"/>
                </a:solidFill>
              </a:rPr>
              <a:t> </a:t>
            </a:r>
            <a:r>
              <a:rPr lang="en-US" sz="3600" dirty="0" err="1">
                <a:solidFill>
                  <a:srgbClr val="7030A0"/>
                </a:solidFill>
              </a:rPr>
              <a:t>giữa</a:t>
            </a:r>
            <a:r>
              <a:rPr lang="en-US" sz="3600" dirty="0">
                <a:solidFill>
                  <a:srgbClr val="7030A0"/>
                </a:solidFill>
              </a:rPr>
              <a:t> </a:t>
            </a:r>
            <a:r>
              <a:rPr lang="en-US" sz="3600" dirty="0" err="1">
                <a:solidFill>
                  <a:srgbClr val="7030A0"/>
                </a:solidFill>
              </a:rPr>
              <a:t>các</a:t>
            </a:r>
            <a:r>
              <a:rPr lang="en-US" sz="3600" dirty="0">
                <a:solidFill>
                  <a:srgbClr val="7030A0"/>
                </a:solidFill>
              </a:rPr>
              <a:t> </a:t>
            </a:r>
            <a:r>
              <a:rPr lang="en-US" sz="3600" dirty="0" err="1">
                <a:solidFill>
                  <a:srgbClr val="7030A0"/>
                </a:solidFill>
              </a:rPr>
              <a:t>dân</a:t>
            </a:r>
            <a:r>
              <a:rPr lang="en-US" sz="3600" dirty="0">
                <a:solidFill>
                  <a:srgbClr val="7030A0"/>
                </a:solidFill>
              </a:rPr>
              <a:t> </a:t>
            </a:r>
            <a:r>
              <a:rPr lang="en-US" sz="3600" dirty="0" err="1">
                <a:solidFill>
                  <a:srgbClr val="7030A0"/>
                </a:solidFill>
              </a:rPr>
              <a:t>tộc</a:t>
            </a:r>
            <a:r>
              <a:rPr lang="en-US" sz="3600" dirty="0">
                <a:solidFill>
                  <a:srgbClr val="7030A0"/>
                </a:solidFill>
              </a:rPr>
              <a:t> </a:t>
            </a:r>
            <a:r>
              <a:rPr lang="en-US" sz="3600" dirty="0" err="1">
                <a:solidFill>
                  <a:srgbClr val="7030A0"/>
                </a:solidFill>
              </a:rPr>
              <a:t>trên</a:t>
            </a:r>
            <a:r>
              <a:rPr lang="en-US" sz="3600" dirty="0">
                <a:solidFill>
                  <a:srgbClr val="7030A0"/>
                </a:solidFill>
              </a:rPr>
              <a:t> </a:t>
            </a:r>
            <a:r>
              <a:rPr lang="en-US" sz="3600" dirty="0" err="1">
                <a:solidFill>
                  <a:srgbClr val="7030A0"/>
                </a:solidFill>
              </a:rPr>
              <a:t>toàn</a:t>
            </a:r>
            <a:r>
              <a:rPr lang="en-US" sz="3600" dirty="0">
                <a:solidFill>
                  <a:srgbClr val="7030A0"/>
                </a:solidFill>
              </a:rPr>
              <a:t> </a:t>
            </a:r>
            <a:r>
              <a:rPr lang="en-US" sz="3600" dirty="0" err="1">
                <a:solidFill>
                  <a:srgbClr val="7030A0"/>
                </a:solidFill>
              </a:rPr>
              <a:t>thế</a:t>
            </a:r>
            <a:r>
              <a:rPr lang="en-US" sz="3600" dirty="0">
                <a:solidFill>
                  <a:srgbClr val="7030A0"/>
                </a:solidFill>
              </a:rPr>
              <a:t> </a:t>
            </a:r>
            <a:r>
              <a:rPr lang="en-US" sz="3600" dirty="0" err="1">
                <a:solidFill>
                  <a:srgbClr val="7030A0"/>
                </a:solidFill>
              </a:rPr>
              <a:t>giới</a:t>
            </a:r>
            <a:r>
              <a:rPr lang="en-US" sz="3600" dirty="0">
                <a:solidFill>
                  <a:srgbClr val="7030A0"/>
                </a:solidFill>
              </a:rPr>
              <a:t>.</a:t>
            </a:r>
          </a:p>
        </p:txBody>
      </p:sp>
    </p:spTree>
    <p:extLst>
      <p:ext uri="{BB962C8B-B14F-4D97-AF65-F5344CB8AC3E}">
        <p14:creationId xmlns:p14="http://schemas.microsoft.com/office/powerpoint/2010/main" val="41959406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796</Words>
  <Application>Microsoft Office PowerPoint</Application>
  <PresentationFormat>Widescreen</PresentationFormat>
  <Paragraphs>72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 Hai Duy</dc:creator>
  <cp:lastModifiedBy>Do Hai Duy</cp:lastModifiedBy>
  <cp:revision>4</cp:revision>
  <dcterms:created xsi:type="dcterms:W3CDTF">2021-10-01T10:22:43Z</dcterms:created>
  <dcterms:modified xsi:type="dcterms:W3CDTF">2021-10-02T10:31:20Z</dcterms:modified>
</cp:coreProperties>
</file>