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notesSlides/notesSlide4.xml" ContentType="application/vnd.openxmlformats-officedocument.presentationml.notesSlide+xml"/>
  <Override PartName="/ppt/ink/ink8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8"/>
  </p:notesMasterIdLst>
  <p:sldIdLst>
    <p:sldId id="256" r:id="rId2"/>
    <p:sldId id="280" r:id="rId3"/>
    <p:sldId id="284" r:id="rId4"/>
    <p:sldId id="285" r:id="rId5"/>
    <p:sldId id="287" r:id="rId6"/>
    <p:sldId id="279" r:id="rId7"/>
  </p:sldIdLst>
  <p:sldSz cx="9144000" cy="5143500" type="screen16x9"/>
  <p:notesSz cx="6858000" cy="9144000"/>
  <p:embeddedFontLst>
    <p:embeddedFont>
      <p:font typeface="Roboto Slab Regular" panose="020B0604020202020204" charset="0"/>
      <p:regular r:id="rId9"/>
      <p:bold r:id="rId10"/>
    </p:embeddedFont>
    <p:embeddedFont>
      <p:font typeface="Catamaran" panose="020B0604020202020204" charset="0"/>
      <p:regular r:id="rId11"/>
      <p:bold r:id="rId12"/>
    </p:embeddedFont>
    <p:embeddedFont>
      <p:font typeface="Comfortaa" panose="020B0604020202020204" charset="0"/>
      <p:regular r:id="rId13"/>
      <p:bold r:id="rId14"/>
    </p:embeddedFont>
    <p:embeddedFont>
      <p:font typeface="Vibur" panose="020B0604020202020204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80EF3B-F8BB-439A-8710-BC6D6F9DDD8D}">
  <a:tblStyle styleId="{8B80EF3B-F8BB-439A-8710-BC6D6F9DDD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1T12:01:58.76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588C597-E717-4DF2-A492-E590818A47B5}" emma:medium="tactile" emma:mode="ink">
          <msink:context xmlns:msink="http://schemas.microsoft.com/ink/2010/main" type="writingRegion" rotatedBoundingBox="11215,4239 15112,4239 15112,6254 11215,6254"/>
        </emma:interpretation>
      </emma:emma>
    </inkml:annotationXML>
    <inkml:traceGroup>
      <inkml:annotationXML>
        <emma:emma xmlns:emma="http://www.w3.org/2003/04/emma" version="1.0">
          <emma:interpretation id="{99EE6B96-2D38-4BAD-98FB-42851D1079C3}" emma:medium="tactile" emma:mode="ink">
            <msink:context xmlns:msink="http://schemas.microsoft.com/ink/2010/main" type="paragraph" rotatedBoundingBox="11215,4239 15112,4239 15112,6254 11215,625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7718618-A650-4860-8B88-6142C4B11BFB}" emma:medium="tactile" emma:mode="ink">
              <msink:context xmlns:msink="http://schemas.microsoft.com/ink/2010/main" type="line" rotatedBoundingBox="11215,4239 15112,4239 15112,6254 11215,6254"/>
            </emma:interpretation>
          </emma:emma>
        </inkml:annotationXML>
        <inkml:traceGroup>
          <inkml:annotationXML>
            <emma:emma xmlns:emma="http://www.w3.org/2003/04/emma" version="1.0">
              <emma:interpretation id="{AA9DDC03-48B1-4D05-9A9B-46A7AF3EE2B1}" emma:medium="tactile" emma:mode="ink">
                <msink:context xmlns:msink="http://schemas.microsoft.com/ink/2010/main" type="inkWord" rotatedBoundingBox="11215,4239 11536,4239 11536,4463 11215,446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0 195 412 0,'0'-4'64'0,"0"4"-41"0,0 0-35 16,0 0 33-16,0 0-13 15,0 0-7-15,0 0 2 16,0 0 1-16,0 0-4 16,0 0 30-16,0 0-1 15,0 0-10-15,0 0-15 16,0 0 1-16,0 0-3 16,0 0-1-16,0-11 2 15,0-3 2-15,2-1-11 16,7 1 4-16,4 3 2 15,-2 0 0-15,-6 7 3 16,6-4 11-16,-3 8-25 0,-3 0 12 16,6 0 9-16,2 0-5 15,4 8 17-15,-2 7-28 16,-1-1 14-16,-1 0 7 16,6 1 10-16,-3-4-11 15,-3 2-10-15,6-1 2 16,-6-4-1-16,1 1-4 15,-3-7 0-15,-1-2 9 16,-1 0 0-16,-4 0-6 16,5 0 10-16,-1-2-5 15,-2-23 5-15,1-3-18 16,1-1 3-16,-7 0 2 16,-2-2-4-16,0 4-12 0,0-2-39 15,0 5-90 1</inkml:trace>
        </inkml:traceGroup>
        <inkml:traceGroup>
          <inkml:annotationXML>
            <emma:emma xmlns:emma="http://www.w3.org/2003/04/emma" version="1.0">
              <emma:interpretation id="{8E27A966-F5B9-4889-AA0C-9141DDE9E387}" emma:medium="tactile" emma:mode="ink">
                <msink:context xmlns:msink="http://schemas.microsoft.com/ink/2010/main" type="inkWord" rotatedBoundingBox="15082,6147 15112,6147 15112,6254 15082,6254"/>
              </emma:interpretation>
              <emma:one-of disjunction-type="recognition" id="oneOf1">
                <emma:interpretation id="interp1" emma:lang="" emma:confidence="0">
                  <emma:literal>'</emma:literal>
                </emma:interpretation>
                <emma:interpretation id="interp2" emma:lang="" emma:confidence="0">
                  <emma:literal>•</emma:literal>
                </emma:interpretation>
                <emma:interpretation id="interp3" emma:lang="" emma:confidence="0">
                  <emma:literal>1</emma:literal>
                </emma:interpretation>
                <emma:interpretation id="interp4" emma:lang="" emma:confidence="0">
                  <emma:literal>p</emma:literal>
                </emma:interpretation>
                <emma:interpretation id="interp5" emma:lang="" emma:confidence="0">
                  <emma:literal>I</emma:literal>
                </emma:interpretation>
              </emma:one-of>
            </emma:emma>
          </inkml:annotationXML>
          <inkml:trace contextRef="#ctx0" brushRef="#br0" timeOffset="1396.8519">3897 1920 375 0,'-8'0'95'0,"-3"-6"-70"16,6 0 1-16,5 6 9 0,-6 0 10 16,6 0-17-1,0 0-14-15,0 0-16 0,0 0 14 16,0 0-7-16,0 0-7 16,0 10 8-16,0 9-18 15,0-2 19-15,0 2-25 16,0 4-72-16,0-4-232 15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1T12:02:02.657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33 278 438 0,'0'3'76'0,"-13"-3"-67"15,2 0-6-15,6 0 60 16,5-5-48-16,0-12-14 16,0-3 4-16,0 0-11 15,0 0 10-15,11 3 0 16,2 2-3-16,0 5 0 16,-2 6-5-16,0 4 7 15,2 0 16-15,3 0-8 0,3 0 9 16,5 10-15-16,-2 9-2 15,-4 7 45-15,6 5-36 16,0 6-9-16,4-6 23 16,-4-3-33-16,-6-8 22 15,1-7-6-15,-6-7-9 16,-4-6 6-16,-7 0 7 16,9-35-7-16,-6-23-7 15,-5-15-18-15,0-1-28 16,0 2-67-16,0 10-96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1T12:02:01.39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E8852CE-6793-4718-8D4D-E8251159C48E}" emma:medium="tactile" emma:mode="ink">
          <msink:context xmlns:msink="http://schemas.microsoft.com/ink/2010/main" type="writingRegion" rotatedBoundingBox="10494,7684 10625,7684 10625,7904 10494,7904"/>
        </emma:interpretation>
      </emma:emma>
    </inkml:annotationXML>
    <inkml:traceGroup>
      <inkml:annotationXML>
        <emma:emma xmlns:emma="http://www.w3.org/2003/04/emma" version="1.0">
          <emma:interpretation id="{3BB2BEAD-017F-48CF-8F2C-2C61BA8E6010}" emma:medium="tactile" emma:mode="ink">
            <msink:context xmlns:msink="http://schemas.microsoft.com/ink/2010/main" type="paragraph" rotatedBoundingBox="10494,7684 10625,7684 10625,7904 10494,790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41DFABE-D0A6-4594-A533-2B08513AF0CC}" emma:medium="tactile" emma:mode="ink">
              <msink:context xmlns:msink="http://schemas.microsoft.com/ink/2010/main" type="line" rotatedBoundingBox="10494,7684 10625,7684 10625,7904 10494,7904"/>
            </emma:interpretation>
          </emma:emma>
        </inkml:annotationXML>
        <inkml:traceGroup>
          <inkml:annotationXML>
            <emma:emma xmlns:emma="http://www.w3.org/2003/04/emma" version="1.0">
              <emma:interpretation id="{7B6906A7-BF0D-4553-9FE0-57BFB129B641}" emma:medium="tactile" emma:mode="ink">
                <msink:context xmlns:msink="http://schemas.microsoft.com/ink/2010/main" type="inkWord" rotatedBoundingBox="10494,7684 10625,7684 10625,7904 10494,7904"/>
              </emma:interpretation>
              <emma:one-of disjunction-type="recognition" id="oneOf0">
                <emma:interpretation id="interp0" emma:lang="" emma:confidence="0">
                  <emma:literal>]</emma:literal>
                </emma:interpretation>
                <emma:interpretation id="interp1" emma:lang="" emma:confidence="0">
                  <emma:literal>,</emma:literal>
                </emma:interpretation>
                <emma:interpretation id="interp2" emma:lang="" emma:confidence="0">
                  <emma:literal>)</emma:literal>
                </emma:interpretation>
                <emma:interpretation id="interp3" emma:lang="" emma:confidence="0">
                  <emma:literal>I</emma:literal>
                </emma:interpretation>
                <emma:interpretation id="interp4" emma:lang="" emma:confidence="0">
                  <emma:literal>3</emma:literal>
                </emma:interpretation>
              </emma:one-of>
            </emma:emma>
          </inkml:annotationXML>
          <inkml:trace contextRef="#ctx0" brushRef="#br0">35 26 459 0,'-2'-8'22'0,"-7"6"-15"15,9 2 8-15,0-3-9 16,0 2-1-16,0-4-5 15,20 2 26-15,-2 0-16 16,3 3 14-16,-7 0-21 16,-1 6 25-16,-2 15-20 15,-1 6 11-15,-10 2-11 16,0 1 2-16,0 2-9 16,-15-6 5-16,-15-2-6 15,3-8-24-15,-8-10-63 0,11-3-226 16</inkml:trace>
        </inkml:traceGroup>
      </inkml:traceGroup>
    </inkml:traceGroup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1T12:02:07.45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FD7AA45B-0F8C-4EAB-A8B6-C07C624F24AC}" emma:medium="tactile" emma:mode="ink">
          <msink:context xmlns:msink="http://schemas.microsoft.com/ink/2010/main" type="writingRegion" rotatedBoundingBox="4639,1577 6011,1577 6011,1890 4639,1890"/>
        </emma:interpretation>
      </emma:emma>
    </inkml:annotationXML>
    <inkml:traceGroup>
      <inkml:annotationXML>
        <emma:emma xmlns:emma="http://www.w3.org/2003/04/emma" version="1.0">
          <emma:interpretation id="{0D5AAA0A-75BB-4726-BBFB-B5EF2535BDEE}" emma:medium="tactile" emma:mode="ink">
            <msink:context xmlns:msink="http://schemas.microsoft.com/ink/2010/main" type="paragraph" rotatedBoundingBox="4639,1577 6011,1577 6011,1890 4639,189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60AFA22-4A7D-42A0-98DB-334F1D054C3A}" emma:medium="tactile" emma:mode="ink">
              <msink:context xmlns:msink="http://schemas.microsoft.com/ink/2010/main" type="line" rotatedBoundingBox="4639,1577 6011,1577 6011,1890 4639,1890"/>
            </emma:interpretation>
          </emma:emma>
        </inkml:annotationXML>
        <inkml:traceGroup>
          <inkml:annotationXML>
            <emma:emma xmlns:emma="http://www.w3.org/2003/04/emma" version="1.0">
              <emma:interpretation id="{05B4837B-56DA-4180-BC6E-1221170A9541}" emma:medium="tactile" emma:mode="ink">
                <msink:context xmlns:msink="http://schemas.microsoft.com/ink/2010/main" type="inkWord" rotatedBoundingBox="4639,1577 4784,1577 4784,1678 4639,1678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-7 101 512 0,'0'-17'71'15,"0"17"-59"-15,0 0 3 0,0 0 2 16,0 0-6-1,0 0-8-15,11-2-4 0,5-8 0 16,14-2-9-16,-1-8-1 16,3-1-43-16,-5 2-97 15</inkml:trace>
        </inkml:traceGroup>
        <inkml:traceGroup>
          <inkml:annotationXML>
            <emma:emma xmlns:emma="http://www.w3.org/2003/04/emma" version="1.0">
              <emma:interpretation id="{4F66022E-77F8-457D-951A-FD3DC1FB68F4}" emma:medium="tactile" emma:mode="ink">
                <msink:context xmlns:msink="http://schemas.microsoft.com/ink/2010/main" type="inkWord" rotatedBoundingBox="5874,1687 6011,1687 6011,1890 5874,1890"/>
              </emma:interpretation>
              <emma:one-of disjunction-type="recognition" id="oneOf1">
                <emma:interpretation id="interp1" emma:lang="" emma:confidence="0">
                  <emma:literal>9</emma:literal>
                </emma:interpretation>
                <emma:interpretation id="interp2" emma:lang="" emma:confidence="0">
                  <emma:literal>I</emma:literal>
                </emma:interpretation>
                <emma:interpretation id="interp3" emma:lang="" emma:confidence="0">
                  <emma:literal>g</emma:literal>
                </emma:interpretation>
                <emma:interpretation id="interp4" emma:lang="" emma:confidence="0">
                  <emma:literal>7</emma:literal>
                </emma:interpretation>
                <emma:interpretation id="interp5" emma:lang="" emma:confidence="0">
                  <emma:literal>,</emma:literal>
                </emma:interpretation>
              </emma:one-of>
            </emma:emma>
          </inkml:annotationXML>
          <inkml:trace contextRef="#ctx0" brushRef="#br0" timeOffset="737.7336">1365 147 305 0,'-30'-3'108'15,"14"3"-117"-15,3 0 79 16,-4 0-47-16,12 0-18 15,-3 0 27-15,-3 0-11 16,6 0-2-16,-3-10-6 16,8 0 4-16,0 4-5 15,0-2-20-15,0 8 5 16,0 0 8-16,0 0-10 16,0 0 11-16,8 0-6 15,8 0 10-15,3 0-14 16,-6 10 8-16,-2 8-2 0,-11 12-2 15,0-3-4-15,-13 9 5 16,-28 5-73-16,4 0-93 16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1T12:02:09.05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 10 454 0,'0'-9'20'16,"0"5"-2"-16,0 4 7 16,0 0 33-16,0 0-39 15,0 0-19-15,0 0-7 16,0 0 12-16,0 4 0 15,0 14-8-15,0-2-21 16,0-5-89-16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1T12:02:10.29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4B1CF575-0BC6-4981-8538-0E41BAE6BB2C}" emma:medium="tactile" emma:mode="ink">
          <msink:context xmlns:msink="http://schemas.microsoft.com/ink/2010/main" type="writingRegion" rotatedBoundingBox="10036,1452 10457,1452 10457,1960 10036,1960"/>
        </emma:interpretation>
      </emma:emma>
    </inkml:annotationXML>
    <inkml:traceGroup>
      <inkml:annotationXML>
        <emma:emma xmlns:emma="http://www.w3.org/2003/04/emma" version="1.0">
          <emma:interpretation id="{1FEA9E89-D38B-4B82-AC8C-201CD374EF52}" emma:medium="tactile" emma:mode="ink">
            <msink:context xmlns:msink="http://schemas.microsoft.com/ink/2010/main" type="paragraph" rotatedBoundingBox="10036,1452 10457,1452 10457,1960 10036,196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5D48AE6-1CB8-4F82-9333-5B9E2DDC7E08}" emma:medium="tactile" emma:mode="ink">
              <msink:context xmlns:msink="http://schemas.microsoft.com/ink/2010/main" type="line" rotatedBoundingBox="10036,1452 10457,1452 10457,1960 10036,1960"/>
            </emma:interpretation>
          </emma:emma>
        </inkml:annotationXML>
        <inkml:traceGroup>
          <inkml:annotationXML>
            <emma:emma xmlns:emma="http://www.w3.org/2003/04/emma" version="1.0">
              <emma:interpretation id="{CFD8F4B6-7EFF-45C7-9A2F-6F2E8E8262DB}" emma:medium="tactile" emma:mode="ink">
                <msink:context xmlns:msink="http://schemas.microsoft.com/ink/2010/main" type="inkWord" rotatedBoundingBox="10036,1452 10457,1452 10457,1960 10036,1960"/>
              </emma:interpretation>
              <emma:one-of disjunction-type="recognition" id="oneOf0">
                <emma:interpretation id="interp0" emma:lang="" emma:confidence="0">
                  <emma:literal>p</emma:literal>
                </emma:interpretation>
                <emma:interpretation id="interp1" emma:lang="" emma:confidence="0">
                  <emma:literal>f</emma:literal>
                </emma:interpretation>
                <emma:interpretation id="interp2" emma:lang="" emma:confidence="0">
                  <emma:literal>t</emma:literal>
                </emma:interpretation>
                <emma:interpretation id="interp3" emma:lang="" emma:confidence="0">
                  <emma:literal>☹</emma:literal>
                </emma:interpretation>
                <emma:interpretation id="interp4" emma:lang="" emma:confidence="0">
                  <emma:literal>P</emma:literal>
                </emma:interpretation>
              </emma:one-of>
            </emma:emma>
          </inkml:annotationXML>
          <inkml:trace contextRef="#ctx0" brushRef="#br0">150 54 454 0,'0'-22'22'0,"0"9"-9"16,0 4-15-16,0 3 25 16,0 4 15-16,3 0-17 0,5 2-12 15,5 0-20-15,7 0 20 16,6 4 7-16,-4 16-21 16,-7 0 20-16,-15 2-25 15,0 4 34-15,-13 1-29 16,-35 2-1-16,-13-7-60 15,-7-7 1-15,1-3-376 16</inkml:trace>
          <inkml:trace contextRef="#ctx0" brushRef="#br0" timeOffset="-366.9384">316 389 346 0,'0'-7'111'0,"-2"4"-108"16,-4 2 25-16,3-2-9 15,3-2-15-15,0 3-4 16,0-1-1-16,0 3 4 15,0-2 1-15,0 2 10 16,0 0-6-16,0 0 5 0,0 0-19 16,0 0 18-1,9 0 19-15,7 7-9 0,8 5-22 16,-3-1 5-16,1-3-3 16,-9-2-4-16,-4 0 1 15,-7 2 2-15,-2 4 0 16,0 5 1-16,-24-3-2 15,-19 3-45-15,-3 0-19 16,4-7-129-16</inkml:trace>
        </inkml:traceGroup>
      </inkml:traceGroup>
    </inkml:traceGroup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8T01:14:03.053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38-3 251 0,'-5'4'118'0,"-4"7"-91"16,-1-8 11-16,7 1 20 15,-5 0-33-15,5-1 11 16,3-3 5-16,0 3-39 16,0-3-1-16,0 0 4 15,0 0-7-15,0 0 0 16,0 0 4-16,0 0-23 15,0 0-44-15,0 0-48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8T01:14:03.053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38-3 251 0,'-5'4'118'0,"-4"7"-91"16,-1-8 11-16,7 1 20 15,-5 0-33-15,5-1 11 16,3-3 5-16,0 3-39 16,0-3-1-16,0 0 4 15,0 0-7-15,0 0 0 16,0 0 4-16,0 0-23 15,0 0-44-15,0 0-48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Google Shape;1612;gcb044da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3" name="Google Shape;1613;gcb044da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396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1184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7949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2292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" name="Google Shape;2621;gd768e69cfa_0_8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2" name="Google Shape;2622;gd768e69cfa_0_8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804588" y="680830"/>
            <a:ext cx="918671" cy="667251"/>
            <a:chOff x="5211663" y="1358969"/>
            <a:chExt cx="483893" cy="351481"/>
          </a:xfrm>
        </p:grpSpPr>
        <p:sp>
          <p:nvSpPr>
            <p:cNvPr id="12" name="Google Shape;12;p2"/>
            <p:cNvSpPr/>
            <p:nvPr/>
          </p:nvSpPr>
          <p:spPr>
            <a:xfrm>
              <a:off x="5519159" y="1395927"/>
              <a:ext cx="71050" cy="66812"/>
            </a:xfrm>
            <a:custGeom>
              <a:avLst/>
              <a:gdLst/>
              <a:ahLst/>
              <a:cxnLst/>
              <a:rect l="l" t="t" r="r" b="b"/>
              <a:pathLst>
                <a:path w="1040" h="978" extrusionOk="0">
                  <a:moveTo>
                    <a:pt x="914" y="1"/>
                  </a:moveTo>
                  <a:cubicBezTo>
                    <a:pt x="801" y="1"/>
                    <a:pt x="571" y="36"/>
                    <a:pt x="67" y="176"/>
                  </a:cubicBezTo>
                  <a:cubicBezTo>
                    <a:pt x="0" y="198"/>
                    <a:pt x="16" y="324"/>
                    <a:pt x="95" y="324"/>
                  </a:cubicBezTo>
                  <a:cubicBezTo>
                    <a:pt x="102" y="324"/>
                    <a:pt x="109" y="323"/>
                    <a:pt x="116" y="322"/>
                  </a:cubicBezTo>
                  <a:cubicBezTo>
                    <a:pt x="359" y="249"/>
                    <a:pt x="626" y="200"/>
                    <a:pt x="869" y="152"/>
                  </a:cubicBezTo>
                  <a:lnTo>
                    <a:pt x="869" y="152"/>
                  </a:lnTo>
                  <a:cubicBezTo>
                    <a:pt x="796" y="322"/>
                    <a:pt x="626" y="662"/>
                    <a:pt x="505" y="880"/>
                  </a:cubicBezTo>
                  <a:cubicBezTo>
                    <a:pt x="480" y="905"/>
                    <a:pt x="480" y="953"/>
                    <a:pt x="529" y="977"/>
                  </a:cubicBezTo>
                  <a:lnTo>
                    <a:pt x="553" y="977"/>
                  </a:lnTo>
                  <a:cubicBezTo>
                    <a:pt x="577" y="977"/>
                    <a:pt x="602" y="977"/>
                    <a:pt x="602" y="953"/>
                  </a:cubicBezTo>
                  <a:cubicBezTo>
                    <a:pt x="650" y="880"/>
                    <a:pt x="990" y="249"/>
                    <a:pt x="1039" y="127"/>
                  </a:cubicBezTo>
                  <a:cubicBezTo>
                    <a:pt x="1039" y="103"/>
                    <a:pt x="1039" y="79"/>
                    <a:pt x="1039" y="30"/>
                  </a:cubicBezTo>
                  <a:cubicBezTo>
                    <a:pt x="1018" y="20"/>
                    <a:pt x="998" y="1"/>
                    <a:pt x="91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11663" y="1358969"/>
              <a:ext cx="483893" cy="351481"/>
            </a:xfrm>
            <a:custGeom>
              <a:avLst/>
              <a:gdLst/>
              <a:ahLst/>
              <a:cxnLst/>
              <a:rect l="l" t="t" r="r" b="b"/>
              <a:pathLst>
                <a:path w="7083" h="5145" extrusionOk="0">
                  <a:moveTo>
                    <a:pt x="3768" y="0"/>
                  </a:moveTo>
                  <a:cubicBezTo>
                    <a:pt x="3734" y="0"/>
                    <a:pt x="3701" y="4"/>
                    <a:pt x="3670" y="12"/>
                  </a:cubicBezTo>
                  <a:cubicBezTo>
                    <a:pt x="3014" y="207"/>
                    <a:pt x="3232" y="1713"/>
                    <a:pt x="3232" y="1713"/>
                  </a:cubicBezTo>
                  <a:cubicBezTo>
                    <a:pt x="3232" y="1713"/>
                    <a:pt x="1357" y="535"/>
                    <a:pt x="891" y="535"/>
                  </a:cubicBezTo>
                  <a:cubicBezTo>
                    <a:pt x="865" y="535"/>
                    <a:pt x="844" y="539"/>
                    <a:pt x="827" y="547"/>
                  </a:cubicBezTo>
                  <a:cubicBezTo>
                    <a:pt x="366" y="814"/>
                    <a:pt x="1483" y="1664"/>
                    <a:pt x="1483" y="1664"/>
                  </a:cubicBezTo>
                  <a:cubicBezTo>
                    <a:pt x="1483" y="1664"/>
                    <a:pt x="832" y="1473"/>
                    <a:pt x="445" y="1473"/>
                  </a:cubicBezTo>
                  <a:cubicBezTo>
                    <a:pt x="263" y="1473"/>
                    <a:pt x="140" y="1516"/>
                    <a:pt x="171" y="1640"/>
                  </a:cubicBezTo>
                  <a:cubicBezTo>
                    <a:pt x="269" y="2029"/>
                    <a:pt x="1022" y="2490"/>
                    <a:pt x="1022" y="2490"/>
                  </a:cubicBezTo>
                  <a:cubicBezTo>
                    <a:pt x="730" y="2490"/>
                    <a:pt x="439" y="2539"/>
                    <a:pt x="147" y="2587"/>
                  </a:cubicBezTo>
                  <a:cubicBezTo>
                    <a:pt x="1" y="2650"/>
                    <a:pt x="594" y="3616"/>
                    <a:pt x="1664" y="3616"/>
                  </a:cubicBezTo>
                  <a:cubicBezTo>
                    <a:pt x="1835" y="3616"/>
                    <a:pt x="2018" y="3592"/>
                    <a:pt x="2212" y="3535"/>
                  </a:cubicBezTo>
                  <a:lnTo>
                    <a:pt x="2212" y="3535"/>
                  </a:lnTo>
                  <a:lnTo>
                    <a:pt x="1095" y="4506"/>
                  </a:lnTo>
                  <a:cubicBezTo>
                    <a:pt x="1095" y="4506"/>
                    <a:pt x="2102" y="5144"/>
                    <a:pt x="3258" y="5144"/>
                  </a:cubicBezTo>
                  <a:cubicBezTo>
                    <a:pt x="3697" y="5144"/>
                    <a:pt x="4158" y="5052"/>
                    <a:pt x="4593" y="4798"/>
                  </a:cubicBezTo>
                  <a:cubicBezTo>
                    <a:pt x="7083" y="3365"/>
                    <a:pt x="4779" y="0"/>
                    <a:pt x="3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67307" y="1398045"/>
              <a:ext cx="48164" cy="44746"/>
            </a:xfrm>
            <a:custGeom>
              <a:avLst/>
              <a:gdLst/>
              <a:ahLst/>
              <a:cxnLst/>
              <a:rect l="l" t="t" r="r" b="b"/>
              <a:pathLst>
                <a:path w="705" h="655" extrusionOk="0">
                  <a:moveTo>
                    <a:pt x="443" y="1"/>
                  </a:moveTo>
                  <a:cubicBezTo>
                    <a:pt x="395" y="1"/>
                    <a:pt x="349" y="49"/>
                    <a:pt x="365" y="96"/>
                  </a:cubicBezTo>
                  <a:cubicBezTo>
                    <a:pt x="413" y="218"/>
                    <a:pt x="462" y="363"/>
                    <a:pt x="486" y="485"/>
                  </a:cubicBezTo>
                  <a:cubicBezTo>
                    <a:pt x="365" y="388"/>
                    <a:pt x="243" y="291"/>
                    <a:pt x="122" y="169"/>
                  </a:cubicBezTo>
                  <a:cubicBezTo>
                    <a:pt x="110" y="157"/>
                    <a:pt x="92" y="151"/>
                    <a:pt x="73" y="151"/>
                  </a:cubicBezTo>
                  <a:cubicBezTo>
                    <a:pt x="55" y="151"/>
                    <a:pt x="37" y="157"/>
                    <a:pt x="25" y="169"/>
                  </a:cubicBezTo>
                  <a:cubicBezTo>
                    <a:pt x="0" y="218"/>
                    <a:pt x="0" y="266"/>
                    <a:pt x="25" y="291"/>
                  </a:cubicBezTo>
                  <a:cubicBezTo>
                    <a:pt x="340" y="606"/>
                    <a:pt x="462" y="655"/>
                    <a:pt x="535" y="655"/>
                  </a:cubicBezTo>
                  <a:lnTo>
                    <a:pt x="559" y="655"/>
                  </a:lnTo>
                  <a:cubicBezTo>
                    <a:pt x="608" y="631"/>
                    <a:pt x="705" y="582"/>
                    <a:pt x="511" y="48"/>
                  </a:cubicBezTo>
                  <a:cubicBezTo>
                    <a:pt x="494" y="14"/>
                    <a:pt x="468" y="1"/>
                    <a:pt x="44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9630" y="1479885"/>
              <a:ext cx="102954" cy="109167"/>
            </a:xfrm>
            <a:custGeom>
              <a:avLst/>
              <a:gdLst/>
              <a:ahLst/>
              <a:cxnLst/>
              <a:rect l="l" t="t" r="r" b="b"/>
              <a:pathLst>
                <a:path w="1507" h="1598" extrusionOk="0">
                  <a:moveTo>
                    <a:pt x="479" y="1"/>
                  </a:moveTo>
                  <a:cubicBezTo>
                    <a:pt x="444" y="1"/>
                    <a:pt x="427" y="9"/>
                    <a:pt x="414" y="16"/>
                  </a:cubicBezTo>
                  <a:cubicBezTo>
                    <a:pt x="389" y="40"/>
                    <a:pt x="389" y="64"/>
                    <a:pt x="389" y="113"/>
                  </a:cubicBezTo>
                  <a:cubicBezTo>
                    <a:pt x="389" y="210"/>
                    <a:pt x="535" y="380"/>
                    <a:pt x="657" y="477"/>
                  </a:cubicBezTo>
                  <a:cubicBezTo>
                    <a:pt x="1" y="526"/>
                    <a:pt x="1" y="599"/>
                    <a:pt x="1" y="672"/>
                  </a:cubicBezTo>
                  <a:cubicBezTo>
                    <a:pt x="1" y="744"/>
                    <a:pt x="74" y="793"/>
                    <a:pt x="98" y="817"/>
                  </a:cubicBezTo>
                  <a:cubicBezTo>
                    <a:pt x="219" y="890"/>
                    <a:pt x="316" y="963"/>
                    <a:pt x="438" y="1012"/>
                  </a:cubicBezTo>
                  <a:cubicBezTo>
                    <a:pt x="316" y="1036"/>
                    <a:pt x="195" y="1085"/>
                    <a:pt x="98" y="1157"/>
                  </a:cubicBezTo>
                  <a:cubicBezTo>
                    <a:pt x="49" y="1182"/>
                    <a:pt x="49" y="1255"/>
                    <a:pt x="74" y="1303"/>
                  </a:cubicBezTo>
                  <a:cubicBezTo>
                    <a:pt x="185" y="1481"/>
                    <a:pt x="397" y="1598"/>
                    <a:pt x="619" y="1598"/>
                  </a:cubicBezTo>
                  <a:cubicBezTo>
                    <a:pt x="639" y="1598"/>
                    <a:pt x="660" y="1597"/>
                    <a:pt x="681" y="1595"/>
                  </a:cubicBezTo>
                  <a:cubicBezTo>
                    <a:pt x="778" y="1595"/>
                    <a:pt x="875" y="1570"/>
                    <a:pt x="948" y="1546"/>
                  </a:cubicBezTo>
                  <a:cubicBezTo>
                    <a:pt x="997" y="1546"/>
                    <a:pt x="1021" y="1498"/>
                    <a:pt x="997" y="1473"/>
                  </a:cubicBezTo>
                  <a:cubicBezTo>
                    <a:pt x="997" y="1438"/>
                    <a:pt x="971" y="1415"/>
                    <a:pt x="938" y="1415"/>
                  </a:cubicBezTo>
                  <a:cubicBezTo>
                    <a:pt x="925" y="1415"/>
                    <a:pt x="912" y="1418"/>
                    <a:pt x="899" y="1425"/>
                  </a:cubicBezTo>
                  <a:cubicBezTo>
                    <a:pt x="829" y="1446"/>
                    <a:pt x="756" y="1457"/>
                    <a:pt x="683" y="1457"/>
                  </a:cubicBezTo>
                  <a:cubicBezTo>
                    <a:pt x="507" y="1457"/>
                    <a:pt x="333" y="1392"/>
                    <a:pt x="195" y="1255"/>
                  </a:cubicBezTo>
                  <a:cubicBezTo>
                    <a:pt x="365" y="1157"/>
                    <a:pt x="535" y="1109"/>
                    <a:pt x="705" y="1085"/>
                  </a:cubicBezTo>
                  <a:lnTo>
                    <a:pt x="729" y="1085"/>
                  </a:lnTo>
                  <a:cubicBezTo>
                    <a:pt x="754" y="1060"/>
                    <a:pt x="778" y="1036"/>
                    <a:pt x="778" y="1012"/>
                  </a:cubicBezTo>
                  <a:cubicBezTo>
                    <a:pt x="778" y="987"/>
                    <a:pt x="754" y="963"/>
                    <a:pt x="729" y="939"/>
                  </a:cubicBezTo>
                  <a:lnTo>
                    <a:pt x="705" y="939"/>
                  </a:lnTo>
                  <a:cubicBezTo>
                    <a:pt x="511" y="890"/>
                    <a:pt x="341" y="793"/>
                    <a:pt x="171" y="696"/>
                  </a:cubicBezTo>
                  <a:cubicBezTo>
                    <a:pt x="389" y="647"/>
                    <a:pt x="608" y="623"/>
                    <a:pt x="827" y="623"/>
                  </a:cubicBezTo>
                  <a:cubicBezTo>
                    <a:pt x="851" y="623"/>
                    <a:pt x="875" y="599"/>
                    <a:pt x="899" y="574"/>
                  </a:cubicBezTo>
                  <a:cubicBezTo>
                    <a:pt x="899" y="550"/>
                    <a:pt x="899" y="526"/>
                    <a:pt x="875" y="502"/>
                  </a:cubicBezTo>
                  <a:cubicBezTo>
                    <a:pt x="754" y="404"/>
                    <a:pt x="657" y="283"/>
                    <a:pt x="559" y="161"/>
                  </a:cubicBezTo>
                  <a:lnTo>
                    <a:pt x="559" y="161"/>
                  </a:lnTo>
                  <a:cubicBezTo>
                    <a:pt x="851" y="259"/>
                    <a:pt x="1118" y="380"/>
                    <a:pt x="1385" y="526"/>
                  </a:cubicBezTo>
                  <a:cubicBezTo>
                    <a:pt x="1434" y="526"/>
                    <a:pt x="1482" y="526"/>
                    <a:pt x="1482" y="477"/>
                  </a:cubicBezTo>
                  <a:cubicBezTo>
                    <a:pt x="1507" y="429"/>
                    <a:pt x="1482" y="404"/>
                    <a:pt x="1458" y="380"/>
                  </a:cubicBezTo>
                  <a:cubicBezTo>
                    <a:pt x="803" y="61"/>
                    <a:pt x="574" y="1"/>
                    <a:pt x="479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442439" y="1508440"/>
              <a:ext cx="151050" cy="201598"/>
            </a:xfrm>
            <a:custGeom>
              <a:avLst/>
              <a:gdLst/>
              <a:ahLst/>
              <a:cxnLst/>
              <a:rect l="l" t="t" r="r" b="b"/>
              <a:pathLst>
                <a:path w="2211" h="2951" extrusionOk="0">
                  <a:moveTo>
                    <a:pt x="2131" y="1"/>
                  </a:moveTo>
                  <a:cubicBezTo>
                    <a:pt x="2118" y="1"/>
                    <a:pt x="2103" y="4"/>
                    <a:pt x="2089" y="11"/>
                  </a:cubicBezTo>
                  <a:cubicBezTo>
                    <a:pt x="2089" y="11"/>
                    <a:pt x="0" y="982"/>
                    <a:pt x="49" y="2877"/>
                  </a:cubicBezTo>
                  <a:cubicBezTo>
                    <a:pt x="49" y="2901"/>
                    <a:pt x="73" y="2950"/>
                    <a:pt x="121" y="2950"/>
                  </a:cubicBezTo>
                  <a:cubicBezTo>
                    <a:pt x="170" y="2950"/>
                    <a:pt x="194" y="2901"/>
                    <a:pt x="194" y="2877"/>
                  </a:cubicBezTo>
                  <a:cubicBezTo>
                    <a:pt x="170" y="1080"/>
                    <a:pt x="2138" y="132"/>
                    <a:pt x="2162" y="132"/>
                  </a:cubicBezTo>
                  <a:cubicBezTo>
                    <a:pt x="2186" y="108"/>
                    <a:pt x="2211" y="84"/>
                    <a:pt x="2186" y="35"/>
                  </a:cubicBezTo>
                  <a:cubicBezTo>
                    <a:pt x="2186" y="18"/>
                    <a:pt x="2162" y="1"/>
                    <a:pt x="213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288687" y="2161953"/>
            <a:ext cx="1217483" cy="962421"/>
            <a:chOff x="855987" y="2204128"/>
            <a:chExt cx="1217483" cy="962421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3899728" y="427073"/>
            <a:ext cx="1651683" cy="719972"/>
            <a:chOff x="3965010" y="571479"/>
            <a:chExt cx="1651683" cy="719972"/>
          </a:xfrm>
        </p:grpSpPr>
        <p:grpSp>
          <p:nvGrpSpPr>
            <p:cNvPr id="27" name="Google Shape;27;p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28" name="Google Shape;28;p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29" name="Google Shape;29;p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3;p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7251412" y="3717734"/>
            <a:ext cx="1015806" cy="1444639"/>
            <a:chOff x="-1047799" y="3300294"/>
            <a:chExt cx="413467" cy="588041"/>
          </a:xfrm>
        </p:grpSpPr>
        <p:sp>
          <p:nvSpPr>
            <p:cNvPr id="36" name="Google Shape;36;p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48;p2"/>
          <p:cNvGrpSpPr/>
          <p:nvPr/>
        </p:nvGrpSpPr>
        <p:grpSpPr>
          <a:xfrm rot="1386123">
            <a:off x="880040" y="3648935"/>
            <a:ext cx="1073209" cy="1808370"/>
            <a:chOff x="-653265" y="1899986"/>
            <a:chExt cx="171302" cy="288619"/>
          </a:xfrm>
        </p:grpSpPr>
        <p:sp>
          <p:nvSpPr>
            <p:cNvPr id="49" name="Google Shape;49;p2"/>
            <p:cNvSpPr/>
            <p:nvPr/>
          </p:nvSpPr>
          <p:spPr>
            <a:xfrm>
              <a:off x="-651356" y="1997166"/>
              <a:ext cx="32212" cy="26798"/>
            </a:xfrm>
            <a:custGeom>
              <a:avLst/>
              <a:gdLst/>
              <a:ahLst/>
              <a:cxnLst/>
              <a:rect l="l" t="t" r="r" b="b"/>
              <a:pathLst>
                <a:path w="827" h="688" extrusionOk="0">
                  <a:moveTo>
                    <a:pt x="462" y="80"/>
                  </a:moveTo>
                  <a:cubicBezTo>
                    <a:pt x="802" y="80"/>
                    <a:pt x="802" y="591"/>
                    <a:pt x="462" y="591"/>
                  </a:cubicBezTo>
                  <a:cubicBezTo>
                    <a:pt x="122" y="591"/>
                    <a:pt x="122" y="80"/>
                    <a:pt x="462" y="80"/>
                  </a:cubicBezTo>
                  <a:close/>
                  <a:moveTo>
                    <a:pt x="470" y="0"/>
                  </a:moveTo>
                  <a:cubicBezTo>
                    <a:pt x="381" y="0"/>
                    <a:pt x="291" y="33"/>
                    <a:pt x="219" y="105"/>
                  </a:cubicBezTo>
                  <a:cubicBezTo>
                    <a:pt x="0" y="323"/>
                    <a:pt x="146" y="688"/>
                    <a:pt x="462" y="688"/>
                  </a:cubicBezTo>
                  <a:cubicBezTo>
                    <a:pt x="656" y="688"/>
                    <a:pt x="826" y="542"/>
                    <a:pt x="826" y="348"/>
                  </a:cubicBezTo>
                  <a:cubicBezTo>
                    <a:pt x="826" y="136"/>
                    <a:pt x="65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8903269">
            <a:off x="-62368" y="122449"/>
            <a:ext cx="1100970" cy="787622"/>
            <a:chOff x="1202177" y="4613417"/>
            <a:chExt cx="528376" cy="377938"/>
          </a:xfrm>
        </p:grpSpPr>
        <p:sp>
          <p:nvSpPr>
            <p:cNvPr id="56" name="Google Shape;56;p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7532342" y="1264395"/>
            <a:ext cx="2525833" cy="1610805"/>
            <a:chOff x="7239867" y="1514545"/>
            <a:chExt cx="2525833" cy="1610805"/>
          </a:xfrm>
        </p:grpSpPr>
        <p:grpSp>
          <p:nvGrpSpPr>
            <p:cNvPr id="63" name="Google Shape;63;p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64" name="Google Shape;64;p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65" name="Google Shape;65;p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" name="Google Shape;67;p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8" name="Google Shape;68;p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" name="Google Shape;69;p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1" name="Google Shape;71;p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" name="Google Shape;73;p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2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753825" y="1084825"/>
            <a:ext cx="7590300" cy="34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Work Sans"/>
              <a:buAutoNum type="arabicPeriod"/>
              <a:defRPr sz="11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rabi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rabi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10" name="Google Shape;110;p4"/>
          <p:cNvGrpSpPr/>
          <p:nvPr/>
        </p:nvGrpSpPr>
        <p:grpSpPr>
          <a:xfrm>
            <a:off x="7844079" y="226728"/>
            <a:ext cx="1373387" cy="1246991"/>
            <a:chOff x="7844079" y="226728"/>
            <a:chExt cx="1373387" cy="1246991"/>
          </a:xfrm>
        </p:grpSpPr>
        <p:sp>
          <p:nvSpPr>
            <p:cNvPr id="111" name="Google Shape;111;p4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" name="Google Shape;125;p4"/>
          <p:cNvGrpSpPr/>
          <p:nvPr/>
        </p:nvGrpSpPr>
        <p:grpSpPr>
          <a:xfrm>
            <a:off x="91757" y="3957734"/>
            <a:ext cx="708344" cy="1228537"/>
            <a:chOff x="-1056319" y="1385262"/>
            <a:chExt cx="212940" cy="369285"/>
          </a:xfrm>
        </p:grpSpPr>
        <p:sp>
          <p:nvSpPr>
            <p:cNvPr id="126" name="Google Shape;126;p4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4"/>
          <p:cNvGrpSpPr/>
          <p:nvPr/>
        </p:nvGrpSpPr>
        <p:grpSpPr>
          <a:xfrm>
            <a:off x="8410820" y="4473980"/>
            <a:ext cx="537853" cy="555858"/>
            <a:chOff x="5294267" y="4624350"/>
            <a:chExt cx="383004" cy="395854"/>
          </a:xfrm>
        </p:grpSpPr>
        <p:sp>
          <p:nvSpPr>
            <p:cNvPr id="134" name="Google Shape;134;p4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4"/>
          <p:cNvGrpSpPr/>
          <p:nvPr/>
        </p:nvGrpSpPr>
        <p:grpSpPr>
          <a:xfrm>
            <a:off x="122839" y="125316"/>
            <a:ext cx="604654" cy="578037"/>
            <a:chOff x="122839" y="125316"/>
            <a:chExt cx="604654" cy="578037"/>
          </a:xfrm>
        </p:grpSpPr>
        <p:sp>
          <p:nvSpPr>
            <p:cNvPr id="144" name="Google Shape;144;p4"/>
            <p:cNvSpPr/>
            <p:nvPr/>
          </p:nvSpPr>
          <p:spPr>
            <a:xfrm rot="10232062">
              <a:off x="183718" y="463675"/>
              <a:ext cx="246284" cy="220932"/>
            </a:xfrm>
            <a:custGeom>
              <a:avLst/>
              <a:gdLst/>
              <a:ahLst/>
              <a:cxnLst/>
              <a:rect l="l" t="t" r="r" b="b"/>
              <a:pathLst>
                <a:path w="2891" h="2593" extrusionOk="0">
                  <a:moveTo>
                    <a:pt x="2397" y="0"/>
                  </a:moveTo>
                  <a:cubicBezTo>
                    <a:pt x="2197" y="0"/>
                    <a:pt x="1879" y="238"/>
                    <a:pt x="1117" y="367"/>
                  </a:cubicBezTo>
                  <a:cubicBezTo>
                    <a:pt x="0" y="586"/>
                    <a:pt x="389" y="2213"/>
                    <a:pt x="389" y="2335"/>
                  </a:cubicBezTo>
                  <a:cubicBezTo>
                    <a:pt x="672" y="2505"/>
                    <a:pt x="988" y="2592"/>
                    <a:pt x="1309" y="2592"/>
                  </a:cubicBezTo>
                  <a:cubicBezTo>
                    <a:pt x="1538" y="2592"/>
                    <a:pt x="1769" y="2547"/>
                    <a:pt x="1992" y="2456"/>
                  </a:cubicBezTo>
                  <a:cubicBezTo>
                    <a:pt x="2891" y="2092"/>
                    <a:pt x="2891" y="683"/>
                    <a:pt x="2648" y="221"/>
                  </a:cubicBezTo>
                  <a:cubicBezTo>
                    <a:pt x="2567" y="59"/>
                    <a:pt x="2497" y="0"/>
                    <a:pt x="23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 rot="10232062">
              <a:off x="259551" y="505895"/>
              <a:ext cx="122162" cy="100199"/>
            </a:xfrm>
            <a:custGeom>
              <a:avLst/>
              <a:gdLst/>
              <a:ahLst/>
              <a:cxnLst/>
              <a:rect l="l" t="t" r="r" b="b"/>
              <a:pathLst>
                <a:path w="1434" h="1176" extrusionOk="0">
                  <a:moveTo>
                    <a:pt x="1347" y="0"/>
                  </a:moveTo>
                  <a:cubicBezTo>
                    <a:pt x="1312" y="0"/>
                    <a:pt x="1281" y="23"/>
                    <a:pt x="1264" y="58"/>
                  </a:cubicBezTo>
                  <a:cubicBezTo>
                    <a:pt x="1069" y="520"/>
                    <a:pt x="49" y="1030"/>
                    <a:pt x="49" y="1030"/>
                  </a:cubicBezTo>
                  <a:cubicBezTo>
                    <a:pt x="25" y="1054"/>
                    <a:pt x="0" y="1103"/>
                    <a:pt x="25" y="1151"/>
                  </a:cubicBezTo>
                  <a:cubicBezTo>
                    <a:pt x="49" y="1176"/>
                    <a:pt x="73" y="1176"/>
                    <a:pt x="98" y="1176"/>
                  </a:cubicBezTo>
                  <a:lnTo>
                    <a:pt x="122" y="1176"/>
                  </a:lnTo>
                  <a:cubicBezTo>
                    <a:pt x="171" y="1151"/>
                    <a:pt x="1166" y="641"/>
                    <a:pt x="1409" y="107"/>
                  </a:cubicBezTo>
                  <a:cubicBezTo>
                    <a:pt x="1434" y="82"/>
                    <a:pt x="1409" y="34"/>
                    <a:pt x="1385" y="10"/>
                  </a:cubicBezTo>
                  <a:cubicBezTo>
                    <a:pt x="1372" y="3"/>
                    <a:pt x="1359" y="0"/>
                    <a:pt x="1347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 rot="10232062">
              <a:off x="138246" y="172035"/>
              <a:ext cx="254633" cy="208407"/>
            </a:xfrm>
            <a:custGeom>
              <a:avLst/>
              <a:gdLst/>
              <a:ahLst/>
              <a:cxnLst/>
              <a:rect l="l" t="t" r="r" b="b"/>
              <a:pathLst>
                <a:path w="2989" h="2446" extrusionOk="0">
                  <a:moveTo>
                    <a:pt x="1122" y="0"/>
                  </a:moveTo>
                  <a:cubicBezTo>
                    <a:pt x="708" y="0"/>
                    <a:pt x="337" y="106"/>
                    <a:pt x="292" y="117"/>
                  </a:cubicBezTo>
                  <a:cubicBezTo>
                    <a:pt x="25" y="628"/>
                    <a:pt x="0" y="1211"/>
                    <a:pt x="267" y="1721"/>
                  </a:cubicBezTo>
                  <a:cubicBezTo>
                    <a:pt x="520" y="2255"/>
                    <a:pt x="1145" y="2445"/>
                    <a:pt x="1692" y="2445"/>
                  </a:cubicBezTo>
                  <a:cubicBezTo>
                    <a:pt x="2040" y="2445"/>
                    <a:pt x="2357" y="2368"/>
                    <a:pt x="2527" y="2255"/>
                  </a:cubicBezTo>
                  <a:cubicBezTo>
                    <a:pt x="2988" y="1939"/>
                    <a:pt x="2551" y="1842"/>
                    <a:pt x="2284" y="725"/>
                  </a:cubicBezTo>
                  <a:cubicBezTo>
                    <a:pt x="2128" y="140"/>
                    <a:pt x="1597" y="0"/>
                    <a:pt x="11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 rot="10232062">
              <a:off x="241030" y="237329"/>
              <a:ext cx="109810" cy="114769"/>
            </a:xfrm>
            <a:custGeom>
              <a:avLst/>
              <a:gdLst/>
              <a:ahLst/>
              <a:cxnLst/>
              <a:rect l="l" t="t" r="r" b="b"/>
              <a:pathLst>
                <a:path w="1289" h="1347" extrusionOk="0">
                  <a:moveTo>
                    <a:pt x="91" y="0"/>
                  </a:moveTo>
                  <a:cubicBezTo>
                    <a:pt x="78" y="0"/>
                    <a:pt x="64" y="3"/>
                    <a:pt x="49" y="11"/>
                  </a:cubicBezTo>
                  <a:cubicBezTo>
                    <a:pt x="1" y="35"/>
                    <a:pt x="1" y="83"/>
                    <a:pt x="25" y="132"/>
                  </a:cubicBezTo>
                  <a:cubicBezTo>
                    <a:pt x="49" y="156"/>
                    <a:pt x="632" y="1128"/>
                    <a:pt x="1167" y="1347"/>
                  </a:cubicBezTo>
                  <a:lnTo>
                    <a:pt x="1191" y="1347"/>
                  </a:lnTo>
                  <a:cubicBezTo>
                    <a:pt x="1215" y="1347"/>
                    <a:pt x="1240" y="1322"/>
                    <a:pt x="1264" y="1298"/>
                  </a:cubicBezTo>
                  <a:cubicBezTo>
                    <a:pt x="1288" y="1249"/>
                    <a:pt x="1264" y="1201"/>
                    <a:pt x="1215" y="1201"/>
                  </a:cubicBezTo>
                  <a:cubicBezTo>
                    <a:pt x="754" y="1006"/>
                    <a:pt x="171" y="35"/>
                    <a:pt x="171" y="35"/>
                  </a:cubicBezTo>
                  <a:cubicBezTo>
                    <a:pt x="154" y="18"/>
                    <a:pt x="124" y="0"/>
                    <a:pt x="91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 rot="10232062">
              <a:off x="467454" y="143954"/>
              <a:ext cx="244239" cy="212326"/>
            </a:xfrm>
            <a:custGeom>
              <a:avLst/>
              <a:gdLst/>
              <a:ahLst/>
              <a:cxnLst/>
              <a:rect l="l" t="t" r="r" b="b"/>
              <a:pathLst>
                <a:path w="2867" h="2492" extrusionOk="0">
                  <a:moveTo>
                    <a:pt x="1588" y="0"/>
                  </a:moveTo>
                  <a:cubicBezTo>
                    <a:pt x="1396" y="0"/>
                    <a:pt x="1204" y="32"/>
                    <a:pt x="1021" y="99"/>
                  </a:cubicBezTo>
                  <a:cubicBezTo>
                    <a:pt x="122" y="391"/>
                    <a:pt x="0" y="1775"/>
                    <a:pt x="195" y="2261"/>
                  </a:cubicBezTo>
                  <a:cubicBezTo>
                    <a:pt x="272" y="2432"/>
                    <a:pt x="340" y="2492"/>
                    <a:pt x="447" y="2492"/>
                  </a:cubicBezTo>
                  <a:cubicBezTo>
                    <a:pt x="643" y="2492"/>
                    <a:pt x="970" y="2291"/>
                    <a:pt x="1725" y="2213"/>
                  </a:cubicBezTo>
                  <a:cubicBezTo>
                    <a:pt x="2867" y="2115"/>
                    <a:pt x="2624" y="439"/>
                    <a:pt x="2624" y="342"/>
                  </a:cubicBezTo>
                  <a:cubicBezTo>
                    <a:pt x="2321" y="119"/>
                    <a:pt x="1955" y="0"/>
                    <a:pt x="15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 rot="10232062">
              <a:off x="506806" y="218606"/>
              <a:ext cx="128381" cy="91934"/>
            </a:xfrm>
            <a:custGeom>
              <a:avLst/>
              <a:gdLst/>
              <a:ahLst/>
              <a:cxnLst/>
              <a:rect l="l" t="t" r="r" b="b"/>
              <a:pathLst>
                <a:path w="1507" h="1079" extrusionOk="0">
                  <a:moveTo>
                    <a:pt x="1423" y="0"/>
                  </a:moveTo>
                  <a:cubicBezTo>
                    <a:pt x="1411" y="0"/>
                    <a:pt x="1398" y="3"/>
                    <a:pt x="1385" y="10"/>
                  </a:cubicBezTo>
                  <a:cubicBezTo>
                    <a:pt x="1336" y="34"/>
                    <a:pt x="292" y="471"/>
                    <a:pt x="25" y="957"/>
                  </a:cubicBezTo>
                  <a:cubicBezTo>
                    <a:pt x="0" y="1006"/>
                    <a:pt x="0" y="1054"/>
                    <a:pt x="49" y="1079"/>
                  </a:cubicBezTo>
                  <a:lnTo>
                    <a:pt x="98" y="1079"/>
                  </a:lnTo>
                  <a:cubicBezTo>
                    <a:pt x="122" y="1079"/>
                    <a:pt x="146" y="1054"/>
                    <a:pt x="146" y="1054"/>
                  </a:cubicBezTo>
                  <a:cubicBezTo>
                    <a:pt x="413" y="593"/>
                    <a:pt x="1458" y="156"/>
                    <a:pt x="1458" y="156"/>
                  </a:cubicBezTo>
                  <a:cubicBezTo>
                    <a:pt x="1482" y="131"/>
                    <a:pt x="1506" y="83"/>
                    <a:pt x="1482" y="59"/>
                  </a:cubicBezTo>
                  <a:cubicBezTo>
                    <a:pt x="1482" y="23"/>
                    <a:pt x="1456" y="0"/>
                    <a:pt x="1423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 rot="10232062">
              <a:off x="212752" y="211973"/>
              <a:ext cx="453381" cy="339193"/>
            </a:xfrm>
            <a:custGeom>
              <a:avLst/>
              <a:gdLst/>
              <a:ahLst/>
              <a:cxnLst/>
              <a:rect l="l" t="t" r="r" b="b"/>
              <a:pathLst>
                <a:path w="5322" h="3981" extrusionOk="0">
                  <a:moveTo>
                    <a:pt x="2229" y="0"/>
                  </a:moveTo>
                  <a:cubicBezTo>
                    <a:pt x="2176" y="0"/>
                    <a:pt x="2121" y="3"/>
                    <a:pt x="2061" y="9"/>
                  </a:cubicBezTo>
                  <a:cubicBezTo>
                    <a:pt x="1523" y="53"/>
                    <a:pt x="1298" y="507"/>
                    <a:pt x="1299" y="894"/>
                  </a:cubicBezTo>
                  <a:lnTo>
                    <a:pt x="1299" y="894"/>
                  </a:lnTo>
                  <a:cubicBezTo>
                    <a:pt x="1256" y="882"/>
                    <a:pt x="1211" y="870"/>
                    <a:pt x="1163" y="859"/>
                  </a:cubicBezTo>
                  <a:cubicBezTo>
                    <a:pt x="1123" y="851"/>
                    <a:pt x="1085" y="847"/>
                    <a:pt x="1048" y="847"/>
                  </a:cubicBezTo>
                  <a:cubicBezTo>
                    <a:pt x="240" y="847"/>
                    <a:pt x="0" y="2788"/>
                    <a:pt x="604" y="2997"/>
                  </a:cubicBezTo>
                  <a:cubicBezTo>
                    <a:pt x="676" y="3025"/>
                    <a:pt x="742" y="3037"/>
                    <a:pt x="801" y="3037"/>
                  </a:cubicBezTo>
                  <a:cubicBezTo>
                    <a:pt x="824" y="3037"/>
                    <a:pt x="847" y="3035"/>
                    <a:pt x="868" y="3032"/>
                  </a:cubicBezTo>
                  <a:lnTo>
                    <a:pt x="868" y="3032"/>
                  </a:lnTo>
                  <a:cubicBezTo>
                    <a:pt x="1077" y="3454"/>
                    <a:pt x="1536" y="3921"/>
                    <a:pt x="2132" y="3921"/>
                  </a:cubicBezTo>
                  <a:cubicBezTo>
                    <a:pt x="2149" y="3921"/>
                    <a:pt x="2166" y="3921"/>
                    <a:pt x="2183" y="3920"/>
                  </a:cubicBezTo>
                  <a:cubicBezTo>
                    <a:pt x="2358" y="3908"/>
                    <a:pt x="2491" y="3882"/>
                    <a:pt x="2590" y="3846"/>
                  </a:cubicBezTo>
                  <a:lnTo>
                    <a:pt x="2590" y="3846"/>
                  </a:lnTo>
                  <a:cubicBezTo>
                    <a:pt x="2678" y="3927"/>
                    <a:pt x="2799" y="3981"/>
                    <a:pt x="2960" y="3981"/>
                  </a:cubicBezTo>
                  <a:cubicBezTo>
                    <a:pt x="3070" y="3981"/>
                    <a:pt x="3199" y="3955"/>
                    <a:pt x="3349" y="3896"/>
                  </a:cubicBezTo>
                  <a:cubicBezTo>
                    <a:pt x="3931" y="3671"/>
                    <a:pt x="4211" y="3324"/>
                    <a:pt x="4262" y="3034"/>
                  </a:cubicBezTo>
                  <a:lnTo>
                    <a:pt x="4262" y="3034"/>
                  </a:lnTo>
                  <a:cubicBezTo>
                    <a:pt x="4365" y="3023"/>
                    <a:pt x="4482" y="2989"/>
                    <a:pt x="4612" y="2924"/>
                  </a:cubicBezTo>
                  <a:cubicBezTo>
                    <a:pt x="5321" y="2580"/>
                    <a:pt x="4915" y="1660"/>
                    <a:pt x="4479" y="1295"/>
                  </a:cubicBezTo>
                  <a:lnTo>
                    <a:pt x="4479" y="1295"/>
                  </a:lnTo>
                  <a:cubicBezTo>
                    <a:pt x="4597" y="1026"/>
                    <a:pt x="4485" y="563"/>
                    <a:pt x="3835" y="179"/>
                  </a:cubicBezTo>
                  <a:cubicBezTo>
                    <a:pt x="3619" y="52"/>
                    <a:pt x="3439" y="3"/>
                    <a:pt x="3289" y="3"/>
                  </a:cubicBezTo>
                  <a:cubicBezTo>
                    <a:pt x="3074" y="3"/>
                    <a:pt x="2921" y="104"/>
                    <a:pt x="2817" y="220"/>
                  </a:cubicBezTo>
                  <a:lnTo>
                    <a:pt x="2817" y="220"/>
                  </a:lnTo>
                  <a:cubicBezTo>
                    <a:pt x="2713" y="96"/>
                    <a:pt x="2527" y="0"/>
                    <a:pt x="22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 rot="10232062">
              <a:off x="230506" y="204162"/>
              <a:ext cx="422201" cy="355297"/>
            </a:xfrm>
            <a:custGeom>
              <a:avLst/>
              <a:gdLst/>
              <a:ahLst/>
              <a:cxnLst/>
              <a:rect l="l" t="t" r="r" b="b"/>
              <a:pathLst>
                <a:path w="4956" h="4170" extrusionOk="0">
                  <a:moveTo>
                    <a:pt x="2673" y="452"/>
                  </a:moveTo>
                  <a:cubicBezTo>
                    <a:pt x="2697" y="501"/>
                    <a:pt x="2721" y="574"/>
                    <a:pt x="2697" y="647"/>
                  </a:cubicBezTo>
                  <a:cubicBezTo>
                    <a:pt x="2697" y="695"/>
                    <a:pt x="2697" y="744"/>
                    <a:pt x="2648" y="768"/>
                  </a:cubicBezTo>
                  <a:lnTo>
                    <a:pt x="2600" y="768"/>
                  </a:lnTo>
                  <a:cubicBezTo>
                    <a:pt x="2575" y="768"/>
                    <a:pt x="2551" y="720"/>
                    <a:pt x="2551" y="671"/>
                  </a:cubicBezTo>
                  <a:cubicBezTo>
                    <a:pt x="2575" y="598"/>
                    <a:pt x="2624" y="525"/>
                    <a:pt x="2673" y="452"/>
                  </a:cubicBezTo>
                  <a:close/>
                  <a:moveTo>
                    <a:pt x="1264" y="1108"/>
                  </a:moveTo>
                  <a:lnTo>
                    <a:pt x="1264" y="1108"/>
                  </a:lnTo>
                  <a:cubicBezTo>
                    <a:pt x="1579" y="1230"/>
                    <a:pt x="1677" y="1400"/>
                    <a:pt x="1652" y="1448"/>
                  </a:cubicBezTo>
                  <a:cubicBezTo>
                    <a:pt x="1652" y="1473"/>
                    <a:pt x="1604" y="1473"/>
                    <a:pt x="1579" y="1473"/>
                  </a:cubicBezTo>
                  <a:cubicBezTo>
                    <a:pt x="1531" y="1473"/>
                    <a:pt x="1506" y="1473"/>
                    <a:pt x="1458" y="1448"/>
                  </a:cubicBezTo>
                  <a:cubicBezTo>
                    <a:pt x="1336" y="1400"/>
                    <a:pt x="1264" y="1254"/>
                    <a:pt x="1264" y="1108"/>
                  </a:cubicBezTo>
                  <a:close/>
                  <a:moveTo>
                    <a:pt x="3984" y="1303"/>
                  </a:moveTo>
                  <a:cubicBezTo>
                    <a:pt x="4009" y="1303"/>
                    <a:pt x="4033" y="1327"/>
                    <a:pt x="4081" y="1327"/>
                  </a:cubicBezTo>
                  <a:cubicBezTo>
                    <a:pt x="4130" y="1351"/>
                    <a:pt x="4179" y="1375"/>
                    <a:pt x="4252" y="1424"/>
                  </a:cubicBezTo>
                  <a:cubicBezTo>
                    <a:pt x="4203" y="1473"/>
                    <a:pt x="4130" y="1521"/>
                    <a:pt x="4057" y="1545"/>
                  </a:cubicBezTo>
                  <a:cubicBezTo>
                    <a:pt x="4039" y="1552"/>
                    <a:pt x="4019" y="1555"/>
                    <a:pt x="3999" y="1555"/>
                  </a:cubicBezTo>
                  <a:cubicBezTo>
                    <a:pt x="3940" y="1555"/>
                    <a:pt x="3881" y="1527"/>
                    <a:pt x="3863" y="1473"/>
                  </a:cubicBezTo>
                  <a:cubicBezTo>
                    <a:pt x="3839" y="1424"/>
                    <a:pt x="3839" y="1400"/>
                    <a:pt x="3863" y="1351"/>
                  </a:cubicBezTo>
                  <a:cubicBezTo>
                    <a:pt x="3887" y="1327"/>
                    <a:pt x="3936" y="1303"/>
                    <a:pt x="3984" y="1303"/>
                  </a:cubicBezTo>
                  <a:close/>
                  <a:moveTo>
                    <a:pt x="826" y="2541"/>
                  </a:moveTo>
                  <a:cubicBezTo>
                    <a:pt x="923" y="2541"/>
                    <a:pt x="972" y="2614"/>
                    <a:pt x="972" y="2687"/>
                  </a:cubicBezTo>
                  <a:cubicBezTo>
                    <a:pt x="996" y="2833"/>
                    <a:pt x="923" y="2979"/>
                    <a:pt x="778" y="3027"/>
                  </a:cubicBezTo>
                  <a:cubicBezTo>
                    <a:pt x="705" y="2906"/>
                    <a:pt x="681" y="2736"/>
                    <a:pt x="729" y="2590"/>
                  </a:cubicBezTo>
                  <a:cubicBezTo>
                    <a:pt x="729" y="2566"/>
                    <a:pt x="753" y="2541"/>
                    <a:pt x="802" y="2541"/>
                  </a:cubicBezTo>
                  <a:close/>
                  <a:moveTo>
                    <a:pt x="3720" y="2701"/>
                  </a:moveTo>
                  <a:cubicBezTo>
                    <a:pt x="3727" y="2701"/>
                    <a:pt x="3734" y="2704"/>
                    <a:pt x="3741" y="2712"/>
                  </a:cubicBezTo>
                  <a:lnTo>
                    <a:pt x="3814" y="2712"/>
                  </a:lnTo>
                  <a:cubicBezTo>
                    <a:pt x="3960" y="2736"/>
                    <a:pt x="4081" y="2906"/>
                    <a:pt x="4057" y="3052"/>
                  </a:cubicBezTo>
                  <a:cubicBezTo>
                    <a:pt x="4038" y="3055"/>
                    <a:pt x="4020" y="3056"/>
                    <a:pt x="4001" y="3056"/>
                  </a:cubicBezTo>
                  <a:cubicBezTo>
                    <a:pt x="3875" y="3056"/>
                    <a:pt x="3756" y="2987"/>
                    <a:pt x="3693" y="2882"/>
                  </a:cubicBezTo>
                  <a:cubicBezTo>
                    <a:pt x="3669" y="2833"/>
                    <a:pt x="3644" y="2784"/>
                    <a:pt x="3669" y="2736"/>
                  </a:cubicBezTo>
                  <a:cubicBezTo>
                    <a:pt x="3686" y="2719"/>
                    <a:pt x="3703" y="2701"/>
                    <a:pt x="3720" y="2701"/>
                  </a:cubicBezTo>
                  <a:close/>
                  <a:moveTo>
                    <a:pt x="2381" y="3343"/>
                  </a:moveTo>
                  <a:cubicBezTo>
                    <a:pt x="2527" y="3392"/>
                    <a:pt x="2624" y="3537"/>
                    <a:pt x="2648" y="3683"/>
                  </a:cubicBezTo>
                  <a:cubicBezTo>
                    <a:pt x="2648" y="3756"/>
                    <a:pt x="2600" y="3805"/>
                    <a:pt x="2478" y="3853"/>
                  </a:cubicBezTo>
                  <a:cubicBezTo>
                    <a:pt x="2405" y="3756"/>
                    <a:pt x="2357" y="3610"/>
                    <a:pt x="2357" y="3465"/>
                  </a:cubicBezTo>
                  <a:cubicBezTo>
                    <a:pt x="2357" y="3367"/>
                    <a:pt x="2381" y="3343"/>
                    <a:pt x="2381" y="3343"/>
                  </a:cubicBezTo>
                  <a:close/>
                  <a:moveTo>
                    <a:pt x="3124" y="188"/>
                  </a:moveTo>
                  <a:cubicBezTo>
                    <a:pt x="3276" y="188"/>
                    <a:pt x="3445" y="243"/>
                    <a:pt x="3620" y="355"/>
                  </a:cubicBezTo>
                  <a:cubicBezTo>
                    <a:pt x="4130" y="671"/>
                    <a:pt x="4300" y="1011"/>
                    <a:pt x="4276" y="1278"/>
                  </a:cubicBezTo>
                  <a:cubicBezTo>
                    <a:pt x="4203" y="1230"/>
                    <a:pt x="4154" y="1205"/>
                    <a:pt x="4081" y="1181"/>
                  </a:cubicBezTo>
                  <a:cubicBezTo>
                    <a:pt x="4033" y="1157"/>
                    <a:pt x="3984" y="1157"/>
                    <a:pt x="3936" y="1157"/>
                  </a:cubicBezTo>
                  <a:cubicBezTo>
                    <a:pt x="3839" y="1157"/>
                    <a:pt x="3741" y="1205"/>
                    <a:pt x="3693" y="1303"/>
                  </a:cubicBezTo>
                  <a:cubicBezTo>
                    <a:pt x="3644" y="1375"/>
                    <a:pt x="3644" y="1473"/>
                    <a:pt x="3693" y="1570"/>
                  </a:cubicBezTo>
                  <a:cubicBezTo>
                    <a:pt x="3741" y="1667"/>
                    <a:pt x="3863" y="1716"/>
                    <a:pt x="3984" y="1716"/>
                  </a:cubicBezTo>
                  <a:lnTo>
                    <a:pt x="4033" y="1716"/>
                  </a:lnTo>
                  <a:cubicBezTo>
                    <a:pt x="4154" y="1716"/>
                    <a:pt x="4276" y="1643"/>
                    <a:pt x="4349" y="1545"/>
                  </a:cubicBezTo>
                  <a:cubicBezTo>
                    <a:pt x="4616" y="1788"/>
                    <a:pt x="4762" y="2153"/>
                    <a:pt x="4762" y="2541"/>
                  </a:cubicBezTo>
                  <a:cubicBezTo>
                    <a:pt x="4737" y="2736"/>
                    <a:pt x="4592" y="2906"/>
                    <a:pt x="4422" y="2979"/>
                  </a:cubicBezTo>
                  <a:cubicBezTo>
                    <a:pt x="4349" y="3027"/>
                    <a:pt x="4276" y="3052"/>
                    <a:pt x="4203" y="3052"/>
                  </a:cubicBezTo>
                  <a:cubicBezTo>
                    <a:pt x="4203" y="2833"/>
                    <a:pt x="4057" y="2614"/>
                    <a:pt x="3814" y="2566"/>
                  </a:cubicBezTo>
                  <a:cubicBezTo>
                    <a:pt x="3791" y="2560"/>
                    <a:pt x="3767" y="2557"/>
                    <a:pt x="3742" y="2557"/>
                  </a:cubicBezTo>
                  <a:cubicBezTo>
                    <a:pt x="3662" y="2557"/>
                    <a:pt x="3578" y="2589"/>
                    <a:pt x="3523" y="2663"/>
                  </a:cubicBezTo>
                  <a:cubicBezTo>
                    <a:pt x="3474" y="2760"/>
                    <a:pt x="3474" y="2882"/>
                    <a:pt x="3547" y="2979"/>
                  </a:cubicBezTo>
                  <a:cubicBezTo>
                    <a:pt x="3644" y="3124"/>
                    <a:pt x="3814" y="3222"/>
                    <a:pt x="4009" y="3246"/>
                  </a:cubicBezTo>
                  <a:cubicBezTo>
                    <a:pt x="3839" y="3562"/>
                    <a:pt x="3547" y="3805"/>
                    <a:pt x="3207" y="3926"/>
                  </a:cubicBezTo>
                  <a:cubicBezTo>
                    <a:pt x="3093" y="3983"/>
                    <a:pt x="2979" y="4007"/>
                    <a:pt x="2865" y="4007"/>
                  </a:cubicBezTo>
                  <a:cubicBezTo>
                    <a:pt x="2785" y="4007"/>
                    <a:pt x="2704" y="3995"/>
                    <a:pt x="2624" y="3975"/>
                  </a:cubicBezTo>
                  <a:cubicBezTo>
                    <a:pt x="2721" y="3902"/>
                    <a:pt x="2770" y="3805"/>
                    <a:pt x="2794" y="3707"/>
                  </a:cubicBezTo>
                  <a:cubicBezTo>
                    <a:pt x="2770" y="3489"/>
                    <a:pt x="2624" y="3295"/>
                    <a:pt x="2405" y="3222"/>
                  </a:cubicBezTo>
                  <a:cubicBezTo>
                    <a:pt x="2393" y="3209"/>
                    <a:pt x="2387" y="3203"/>
                    <a:pt x="2381" y="3203"/>
                  </a:cubicBezTo>
                  <a:cubicBezTo>
                    <a:pt x="2375" y="3203"/>
                    <a:pt x="2369" y="3209"/>
                    <a:pt x="2357" y="3222"/>
                  </a:cubicBezTo>
                  <a:cubicBezTo>
                    <a:pt x="2284" y="3222"/>
                    <a:pt x="2211" y="3270"/>
                    <a:pt x="2211" y="3343"/>
                  </a:cubicBezTo>
                  <a:cubicBezTo>
                    <a:pt x="2138" y="3537"/>
                    <a:pt x="2187" y="3756"/>
                    <a:pt x="2308" y="3950"/>
                  </a:cubicBezTo>
                  <a:cubicBezTo>
                    <a:pt x="2211" y="3950"/>
                    <a:pt x="2114" y="3975"/>
                    <a:pt x="2041" y="3975"/>
                  </a:cubicBezTo>
                  <a:cubicBezTo>
                    <a:pt x="1531" y="3975"/>
                    <a:pt x="1069" y="3683"/>
                    <a:pt x="851" y="3222"/>
                  </a:cubicBezTo>
                  <a:cubicBezTo>
                    <a:pt x="1021" y="3124"/>
                    <a:pt x="1142" y="2930"/>
                    <a:pt x="1118" y="2736"/>
                  </a:cubicBezTo>
                  <a:cubicBezTo>
                    <a:pt x="1118" y="2546"/>
                    <a:pt x="989" y="2411"/>
                    <a:pt x="828" y="2411"/>
                  </a:cubicBezTo>
                  <a:cubicBezTo>
                    <a:pt x="804" y="2411"/>
                    <a:pt x="779" y="2414"/>
                    <a:pt x="753" y="2420"/>
                  </a:cubicBezTo>
                  <a:cubicBezTo>
                    <a:pt x="681" y="2420"/>
                    <a:pt x="608" y="2493"/>
                    <a:pt x="559" y="2566"/>
                  </a:cubicBezTo>
                  <a:cubicBezTo>
                    <a:pt x="511" y="2736"/>
                    <a:pt x="511" y="2930"/>
                    <a:pt x="608" y="3100"/>
                  </a:cubicBezTo>
                  <a:cubicBezTo>
                    <a:pt x="559" y="3100"/>
                    <a:pt x="511" y="3076"/>
                    <a:pt x="486" y="3076"/>
                  </a:cubicBezTo>
                  <a:cubicBezTo>
                    <a:pt x="243" y="2979"/>
                    <a:pt x="146" y="2493"/>
                    <a:pt x="243" y="1958"/>
                  </a:cubicBezTo>
                  <a:cubicBezTo>
                    <a:pt x="316" y="1545"/>
                    <a:pt x="535" y="1060"/>
                    <a:pt x="899" y="1060"/>
                  </a:cubicBezTo>
                  <a:lnTo>
                    <a:pt x="996" y="1060"/>
                  </a:lnTo>
                  <a:lnTo>
                    <a:pt x="1069" y="1084"/>
                  </a:lnTo>
                  <a:cubicBezTo>
                    <a:pt x="1045" y="1303"/>
                    <a:pt x="1191" y="1521"/>
                    <a:pt x="1385" y="1643"/>
                  </a:cubicBezTo>
                  <a:cubicBezTo>
                    <a:pt x="1444" y="1662"/>
                    <a:pt x="1497" y="1671"/>
                    <a:pt x="1545" y="1671"/>
                  </a:cubicBezTo>
                  <a:cubicBezTo>
                    <a:pt x="1675" y="1671"/>
                    <a:pt x="1762" y="1604"/>
                    <a:pt x="1798" y="1497"/>
                  </a:cubicBezTo>
                  <a:cubicBezTo>
                    <a:pt x="1847" y="1327"/>
                    <a:pt x="1652" y="1108"/>
                    <a:pt x="1239" y="962"/>
                  </a:cubicBezTo>
                  <a:cubicBezTo>
                    <a:pt x="1239" y="574"/>
                    <a:pt x="1531" y="234"/>
                    <a:pt x="1919" y="209"/>
                  </a:cubicBezTo>
                  <a:cubicBezTo>
                    <a:pt x="1976" y="197"/>
                    <a:pt x="2032" y="191"/>
                    <a:pt x="2088" y="191"/>
                  </a:cubicBezTo>
                  <a:cubicBezTo>
                    <a:pt x="2248" y="191"/>
                    <a:pt x="2401" y="241"/>
                    <a:pt x="2527" y="331"/>
                  </a:cubicBezTo>
                  <a:cubicBezTo>
                    <a:pt x="2454" y="428"/>
                    <a:pt x="2405" y="525"/>
                    <a:pt x="2357" y="647"/>
                  </a:cubicBezTo>
                  <a:cubicBezTo>
                    <a:pt x="2357" y="647"/>
                    <a:pt x="2357" y="671"/>
                    <a:pt x="2357" y="671"/>
                  </a:cubicBezTo>
                  <a:cubicBezTo>
                    <a:pt x="2381" y="768"/>
                    <a:pt x="2430" y="962"/>
                    <a:pt x="2575" y="962"/>
                  </a:cubicBezTo>
                  <a:cubicBezTo>
                    <a:pt x="2624" y="938"/>
                    <a:pt x="2673" y="938"/>
                    <a:pt x="2721" y="914"/>
                  </a:cubicBezTo>
                  <a:cubicBezTo>
                    <a:pt x="2770" y="865"/>
                    <a:pt x="2818" y="768"/>
                    <a:pt x="2843" y="695"/>
                  </a:cubicBezTo>
                  <a:cubicBezTo>
                    <a:pt x="2867" y="574"/>
                    <a:pt x="2818" y="428"/>
                    <a:pt x="2745" y="331"/>
                  </a:cubicBezTo>
                  <a:cubicBezTo>
                    <a:pt x="2851" y="237"/>
                    <a:pt x="2980" y="188"/>
                    <a:pt x="3124" y="188"/>
                  </a:cubicBezTo>
                  <a:close/>
                  <a:moveTo>
                    <a:pt x="2083" y="0"/>
                  </a:moveTo>
                  <a:cubicBezTo>
                    <a:pt x="2029" y="0"/>
                    <a:pt x="1974" y="5"/>
                    <a:pt x="1919" y="15"/>
                  </a:cubicBezTo>
                  <a:cubicBezTo>
                    <a:pt x="1482" y="64"/>
                    <a:pt x="1118" y="428"/>
                    <a:pt x="1094" y="890"/>
                  </a:cubicBezTo>
                  <a:lnTo>
                    <a:pt x="1045" y="890"/>
                  </a:lnTo>
                  <a:cubicBezTo>
                    <a:pt x="996" y="890"/>
                    <a:pt x="948" y="865"/>
                    <a:pt x="923" y="865"/>
                  </a:cubicBezTo>
                  <a:cubicBezTo>
                    <a:pt x="438" y="865"/>
                    <a:pt x="170" y="1424"/>
                    <a:pt x="98" y="1910"/>
                  </a:cubicBezTo>
                  <a:cubicBezTo>
                    <a:pt x="0" y="2444"/>
                    <a:pt x="98" y="3052"/>
                    <a:pt x="438" y="3197"/>
                  </a:cubicBezTo>
                  <a:cubicBezTo>
                    <a:pt x="535" y="3222"/>
                    <a:pt x="608" y="3246"/>
                    <a:pt x="705" y="3246"/>
                  </a:cubicBezTo>
                  <a:cubicBezTo>
                    <a:pt x="948" y="3732"/>
                    <a:pt x="1434" y="4072"/>
                    <a:pt x="1992" y="4096"/>
                  </a:cubicBezTo>
                  <a:lnTo>
                    <a:pt x="2065" y="4096"/>
                  </a:lnTo>
                  <a:cubicBezTo>
                    <a:pt x="2187" y="4096"/>
                    <a:pt x="2308" y="4072"/>
                    <a:pt x="2430" y="4048"/>
                  </a:cubicBezTo>
                  <a:cubicBezTo>
                    <a:pt x="2551" y="4120"/>
                    <a:pt x="2697" y="4169"/>
                    <a:pt x="2843" y="4169"/>
                  </a:cubicBezTo>
                  <a:cubicBezTo>
                    <a:pt x="2988" y="4169"/>
                    <a:pt x="3134" y="4120"/>
                    <a:pt x="3280" y="4072"/>
                  </a:cubicBezTo>
                  <a:cubicBezTo>
                    <a:pt x="3693" y="3926"/>
                    <a:pt x="4033" y="3610"/>
                    <a:pt x="4203" y="3197"/>
                  </a:cubicBezTo>
                  <a:cubicBezTo>
                    <a:pt x="4300" y="3173"/>
                    <a:pt x="4397" y="3149"/>
                    <a:pt x="4494" y="3100"/>
                  </a:cubicBezTo>
                  <a:cubicBezTo>
                    <a:pt x="4737" y="3003"/>
                    <a:pt x="4907" y="2784"/>
                    <a:pt x="4932" y="2517"/>
                  </a:cubicBezTo>
                  <a:cubicBezTo>
                    <a:pt x="4956" y="2080"/>
                    <a:pt x="4762" y="1643"/>
                    <a:pt x="4446" y="1351"/>
                  </a:cubicBezTo>
                  <a:cubicBezTo>
                    <a:pt x="4543" y="1035"/>
                    <a:pt x="4349" y="574"/>
                    <a:pt x="3741" y="209"/>
                  </a:cubicBezTo>
                  <a:cubicBezTo>
                    <a:pt x="3523" y="88"/>
                    <a:pt x="3322" y="27"/>
                    <a:pt x="3143" y="27"/>
                  </a:cubicBezTo>
                  <a:cubicBezTo>
                    <a:pt x="2964" y="27"/>
                    <a:pt x="2806" y="88"/>
                    <a:pt x="2673" y="209"/>
                  </a:cubicBezTo>
                  <a:cubicBezTo>
                    <a:pt x="2499" y="74"/>
                    <a:pt x="2294" y="0"/>
                    <a:pt x="2083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 rot="10232062">
              <a:off x="373215" y="314255"/>
              <a:ext cx="132470" cy="134621"/>
            </a:xfrm>
            <a:custGeom>
              <a:avLst/>
              <a:gdLst/>
              <a:ahLst/>
              <a:cxnLst/>
              <a:rect l="l" t="t" r="r" b="b"/>
              <a:pathLst>
                <a:path w="1555" h="1580" extrusionOk="0">
                  <a:moveTo>
                    <a:pt x="777" y="1"/>
                  </a:moveTo>
                  <a:cubicBezTo>
                    <a:pt x="340" y="1"/>
                    <a:pt x="0" y="365"/>
                    <a:pt x="0" y="802"/>
                  </a:cubicBezTo>
                  <a:cubicBezTo>
                    <a:pt x="0" y="1239"/>
                    <a:pt x="340" y="1580"/>
                    <a:pt x="777" y="1580"/>
                  </a:cubicBezTo>
                  <a:cubicBezTo>
                    <a:pt x="1215" y="1580"/>
                    <a:pt x="1555" y="1239"/>
                    <a:pt x="1555" y="802"/>
                  </a:cubicBezTo>
                  <a:cubicBezTo>
                    <a:pt x="1555" y="365"/>
                    <a:pt x="1215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95" name="Google Shape;195;p6"/>
          <p:cNvGrpSpPr/>
          <p:nvPr/>
        </p:nvGrpSpPr>
        <p:grpSpPr>
          <a:xfrm rot="-1245393" flipH="1">
            <a:off x="-285816" y="202890"/>
            <a:ext cx="1373395" cy="1246998"/>
            <a:chOff x="7844079" y="226728"/>
            <a:chExt cx="1373387" cy="1246991"/>
          </a:xfrm>
        </p:grpSpPr>
        <p:sp>
          <p:nvSpPr>
            <p:cNvPr id="196" name="Google Shape;196;p6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6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6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6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6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6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6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6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6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6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6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6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9" name="Google Shape;209;p6"/>
          <p:cNvGrpSpPr/>
          <p:nvPr/>
        </p:nvGrpSpPr>
        <p:grpSpPr>
          <a:xfrm flipH="1">
            <a:off x="8280522" y="3957734"/>
            <a:ext cx="708344" cy="1228537"/>
            <a:chOff x="-1056319" y="1385262"/>
            <a:chExt cx="212940" cy="369285"/>
          </a:xfrm>
        </p:grpSpPr>
        <p:sp>
          <p:nvSpPr>
            <p:cNvPr id="210" name="Google Shape;210;p6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-886965" y="1718791"/>
              <a:ext cx="8569" cy="31511"/>
            </a:xfrm>
            <a:custGeom>
              <a:avLst/>
              <a:gdLst/>
              <a:ahLst/>
              <a:cxnLst/>
              <a:rect l="l" t="t" r="r" b="b"/>
              <a:pathLst>
                <a:path w="220" h="809" extrusionOk="0">
                  <a:moveTo>
                    <a:pt x="159" y="1"/>
                  </a:moveTo>
                  <a:cubicBezTo>
                    <a:pt x="140" y="1"/>
                    <a:pt x="122" y="13"/>
                    <a:pt x="122" y="37"/>
                  </a:cubicBezTo>
                  <a:cubicBezTo>
                    <a:pt x="122" y="256"/>
                    <a:pt x="98" y="499"/>
                    <a:pt x="25" y="741"/>
                  </a:cubicBezTo>
                  <a:cubicBezTo>
                    <a:pt x="1" y="741"/>
                    <a:pt x="1" y="790"/>
                    <a:pt x="25" y="790"/>
                  </a:cubicBezTo>
                  <a:lnTo>
                    <a:pt x="49" y="790"/>
                  </a:lnTo>
                  <a:cubicBezTo>
                    <a:pt x="49" y="802"/>
                    <a:pt x="55" y="808"/>
                    <a:pt x="64" y="808"/>
                  </a:cubicBezTo>
                  <a:cubicBezTo>
                    <a:pt x="73" y="808"/>
                    <a:pt x="86" y="802"/>
                    <a:pt x="98" y="790"/>
                  </a:cubicBezTo>
                  <a:cubicBezTo>
                    <a:pt x="195" y="547"/>
                    <a:pt x="219" y="280"/>
                    <a:pt x="195" y="37"/>
                  </a:cubicBezTo>
                  <a:cubicBezTo>
                    <a:pt x="195" y="13"/>
                    <a:pt x="177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-931446" y="1708859"/>
              <a:ext cx="10478" cy="40742"/>
            </a:xfrm>
            <a:custGeom>
              <a:avLst/>
              <a:gdLst/>
              <a:ahLst/>
              <a:cxnLst/>
              <a:rect l="l" t="t" r="r" b="b"/>
              <a:pathLst>
                <a:path w="269" h="1046" extrusionOk="0">
                  <a:moveTo>
                    <a:pt x="147" y="0"/>
                  </a:moveTo>
                  <a:cubicBezTo>
                    <a:pt x="122" y="0"/>
                    <a:pt x="98" y="25"/>
                    <a:pt x="122" y="49"/>
                  </a:cubicBezTo>
                  <a:cubicBezTo>
                    <a:pt x="147" y="365"/>
                    <a:pt x="122" y="875"/>
                    <a:pt x="1" y="948"/>
                  </a:cubicBezTo>
                  <a:cubicBezTo>
                    <a:pt x="1" y="972"/>
                    <a:pt x="1" y="996"/>
                    <a:pt x="1" y="1021"/>
                  </a:cubicBezTo>
                  <a:cubicBezTo>
                    <a:pt x="25" y="1021"/>
                    <a:pt x="25" y="1045"/>
                    <a:pt x="49" y="1045"/>
                  </a:cubicBezTo>
                  <a:lnTo>
                    <a:pt x="74" y="1045"/>
                  </a:lnTo>
                  <a:cubicBezTo>
                    <a:pt x="268" y="924"/>
                    <a:pt x="195" y="195"/>
                    <a:pt x="195" y="49"/>
                  </a:cubicBezTo>
                  <a:cubicBezTo>
                    <a:pt x="195" y="0"/>
                    <a:pt x="171" y="0"/>
                    <a:pt x="1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-976861" y="1713571"/>
              <a:ext cx="6660" cy="34120"/>
            </a:xfrm>
            <a:custGeom>
              <a:avLst/>
              <a:gdLst/>
              <a:ahLst/>
              <a:cxnLst/>
              <a:rect l="l" t="t" r="r" b="b"/>
              <a:pathLst>
                <a:path w="171" h="876" extrusionOk="0">
                  <a:moveTo>
                    <a:pt x="122" y="1"/>
                  </a:moveTo>
                  <a:cubicBezTo>
                    <a:pt x="98" y="1"/>
                    <a:pt x="74" y="25"/>
                    <a:pt x="74" y="50"/>
                  </a:cubicBezTo>
                  <a:cubicBezTo>
                    <a:pt x="74" y="317"/>
                    <a:pt x="49" y="560"/>
                    <a:pt x="1" y="827"/>
                  </a:cubicBezTo>
                  <a:cubicBezTo>
                    <a:pt x="1" y="851"/>
                    <a:pt x="1" y="875"/>
                    <a:pt x="49" y="875"/>
                  </a:cubicBezTo>
                  <a:cubicBezTo>
                    <a:pt x="74" y="875"/>
                    <a:pt x="98" y="875"/>
                    <a:pt x="98" y="851"/>
                  </a:cubicBezTo>
                  <a:cubicBezTo>
                    <a:pt x="147" y="584"/>
                    <a:pt x="171" y="317"/>
                    <a:pt x="171" y="50"/>
                  </a:cubicBezTo>
                  <a:cubicBezTo>
                    <a:pt x="171" y="25"/>
                    <a:pt x="147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-1015656" y="1710767"/>
              <a:ext cx="10478" cy="35990"/>
            </a:xfrm>
            <a:custGeom>
              <a:avLst/>
              <a:gdLst/>
              <a:ahLst/>
              <a:cxnLst/>
              <a:rect l="l" t="t" r="r" b="b"/>
              <a:pathLst>
                <a:path w="269" h="924" extrusionOk="0">
                  <a:moveTo>
                    <a:pt x="98" y="0"/>
                  </a:moveTo>
                  <a:cubicBezTo>
                    <a:pt x="74" y="0"/>
                    <a:pt x="49" y="0"/>
                    <a:pt x="25" y="24"/>
                  </a:cubicBezTo>
                  <a:cubicBezTo>
                    <a:pt x="1" y="316"/>
                    <a:pt x="49" y="607"/>
                    <a:pt x="171" y="899"/>
                  </a:cubicBezTo>
                  <a:cubicBezTo>
                    <a:pt x="171" y="899"/>
                    <a:pt x="195" y="923"/>
                    <a:pt x="195" y="923"/>
                  </a:cubicBezTo>
                  <a:lnTo>
                    <a:pt x="219" y="923"/>
                  </a:lnTo>
                  <a:cubicBezTo>
                    <a:pt x="244" y="899"/>
                    <a:pt x="268" y="875"/>
                    <a:pt x="244" y="850"/>
                  </a:cubicBezTo>
                  <a:cubicBezTo>
                    <a:pt x="147" y="607"/>
                    <a:pt x="98" y="316"/>
                    <a:pt x="122" y="49"/>
                  </a:cubicBezTo>
                  <a:cubicBezTo>
                    <a:pt x="122" y="24"/>
                    <a:pt x="122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6"/>
          <p:cNvGrpSpPr/>
          <p:nvPr/>
        </p:nvGrpSpPr>
        <p:grpSpPr>
          <a:xfrm flipH="1">
            <a:off x="131950" y="4459555"/>
            <a:ext cx="537853" cy="555858"/>
            <a:chOff x="5294267" y="4624350"/>
            <a:chExt cx="383004" cy="395854"/>
          </a:xfrm>
        </p:grpSpPr>
        <p:sp>
          <p:nvSpPr>
            <p:cNvPr id="222" name="Google Shape;222;p6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231;p6"/>
          <p:cNvGrpSpPr/>
          <p:nvPr/>
        </p:nvGrpSpPr>
        <p:grpSpPr>
          <a:xfrm rot="-7204672" flipH="1">
            <a:off x="8450532" y="285651"/>
            <a:ext cx="537851" cy="273046"/>
            <a:chOff x="5294267" y="4825749"/>
            <a:chExt cx="383004" cy="194455"/>
          </a:xfrm>
        </p:grpSpPr>
        <p:sp>
          <p:nvSpPr>
            <p:cNvPr id="232" name="Google Shape;232;p6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32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4" name="Google Shape;1454;p32"/>
          <p:cNvGrpSpPr/>
          <p:nvPr/>
        </p:nvGrpSpPr>
        <p:grpSpPr>
          <a:xfrm flipH="1">
            <a:off x="-297197" y="926675"/>
            <a:ext cx="1025973" cy="811032"/>
            <a:chOff x="855987" y="2204128"/>
            <a:chExt cx="1217483" cy="962421"/>
          </a:xfrm>
        </p:grpSpPr>
        <p:grpSp>
          <p:nvGrpSpPr>
            <p:cNvPr id="1455" name="Google Shape;1455;p3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456" name="Google Shape;1456;p3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3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3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62" name="Google Shape;1462;p3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3" name="Google Shape;1463;p32"/>
          <p:cNvGrpSpPr/>
          <p:nvPr/>
        </p:nvGrpSpPr>
        <p:grpSpPr>
          <a:xfrm rot="-3617422" flipH="1">
            <a:off x="8490995" y="4604956"/>
            <a:ext cx="639248" cy="382014"/>
            <a:chOff x="1202177" y="4613417"/>
            <a:chExt cx="528376" cy="315757"/>
          </a:xfrm>
        </p:grpSpPr>
        <p:sp>
          <p:nvSpPr>
            <p:cNvPr id="1464" name="Google Shape;1464;p3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" name="Google Shape;1470;p32"/>
          <p:cNvGrpSpPr/>
          <p:nvPr/>
        </p:nvGrpSpPr>
        <p:grpSpPr>
          <a:xfrm flipH="1">
            <a:off x="62659" y="4194779"/>
            <a:ext cx="666115" cy="973447"/>
            <a:chOff x="-1047799" y="3300294"/>
            <a:chExt cx="439014" cy="641607"/>
          </a:xfrm>
        </p:grpSpPr>
        <p:sp>
          <p:nvSpPr>
            <p:cNvPr id="1471" name="Google Shape;1471;p3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2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4" name="Google Shape;1484;p32"/>
          <p:cNvGrpSpPr/>
          <p:nvPr/>
        </p:nvGrpSpPr>
        <p:grpSpPr>
          <a:xfrm rot="10800000" flipH="1">
            <a:off x="7820175" y="-221970"/>
            <a:ext cx="1590405" cy="693261"/>
            <a:chOff x="3965010" y="571479"/>
            <a:chExt cx="1651683" cy="719972"/>
          </a:xfrm>
        </p:grpSpPr>
        <p:grpSp>
          <p:nvGrpSpPr>
            <p:cNvPr id="1485" name="Google Shape;1485;p3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86" name="Google Shape;1486;p3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87" name="Google Shape;1487;p3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8" name="Google Shape;1488;p3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9" name="Google Shape;1489;p3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0" name="Google Shape;1490;p3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91" name="Google Shape;1491;p3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92" name="Google Shape;1492;p3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3" name="Google Shape;1493;p32"/>
          <p:cNvGrpSpPr/>
          <p:nvPr/>
        </p:nvGrpSpPr>
        <p:grpSpPr>
          <a:xfrm rot="2839265">
            <a:off x="571315" y="-170365"/>
            <a:ext cx="799290" cy="1039885"/>
            <a:chOff x="4318023" y="4113296"/>
            <a:chExt cx="716422" cy="932073"/>
          </a:xfrm>
        </p:grpSpPr>
        <p:sp>
          <p:nvSpPr>
            <p:cNvPr id="1494" name="Google Shape;1494;p32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2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2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2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33"/>
          <p:cNvGrpSpPr/>
          <p:nvPr/>
        </p:nvGrpSpPr>
        <p:grpSpPr>
          <a:xfrm flipH="1">
            <a:off x="7532356" y="3641559"/>
            <a:ext cx="884679" cy="1501939"/>
            <a:chOff x="-1056319" y="1385262"/>
            <a:chExt cx="212940" cy="361495"/>
          </a:xfrm>
        </p:grpSpPr>
        <p:sp>
          <p:nvSpPr>
            <p:cNvPr id="1500" name="Google Shape;1500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6" name="Google Shape;1506;p33"/>
          <p:cNvGrpSpPr/>
          <p:nvPr/>
        </p:nvGrpSpPr>
        <p:grpSpPr>
          <a:xfrm flipH="1">
            <a:off x="7725441" y="1082982"/>
            <a:ext cx="2037701" cy="1610804"/>
            <a:chOff x="855987" y="2204128"/>
            <a:chExt cx="1217483" cy="962421"/>
          </a:xfrm>
        </p:grpSpPr>
        <p:grpSp>
          <p:nvGrpSpPr>
            <p:cNvPr id="1507" name="Google Shape;1507;p3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08" name="Google Shape;1508;p3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4" name="Google Shape;1514;p3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5" name="Google Shape;1515;p33"/>
          <p:cNvGrpSpPr/>
          <p:nvPr/>
        </p:nvGrpSpPr>
        <p:grpSpPr>
          <a:xfrm flipH="1">
            <a:off x="2898506" y="-686743"/>
            <a:ext cx="2525833" cy="1610805"/>
            <a:chOff x="7239867" y="1514545"/>
            <a:chExt cx="2525833" cy="1610805"/>
          </a:xfrm>
        </p:grpSpPr>
        <p:grpSp>
          <p:nvGrpSpPr>
            <p:cNvPr id="1516" name="Google Shape;1516;p3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517" name="Google Shape;1517;p3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518" name="Google Shape;1518;p3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3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3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3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3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3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24" name="Google Shape;1524;p3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6" name="Google Shape;1526;p3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33"/>
          <p:cNvGrpSpPr/>
          <p:nvPr/>
        </p:nvGrpSpPr>
        <p:grpSpPr>
          <a:xfrm rot="615299" flipH="1">
            <a:off x="279417" y="1059091"/>
            <a:ext cx="1651651" cy="1499645"/>
            <a:chOff x="7844079" y="226728"/>
            <a:chExt cx="1373387" cy="1246991"/>
          </a:xfrm>
        </p:grpSpPr>
        <p:sp>
          <p:nvSpPr>
            <p:cNvPr id="1528" name="Google Shape;1528;p33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3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3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3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3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3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3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3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3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3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3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3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3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3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33"/>
          <p:cNvGrpSpPr/>
          <p:nvPr/>
        </p:nvGrpSpPr>
        <p:grpSpPr>
          <a:xfrm>
            <a:off x="875207" y="3470549"/>
            <a:ext cx="1020386" cy="1732392"/>
            <a:chOff x="-1056319" y="1385262"/>
            <a:chExt cx="212940" cy="361495"/>
          </a:xfrm>
        </p:grpSpPr>
        <p:sp>
          <p:nvSpPr>
            <p:cNvPr id="1543" name="Google Shape;1543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9" name="Google Shape;1549;p33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33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33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33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33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33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33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oogle Shape;1557;p34"/>
          <p:cNvGrpSpPr/>
          <p:nvPr/>
        </p:nvGrpSpPr>
        <p:grpSpPr>
          <a:xfrm flipH="1">
            <a:off x="-59449" y="4092702"/>
            <a:ext cx="1068261" cy="957550"/>
            <a:chOff x="6787377" y="436188"/>
            <a:chExt cx="235647" cy="211226"/>
          </a:xfrm>
        </p:grpSpPr>
        <p:sp>
          <p:nvSpPr>
            <p:cNvPr id="1558" name="Google Shape;1558;p34"/>
            <p:cNvSpPr/>
            <p:nvPr/>
          </p:nvSpPr>
          <p:spPr>
            <a:xfrm>
              <a:off x="6856435" y="522657"/>
              <a:ext cx="166589" cy="109566"/>
            </a:xfrm>
            <a:custGeom>
              <a:avLst/>
              <a:gdLst/>
              <a:ahLst/>
              <a:cxnLst/>
              <a:rect l="l" t="t" r="r" b="b"/>
              <a:pathLst>
                <a:path w="4277" h="2813" extrusionOk="0">
                  <a:moveTo>
                    <a:pt x="2187" y="626"/>
                  </a:moveTo>
                  <a:cubicBezTo>
                    <a:pt x="2236" y="651"/>
                    <a:pt x="2284" y="699"/>
                    <a:pt x="2284" y="723"/>
                  </a:cubicBezTo>
                  <a:cubicBezTo>
                    <a:pt x="2333" y="966"/>
                    <a:pt x="2260" y="1234"/>
                    <a:pt x="2090" y="1428"/>
                  </a:cubicBezTo>
                  <a:lnTo>
                    <a:pt x="2066" y="1428"/>
                  </a:lnTo>
                  <a:cubicBezTo>
                    <a:pt x="1896" y="1161"/>
                    <a:pt x="1847" y="942"/>
                    <a:pt x="1944" y="821"/>
                  </a:cubicBezTo>
                  <a:cubicBezTo>
                    <a:pt x="2017" y="699"/>
                    <a:pt x="2114" y="626"/>
                    <a:pt x="2187" y="626"/>
                  </a:cubicBezTo>
                  <a:close/>
                  <a:moveTo>
                    <a:pt x="62" y="1"/>
                  </a:moveTo>
                  <a:cubicBezTo>
                    <a:pt x="49" y="1"/>
                    <a:pt x="37" y="7"/>
                    <a:pt x="25" y="19"/>
                  </a:cubicBezTo>
                  <a:cubicBezTo>
                    <a:pt x="1" y="43"/>
                    <a:pt x="1" y="92"/>
                    <a:pt x="25" y="116"/>
                  </a:cubicBezTo>
                  <a:cubicBezTo>
                    <a:pt x="74" y="165"/>
                    <a:pt x="1337" y="1574"/>
                    <a:pt x="1944" y="1574"/>
                  </a:cubicBezTo>
                  <a:lnTo>
                    <a:pt x="2041" y="1574"/>
                  </a:lnTo>
                  <a:cubicBezTo>
                    <a:pt x="2090" y="1622"/>
                    <a:pt x="2114" y="1671"/>
                    <a:pt x="2163" y="1744"/>
                  </a:cubicBezTo>
                  <a:cubicBezTo>
                    <a:pt x="2600" y="2230"/>
                    <a:pt x="3402" y="2813"/>
                    <a:pt x="3961" y="2813"/>
                  </a:cubicBezTo>
                  <a:cubicBezTo>
                    <a:pt x="4058" y="2813"/>
                    <a:pt x="4155" y="2788"/>
                    <a:pt x="4228" y="2740"/>
                  </a:cubicBezTo>
                  <a:cubicBezTo>
                    <a:pt x="4252" y="2715"/>
                    <a:pt x="4276" y="2691"/>
                    <a:pt x="4252" y="2667"/>
                  </a:cubicBezTo>
                  <a:cubicBezTo>
                    <a:pt x="4252" y="2638"/>
                    <a:pt x="4235" y="2627"/>
                    <a:pt x="4217" y="2627"/>
                  </a:cubicBezTo>
                  <a:cubicBezTo>
                    <a:pt x="4203" y="2627"/>
                    <a:pt x="4189" y="2632"/>
                    <a:pt x="4179" y="2642"/>
                  </a:cubicBezTo>
                  <a:cubicBezTo>
                    <a:pt x="4119" y="2674"/>
                    <a:pt x="4046" y="2689"/>
                    <a:pt x="3965" y="2689"/>
                  </a:cubicBezTo>
                  <a:cubicBezTo>
                    <a:pt x="3490" y="2689"/>
                    <a:pt x="2713" y="2186"/>
                    <a:pt x="2236" y="1646"/>
                  </a:cubicBezTo>
                  <a:lnTo>
                    <a:pt x="2139" y="1501"/>
                  </a:lnTo>
                  <a:lnTo>
                    <a:pt x="2163" y="1476"/>
                  </a:lnTo>
                  <a:cubicBezTo>
                    <a:pt x="2382" y="1258"/>
                    <a:pt x="2454" y="966"/>
                    <a:pt x="2382" y="675"/>
                  </a:cubicBezTo>
                  <a:cubicBezTo>
                    <a:pt x="2357" y="578"/>
                    <a:pt x="2284" y="505"/>
                    <a:pt x="2187" y="505"/>
                  </a:cubicBezTo>
                  <a:cubicBezTo>
                    <a:pt x="2178" y="502"/>
                    <a:pt x="2168" y="500"/>
                    <a:pt x="2157" y="500"/>
                  </a:cubicBezTo>
                  <a:cubicBezTo>
                    <a:pt x="2078" y="500"/>
                    <a:pt x="1953" y="575"/>
                    <a:pt x="1847" y="723"/>
                  </a:cubicBezTo>
                  <a:cubicBezTo>
                    <a:pt x="1726" y="893"/>
                    <a:pt x="1750" y="1161"/>
                    <a:pt x="1969" y="1452"/>
                  </a:cubicBezTo>
                  <a:lnTo>
                    <a:pt x="1920" y="1452"/>
                  </a:lnTo>
                  <a:cubicBezTo>
                    <a:pt x="1361" y="1452"/>
                    <a:pt x="98" y="43"/>
                    <a:pt x="98" y="19"/>
                  </a:cubicBezTo>
                  <a:cubicBezTo>
                    <a:pt x="86" y="7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4"/>
            <p:cNvSpPr/>
            <p:nvPr/>
          </p:nvSpPr>
          <p:spPr>
            <a:xfrm>
              <a:off x="6789675" y="438253"/>
              <a:ext cx="109683" cy="116928"/>
            </a:xfrm>
            <a:custGeom>
              <a:avLst/>
              <a:gdLst/>
              <a:ahLst/>
              <a:cxnLst/>
              <a:rect l="l" t="t" r="r" b="b"/>
              <a:pathLst>
                <a:path w="2816" h="3002" extrusionOk="0">
                  <a:moveTo>
                    <a:pt x="1343" y="1"/>
                  </a:moveTo>
                  <a:cubicBezTo>
                    <a:pt x="1080" y="1"/>
                    <a:pt x="833" y="78"/>
                    <a:pt x="719" y="218"/>
                  </a:cubicBezTo>
                  <a:cubicBezTo>
                    <a:pt x="655" y="309"/>
                    <a:pt x="634" y="396"/>
                    <a:pt x="641" y="474"/>
                  </a:cubicBezTo>
                  <a:lnTo>
                    <a:pt x="641" y="474"/>
                  </a:lnTo>
                  <a:cubicBezTo>
                    <a:pt x="348" y="532"/>
                    <a:pt x="0" y="782"/>
                    <a:pt x="14" y="1263"/>
                  </a:cubicBezTo>
                  <a:cubicBezTo>
                    <a:pt x="22" y="1525"/>
                    <a:pt x="84" y="1690"/>
                    <a:pt x="168" y="1781"/>
                  </a:cubicBezTo>
                  <a:lnTo>
                    <a:pt x="168" y="1781"/>
                  </a:lnTo>
                  <a:cubicBezTo>
                    <a:pt x="126" y="1901"/>
                    <a:pt x="96" y="2051"/>
                    <a:pt x="87" y="2234"/>
                  </a:cubicBezTo>
                  <a:cubicBezTo>
                    <a:pt x="74" y="2792"/>
                    <a:pt x="365" y="3001"/>
                    <a:pt x="700" y="3001"/>
                  </a:cubicBezTo>
                  <a:cubicBezTo>
                    <a:pt x="852" y="3001"/>
                    <a:pt x="1014" y="2958"/>
                    <a:pt x="1160" y="2884"/>
                  </a:cubicBezTo>
                  <a:lnTo>
                    <a:pt x="1160" y="2884"/>
                  </a:lnTo>
                  <a:cubicBezTo>
                    <a:pt x="1247" y="2911"/>
                    <a:pt x="1357" y="2925"/>
                    <a:pt x="1477" y="2925"/>
                  </a:cubicBezTo>
                  <a:cubicBezTo>
                    <a:pt x="1765" y="2925"/>
                    <a:pt x="2105" y="2843"/>
                    <a:pt x="2298" y="2672"/>
                  </a:cubicBezTo>
                  <a:cubicBezTo>
                    <a:pt x="2532" y="2463"/>
                    <a:pt x="2535" y="2247"/>
                    <a:pt x="2428" y="2086"/>
                  </a:cubicBezTo>
                  <a:lnTo>
                    <a:pt x="2428" y="2086"/>
                  </a:lnTo>
                  <a:cubicBezTo>
                    <a:pt x="2505" y="2034"/>
                    <a:pt x="2571" y="1943"/>
                    <a:pt x="2614" y="1797"/>
                  </a:cubicBezTo>
                  <a:cubicBezTo>
                    <a:pt x="2816" y="1130"/>
                    <a:pt x="2481" y="998"/>
                    <a:pt x="2214" y="990"/>
                  </a:cubicBezTo>
                  <a:lnTo>
                    <a:pt x="2214" y="990"/>
                  </a:lnTo>
                  <a:cubicBezTo>
                    <a:pt x="2227" y="937"/>
                    <a:pt x="2239" y="875"/>
                    <a:pt x="2249" y="801"/>
                  </a:cubicBezTo>
                  <a:cubicBezTo>
                    <a:pt x="2327" y="242"/>
                    <a:pt x="1809" y="1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4"/>
            <p:cNvSpPr/>
            <p:nvPr/>
          </p:nvSpPr>
          <p:spPr>
            <a:xfrm>
              <a:off x="6787377" y="436188"/>
              <a:ext cx="109800" cy="121290"/>
            </a:xfrm>
            <a:custGeom>
              <a:avLst/>
              <a:gdLst/>
              <a:ahLst/>
              <a:cxnLst/>
              <a:rect l="l" t="t" r="r" b="b"/>
              <a:pathLst>
                <a:path w="2819" h="3114" extrusionOk="0">
                  <a:moveTo>
                    <a:pt x="851" y="587"/>
                  </a:moveTo>
                  <a:cubicBezTo>
                    <a:pt x="948" y="587"/>
                    <a:pt x="1045" y="611"/>
                    <a:pt x="1045" y="708"/>
                  </a:cubicBezTo>
                  <a:cubicBezTo>
                    <a:pt x="1045" y="733"/>
                    <a:pt x="1045" y="757"/>
                    <a:pt x="1045" y="781"/>
                  </a:cubicBezTo>
                  <a:lnTo>
                    <a:pt x="997" y="781"/>
                  </a:lnTo>
                  <a:cubicBezTo>
                    <a:pt x="899" y="757"/>
                    <a:pt x="826" y="684"/>
                    <a:pt x="802" y="587"/>
                  </a:cubicBezTo>
                  <a:close/>
                  <a:moveTo>
                    <a:pt x="2211" y="1097"/>
                  </a:moveTo>
                  <a:cubicBezTo>
                    <a:pt x="2187" y="1219"/>
                    <a:pt x="2138" y="1243"/>
                    <a:pt x="2114" y="1243"/>
                  </a:cubicBezTo>
                  <a:cubicBezTo>
                    <a:pt x="2090" y="1243"/>
                    <a:pt x="2065" y="1219"/>
                    <a:pt x="2041" y="1219"/>
                  </a:cubicBezTo>
                  <a:cubicBezTo>
                    <a:pt x="2017" y="1170"/>
                    <a:pt x="2017" y="1146"/>
                    <a:pt x="2017" y="1121"/>
                  </a:cubicBezTo>
                  <a:cubicBezTo>
                    <a:pt x="2065" y="1097"/>
                    <a:pt x="2138" y="1097"/>
                    <a:pt x="2211" y="1097"/>
                  </a:cubicBezTo>
                  <a:close/>
                  <a:moveTo>
                    <a:pt x="632" y="1486"/>
                  </a:moveTo>
                  <a:cubicBezTo>
                    <a:pt x="656" y="1486"/>
                    <a:pt x="681" y="1510"/>
                    <a:pt x="705" y="1534"/>
                  </a:cubicBezTo>
                  <a:cubicBezTo>
                    <a:pt x="729" y="1559"/>
                    <a:pt x="729" y="1607"/>
                    <a:pt x="705" y="1632"/>
                  </a:cubicBezTo>
                  <a:cubicBezTo>
                    <a:pt x="681" y="1753"/>
                    <a:pt x="559" y="1850"/>
                    <a:pt x="438" y="1850"/>
                  </a:cubicBezTo>
                  <a:cubicBezTo>
                    <a:pt x="389" y="1850"/>
                    <a:pt x="341" y="1850"/>
                    <a:pt x="292" y="1802"/>
                  </a:cubicBezTo>
                  <a:cubicBezTo>
                    <a:pt x="389" y="1583"/>
                    <a:pt x="535" y="1486"/>
                    <a:pt x="632" y="1486"/>
                  </a:cubicBezTo>
                  <a:close/>
                  <a:moveTo>
                    <a:pt x="2017" y="1947"/>
                  </a:moveTo>
                  <a:cubicBezTo>
                    <a:pt x="2163" y="1947"/>
                    <a:pt x="2308" y="1996"/>
                    <a:pt x="2405" y="2117"/>
                  </a:cubicBezTo>
                  <a:cubicBezTo>
                    <a:pt x="2357" y="2117"/>
                    <a:pt x="2333" y="2142"/>
                    <a:pt x="2284" y="2142"/>
                  </a:cubicBezTo>
                  <a:cubicBezTo>
                    <a:pt x="2163" y="2117"/>
                    <a:pt x="2041" y="2069"/>
                    <a:pt x="1944" y="1996"/>
                  </a:cubicBezTo>
                  <a:cubicBezTo>
                    <a:pt x="1944" y="1972"/>
                    <a:pt x="1920" y="1947"/>
                    <a:pt x="1920" y="1947"/>
                  </a:cubicBezTo>
                  <a:close/>
                  <a:moveTo>
                    <a:pt x="1589" y="2354"/>
                  </a:moveTo>
                  <a:cubicBezTo>
                    <a:pt x="1598" y="2354"/>
                    <a:pt x="1604" y="2360"/>
                    <a:pt x="1604" y="2385"/>
                  </a:cubicBezTo>
                  <a:cubicBezTo>
                    <a:pt x="1628" y="2409"/>
                    <a:pt x="1604" y="2506"/>
                    <a:pt x="1482" y="2652"/>
                  </a:cubicBezTo>
                  <a:cubicBezTo>
                    <a:pt x="1410" y="2749"/>
                    <a:pt x="1312" y="2822"/>
                    <a:pt x="1215" y="2871"/>
                  </a:cubicBezTo>
                  <a:cubicBezTo>
                    <a:pt x="1142" y="2846"/>
                    <a:pt x="1094" y="2798"/>
                    <a:pt x="1069" y="2773"/>
                  </a:cubicBezTo>
                  <a:cubicBezTo>
                    <a:pt x="1069" y="2725"/>
                    <a:pt x="1069" y="2676"/>
                    <a:pt x="1118" y="2628"/>
                  </a:cubicBezTo>
                  <a:cubicBezTo>
                    <a:pt x="1215" y="2482"/>
                    <a:pt x="1385" y="2385"/>
                    <a:pt x="1555" y="2360"/>
                  </a:cubicBezTo>
                  <a:cubicBezTo>
                    <a:pt x="1567" y="2360"/>
                    <a:pt x="1580" y="2354"/>
                    <a:pt x="1589" y="2354"/>
                  </a:cubicBezTo>
                  <a:close/>
                  <a:moveTo>
                    <a:pt x="1327" y="121"/>
                  </a:moveTo>
                  <a:cubicBezTo>
                    <a:pt x="1354" y="121"/>
                    <a:pt x="1382" y="122"/>
                    <a:pt x="1410" y="125"/>
                  </a:cubicBezTo>
                  <a:cubicBezTo>
                    <a:pt x="1436" y="123"/>
                    <a:pt x="1463" y="122"/>
                    <a:pt x="1490" y="122"/>
                  </a:cubicBezTo>
                  <a:cubicBezTo>
                    <a:pt x="1730" y="122"/>
                    <a:pt x="1961" y="218"/>
                    <a:pt x="2114" y="393"/>
                  </a:cubicBezTo>
                  <a:cubicBezTo>
                    <a:pt x="2235" y="514"/>
                    <a:pt x="2284" y="684"/>
                    <a:pt x="2260" y="854"/>
                  </a:cubicBezTo>
                  <a:cubicBezTo>
                    <a:pt x="2235" y="903"/>
                    <a:pt x="2235" y="951"/>
                    <a:pt x="2235" y="1000"/>
                  </a:cubicBezTo>
                  <a:cubicBezTo>
                    <a:pt x="2163" y="1000"/>
                    <a:pt x="2065" y="1000"/>
                    <a:pt x="1993" y="1024"/>
                  </a:cubicBezTo>
                  <a:cubicBezTo>
                    <a:pt x="1944" y="1024"/>
                    <a:pt x="1920" y="1024"/>
                    <a:pt x="1920" y="1049"/>
                  </a:cubicBezTo>
                  <a:cubicBezTo>
                    <a:pt x="1895" y="1073"/>
                    <a:pt x="1895" y="1097"/>
                    <a:pt x="1895" y="1121"/>
                  </a:cubicBezTo>
                  <a:cubicBezTo>
                    <a:pt x="1895" y="1219"/>
                    <a:pt x="2017" y="1364"/>
                    <a:pt x="2114" y="1364"/>
                  </a:cubicBezTo>
                  <a:cubicBezTo>
                    <a:pt x="2211" y="1364"/>
                    <a:pt x="2284" y="1292"/>
                    <a:pt x="2333" y="1121"/>
                  </a:cubicBezTo>
                  <a:cubicBezTo>
                    <a:pt x="2349" y="1117"/>
                    <a:pt x="2367" y="1115"/>
                    <a:pt x="2384" y="1115"/>
                  </a:cubicBezTo>
                  <a:cubicBezTo>
                    <a:pt x="2470" y="1115"/>
                    <a:pt x="2564" y="1162"/>
                    <a:pt x="2624" y="1243"/>
                  </a:cubicBezTo>
                  <a:cubicBezTo>
                    <a:pt x="2697" y="1413"/>
                    <a:pt x="2697" y="1632"/>
                    <a:pt x="2624" y="1802"/>
                  </a:cubicBezTo>
                  <a:cubicBezTo>
                    <a:pt x="2600" y="1899"/>
                    <a:pt x="2551" y="1972"/>
                    <a:pt x="2503" y="2045"/>
                  </a:cubicBezTo>
                  <a:cubicBezTo>
                    <a:pt x="2357" y="1875"/>
                    <a:pt x="2163" y="1802"/>
                    <a:pt x="1968" y="1802"/>
                  </a:cubicBezTo>
                  <a:cubicBezTo>
                    <a:pt x="1798" y="1826"/>
                    <a:pt x="1798" y="1899"/>
                    <a:pt x="1798" y="1947"/>
                  </a:cubicBezTo>
                  <a:cubicBezTo>
                    <a:pt x="1822" y="2069"/>
                    <a:pt x="2041" y="2239"/>
                    <a:pt x="2284" y="2239"/>
                  </a:cubicBezTo>
                  <a:cubicBezTo>
                    <a:pt x="2333" y="2239"/>
                    <a:pt x="2405" y="2239"/>
                    <a:pt x="2454" y="2190"/>
                  </a:cubicBezTo>
                  <a:lnTo>
                    <a:pt x="2454" y="2190"/>
                  </a:lnTo>
                  <a:cubicBezTo>
                    <a:pt x="2527" y="2360"/>
                    <a:pt x="2478" y="2555"/>
                    <a:pt x="2333" y="2652"/>
                  </a:cubicBezTo>
                  <a:cubicBezTo>
                    <a:pt x="2114" y="2805"/>
                    <a:pt x="1877" y="2898"/>
                    <a:pt x="1619" y="2898"/>
                  </a:cubicBezTo>
                  <a:cubicBezTo>
                    <a:pt x="1590" y="2898"/>
                    <a:pt x="1561" y="2897"/>
                    <a:pt x="1531" y="2895"/>
                  </a:cubicBezTo>
                  <a:cubicBezTo>
                    <a:pt x="1507" y="2907"/>
                    <a:pt x="1482" y="2913"/>
                    <a:pt x="1455" y="2913"/>
                  </a:cubicBezTo>
                  <a:cubicBezTo>
                    <a:pt x="1428" y="2913"/>
                    <a:pt x="1397" y="2907"/>
                    <a:pt x="1361" y="2895"/>
                  </a:cubicBezTo>
                  <a:cubicBezTo>
                    <a:pt x="1434" y="2846"/>
                    <a:pt x="1507" y="2798"/>
                    <a:pt x="1580" y="2725"/>
                  </a:cubicBezTo>
                  <a:cubicBezTo>
                    <a:pt x="1750" y="2530"/>
                    <a:pt x="1750" y="2385"/>
                    <a:pt x="1725" y="2336"/>
                  </a:cubicBezTo>
                  <a:cubicBezTo>
                    <a:pt x="1677" y="2263"/>
                    <a:pt x="1628" y="2239"/>
                    <a:pt x="1555" y="2239"/>
                  </a:cubicBezTo>
                  <a:cubicBezTo>
                    <a:pt x="1337" y="2263"/>
                    <a:pt x="1142" y="2385"/>
                    <a:pt x="1021" y="2555"/>
                  </a:cubicBezTo>
                  <a:cubicBezTo>
                    <a:pt x="972" y="2628"/>
                    <a:pt x="948" y="2725"/>
                    <a:pt x="972" y="2798"/>
                  </a:cubicBezTo>
                  <a:cubicBezTo>
                    <a:pt x="972" y="2871"/>
                    <a:pt x="1021" y="2895"/>
                    <a:pt x="1069" y="2943"/>
                  </a:cubicBezTo>
                  <a:cubicBezTo>
                    <a:pt x="972" y="2968"/>
                    <a:pt x="875" y="2992"/>
                    <a:pt x="778" y="2992"/>
                  </a:cubicBezTo>
                  <a:cubicBezTo>
                    <a:pt x="608" y="2992"/>
                    <a:pt x="486" y="2943"/>
                    <a:pt x="365" y="2846"/>
                  </a:cubicBezTo>
                  <a:cubicBezTo>
                    <a:pt x="243" y="2700"/>
                    <a:pt x="195" y="2482"/>
                    <a:pt x="219" y="2287"/>
                  </a:cubicBezTo>
                  <a:cubicBezTo>
                    <a:pt x="219" y="2166"/>
                    <a:pt x="219" y="2045"/>
                    <a:pt x="268" y="1923"/>
                  </a:cubicBezTo>
                  <a:cubicBezTo>
                    <a:pt x="316" y="1947"/>
                    <a:pt x="389" y="1972"/>
                    <a:pt x="462" y="1972"/>
                  </a:cubicBezTo>
                  <a:cubicBezTo>
                    <a:pt x="632" y="1972"/>
                    <a:pt x="778" y="1826"/>
                    <a:pt x="826" y="1656"/>
                  </a:cubicBezTo>
                  <a:cubicBezTo>
                    <a:pt x="851" y="1607"/>
                    <a:pt x="851" y="1534"/>
                    <a:pt x="802" y="1462"/>
                  </a:cubicBezTo>
                  <a:cubicBezTo>
                    <a:pt x="778" y="1413"/>
                    <a:pt x="705" y="1389"/>
                    <a:pt x="632" y="1389"/>
                  </a:cubicBezTo>
                  <a:cubicBezTo>
                    <a:pt x="462" y="1413"/>
                    <a:pt x="292" y="1534"/>
                    <a:pt x="243" y="1704"/>
                  </a:cubicBezTo>
                  <a:cubicBezTo>
                    <a:pt x="171" y="1583"/>
                    <a:pt x="146" y="1462"/>
                    <a:pt x="146" y="1316"/>
                  </a:cubicBezTo>
                  <a:cubicBezTo>
                    <a:pt x="146" y="976"/>
                    <a:pt x="365" y="684"/>
                    <a:pt x="681" y="611"/>
                  </a:cubicBezTo>
                  <a:cubicBezTo>
                    <a:pt x="705" y="757"/>
                    <a:pt x="826" y="879"/>
                    <a:pt x="972" y="903"/>
                  </a:cubicBezTo>
                  <a:cubicBezTo>
                    <a:pt x="1021" y="903"/>
                    <a:pt x="1069" y="879"/>
                    <a:pt x="1094" y="854"/>
                  </a:cubicBezTo>
                  <a:cubicBezTo>
                    <a:pt x="1142" y="806"/>
                    <a:pt x="1142" y="757"/>
                    <a:pt x="1142" y="708"/>
                  </a:cubicBezTo>
                  <a:cubicBezTo>
                    <a:pt x="1142" y="538"/>
                    <a:pt x="997" y="466"/>
                    <a:pt x="778" y="466"/>
                  </a:cubicBezTo>
                  <a:cubicBezTo>
                    <a:pt x="778" y="417"/>
                    <a:pt x="802" y="368"/>
                    <a:pt x="826" y="320"/>
                  </a:cubicBezTo>
                  <a:cubicBezTo>
                    <a:pt x="975" y="193"/>
                    <a:pt x="1142" y="121"/>
                    <a:pt x="1327" y="121"/>
                  </a:cubicBezTo>
                  <a:close/>
                  <a:moveTo>
                    <a:pt x="1335" y="0"/>
                  </a:moveTo>
                  <a:cubicBezTo>
                    <a:pt x="1118" y="0"/>
                    <a:pt x="906" y="94"/>
                    <a:pt x="754" y="247"/>
                  </a:cubicBezTo>
                  <a:cubicBezTo>
                    <a:pt x="681" y="320"/>
                    <a:pt x="656" y="393"/>
                    <a:pt x="656" y="490"/>
                  </a:cubicBezTo>
                  <a:cubicBezTo>
                    <a:pt x="268" y="563"/>
                    <a:pt x="1" y="927"/>
                    <a:pt x="25" y="1316"/>
                  </a:cubicBezTo>
                  <a:cubicBezTo>
                    <a:pt x="25" y="1486"/>
                    <a:pt x="73" y="1680"/>
                    <a:pt x="171" y="1826"/>
                  </a:cubicBezTo>
                  <a:cubicBezTo>
                    <a:pt x="122" y="1972"/>
                    <a:pt x="98" y="2142"/>
                    <a:pt x="98" y="2287"/>
                  </a:cubicBezTo>
                  <a:cubicBezTo>
                    <a:pt x="73" y="2530"/>
                    <a:pt x="146" y="2749"/>
                    <a:pt x="292" y="2919"/>
                  </a:cubicBezTo>
                  <a:cubicBezTo>
                    <a:pt x="414" y="3041"/>
                    <a:pt x="584" y="3113"/>
                    <a:pt x="778" y="3113"/>
                  </a:cubicBezTo>
                  <a:cubicBezTo>
                    <a:pt x="948" y="3113"/>
                    <a:pt x="1094" y="3065"/>
                    <a:pt x="1239" y="2992"/>
                  </a:cubicBezTo>
                  <a:cubicBezTo>
                    <a:pt x="1337" y="3016"/>
                    <a:pt x="1434" y="3041"/>
                    <a:pt x="1531" y="3041"/>
                  </a:cubicBezTo>
                  <a:cubicBezTo>
                    <a:pt x="1847" y="3041"/>
                    <a:pt x="2163" y="2943"/>
                    <a:pt x="2405" y="2773"/>
                  </a:cubicBezTo>
                  <a:cubicBezTo>
                    <a:pt x="2600" y="2628"/>
                    <a:pt x="2673" y="2360"/>
                    <a:pt x="2551" y="2166"/>
                  </a:cubicBezTo>
                  <a:cubicBezTo>
                    <a:pt x="2648" y="2069"/>
                    <a:pt x="2697" y="1972"/>
                    <a:pt x="2746" y="1850"/>
                  </a:cubicBezTo>
                  <a:cubicBezTo>
                    <a:pt x="2818" y="1632"/>
                    <a:pt x="2818" y="1389"/>
                    <a:pt x="2721" y="1170"/>
                  </a:cubicBezTo>
                  <a:cubicBezTo>
                    <a:pt x="2624" y="1073"/>
                    <a:pt x="2503" y="1000"/>
                    <a:pt x="2357" y="976"/>
                  </a:cubicBezTo>
                  <a:cubicBezTo>
                    <a:pt x="2357" y="951"/>
                    <a:pt x="2381" y="903"/>
                    <a:pt x="2381" y="854"/>
                  </a:cubicBezTo>
                  <a:cubicBezTo>
                    <a:pt x="2405" y="660"/>
                    <a:pt x="2357" y="441"/>
                    <a:pt x="2211" y="296"/>
                  </a:cubicBezTo>
                  <a:cubicBezTo>
                    <a:pt x="2011" y="118"/>
                    <a:pt x="1750" y="1"/>
                    <a:pt x="1484" y="1"/>
                  </a:cubicBezTo>
                  <a:cubicBezTo>
                    <a:pt x="1459" y="1"/>
                    <a:pt x="1434" y="2"/>
                    <a:pt x="1410" y="4"/>
                  </a:cubicBezTo>
                  <a:cubicBezTo>
                    <a:pt x="1385" y="2"/>
                    <a:pt x="1360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4"/>
            <p:cNvSpPr/>
            <p:nvPr/>
          </p:nvSpPr>
          <p:spPr>
            <a:xfrm>
              <a:off x="6824262" y="479851"/>
              <a:ext cx="34120" cy="35055"/>
            </a:xfrm>
            <a:custGeom>
              <a:avLst/>
              <a:gdLst/>
              <a:ahLst/>
              <a:cxnLst/>
              <a:rect l="l" t="t" r="r" b="b"/>
              <a:pathLst>
                <a:path w="876" h="900" extrusionOk="0">
                  <a:moveTo>
                    <a:pt x="438" y="0"/>
                  </a:moveTo>
                  <a:cubicBezTo>
                    <a:pt x="195" y="0"/>
                    <a:pt x="1" y="195"/>
                    <a:pt x="1" y="438"/>
                  </a:cubicBezTo>
                  <a:cubicBezTo>
                    <a:pt x="1" y="681"/>
                    <a:pt x="195" y="899"/>
                    <a:pt x="438" y="899"/>
                  </a:cubicBezTo>
                  <a:cubicBezTo>
                    <a:pt x="681" y="899"/>
                    <a:pt x="875" y="681"/>
                    <a:pt x="875" y="438"/>
                  </a:cubicBezTo>
                  <a:cubicBezTo>
                    <a:pt x="875" y="195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4"/>
            <p:cNvSpPr/>
            <p:nvPr/>
          </p:nvSpPr>
          <p:spPr>
            <a:xfrm>
              <a:off x="6851527" y="561919"/>
              <a:ext cx="46117" cy="34120"/>
            </a:xfrm>
            <a:custGeom>
              <a:avLst/>
              <a:gdLst/>
              <a:ahLst/>
              <a:cxnLst/>
              <a:rect l="l" t="t" r="r" b="b"/>
              <a:pathLst>
                <a:path w="1184" h="876" extrusionOk="0">
                  <a:moveTo>
                    <a:pt x="974" y="1"/>
                  </a:moveTo>
                  <a:cubicBezTo>
                    <a:pt x="745" y="1"/>
                    <a:pt x="267" y="55"/>
                    <a:pt x="103" y="493"/>
                  </a:cubicBezTo>
                  <a:cubicBezTo>
                    <a:pt x="1" y="738"/>
                    <a:pt x="186" y="875"/>
                    <a:pt x="424" y="875"/>
                  </a:cubicBezTo>
                  <a:cubicBezTo>
                    <a:pt x="753" y="875"/>
                    <a:pt x="1183" y="613"/>
                    <a:pt x="1099" y="7"/>
                  </a:cubicBezTo>
                  <a:cubicBezTo>
                    <a:pt x="1099" y="7"/>
                    <a:pt x="1050" y="1"/>
                    <a:pt x="9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4"/>
            <p:cNvSpPr/>
            <p:nvPr/>
          </p:nvSpPr>
          <p:spPr>
            <a:xfrm>
              <a:off x="6870652" y="559894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86" y="0"/>
                  </a:moveTo>
                  <a:cubicBezTo>
                    <a:pt x="569" y="0"/>
                    <a:pt x="552" y="17"/>
                    <a:pt x="535" y="35"/>
                  </a:cubicBezTo>
                  <a:cubicBezTo>
                    <a:pt x="413" y="229"/>
                    <a:pt x="243" y="375"/>
                    <a:pt x="49" y="496"/>
                  </a:cubicBezTo>
                  <a:cubicBezTo>
                    <a:pt x="25" y="520"/>
                    <a:pt x="0" y="545"/>
                    <a:pt x="25" y="569"/>
                  </a:cubicBezTo>
                  <a:cubicBezTo>
                    <a:pt x="25" y="593"/>
                    <a:pt x="49" y="593"/>
                    <a:pt x="73" y="618"/>
                  </a:cubicBezTo>
                  <a:cubicBezTo>
                    <a:pt x="73" y="593"/>
                    <a:pt x="97" y="593"/>
                    <a:pt x="97" y="593"/>
                  </a:cubicBezTo>
                  <a:cubicBezTo>
                    <a:pt x="316" y="472"/>
                    <a:pt x="510" y="278"/>
                    <a:pt x="656" y="83"/>
                  </a:cubicBezTo>
                  <a:cubicBezTo>
                    <a:pt x="656" y="35"/>
                    <a:pt x="656" y="10"/>
                    <a:pt x="608" y="10"/>
                  </a:cubicBezTo>
                  <a:cubicBezTo>
                    <a:pt x="600" y="3"/>
                    <a:pt x="593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4"/>
            <p:cNvSpPr/>
            <p:nvPr/>
          </p:nvSpPr>
          <p:spPr>
            <a:xfrm>
              <a:off x="6924325" y="613021"/>
              <a:ext cx="46117" cy="34393"/>
            </a:xfrm>
            <a:custGeom>
              <a:avLst/>
              <a:gdLst/>
              <a:ahLst/>
              <a:cxnLst/>
              <a:rect l="l" t="t" r="r" b="b"/>
              <a:pathLst>
                <a:path w="1184" h="883" extrusionOk="0">
                  <a:moveTo>
                    <a:pt x="979" y="1"/>
                  </a:moveTo>
                  <a:cubicBezTo>
                    <a:pt x="755" y="1"/>
                    <a:pt x="286" y="55"/>
                    <a:pt x="104" y="493"/>
                  </a:cubicBezTo>
                  <a:cubicBezTo>
                    <a:pt x="1" y="740"/>
                    <a:pt x="191" y="883"/>
                    <a:pt x="434" y="883"/>
                  </a:cubicBezTo>
                  <a:cubicBezTo>
                    <a:pt x="761" y="883"/>
                    <a:pt x="1184" y="621"/>
                    <a:pt x="1100" y="7"/>
                  </a:cubicBezTo>
                  <a:cubicBezTo>
                    <a:pt x="1100" y="7"/>
                    <a:pt x="1053" y="1"/>
                    <a:pt x="9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4"/>
            <p:cNvSpPr/>
            <p:nvPr/>
          </p:nvSpPr>
          <p:spPr>
            <a:xfrm>
              <a:off x="6943488" y="610996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96" y="0"/>
                  </a:moveTo>
                  <a:cubicBezTo>
                    <a:pt x="572" y="0"/>
                    <a:pt x="559" y="17"/>
                    <a:pt x="559" y="34"/>
                  </a:cubicBezTo>
                  <a:cubicBezTo>
                    <a:pt x="414" y="229"/>
                    <a:pt x="244" y="399"/>
                    <a:pt x="49" y="520"/>
                  </a:cubicBezTo>
                  <a:cubicBezTo>
                    <a:pt x="25" y="520"/>
                    <a:pt x="1" y="569"/>
                    <a:pt x="25" y="593"/>
                  </a:cubicBezTo>
                  <a:cubicBezTo>
                    <a:pt x="49" y="593"/>
                    <a:pt x="49" y="617"/>
                    <a:pt x="74" y="617"/>
                  </a:cubicBezTo>
                  <a:lnTo>
                    <a:pt x="98" y="617"/>
                  </a:lnTo>
                  <a:cubicBezTo>
                    <a:pt x="317" y="472"/>
                    <a:pt x="511" y="302"/>
                    <a:pt x="657" y="83"/>
                  </a:cubicBezTo>
                  <a:cubicBezTo>
                    <a:pt x="657" y="59"/>
                    <a:pt x="657" y="34"/>
                    <a:pt x="632" y="10"/>
                  </a:cubicBezTo>
                  <a:cubicBezTo>
                    <a:pt x="618" y="3"/>
                    <a:pt x="606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4"/>
            <p:cNvSpPr/>
            <p:nvPr/>
          </p:nvSpPr>
          <p:spPr>
            <a:xfrm>
              <a:off x="6898073" y="510778"/>
              <a:ext cx="46740" cy="38171"/>
            </a:xfrm>
            <a:custGeom>
              <a:avLst/>
              <a:gdLst/>
              <a:ahLst/>
              <a:cxnLst/>
              <a:rect l="l" t="t" r="r" b="b"/>
              <a:pathLst>
                <a:path w="1200" h="980" extrusionOk="0">
                  <a:moveTo>
                    <a:pt x="630" y="1"/>
                  </a:moveTo>
                  <a:cubicBezTo>
                    <a:pt x="560" y="1"/>
                    <a:pt x="487" y="25"/>
                    <a:pt x="414" y="81"/>
                  </a:cubicBezTo>
                  <a:cubicBezTo>
                    <a:pt x="1" y="372"/>
                    <a:pt x="900" y="980"/>
                    <a:pt x="900" y="980"/>
                  </a:cubicBezTo>
                  <a:cubicBezTo>
                    <a:pt x="1200" y="540"/>
                    <a:pt x="956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4"/>
            <p:cNvSpPr/>
            <p:nvPr/>
          </p:nvSpPr>
          <p:spPr>
            <a:xfrm>
              <a:off x="6922689" y="524878"/>
              <a:ext cx="13282" cy="26914"/>
            </a:xfrm>
            <a:custGeom>
              <a:avLst/>
              <a:gdLst/>
              <a:ahLst/>
              <a:cxnLst/>
              <a:rect l="l" t="t" r="r" b="b"/>
              <a:pathLst>
                <a:path w="341" h="691" extrusionOk="0">
                  <a:moveTo>
                    <a:pt x="75" y="0"/>
                  </a:moveTo>
                  <a:cubicBezTo>
                    <a:pt x="65" y="0"/>
                    <a:pt x="56" y="3"/>
                    <a:pt x="49" y="10"/>
                  </a:cubicBezTo>
                  <a:cubicBezTo>
                    <a:pt x="25" y="10"/>
                    <a:pt x="0" y="59"/>
                    <a:pt x="25" y="83"/>
                  </a:cubicBezTo>
                  <a:cubicBezTo>
                    <a:pt x="122" y="253"/>
                    <a:pt x="195" y="423"/>
                    <a:pt x="219" y="618"/>
                  </a:cubicBezTo>
                  <a:cubicBezTo>
                    <a:pt x="219" y="642"/>
                    <a:pt x="243" y="666"/>
                    <a:pt x="268" y="691"/>
                  </a:cubicBezTo>
                  <a:cubicBezTo>
                    <a:pt x="316" y="691"/>
                    <a:pt x="340" y="666"/>
                    <a:pt x="340" y="642"/>
                  </a:cubicBezTo>
                  <a:cubicBezTo>
                    <a:pt x="316" y="423"/>
                    <a:pt x="243" y="205"/>
                    <a:pt x="122" y="35"/>
                  </a:cubicBezTo>
                  <a:cubicBezTo>
                    <a:pt x="122" y="18"/>
                    <a:pt x="98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4"/>
            <p:cNvSpPr/>
            <p:nvPr/>
          </p:nvSpPr>
          <p:spPr>
            <a:xfrm>
              <a:off x="6942865" y="561218"/>
              <a:ext cx="41365" cy="39768"/>
            </a:xfrm>
            <a:custGeom>
              <a:avLst/>
              <a:gdLst/>
              <a:ahLst/>
              <a:cxnLst/>
              <a:rect l="l" t="t" r="r" b="b"/>
              <a:pathLst>
                <a:path w="1062" h="1021" extrusionOk="0">
                  <a:moveTo>
                    <a:pt x="509" y="0"/>
                  </a:moveTo>
                  <a:cubicBezTo>
                    <a:pt x="0" y="0"/>
                    <a:pt x="333" y="1021"/>
                    <a:pt x="333" y="1021"/>
                  </a:cubicBezTo>
                  <a:cubicBezTo>
                    <a:pt x="940" y="827"/>
                    <a:pt x="1061" y="25"/>
                    <a:pt x="527" y="1"/>
                  </a:cubicBezTo>
                  <a:cubicBezTo>
                    <a:pt x="521" y="0"/>
                    <a:pt x="515" y="0"/>
                    <a:pt x="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4"/>
            <p:cNvSpPr/>
            <p:nvPr/>
          </p:nvSpPr>
          <p:spPr>
            <a:xfrm>
              <a:off x="6952953" y="576370"/>
              <a:ext cx="12347" cy="26525"/>
            </a:xfrm>
            <a:custGeom>
              <a:avLst/>
              <a:gdLst/>
              <a:ahLst/>
              <a:cxnLst/>
              <a:rect l="l" t="t" r="r" b="b"/>
              <a:pathLst>
                <a:path w="317" h="681" extrusionOk="0">
                  <a:moveTo>
                    <a:pt x="268" y="0"/>
                  </a:moveTo>
                  <a:cubicBezTo>
                    <a:pt x="244" y="0"/>
                    <a:pt x="195" y="25"/>
                    <a:pt x="195" y="49"/>
                  </a:cubicBezTo>
                  <a:cubicBezTo>
                    <a:pt x="171" y="243"/>
                    <a:pt x="122" y="413"/>
                    <a:pt x="25" y="583"/>
                  </a:cubicBezTo>
                  <a:cubicBezTo>
                    <a:pt x="1" y="608"/>
                    <a:pt x="1" y="656"/>
                    <a:pt x="25" y="680"/>
                  </a:cubicBezTo>
                  <a:lnTo>
                    <a:pt x="98" y="680"/>
                  </a:lnTo>
                  <a:cubicBezTo>
                    <a:pt x="195" y="486"/>
                    <a:pt x="268" y="292"/>
                    <a:pt x="316" y="73"/>
                  </a:cubicBezTo>
                  <a:cubicBezTo>
                    <a:pt x="316" y="49"/>
                    <a:pt x="292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0" name="Google Shape;1570;p34"/>
          <p:cNvGrpSpPr/>
          <p:nvPr/>
        </p:nvGrpSpPr>
        <p:grpSpPr>
          <a:xfrm rot="-4477981" flipH="1">
            <a:off x="8390416" y="4219637"/>
            <a:ext cx="799388" cy="704718"/>
            <a:chOff x="4508023" y="3764622"/>
            <a:chExt cx="161487" cy="142362"/>
          </a:xfrm>
        </p:grpSpPr>
        <p:sp>
          <p:nvSpPr>
            <p:cNvPr id="1571" name="Google Shape;1571;p34"/>
            <p:cNvSpPr/>
            <p:nvPr/>
          </p:nvSpPr>
          <p:spPr>
            <a:xfrm>
              <a:off x="4558151" y="3764622"/>
              <a:ext cx="65163" cy="54335"/>
            </a:xfrm>
            <a:custGeom>
              <a:avLst/>
              <a:gdLst/>
              <a:ahLst/>
              <a:cxnLst/>
              <a:rect l="l" t="t" r="r" b="b"/>
              <a:pathLst>
                <a:path w="1673" h="1395" extrusionOk="0">
                  <a:moveTo>
                    <a:pt x="947" y="1"/>
                  </a:moveTo>
                  <a:cubicBezTo>
                    <a:pt x="917" y="1"/>
                    <a:pt x="885" y="4"/>
                    <a:pt x="851" y="10"/>
                  </a:cubicBezTo>
                  <a:cubicBezTo>
                    <a:pt x="1" y="156"/>
                    <a:pt x="1118" y="1225"/>
                    <a:pt x="1118" y="1225"/>
                  </a:cubicBezTo>
                  <a:cubicBezTo>
                    <a:pt x="1208" y="1344"/>
                    <a:pt x="1284" y="1394"/>
                    <a:pt x="1346" y="1394"/>
                  </a:cubicBezTo>
                  <a:cubicBezTo>
                    <a:pt x="1672" y="1394"/>
                    <a:pt x="1599" y="1"/>
                    <a:pt x="9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4"/>
            <p:cNvSpPr/>
            <p:nvPr/>
          </p:nvSpPr>
          <p:spPr>
            <a:xfrm>
              <a:off x="4607735" y="3824527"/>
              <a:ext cx="61775" cy="35678"/>
            </a:xfrm>
            <a:custGeom>
              <a:avLst/>
              <a:gdLst/>
              <a:ahLst/>
              <a:cxnLst/>
              <a:rect l="l" t="t" r="r" b="b"/>
              <a:pathLst>
                <a:path w="1586" h="916" extrusionOk="0">
                  <a:moveTo>
                    <a:pt x="851" y="0"/>
                  </a:moveTo>
                  <a:cubicBezTo>
                    <a:pt x="473" y="0"/>
                    <a:pt x="137" y="537"/>
                    <a:pt x="137" y="537"/>
                  </a:cubicBezTo>
                  <a:cubicBezTo>
                    <a:pt x="0" y="811"/>
                    <a:pt x="113" y="915"/>
                    <a:pt x="310" y="915"/>
                  </a:cubicBezTo>
                  <a:cubicBezTo>
                    <a:pt x="744" y="915"/>
                    <a:pt x="1585" y="409"/>
                    <a:pt x="1084" y="75"/>
                  </a:cubicBezTo>
                  <a:cubicBezTo>
                    <a:pt x="1006" y="22"/>
                    <a:pt x="928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4"/>
            <p:cNvSpPr/>
            <p:nvPr/>
          </p:nvSpPr>
          <p:spPr>
            <a:xfrm>
              <a:off x="4552971" y="3869787"/>
              <a:ext cx="66682" cy="28044"/>
            </a:xfrm>
            <a:custGeom>
              <a:avLst/>
              <a:gdLst/>
              <a:ahLst/>
              <a:cxnLst/>
              <a:rect l="l" t="t" r="r" b="b"/>
              <a:pathLst>
                <a:path w="1712" h="720" extrusionOk="0">
                  <a:moveTo>
                    <a:pt x="1042" y="0"/>
                  </a:moveTo>
                  <a:cubicBezTo>
                    <a:pt x="818" y="0"/>
                    <a:pt x="620" y="55"/>
                    <a:pt x="620" y="55"/>
                  </a:cubicBezTo>
                  <a:cubicBezTo>
                    <a:pt x="0" y="300"/>
                    <a:pt x="770" y="719"/>
                    <a:pt x="1278" y="719"/>
                  </a:cubicBezTo>
                  <a:cubicBezTo>
                    <a:pt x="1526" y="719"/>
                    <a:pt x="1712" y="618"/>
                    <a:pt x="1640" y="347"/>
                  </a:cubicBezTo>
                  <a:cubicBezTo>
                    <a:pt x="1564" y="67"/>
                    <a:pt x="1287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4"/>
            <p:cNvSpPr/>
            <p:nvPr/>
          </p:nvSpPr>
          <p:spPr>
            <a:xfrm>
              <a:off x="4549660" y="3798275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75" y="0"/>
                  </a:moveTo>
                  <a:cubicBezTo>
                    <a:pt x="627" y="0"/>
                    <a:pt x="572" y="14"/>
                    <a:pt x="510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17" y="1242"/>
                    <a:pt x="592" y="1295"/>
                    <a:pt x="659" y="1295"/>
                  </a:cubicBezTo>
                  <a:cubicBezTo>
                    <a:pt x="992" y="1295"/>
                    <a:pt x="1139" y="0"/>
                    <a:pt x="6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4"/>
            <p:cNvSpPr/>
            <p:nvPr/>
          </p:nvSpPr>
          <p:spPr>
            <a:xfrm>
              <a:off x="4526018" y="3790290"/>
              <a:ext cx="91805" cy="116694"/>
            </a:xfrm>
            <a:custGeom>
              <a:avLst/>
              <a:gdLst/>
              <a:ahLst/>
              <a:cxnLst/>
              <a:rect l="l" t="t" r="r" b="b"/>
              <a:pathLst>
                <a:path w="2357" h="2996" extrusionOk="0">
                  <a:moveTo>
                    <a:pt x="1917" y="1"/>
                  </a:moveTo>
                  <a:cubicBezTo>
                    <a:pt x="1880" y="1"/>
                    <a:pt x="1855" y="40"/>
                    <a:pt x="1895" y="80"/>
                  </a:cubicBezTo>
                  <a:cubicBezTo>
                    <a:pt x="2162" y="299"/>
                    <a:pt x="2283" y="663"/>
                    <a:pt x="2186" y="1027"/>
                  </a:cubicBezTo>
                  <a:cubicBezTo>
                    <a:pt x="2113" y="1416"/>
                    <a:pt x="1773" y="1708"/>
                    <a:pt x="1360" y="1732"/>
                  </a:cubicBezTo>
                  <a:cubicBezTo>
                    <a:pt x="704" y="1780"/>
                    <a:pt x="146" y="2266"/>
                    <a:pt x="0" y="2946"/>
                  </a:cubicBezTo>
                  <a:cubicBezTo>
                    <a:pt x="0" y="2971"/>
                    <a:pt x="24" y="2995"/>
                    <a:pt x="49" y="2995"/>
                  </a:cubicBezTo>
                  <a:cubicBezTo>
                    <a:pt x="49" y="2995"/>
                    <a:pt x="73" y="2971"/>
                    <a:pt x="73" y="2946"/>
                  </a:cubicBezTo>
                  <a:cubicBezTo>
                    <a:pt x="219" y="2339"/>
                    <a:pt x="729" y="1878"/>
                    <a:pt x="1360" y="1805"/>
                  </a:cubicBezTo>
                  <a:cubicBezTo>
                    <a:pt x="1822" y="1780"/>
                    <a:pt x="2186" y="1465"/>
                    <a:pt x="2283" y="1027"/>
                  </a:cubicBezTo>
                  <a:cubicBezTo>
                    <a:pt x="2356" y="663"/>
                    <a:pt x="2235" y="250"/>
                    <a:pt x="1943" y="7"/>
                  </a:cubicBezTo>
                  <a:cubicBezTo>
                    <a:pt x="1934" y="3"/>
                    <a:pt x="1926" y="1"/>
                    <a:pt x="1917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4"/>
            <p:cNvSpPr/>
            <p:nvPr/>
          </p:nvSpPr>
          <p:spPr>
            <a:xfrm>
              <a:off x="4596946" y="3843534"/>
              <a:ext cx="44520" cy="12698"/>
            </a:xfrm>
            <a:custGeom>
              <a:avLst/>
              <a:gdLst/>
              <a:ahLst/>
              <a:cxnLst/>
              <a:rect l="l" t="t" r="r" b="b"/>
              <a:pathLst>
                <a:path w="1143" h="326" extrusionOk="0">
                  <a:moveTo>
                    <a:pt x="1070" y="0"/>
                  </a:moveTo>
                  <a:cubicBezTo>
                    <a:pt x="903" y="93"/>
                    <a:pt x="522" y="243"/>
                    <a:pt x="265" y="243"/>
                  </a:cubicBezTo>
                  <a:cubicBezTo>
                    <a:pt x="187" y="243"/>
                    <a:pt x="119" y="229"/>
                    <a:pt x="74" y="195"/>
                  </a:cubicBezTo>
                  <a:cubicBezTo>
                    <a:pt x="74" y="183"/>
                    <a:pt x="68" y="177"/>
                    <a:pt x="59" y="177"/>
                  </a:cubicBezTo>
                  <a:cubicBezTo>
                    <a:pt x="50" y="177"/>
                    <a:pt x="37" y="183"/>
                    <a:pt x="25" y="195"/>
                  </a:cubicBezTo>
                  <a:cubicBezTo>
                    <a:pt x="1" y="195"/>
                    <a:pt x="1" y="243"/>
                    <a:pt x="25" y="243"/>
                  </a:cubicBezTo>
                  <a:cubicBezTo>
                    <a:pt x="80" y="298"/>
                    <a:pt x="135" y="325"/>
                    <a:pt x="199" y="325"/>
                  </a:cubicBezTo>
                  <a:cubicBezTo>
                    <a:pt x="221" y="325"/>
                    <a:pt x="244" y="322"/>
                    <a:pt x="268" y="316"/>
                  </a:cubicBezTo>
                  <a:cubicBezTo>
                    <a:pt x="560" y="292"/>
                    <a:pt x="851" y="219"/>
                    <a:pt x="1094" y="98"/>
                  </a:cubicBezTo>
                  <a:cubicBezTo>
                    <a:pt x="1118" y="73"/>
                    <a:pt x="1143" y="49"/>
                    <a:pt x="1118" y="25"/>
                  </a:cubicBezTo>
                  <a:cubicBezTo>
                    <a:pt x="1118" y="0"/>
                    <a:pt x="1094" y="0"/>
                    <a:pt x="1070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4"/>
            <p:cNvSpPr/>
            <p:nvPr/>
          </p:nvSpPr>
          <p:spPr>
            <a:xfrm>
              <a:off x="4569525" y="3818529"/>
              <a:ext cx="11373" cy="42066"/>
            </a:xfrm>
            <a:custGeom>
              <a:avLst/>
              <a:gdLst/>
              <a:ahLst/>
              <a:cxnLst/>
              <a:rect l="l" t="t" r="r" b="b"/>
              <a:pathLst>
                <a:path w="292" h="1080" extrusionOk="0">
                  <a:moveTo>
                    <a:pt x="223" y="1"/>
                  </a:moveTo>
                  <a:cubicBezTo>
                    <a:pt x="207" y="1"/>
                    <a:pt x="195" y="18"/>
                    <a:pt x="195" y="35"/>
                  </a:cubicBezTo>
                  <a:cubicBezTo>
                    <a:pt x="171" y="132"/>
                    <a:pt x="0" y="910"/>
                    <a:pt x="219" y="1080"/>
                  </a:cubicBezTo>
                  <a:lnTo>
                    <a:pt x="292" y="1080"/>
                  </a:lnTo>
                  <a:cubicBezTo>
                    <a:pt x="292" y="1055"/>
                    <a:pt x="292" y="1031"/>
                    <a:pt x="292" y="1007"/>
                  </a:cubicBezTo>
                  <a:cubicBezTo>
                    <a:pt x="146" y="910"/>
                    <a:pt x="195" y="351"/>
                    <a:pt x="292" y="59"/>
                  </a:cubicBezTo>
                  <a:cubicBezTo>
                    <a:pt x="292" y="35"/>
                    <a:pt x="268" y="11"/>
                    <a:pt x="243" y="11"/>
                  </a:cubicBezTo>
                  <a:cubicBezTo>
                    <a:pt x="236" y="4"/>
                    <a:pt x="229" y="1"/>
                    <a:pt x="223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4"/>
            <p:cNvSpPr/>
            <p:nvPr/>
          </p:nvSpPr>
          <p:spPr>
            <a:xfrm>
              <a:off x="4508023" y="3819074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57" y="0"/>
                  </a:moveTo>
                  <a:cubicBezTo>
                    <a:pt x="607" y="0"/>
                    <a:pt x="550" y="15"/>
                    <a:pt x="486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21" y="1242"/>
                    <a:pt x="598" y="1296"/>
                    <a:pt x="667" y="1296"/>
                  </a:cubicBezTo>
                  <a:cubicBezTo>
                    <a:pt x="1008" y="1296"/>
                    <a:pt x="1139" y="0"/>
                    <a:pt x="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4"/>
            <p:cNvSpPr/>
            <p:nvPr/>
          </p:nvSpPr>
          <p:spPr>
            <a:xfrm>
              <a:off x="4527887" y="3839756"/>
              <a:ext cx="11412" cy="42611"/>
            </a:xfrm>
            <a:custGeom>
              <a:avLst/>
              <a:gdLst/>
              <a:ahLst/>
              <a:cxnLst/>
              <a:rect l="l" t="t" r="r" b="b"/>
              <a:pathLst>
                <a:path w="293" h="1094" extrusionOk="0">
                  <a:moveTo>
                    <a:pt x="244" y="0"/>
                  </a:moveTo>
                  <a:cubicBezTo>
                    <a:pt x="219" y="0"/>
                    <a:pt x="195" y="0"/>
                    <a:pt x="195" y="25"/>
                  </a:cubicBezTo>
                  <a:cubicBezTo>
                    <a:pt x="171" y="122"/>
                    <a:pt x="1" y="899"/>
                    <a:pt x="219" y="1093"/>
                  </a:cubicBezTo>
                  <a:lnTo>
                    <a:pt x="244" y="1093"/>
                  </a:lnTo>
                  <a:cubicBezTo>
                    <a:pt x="268" y="1093"/>
                    <a:pt x="268" y="1093"/>
                    <a:pt x="292" y="1069"/>
                  </a:cubicBezTo>
                  <a:cubicBezTo>
                    <a:pt x="292" y="1045"/>
                    <a:pt x="292" y="1021"/>
                    <a:pt x="292" y="1021"/>
                  </a:cubicBezTo>
                  <a:cubicBezTo>
                    <a:pt x="146" y="899"/>
                    <a:pt x="219" y="365"/>
                    <a:pt x="292" y="49"/>
                  </a:cubicBezTo>
                  <a:cubicBezTo>
                    <a:pt x="292" y="25"/>
                    <a:pt x="268" y="0"/>
                    <a:pt x="244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4"/>
            <p:cNvSpPr/>
            <p:nvPr/>
          </p:nvSpPr>
          <p:spPr>
            <a:xfrm>
              <a:off x="4558151" y="3864334"/>
              <a:ext cx="37898" cy="22747"/>
            </a:xfrm>
            <a:custGeom>
              <a:avLst/>
              <a:gdLst/>
              <a:ahLst/>
              <a:cxnLst/>
              <a:rect l="l" t="t" r="r" b="b"/>
              <a:pathLst>
                <a:path w="973" h="584" extrusionOk="0">
                  <a:moveTo>
                    <a:pt x="25" y="1"/>
                  </a:moveTo>
                  <a:cubicBezTo>
                    <a:pt x="1" y="25"/>
                    <a:pt x="1" y="49"/>
                    <a:pt x="1" y="74"/>
                  </a:cubicBezTo>
                  <a:cubicBezTo>
                    <a:pt x="195" y="390"/>
                    <a:pt x="535" y="584"/>
                    <a:pt x="924" y="584"/>
                  </a:cubicBezTo>
                  <a:cubicBezTo>
                    <a:pt x="948" y="584"/>
                    <a:pt x="973" y="584"/>
                    <a:pt x="973" y="560"/>
                  </a:cubicBezTo>
                  <a:cubicBezTo>
                    <a:pt x="973" y="511"/>
                    <a:pt x="948" y="511"/>
                    <a:pt x="924" y="511"/>
                  </a:cubicBezTo>
                  <a:cubicBezTo>
                    <a:pt x="584" y="487"/>
                    <a:pt x="268" y="317"/>
                    <a:pt x="74" y="25"/>
                  </a:cubicBezTo>
                  <a:cubicBezTo>
                    <a:pt x="74" y="1"/>
                    <a:pt x="50" y="1"/>
                    <a:pt x="2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1" name="Google Shape;1581;p34"/>
          <p:cNvGrpSpPr/>
          <p:nvPr/>
        </p:nvGrpSpPr>
        <p:grpSpPr>
          <a:xfrm flipH="1">
            <a:off x="366691" y="-180577"/>
            <a:ext cx="2121888" cy="1414590"/>
            <a:chOff x="6655952" y="-180577"/>
            <a:chExt cx="2121888" cy="1414590"/>
          </a:xfrm>
        </p:grpSpPr>
        <p:grpSp>
          <p:nvGrpSpPr>
            <p:cNvPr id="1582" name="Google Shape;1582;p34"/>
            <p:cNvGrpSpPr/>
            <p:nvPr/>
          </p:nvGrpSpPr>
          <p:grpSpPr>
            <a:xfrm rot="1685293">
              <a:off x="8051699" y="334351"/>
              <a:ext cx="652925" cy="474307"/>
              <a:chOff x="5211663" y="1358969"/>
              <a:chExt cx="483893" cy="351481"/>
            </a:xfrm>
          </p:grpSpPr>
          <p:sp>
            <p:nvSpPr>
              <p:cNvPr id="1583" name="Google Shape;1583;p34"/>
              <p:cNvSpPr/>
              <p:nvPr/>
            </p:nvSpPr>
            <p:spPr>
              <a:xfrm>
                <a:off x="5519159" y="1395927"/>
                <a:ext cx="71050" cy="66812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8" extrusionOk="0">
                    <a:moveTo>
                      <a:pt x="914" y="1"/>
                    </a:moveTo>
                    <a:cubicBezTo>
                      <a:pt x="801" y="1"/>
                      <a:pt x="571" y="36"/>
                      <a:pt x="67" y="176"/>
                    </a:cubicBezTo>
                    <a:cubicBezTo>
                      <a:pt x="0" y="198"/>
                      <a:pt x="16" y="324"/>
                      <a:pt x="95" y="324"/>
                    </a:cubicBezTo>
                    <a:cubicBezTo>
                      <a:pt x="102" y="324"/>
                      <a:pt x="109" y="323"/>
                      <a:pt x="116" y="322"/>
                    </a:cubicBezTo>
                    <a:cubicBezTo>
                      <a:pt x="359" y="249"/>
                      <a:pt x="626" y="200"/>
                      <a:pt x="869" y="152"/>
                    </a:cubicBezTo>
                    <a:lnTo>
                      <a:pt x="869" y="152"/>
                    </a:lnTo>
                    <a:cubicBezTo>
                      <a:pt x="796" y="322"/>
                      <a:pt x="626" y="662"/>
                      <a:pt x="505" y="880"/>
                    </a:cubicBezTo>
                    <a:cubicBezTo>
                      <a:pt x="480" y="905"/>
                      <a:pt x="480" y="953"/>
                      <a:pt x="529" y="977"/>
                    </a:cubicBezTo>
                    <a:lnTo>
                      <a:pt x="553" y="977"/>
                    </a:lnTo>
                    <a:cubicBezTo>
                      <a:pt x="577" y="977"/>
                      <a:pt x="602" y="977"/>
                      <a:pt x="602" y="953"/>
                    </a:cubicBezTo>
                    <a:cubicBezTo>
                      <a:pt x="650" y="880"/>
                      <a:pt x="990" y="249"/>
                      <a:pt x="1039" y="127"/>
                    </a:cubicBezTo>
                    <a:cubicBezTo>
                      <a:pt x="1039" y="103"/>
                      <a:pt x="1039" y="79"/>
                      <a:pt x="1039" y="30"/>
                    </a:cubicBezTo>
                    <a:cubicBezTo>
                      <a:pt x="1018" y="20"/>
                      <a:pt x="998" y="1"/>
                      <a:pt x="914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5211663" y="1358969"/>
                <a:ext cx="483893" cy="351481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5145" extrusionOk="0">
                    <a:moveTo>
                      <a:pt x="3768" y="0"/>
                    </a:moveTo>
                    <a:cubicBezTo>
                      <a:pt x="3734" y="0"/>
                      <a:pt x="3701" y="4"/>
                      <a:pt x="3670" y="12"/>
                    </a:cubicBezTo>
                    <a:cubicBezTo>
                      <a:pt x="3014" y="207"/>
                      <a:pt x="3232" y="1713"/>
                      <a:pt x="3232" y="1713"/>
                    </a:cubicBezTo>
                    <a:cubicBezTo>
                      <a:pt x="3232" y="1713"/>
                      <a:pt x="1357" y="535"/>
                      <a:pt x="891" y="535"/>
                    </a:cubicBezTo>
                    <a:cubicBezTo>
                      <a:pt x="865" y="535"/>
                      <a:pt x="844" y="539"/>
                      <a:pt x="827" y="547"/>
                    </a:cubicBezTo>
                    <a:cubicBezTo>
                      <a:pt x="366" y="814"/>
                      <a:pt x="1483" y="1664"/>
                      <a:pt x="1483" y="1664"/>
                    </a:cubicBezTo>
                    <a:cubicBezTo>
                      <a:pt x="1483" y="1664"/>
                      <a:pt x="832" y="1473"/>
                      <a:pt x="445" y="1473"/>
                    </a:cubicBezTo>
                    <a:cubicBezTo>
                      <a:pt x="263" y="1473"/>
                      <a:pt x="140" y="1516"/>
                      <a:pt x="171" y="1640"/>
                    </a:cubicBezTo>
                    <a:cubicBezTo>
                      <a:pt x="269" y="2029"/>
                      <a:pt x="1022" y="2490"/>
                      <a:pt x="1022" y="2490"/>
                    </a:cubicBezTo>
                    <a:cubicBezTo>
                      <a:pt x="730" y="2490"/>
                      <a:pt x="439" y="2539"/>
                      <a:pt x="147" y="2587"/>
                    </a:cubicBezTo>
                    <a:cubicBezTo>
                      <a:pt x="1" y="2650"/>
                      <a:pt x="594" y="3616"/>
                      <a:pt x="1664" y="3616"/>
                    </a:cubicBezTo>
                    <a:cubicBezTo>
                      <a:pt x="1835" y="3616"/>
                      <a:pt x="2018" y="3592"/>
                      <a:pt x="2212" y="3535"/>
                    </a:cubicBezTo>
                    <a:lnTo>
                      <a:pt x="2212" y="3535"/>
                    </a:lnTo>
                    <a:lnTo>
                      <a:pt x="1095" y="4506"/>
                    </a:lnTo>
                    <a:cubicBezTo>
                      <a:pt x="1095" y="4506"/>
                      <a:pt x="2102" y="5144"/>
                      <a:pt x="3258" y="5144"/>
                    </a:cubicBezTo>
                    <a:cubicBezTo>
                      <a:pt x="3697" y="5144"/>
                      <a:pt x="4158" y="5052"/>
                      <a:pt x="4593" y="4798"/>
                    </a:cubicBezTo>
                    <a:cubicBezTo>
                      <a:pt x="7083" y="3365"/>
                      <a:pt x="4779" y="0"/>
                      <a:pt x="37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5467307" y="1398045"/>
                <a:ext cx="48164" cy="44746"/>
              </a:xfrm>
              <a:custGeom>
                <a:avLst/>
                <a:gdLst/>
                <a:ahLst/>
                <a:cxnLst/>
                <a:rect l="l" t="t" r="r" b="b"/>
                <a:pathLst>
                  <a:path w="705" h="655" extrusionOk="0">
                    <a:moveTo>
                      <a:pt x="443" y="1"/>
                    </a:moveTo>
                    <a:cubicBezTo>
                      <a:pt x="395" y="1"/>
                      <a:pt x="349" y="49"/>
                      <a:pt x="365" y="96"/>
                    </a:cubicBezTo>
                    <a:cubicBezTo>
                      <a:pt x="413" y="218"/>
                      <a:pt x="462" y="363"/>
                      <a:pt x="486" y="485"/>
                    </a:cubicBezTo>
                    <a:cubicBezTo>
                      <a:pt x="365" y="388"/>
                      <a:pt x="243" y="291"/>
                      <a:pt x="122" y="169"/>
                    </a:cubicBezTo>
                    <a:cubicBezTo>
                      <a:pt x="110" y="157"/>
                      <a:pt x="92" y="151"/>
                      <a:pt x="73" y="151"/>
                    </a:cubicBezTo>
                    <a:cubicBezTo>
                      <a:pt x="55" y="151"/>
                      <a:pt x="37" y="157"/>
                      <a:pt x="25" y="169"/>
                    </a:cubicBezTo>
                    <a:cubicBezTo>
                      <a:pt x="0" y="218"/>
                      <a:pt x="0" y="266"/>
                      <a:pt x="25" y="291"/>
                    </a:cubicBezTo>
                    <a:cubicBezTo>
                      <a:pt x="340" y="606"/>
                      <a:pt x="462" y="655"/>
                      <a:pt x="535" y="655"/>
                    </a:cubicBezTo>
                    <a:lnTo>
                      <a:pt x="559" y="655"/>
                    </a:lnTo>
                    <a:cubicBezTo>
                      <a:pt x="608" y="631"/>
                      <a:pt x="705" y="582"/>
                      <a:pt x="511" y="48"/>
                    </a:cubicBezTo>
                    <a:cubicBezTo>
                      <a:pt x="494" y="14"/>
                      <a:pt x="468" y="1"/>
                      <a:pt x="443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5309630" y="1479885"/>
                <a:ext cx="102954" cy="10916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598" extrusionOk="0">
                    <a:moveTo>
                      <a:pt x="479" y="1"/>
                    </a:moveTo>
                    <a:cubicBezTo>
                      <a:pt x="444" y="1"/>
                      <a:pt x="427" y="9"/>
                      <a:pt x="414" y="16"/>
                    </a:cubicBezTo>
                    <a:cubicBezTo>
                      <a:pt x="389" y="40"/>
                      <a:pt x="389" y="64"/>
                      <a:pt x="389" y="113"/>
                    </a:cubicBezTo>
                    <a:cubicBezTo>
                      <a:pt x="389" y="210"/>
                      <a:pt x="535" y="380"/>
                      <a:pt x="657" y="477"/>
                    </a:cubicBezTo>
                    <a:cubicBezTo>
                      <a:pt x="1" y="526"/>
                      <a:pt x="1" y="599"/>
                      <a:pt x="1" y="672"/>
                    </a:cubicBezTo>
                    <a:cubicBezTo>
                      <a:pt x="1" y="744"/>
                      <a:pt x="74" y="793"/>
                      <a:pt x="98" y="817"/>
                    </a:cubicBezTo>
                    <a:cubicBezTo>
                      <a:pt x="219" y="890"/>
                      <a:pt x="316" y="963"/>
                      <a:pt x="438" y="1012"/>
                    </a:cubicBezTo>
                    <a:cubicBezTo>
                      <a:pt x="316" y="1036"/>
                      <a:pt x="195" y="1085"/>
                      <a:pt x="98" y="1157"/>
                    </a:cubicBezTo>
                    <a:cubicBezTo>
                      <a:pt x="49" y="1182"/>
                      <a:pt x="49" y="1255"/>
                      <a:pt x="74" y="1303"/>
                    </a:cubicBezTo>
                    <a:cubicBezTo>
                      <a:pt x="185" y="1481"/>
                      <a:pt x="397" y="1598"/>
                      <a:pt x="619" y="1598"/>
                    </a:cubicBezTo>
                    <a:cubicBezTo>
                      <a:pt x="639" y="1598"/>
                      <a:pt x="660" y="1597"/>
                      <a:pt x="681" y="1595"/>
                    </a:cubicBezTo>
                    <a:cubicBezTo>
                      <a:pt x="778" y="1595"/>
                      <a:pt x="875" y="1570"/>
                      <a:pt x="948" y="1546"/>
                    </a:cubicBezTo>
                    <a:cubicBezTo>
                      <a:pt x="997" y="1546"/>
                      <a:pt x="1021" y="1498"/>
                      <a:pt x="997" y="1473"/>
                    </a:cubicBezTo>
                    <a:cubicBezTo>
                      <a:pt x="997" y="1438"/>
                      <a:pt x="971" y="1415"/>
                      <a:pt x="938" y="1415"/>
                    </a:cubicBezTo>
                    <a:cubicBezTo>
                      <a:pt x="925" y="1415"/>
                      <a:pt x="912" y="1418"/>
                      <a:pt x="899" y="1425"/>
                    </a:cubicBezTo>
                    <a:cubicBezTo>
                      <a:pt x="829" y="1446"/>
                      <a:pt x="756" y="1457"/>
                      <a:pt x="683" y="1457"/>
                    </a:cubicBezTo>
                    <a:cubicBezTo>
                      <a:pt x="507" y="1457"/>
                      <a:pt x="333" y="1392"/>
                      <a:pt x="195" y="1255"/>
                    </a:cubicBezTo>
                    <a:cubicBezTo>
                      <a:pt x="365" y="1157"/>
                      <a:pt x="535" y="1109"/>
                      <a:pt x="705" y="1085"/>
                    </a:cubicBezTo>
                    <a:lnTo>
                      <a:pt x="729" y="1085"/>
                    </a:lnTo>
                    <a:cubicBezTo>
                      <a:pt x="754" y="1060"/>
                      <a:pt x="778" y="1036"/>
                      <a:pt x="778" y="1012"/>
                    </a:cubicBezTo>
                    <a:cubicBezTo>
                      <a:pt x="778" y="987"/>
                      <a:pt x="754" y="963"/>
                      <a:pt x="729" y="939"/>
                    </a:cubicBezTo>
                    <a:lnTo>
                      <a:pt x="705" y="939"/>
                    </a:lnTo>
                    <a:cubicBezTo>
                      <a:pt x="511" y="890"/>
                      <a:pt x="341" y="793"/>
                      <a:pt x="171" y="696"/>
                    </a:cubicBezTo>
                    <a:cubicBezTo>
                      <a:pt x="389" y="647"/>
                      <a:pt x="608" y="623"/>
                      <a:pt x="827" y="623"/>
                    </a:cubicBezTo>
                    <a:cubicBezTo>
                      <a:pt x="851" y="623"/>
                      <a:pt x="875" y="599"/>
                      <a:pt x="899" y="574"/>
                    </a:cubicBezTo>
                    <a:cubicBezTo>
                      <a:pt x="899" y="550"/>
                      <a:pt x="899" y="526"/>
                      <a:pt x="875" y="502"/>
                    </a:cubicBezTo>
                    <a:cubicBezTo>
                      <a:pt x="754" y="404"/>
                      <a:pt x="657" y="283"/>
                      <a:pt x="559" y="161"/>
                    </a:cubicBezTo>
                    <a:lnTo>
                      <a:pt x="559" y="161"/>
                    </a:lnTo>
                    <a:cubicBezTo>
                      <a:pt x="851" y="259"/>
                      <a:pt x="1118" y="380"/>
                      <a:pt x="1385" y="526"/>
                    </a:cubicBezTo>
                    <a:cubicBezTo>
                      <a:pt x="1434" y="526"/>
                      <a:pt x="1482" y="526"/>
                      <a:pt x="1482" y="477"/>
                    </a:cubicBezTo>
                    <a:cubicBezTo>
                      <a:pt x="1507" y="429"/>
                      <a:pt x="1482" y="404"/>
                      <a:pt x="1458" y="380"/>
                    </a:cubicBezTo>
                    <a:cubicBezTo>
                      <a:pt x="803" y="61"/>
                      <a:pt x="574" y="1"/>
                      <a:pt x="479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5442439" y="1508440"/>
                <a:ext cx="151050" cy="201598"/>
              </a:xfrm>
              <a:custGeom>
                <a:avLst/>
                <a:gdLst/>
                <a:ahLst/>
                <a:cxnLst/>
                <a:rect l="l" t="t" r="r" b="b"/>
                <a:pathLst>
                  <a:path w="2211" h="2951" extrusionOk="0">
                    <a:moveTo>
                      <a:pt x="2131" y="1"/>
                    </a:moveTo>
                    <a:cubicBezTo>
                      <a:pt x="2118" y="1"/>
                      <a:pt x="2103" y="4"/>
                      <a:pt x="2089" y="11"/>
                    </a:cubicBezTo>
                    <a:cubicBezTo>
                      <a:pt x="2089" y="11"/>
                      <a:pt x="0" y="982"/>
                      <a:pt x="49" y="2877"/>
                    </a:cubicBezTo>
                    <a:cubicBezTo>
                      <a:pt x="49" y="2901"/>
                      <a:pt x="73" y="2950"/>
                      <a:pt x="121" y="2950"/>
                    </a:cubicBezTo>
                    <a:cubicBezTo>
                      <a:pt x="170" y="2950"/>
                      <a:pt x="194" y="2901"/>
                      <a:pt x="194" y="2877"/>
                    </a:cubicBezTo>
                    <a:cubicBezTo>
                      <a:pt x="170" y="1080"/>
                      <a:pt x="2138" y="132"/>
                      <a:pt x="2162" y="132"/>
                    </a:cubicBezTo>
                    <a:cubicBezTo>
                      <a:pt x="2186" y="108"/>
                      <a:pt x="2211" y="84"/>
                      <a:pt x="2186" y="35"/>
                    </a:cubicBezTo>
                    <a:cubicBezTo>
                      <a:pt x="2186" y="18"/>
                      <a:pt x="2162" y="1"/>
                      <a:pt x="2131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88" name="Google Shape;1588;p34"/>
            <p:cNvSpPr/>
            <p:nvPr/>
          </p:nvSpPr>
          <p:spPr>
            <a:xfrm rot="-2700000">
              <a:off x="7005059" y="-115361"/>
              <a:ext cx="716375" cy="1284157"/>
            </a:xfrm>
            <a:custGeom>
              <a:avLst/>
              <a:gdLst/>
              <a:ahLst/>
              <a:cxnLst/>
              <a:rect l="l" t="t" r="r" b="b"/>
              <a:pathLst>
                <a:path w="6681" h="11977" extrusionOk="0">
                  <a:moveTo>
                    <a:pt x="4276" y="0"/>
                  </a:moveTo>
                  <a:cubicBezTo>
                    <a:pt x="4276" y="0"/>
                    <a:pt x="4082" y="49"/>
                    <a:pt x="3839" y="146"/>
                  </a:cubicBezTo>
                  <a:lnTo>
                    <a:pt x="3887" y="267"/>
                  </a:lnTo>
                  <a:lnTo>
                    <a:pt x="3863" y="292"/>
                  </a:lnTo>
                  <a:cubicBezTo>
                    <a:pt x="4009" y="243"/>
                    <a:pt x="4155" y="195"/>
                    <a:pt x="4300" y="146"/>
                  </a:cubicBezTo>
                  <a:lnTo>
                    <a:pt x="4276" y="0"/>
                  </a:lnTo>
                  <a:close/>
                  <a:moveTo>
                    <a:pt x="3426" y="316"/>
                  </a:moveTo>
                  <a:cubicBezTo>
                    <a:pt x="3280" y="365"/>
                    <a:pt x="3134" y="437"/>
                    <a:pt x="3013" y="510"/>
                  </a:cubicBezTo>
                  <a:lnTo>
                    <a:pt x="3080" y="645"/>
                  </a:lnTo>
                  <a:lnTo>
                    <a:pt x="3080" y="645"/>
                  </a:lnTo>
                  <a:cubicBezTo>
                    <a:pt x="3198" y="578"/>
                    <a:pt x="3336" y="530"/>
                    <a:pt x="3474" y="437"/>
                  </a:cubicBezTo>
                  <a:lnTo>
                    <a:pt x="3426" y="316"/>
                  </a:lnTo>
                  <a:close/>
                  <a:moveTo>
                    <a:pt x="3080" y="645"/>
                  </a:moveTo>
                  <a:cubicBezTo>
                    <a:pt x="3074" y="649"/>
                    <a:pt x="3068" y="652"/>
                    <a:pt x="3061" y="656"/>
                  </a:cubicBezTo>
                  <a:lnTo>
                    <a:pt x="3086" y="656"/>
                  </a:lnTo>
                  <a:lnTo>
                    <a:pt x="3080" y="645"/>
                  </a:lnTo>
                  <a:close/>
                  <a:moveTo>
                    <a:pt x="2624" y="753"/>
                  </a:moveTo>
                  <a:cubicBezTo>
                    <a:pt x="2503" y="850"/>
                    <a:pt x="2406" y="948"/>
                    <a:pt x="2284" y="1069"/>
                  </a:cubicBezTo>
                  <a:lnTo>
                    <a:pt x="2403" y="1164"/>
                  </a:lnTo>
                  <a:lnTo>
                    <a:pt x="2403" y="1164"/>
                  </a:lnTo>
                  <a:cubicBezTo>
                    <a:pt x="2496" y="1055"/>
                    <a:pt x="2609" y="965"/>
                    <a:pt x="2721" y="875"/>
                  </a:cubicBezTo>
                  <a:lnTo>
                    <a:pt x="2624" y="753"/>
                  </a:lnTo>
                  <a:close/>
                  <a:moveTo>
                    <a:pt x="2403" y="1164"/>
                  </a:moveTo>
                  <a:cubicBezTo>
                    <a:pt x="2396" y="1173"/>
                    <a:pt x="2388" y="1182"/>
                    <a:pt x="2381" y="1191"/>
                  </a:cubicBezTo>
                  <a:lnTo>
                    <a:pt x="2406" y="1166"/>
                  </a:lnTo>
                  <a:lnTo>
                    <a:pt x="2403" y="1164"/>
                  </a:lnTo>
                  <a:close/>
                  <a:moveTo>
                    <a:pt x="1993" y="1409"/>
                  </a:moveTo>
                  <a:cubicBezTo>
                    <a:pt x="1895" y="1531"/>
                    <a:pt x="1823" y="1676"/>
                    <a:pt x="1774" y="1822"/>
                  </a:cubicBezTo>
                  <a:lnTo>
                    <a:pt x="1895" y="1871"/>
                  </a:lnTo>
                  <a:lnTo>
                    <a:pt x="1895" y="1895"/>
                  </a:lnTo>
                  <a:cubicBezTo>
                    <a:pt x="1944" y="1749"/>
                    <a:pt x="2017" y="1628"/>
                    <a:pt x="2114" y="1506"/>
                  </a:cubicBezTo>
                  <a:lnTo>
                    <a:pt x="1993" y="1409"/>
                  </a:lnTo>
                  <a:close/>
                  <a:moveTo>
                    <a:pt x="1628" y="2259"/>
                  </a:moveTo>
                  <a:cubicBezTo>
                    <a:pt x="1604" y="2405"/>
                    <a:pt x="1580" y="2551"/>
                    <a:pt x="1580" y="2697"/>
                  </a:cubicBezTo>
                  <a:lnTo>
                    <a:pt x="1701" y="2697"/>
                  </a:lnTo>
                  <a:cubicBezTo>
                    <a:pt x="1704" y="2559"/>
                    <a:pt x="1728" y="2421"/>
                    <a:pt x="1774" y="2284"/>
                  </a:cubicBezTo>
                  <a:lnTo>
                    <a:pt x="1628" y="2259"/>
                  </a:lnTo>
                  <a:close/>
                  <a:moveTo>
                    <a:pt x="1701" y="2697"/>
                  </a:moveTo>
                  <a:cubicBezTo>
                    <a:pt x="1701" y="2705"/>
                    <a:pt x="1701" y="2713"/>
                    <a:pt x="1701" y="2721"/>
                  </a:cubicBezTo>
                  <a:lnTo>
                    <a:pt x="1725" y="2697"/>
                  </a:lnTo>
                  <a:close/>
                  <a:moveTo>
                    <a:pt x="1774" y="3158"/>
                  </a:moveTo>
                  <a:lnTo>
                    <a:pt x="1628" y="3183"/>
                  </a:lnTo>
                  <a:cubicBezTo>
                    <a:pt x="1628" y="3304"/>
                    <a:pt x="1677" y="3401"/>
                    <a:pt x="1701" y="3523"/>
                  </a:cubicBezTo>
                  <a:lnTo>
                    <a:pt x="1725" y="3620"/>
                  </a:lnTo>
                  <a:lnTo>
                    <a:pt x="1871" y="3571"/>
                  </a:lnTo>
                  <a:lnTo>
                    <a:pt x="1847" y="3474"/>
                  </a:lnTo>
                  <a:cubicBezTo>
                    <a:pt x="1798" y="3377"/>
                    <a:pt x="1774" y="3255"/>
                    <a:pt x="1774" y="3158"/>
                  </a:cubicBezTo>
                  <a:close/>
                  <a:moveTo>
                    <a:pt x="3329" y="3863"/>
                  </a:moveTo>
                  <a:cubicBezTo>
                    <a:pt x="3232" y="3887"/>
                    <a:pt x="3061" y="3887"/>
                    <a:pt x="2867" y="3887"/>
                  </a:cubicBezTo>
                  <a:lnTo>
                    <a:pt x="2867" y="4054"/>
                  </a:lnTo>
                  <a:lnTo>
                    <a:pt x="2867" y="4054"/>
                  </a:lnTo>
                  <a:cubicBezTo>
                    <a:pt x="3049" y="4033"/>
                    <a:pt x="3189" y="4032"/>
                    <a:pt x="3329" y="4008"/>
                  </a:cubicBezTo>
                  <a:lnTo>
                    <a:pt x="3329" y="3863"/>
                  </a:lnTo>
                  <a:close/>
                  <a:moveTo>
                    <a:pt x="2867" y="4054"/>
                  </a:moveTo>
                  <a:cubicBezTo>
                    <a:pt x="2859" y="4055"/>
                    <a:pt x="2851" y="4056"/>
                    <a:pt x="2843" y="4057"/>
                  </a:cubicBezTo>
                  <a:lnTo>
                    <a:pt x="2867" y="4057"/>
                  </a:lnTo>
                  <a:lnTo>
                    <a:pt x="2867" y="4054"/>
                  </a:lnTo>
                  <a:close/>
                  <a:moveTo>
                    <a:pt x="2406" y="3960"/>
                  </a:moveTo>
                  <a:cubicBezTo>
                    <a:pt x="2284" y="3984"/>
                    <a:pt x="2163" y="4008"/>
                    <a:pt x="2041" y="4033"/>
                  </a:cubicBezTo>
                  <a:lnTo>
                    <a:pt x="2017" y="3984"/>
                  </a:lnTo>
                  <a:lnTo>
                    <a:pt x="1871" y="4033"/>
                  </a:lnTo>
                  <a:cubicBezTo>
                    <a:pt x="1944" y="4178"/>
                    <a:pt x="2017" y="4324"/>
                    <a:pt x="2090" y="4446"/>
                  </a:cubicBezTo>
                  <a:lnTo>
                    <a:pt x="2211" y="4373"/>
                  </a:lnTo>
                  <a:cubicBezTo>
                    <a:pt x="2163" y="4300"/>
                    <a:pt x="2138" y="4227"/>
                    <a:pt x="2090" y="4178"/>
                  </a:cubicBezTo>
                  <a:cubicBezTo>
                    <a:pt x="2211" y="4130"/>
                    <a:pt x="2333" y="4130"/>
                    <a:pt x="2430" y="4106"/>
                  </a:cubicBezTo>
                  <a:lnTo>
                    <a:pt x="2406" y="3960"/>
                  </a:lnTo>
                  <a:close/>
                  <a:moveTo>
                    <a:pt x="1531" y="4178"/>
                  </a:moveTo>
                  <a:cubicBezTo>
                    <a:pt x="1385" y="4227"/>
                    <a:pt x="1240" y="4300"/>
                    <a:pt x="1118" y="4349"/>
                  </a:cubicBezTo>
                  <a:lnTo>
                    <a:pt x="1185" y="4483"/>
                  </a:lnTo>
                  <a:lnTo>
                    <a:pt x="1185" y="4483"/>
                  </a:lnTo>
                  <a:cubicBezTo>
                    <a:pt x="1303" y="4416"/>
                    <a:pt x="1441" y="4370"/>
                    <a:pt x="1580" y="4324"/>
                  </a:cubicBezTo>
                  <a:lnTo>
                    <a:pt x="1531" y="4178"/>
                  </a:lnTo>
                  <a:close/>
                  <a:moveTo>
                    <a:pt x="1185" y="4483"/>
                  </a:moveTo>
                  <a:lnTo>
                    <a:pt x="1185" y="4483"/>
                  </a:lnTo>
                  <a:cubicBezTo>
                    <a:pt x="1179" y="4487"/>
                    <a:pt x="1173" y="4491"/>
                    <a:pt x="1167" y="4494"/>
                  </a:cubicBezTo>
                  <a:lnTo>
                    <a:pt x="1191" y="4494"/>
                  </a:lnTo>
                  <a:lnTo>
                    <a:pt x="1185" y="4483"/>
                  </a:lnTo>
                  <a:close/>
                  <a:moveTo>
                    <a:pt x="3426" y="4203"/>
                  </a:moveTo>
                  <a:cubicBezTo>
                    <a:pt x="3377" y="4324"/>
                    <a:pt x="3304" y="4446"/>
                    <a:pt x="3207" y="4519"/>
                  </a:cubicBezTo>
                  <a:lnTo>
                    <a:pt x="3304" y="4640"/>
                  </a:lnTo>
                  <a:cubicBezTo>
                    <a:pt x="3426" y="4543"/>
                    <a:pt x="3499" y="4397"/>
                    <a:pt x="3572" y="4251"/>
                  </a:cubicBezTo>
                  <a:lnTo>
                    <a:pt x="3426" y="4203"/>
                  </a:lnTo>
                  <a:close/>
                  <a:moveTo>
                    <a:pt x="2478" y="4664"/>
                  </a:moveTo>
                  <a:lnTo>
                    <a:pt x="2406" y="4786"/>
                  </a:lnTo>
                  <a:cubicBezTo>
                    <a:pt x="2503" y="4859"/>
                    <a:pt x="2624" y="4883"/>
                    <a:pt x="2746" y="4883"/>
                  </a:cubicBezTo>
                  <a:lnTo>
                    <a:pt x="2891" y="4883"/>
                  </a:lnTo>
                  <a:lnTo>
                    <a:pt x="2867" y="4737"/>
                  </a:lnTo>
                  <a:cubicBezTo>
                    <a:pt x="2831" y="4743"/>
                    <a:pt x="2796" y="4746"/>
                    <a:pt x="2762" y="4746"/>
                  </a:cubicBezTo>
                  <a:cubicBezTo>
                    <a:pt x="2661" y="4746"/>
                    <a:pt x="2570" y="4719"/>
                    <a:pt x="2478" y="4664"/>
                  </a:cubicBezTo>
                  <a:close/>
                  <a:moveTo>
                    <a:pt x="705" y="4616"/>
                  </a:moveTo>
                  <a:cubicBezTo>
                    <a:pt x="584" y="4713"/>
                    <a:pt x="486" y="4810"/>
                    <a:pt x="389" y="4932"/>
                  </a:cubicBezTo>
                  <a:lnTo>
                    <a:pt x="486" y="5004"/>
                  </a:lnTo>
                  <a:lnTo>
                    <a:pt x="486" y="5029"/>
                  </a:lnTo>
                  <a:cubicBezTo>
                    <a:pt x="584" y="4907"/>
                    <a:pt x="681" y="4810"/>
                    <a:pt x="802" y="4737"/>
                  </a:cubicBezTo>
                  <a:lnTo>
                    <a:pt x="705" y="4616"/>
                  </a:lnTo>
                  <a:close/>
                  <a:moveTo>
                    <a:pt x="146" y="5320"/>
                  </a:moveTo>
                  <a:cubicBezTo>
                    <a:pt x="74" y="5466"/>
                    <a:pt x="49" y="5612"/>
                    <a:pt x="25" y="5757"/>
                  </a:cubicBezTo>
                  <a:lnTo>
                    <a:pt x="171" y="5782"/>
                  </a:lnTo>
                  <a:cubicBezTo>
                    <a:pt x="171" y="5636"/>
                    <a:pt x="219" y="5515"/>
                    <a:pt x="268" y="5369"/>
                  </a:cubicBezTo>
                  <a:lnTo>
                    <a:pt x="146" y="5320"/>
                  </a:lnTo>
                  <a:close/>
                  <a:moveTo>
                    <a:pt x="1" y="6219"/>
                  </a:moveTo>
                  <a:cubicBezTo>
                    <a:pt x="25" y="6389"/>
                    <a:pt x="49" y="6535"/>
                    <a:pt x="98" y="6681"/>
                  </a:cubicBezTo>
                  <a:lnTo>
                    <a:pt x="219" y="6656"/>
                  </a:lnTo>
                  <a:cubicBezTo>
                    <a:pt x="195" y="6511"/>
                    <a:pt x="171" y="6365"/>
                    <a:pt x="171" y="6219"/>
                  </a:cubicBezTo>
                  <a:close/>
                  <a:moveTo>
                    <a:pt x="341" y="7045"/>
                  </a:moveTo>
                  <a:lnTo>
                    <a:pt x="219" y="7118"/>
                  </a:lnTo>
                  <a:cubicBezTo>
                    <a:pt x="268" y="7239"/>
                    <a:pt x="316" y="7385"/>
                    <a:pt x="389" y="7531"/>
                  </a:cubicBezTo>
                  <a:lnTo>
                    <a:pt x="535" y="7458"/>
                  </a:lnTo>
                  <a:cubicBezTo>
                    <a:pt x="462" y="7312"/>
                    <a:pt x="414" y="7191"/>
                    <a:pt x="341" y="7045"/>
                  </a:cubicBezTo>
                  <a:close/>
                  <a:moveTo>
                    <a:pt x="729" y="7871"/>
                  </a:moveTo>
                  <a:lnTo>
                    <a:pt x="608" y="7944"/>
                  </a:lnTo>
                  <a:lnTo>
                    <a:pt x="632" y="7992"/>
                  </a:lnTo>
                  <a:cubicBezTo>
                    <a:pt x="705" y="8114"/>
                    <a:pt x="778" y="8211"/>
                    <a:pt x="827" y="8308"/>
                  </a:cubicBezTo>
                  <a:lnTo>
                    <a:pt x="948" y="8235"/>
                  </a:lnTo>
                  <a:cubicBezTo>
                    <a:pt x="899" y="8138"/>
                    <a:pt x="827" y="8041"/>
                    <a:pt x="778" y="7920"/>
                  </a:cubicBezTo>
                  <a:lnTo>
                    <a:pt x="729" y="7871"/>
                  </a:lnTo>
                  <a:close/>
                  <a:moveTo>
                    <a:pt x="1191" y="8600"/>
                  </a:moveTo>
                  <a:lnTo>
                    <a:pt x="1069" y="8673"/>
                  </a:lnTo>
                  <a:cubicBezTo>
                    <a:pt x="1191" y="8794"/>
                    <a:pt x="1288" y="8915"/>
                    <a:pt x="1385" y="9037"/>
                  </a:cubicBezTo>
                  <a:lnTo>
                    <a:pt x="1482" y="8915"/>
                  </a:lnTo>
                  <a:cubicBezTo>
                    <a:pt x="1385" y="8818"/>
                    <a:pt x="1288" y="8697"/>
                    <a:pt x="1191" y="8600"/>
                  </a:cubicBezTo>
                  <a:close/>
                  <a:moveTo>
                    <a:pt x="1798" y="9231"/>
                  </a:moveTo>
                  <a:lnTo>
                    <a:pt x="1701" y="9353"/>
                  </a:lnTo>
                  <a:cubicBezTo>
                    <a:pt x="1823" y="9450"/>
                    <a:pt x="1944" y="9547"/>
                    <a:pt x="2065" y="9644"/>
                  </a:cubicBezTo>
                  <a:lnTo>
                    <a:pt x="2138" y="9523"/>
                  </a:lnTo>
                  <a:cubicBezTo>
                    <a:pt x="2017" y="9426"/>
                    <a:pt x="1920" y="9328"/>
                    <a:pt x="1798" y="9231"/>
                  </a:cubicBezTo>
                  <a:close/>
                  <a:moveTo>
                    <a:pt x="5029" y="9328"/>
                  </a:moveTo>
                  <a:cubicBezTo>
                    <a:pt x="4981" y="9328"/>
                    <a:pt x="4932" y="9328"/>
                    <a:pt x="4908" y="9353"/>
                  </a:cubicBezTo>
                  <a:lnTo>
                    <a:pt x="4932" y="9499"/>
                  </a:lnTo>
                  <a:lnTo>
                    <a:pt x="5053" y="9499"/>
                  </a:lnTo>
                  <a:cubicBezTo>
                    <a:pt x="5029" y="9523"/>
                    <a:pt x="5005" y="9547"/>
                    <a:pt x="4981" y="9571"/>
                  </a:cubicBezTo>
                  <a:lnTo>
                    <a:pt x="5078" y="9693"/>
                  </a:lnTo>
                  <a:cubicBezTo>
                    <a:pt x="5151" y="9644"/>
                    <a:pt x="5199" y="9571"/>
                    <a:pt x="5223" y="9474"/>
                  </a:cubicBezTo>
                  <a:cubicBezTo>
                    <a:pt x="5223" y="9450"/>
                    <a:pt x="5199" y="9328"/>
                    <a:pt x="5029" y="9328"/>
                  </a:cubicBezTo>
                  <a:close/>
                  <a:moveTo>
                    <a:pt x="2527" y="9717"/>
                  </a:moveTo>
                  <a:lnTo>
                    <a:pt x="2478" y="9863"/>
                  </a:lnTo>
                  <a:cubicBezTo>
                    <a:pt x="2600" y="9936"/>
                    <a:pt x="2746" y="9984"/>
                    <a:pt x="2891" y="10033"/>
                  </a:cubicBezTo>
                  <a:lnTo>
                    <a:pt x="2940" y="9887"/>
                  </a:lnTo>
                  <a:cubicBezTo>
                    <a:pt x="2794" y="9839"/>
                    <a:pt x="2673" y="9790"/>
                    <a:pt x="2527" y="9717"/>
                  </a:cubicBezTo>
                  <a:close/>
                  <a:moveTo>
                    <a:pt x="4470" y="9596"/>
                  </a:moveTo>
                  <a:cubicBezTo>
                    <a:pt x="4373" y="9693"/>
                    <a:pt x="4300" y="9814"/>
                    <a:pt x="4276" y="9936"/>
                  </a:cubicBezTo>
                  <a:lnTo>
                    <a:pt x="4203" y="9936"/>
                  </a:lnTo>
                  <a:lnTo>
                    <a:pt x="4252" y="10082"/>
                  </a:lnTo>
                  <a:lnTo>
                    <a:pt x="4373" y="10057"/>
                  </a:lnTo>
                  <a:cubicBezTo>
                    <a:pt x="4495" y="10033"/>
                    <a:pt x="4592" y="9984"/>
                    <a:pt x="4689" y="9960"/>
                  </a:cubicBezTo>
                  <a:lnTo>
                    <a:pt x="4616" y="9814"/>
                  </a:lnTo>
                  <a:lnTo>
                    <a:pt x="4446" y="9887"/>
                  </a:lnTo>
                  <a:cubicBezTo>
                    <a:pt x="4495" y="9814"/>
                    <a:pt x="4519" y="9766"/>
                    <a:pt x="4568" y="9717"/>
                  </a:cubicBezTo>
                  <a:lnTo>
                    <a:pt x="4470" y="9596"/>
                  </a:lnTo>
                  <a:close/>
                  <a:moveTo>
                    <a:pt x="3353" y="9984"/>
                  </a:moveTo>
                  <a:lnTo>
                    <a:pt x="3329" y="10130"/>
                  </a:lnTo>
                  <a:cubicBezTo>
                    <a:pt x="3450" y="10130"/>
                    <a:pt x="3547" y="10154"/>
                    <a:pt x="3669" y="10154"/>
                  </a:cubicBezTo>
                  <a:lnTo>
                    <a:pt x="3790" y="10154"/>
                  </a:lnTo>
                  <a:lnTo>
                    <a:pt x="3790" y="9984"/>
                  </a:lnTo>
                  <a:cubicBezTo>
                    <a:pt x="3742" y="9992"/>
                    <a:pt x="3693" y="9995"/>
                    <a:pt x="3644" y="9995"/>
                  </a:cubicBezTo>
                  <a:cubicBezTo>
                    <a:pt x="3547" y="9995"/>
                    <a:pt x="3450" y="9984"/>
                    <a:pt x="3353" y="9984"/>
                  </a:cubicBezTo>
                  <a:close/>
                  <a:moveTo>
                    <a:pt x="4203" y="10494"/>
                  </a:moveTo>
                  <a:cubicBezTo>
                    <a:pt x="4227" y="10640"/>
                    <a:pt x="4252" y="10810"/>
                    <a:pt x="4325" y="10956"/>
                  </a:cubicBezTo>
                  <a:lnTo>
                    <a:pt x="4446" y="10907"/>
                  </a:lnTo>
                  <a:cubicBezTo>
                    <a:pt x="4398" y="10786"/>
                    <a:pt x="4373" y="10640"/>
                    <a:pt x="4349" y="10494"/>
                  </a:cubicBezTo>
                  <a:close/>
                  <a:moveTo>
                    <a:pt x="4665" y="11248"/>
                  </a:moveTo>
                  <a:lnTo>
                    <a:pt x="4543" y="11345"/>
                  </a:lnTo>
                  <a:cubicBezTo>
                    <a:pt x="4640" y="11466"/>
                    <a:pt x="4762" y="11563"/>
                    <a:pt x="4883" y="11661"/>
                  </a:cubicBezTo>
                  <a:lnTo>
                    <a:pt x="4981" y="11563"/>
                  </a:lnTo>
                  <a:cubicBezTo>
                    <a:pt x="4859" y="11466"/>
                    <a:pt x="4762" y="11369"/>
                    <a:pt x="4665" y="11248"/>
                  </a:cubicBezTo>
                  <a:close/>
                  <a:moveTo>
                    <a:pt x="5345" y="11733"/>
                  </a:moveTo>
                  <a:lnTo>
                    <a:pt x="5296" y="11855"/>
                  </a:lnTo>
                  <a:cubicBezTo>
                    <a:pt x="5442" y="11928"/>
                    <a:pt x="5588" y="11952"/>
                    <a:pt x="5758" y="11976"/>
                  </a:cubicBezTo>
                  <a:lnTo>
                    <a:pt x="5758" y="11831"/>
                  </a:lnTo>
                  <a:cubicBezTo>
                    <a:pt x="5636" y="11806"/>
                    <a:pt x="5491" y="11782"/>
                    <a:pt x="5345" y="11733"/>
                  </a:cubicBezTo>
                  <a:close/>
                  <a:moveTo>
                    <a:pt x="6632" y="11758"/>
                  </a:moveTo>
                  <a:cubicBezTo>
                    <a:pt x="6487" y="11782"/>
                    <a:pt x="6365" y="11806"/>
                    <a:pt x="6219" y="11831"/>
                  </a:cubicBezTo>
                  <a:lnTo>
                    <a:pt x="6219" y="11976"/>
                  </a:lnTo>
                  <a:cubicBezTo>
                    <a:pt x="6365" y="11952"/>
                    <a:pt x="6511" y="11928"/>
                    <a:pt x="6681" y="11879"/>
                  </a:cubicBezTo>
                  <a:lnTo>
                    <a:pt x="6632" y="11758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34"/>
          <p:cNvGrpSpPr/>
          <p:nvPr/>
        </p:nvGrpSpPr>
        <p:grpSpPr>
          <a:xfrm flipH="1">
            <a:off x="8230789" y="1786718"/>
            <a:ext cx="1277992" cy="1010253"/>
            <a:chOff x="855987" y="2204128"/>
            <a:chExt cx="1217483" cy="962421"/>
          </a:xfrm>
        </p:grpSpPr>
        <p:grpSp>
          <p:nvGrpSpPr>
            <p:cNvPr id="1590" name="Google Shape;1590;p3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91" name="Google Shape;1591;p3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97" name="Google Shape;1597;p3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8" name="Google Shape;1598;p34"/>
          <p:cNvGrpSpPr/>
          <p:nvPr/>
        </p:nvGrpSpPr>
        <p:grpSpPr>
          <a:xfrm rot="10800000" flipH="1">
            <a:off x="3699498" y="-186820"/>
            <a:ext cx="1590405" cy="693261"/>
            <a:chOff x="3965010" y="571479"/>
            <a:chExt cx="1651683" cy="719972"/>
          </a:xfrm>
        </p:grpSpPr>
        <p:grpSp>
          <p:nvGrpSpPr>
            <p:cNvPr id="1599" name="Google Shape;1599;p34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600" name="Google Shape;1600;p34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601" name="Google Shape;1601;p34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2" name="Google Shape;1602;p34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3" name="Google Shape;1603;p34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4" name="Google Shape;1604;p34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05" name="Google Shape;1605;p34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06" name="Google Shape;1606;p34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713825" y="1161025"/>
            <a:ext cx="7630200" cy="3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8" r:id="rId4"/>
    <p:sldLayoutId id="2147483678" r:id="rId5"/>
    <p:sldLayoutId id="2147483679" r:id="rId6"/>
    <p:sldLayoutId id="214748368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customXml" Target="../ink/ink5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3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3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5" name="Google Shape;1615;p37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is where your presentation begins</a:t>
            </a:r>
            <a:endParaRPr/>
          </a:p>
        </p:txBody>
      </p:sp>
      <p:sp>
        <p:nvSpPr>
          <p:cNvPr id="1616" name="Google Shape;1616;p37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Mi thuât</a:t>
            </a:r>
            <a:br>
              <a:rPr lang="vi-VN" dirty="0" smtClean="0"/>
            </a:br>
            <a:r>
              <a:rPr lang="vi-VN" dirty="0" smtClean="0"/>
              <a:t>Thòi Nguyên</a:t>
            </a:r>
            <a:endParaRPr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4037465" y="1526122"/>
              <a:ext cx="1403280" cy="7257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23425" y="1513162"/>
                <a:ext cx="1427040" cy="74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/>
              <p14:cNvContentPartPr/>
              <p14:nvPr/>
            </p14:nvContentPartPr>
            <p14:xfrm>
              <a:off x="6105305" y="2487682"/>
              <a:ext cx="126720" cy="13500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91625" y="2477602"/>
                <a:ext cx="157320" cy="16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/>
              <p14:cNvContentPartPr/>
              <p14:nvPr/>
            </p14:nvContentPartPr>
            <p14:xfrm>
              <a:off x="3777905" y="2765962"/>
              <a:ext cx="47160" cy="7884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70705" y="2752642"/>
                <a:ext cx="69120" cy="103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 smtClean="0"/>
              <a:t>I</a:t>
            </a:r>
            <a:r>
              <a:rPr lang="en" dirty="0"/>
              <a:t>. </a:t>
            </a:r>
            <a:r>
              <a:rPr lang="vi-VN" dirty="0" smtClean="0"/>
              <a:t>Bôi canh lich su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050291" y="1315565"/>
            <a:ext cx="54552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làm kinh đô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 triều đại cuối cùng của chế độ phong kiến Việt Nam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 cao tư tưởng Nho giáo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chính sách bế quan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cảng nên mất nước vào tay thực dân Pháp.</a:t>
            </a:r>
          </a:p>
          <a:p>
            <a:pPr marL="457200" indent="-457200">
              <a:buAutoNum type="arabicPeriod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1672625" y="567802"/>
              <a:ext cx="491760" cy="11304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58225" y="557362"/>
                <a:ext cx="514440" cy="13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/>
              <p14:cNvContentPartPr/>
              <p14:nvPr/>
            </p14:nvContentPartPr>
            <p14:xfrm>
              <a:off x="2980865" y="971002"/>
              <a:ext cx="0" cy="1692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0" y="0"/>
                <a:ext cx="0" cy="1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Ink 10"/>
              <p14:cNvContentPartPr/>
              <p14:nvPr/>
            </p14:nvContentPartPr>
            <p14:xfrm>
              <a:off x="3613025" y="522802"/>
              <a:ext cx="153000" cy="18324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609425" y="509482"/>
                <a:ext cx="170640" cy="20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120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3777905" y="962460"/>
              <a:ext cx="13320" cy="1080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56305" y="948780"/>
                <a:ext cx="48240" cy="4608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Rectangle 8"/>
          <p:cNvSpPr/>
          <p:nvPr/>
        </p:nvSpPr>
        <p:spPr>
          <a:xfrm>
            <a:off x="4592782" y="2090558"/>
            <a:ext cx="47590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Vua Bảo Đại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808364"/>
            <a:ext cx="3726891" cy="403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877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3777905" y="962460"/>
              <a:ext cx="13320" cy="1080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56305" y="948780"/>
                <a:ext cx="48240" cy="4608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254" y="1515620"/>
            <a:ext cx="6747164" cy="331439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53591" y="937167"/>
            <a:ext cx="47590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 tấn công Đà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Nẵng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624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 smtClean="0"/>
              <a:t>I</a:t>
            </a:r>
            <a:r>
              <a:rPr lang="en" dirty="0"/>
              <a:t>. </a:t>
            </a:r>
            <a:r>
              <a:rPr lang="vi-VN" dirty="0" smtClean="0"/>
              <a:t>Kien trúc kinh do Huê</a:t>
            </a:r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03" y="1593272"/>
            <a:ext cx="7364044" cy="33943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49482" y="1066600"/>
            <a:ext cx="47590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Kinh thành và lăng tẩm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36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4" name="Google Shape;2624;p60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favorite moment</a:t>
            </a:r>
            <a:endParaRPr/>
          </a:p>
        </p:txBody>
      </p:sp>
      <p:sp>
        <p:nvSpPr>
          <p:cNvPr id="2626" name="Google Shape;2626;p60"/>
          <p:cNvSpPr/>
          <p:nvPr/>
        </p:nvSpPr>
        <p:spPr>
          <a:xfrm>
            <a:off x="1543978" y="1779000"/>
            <a:ext cx="6206700" cy="2931000"/>
          </a:xfrm>
          <a:prstGeom prst="roundRect">
            <a:avLst>
              <a:gd name="adj" fmla="val 6328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7" name="Google Shape;2627;p60"/>
          <p:cNvSpPr/>
          <p:nvPr/>
        </p:nvSpPr>
        <p:spPr>
          <a:xfrm>
            <a:off x="1393322" y="1930784"/>
            <a:ext cx="6206700" cy="2931000"/>
          </a:xfrm>
          <a:prstGeom prst="roundRect">
            <a:avLst>
              <a:gd name="adj" fmla="val 6328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80</Words>
  <Application>Microsoft Office PowerPoint</Application>
  <PresentationFormat>On-screen Show (16:9)</PresentationFormat>
  <Paragraphs>12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Times New Roman</vt:lpstr>
      <vt:lpstr>Roboto Slab Regular</vt:lpstr>
      <vt:lpstr>Work Sans</vt:lpstr>
      <vt:lpstr>Catamaran</vt:lpstr>
      <vt:lpstr>Comfortaa</vt:lpstr>
      <vt:lpstr>Vibur</vt:lpstr>
      <vt:lpstr>Learning the Days of the Week by Slidesgo </vt:lpstr>
      <vt:lpstr>Mi thuât Thòi Nguyên</vt:lpstr>
      <vt:lpstr>I. Bôi canh lich su</vt:lpstr>
      <vt:lpstr>PowerPoint Presentation</vt:lpstr>
      <vt:lpstr>PowerPoint Presentation</vt:lpstr>
      <vt:lpstr>I. Kien trúc kinh do Huê</vt:lpstr>
      <vt:lpstr>Your favorite moment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Phóng tranh ( Chép tranh)</dc:title>
  <dc:creator>MyPC</dc:creator>
  <cp:lastModifiedBy>MyPC</cp:lastModifiedBy>
  <cp:revision>26</cp:revision>
  <dcterms:modified xsi:type="dcterms:W3CDTF">2021-10-01T12:19:49Z</dcterms:modified>
</cp:coreProperties>
</file>