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8" r:id="rId4"/>
    <p:sldId id="256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7" r:id="rId13"/>
    <p:sldId id="278" r:id="rId14"/>
    <p:sldId id="273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02/10/2021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6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viên:HUỲNH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KIM DUNG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67503" y="769443"/>
            <a:ext cx="4634959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Hồ sơ cá nhân\2021 - 2022\DỰ ÁN KHBD LỚP 6\CHÂN TROI SANG TAO\CTST\Screenshot (15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58729" r="53401" b="6524"/>
          <a:stretch/>
        </p:blipFill>
        <p:spPr bwMode="auto">
          <a:xfrm>
            <a:off x="15876" y="685677"/>
            <a:ext cx="6080123" cy="3218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76" y="3956415"/>
            <a:ext cx="215740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731963"/>
              </p:ext>
            </p:extLst>
          </p:nvPr>
        </p:nvGraphicFramePr>
        <p:xfrm>
          <a:off x="15877" y="3956416"/>
          <a:ext cx="6096732" cy="283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Bitmap Image" r:id="rId5" imgW="4315427" imgH="1828571" progId="Paint.Picture">
                  <p:embed/>
                </p:oleObj>
              </mc:Choice>
              <mc:Fallback>
                <p:oleObj name="Bitmap Image" r:id="rId5" imgW="4315427" imgH="182857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7" y="3956416"/>
                        <a:ext cx="6096732" cy="2831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1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5" name="Picture 4" descr="D:\Hồ sơ cá nhân\2021 - 2022\DỰ ÁN KHBD LỚP 6\CHÂN TROI SANG TAO\CTST\Screenshot (15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58729" r="53401" b="6524"/>
          <a:stretch/>
        </p:blipFill>
        <p:spPr bwMode="auto">
          <a:xfrm>
            <a:off x="6141157" y="882099"/>
            <a:ext cx="6080123" cy="3218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308867"/>
              </p:ext>
            </p:extLst>
          </p:nvPr>
        </p:nvGraphicFramePr>
        <p:xfrm>
          <a:off x="6141158" y="4152838"/>
          <a:ext cx="6096732" cy="283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Bitmap Image" r:id="rId5" imgW="4315427" imgH="1828571" progId="Paint.Picture">
                  <p:embed/>
                </p:oleObj>
              </mc:Choice>
              <mc:Fallback>
                <p:oleObj name="Bitmap Image" r:id="rId5" imgW="4315427" imgH="18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1158" y="4152838"/>
                        <a:ext cx="6096732" cy="2831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343380" y="882099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3000 TCN,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0802" y="2225397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Pha-ra-ông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587" y="656055"/>
            <a:ext cx="4537373" cy="416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ĐIỀU KIỆN TỰ NHIÊN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574432"/>
            <a:ext cx="45156" cy="628356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28588" y="2025085"/>
            <a:ext cx="4537373" cy="461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9506" y="1110155"/>
            <a:ext cx="4583724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4769E2B8-8847-43F1-BFD8-7F81535823FB}"/>
              </a:ext>
            </a:extLst>
          </p:cNvPr>
          <p:cNvSpPr/>
          <p:nvPr/>
        </p:nvSpPr>
        <p:spPr>
          <a:xfrm>
            <a:off x="6183269" y="1301029"/>
            <a:ext cx="4775198" cy="72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QUÁ TRÌNH THÀNH LẬP NHÀ NƯỚC AI CẬP CỔ ĐẠI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70C23C-A2A0-4A86-A2C8-7492CAE60588}"/>
              </a:ext>
            </a:extLst>
          </p:cNvPr>
          <p:cNvSpPr/>
          <p:nvPr/>
        </p:nvSpPr>
        <p:spPr>
          <a:xfrm>
            <a:off x="6265335" y="2038489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3000 TCN,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0F80C4-9D0E-44F2-AF90-F5F9EA67B268}"/>
              </a:ext>
            </a:extLst>
          </p:cNvPr>
          <p:cNvSpPr/>
          <p:nvPr/>
        </p:nvSpPr>
        <p:spPr>
          <a:xfrm>
            <a:off x="6264623" y="3140327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-ra-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41852-1E62-4625-ABB5-E96E52F75FA3}"/>
              </a:ext>
            </a:extLst>
          </p:cNvPr>
          <p:cNvSpPr txBox="1"/>
          <p:nvPr/>
        </p:nvSpPr>
        <p:spPr>
          <a:xfrm>
            <a:off x="2517297" y="52251"/>
            <a:ext cx="8844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 AI CẬP CỔ ĐẠI ( 2Tiết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510FEFC-34F2-47B2-91F9-43EF855749B8}"/>
              </a:ext>
            </a:extLst>
          </p:cNvPr>
          <p:cNvSpPr/>
          <p:nvPr/>
        </p:nvSpPr>
        <p:spPr>
          <a:xfrm>
            <a:off x="1298547" y="52251"/>
            <a:ext cx="1218750" cy="65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GHI BÀI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0109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1101693" y="338047"/>
            <a:ext cx="9340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DÒ( PHẦN LỊCH SỬ)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9546" y="1795886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1.XEM  TRƯỚC BÀI 6: AI CẬP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ĐẠI( PHẦN III)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NHỚ LÊN TRANG lms.edu  XEM BÀI Ở TUẦN 5 NHÉ, BỔ SUNG BÀI ĐẦY ĐỦ VÀ NHỚ LÀM BÀI TẬP VỀ NHÀ NHÉ.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CHÚC CÁC BẠN LUÔN BÌNH 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19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25" y="1185333"/>
            <a:ext cx="96809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809" y="101600"/>
            <a:ext cx="1083733" cy="1083733"/>
          </a:xfrm>
          <a:prstGeom prst="rect">
            <a:avLst/>
          </a:prstGeom>
        </p:spPr>
      </p:pic>
      <p:pic>
        <p:nvPicPr>
          <p:cNvPr id="7" name="Sông N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27792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1662132" y="455818"/>
            <a:ext cx="8624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LỊCH </a:t>
            </a:r>
            <a:r>
              <a:rPr lang="en-US" sz="44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SỬ:Tuần</a:t>
            </a:r>
            <a:r>
              <a:rPr lang="en-US" sz="4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 </a:t>
            </a:r>
            <a:r>
              <a:rPr lang="en-US" sz="44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XÃ HỘI CỔ ĐẠI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693" y="2227607"/>
            <a:ext cx="884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AI CẬP CỔ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( 2Tiết –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818" y="3707430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4562" y="4845589"/>
            <a:ext cx="8489243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2120" y="5924345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NHỮNG THÀNH TỰU VĂN HÓA TIÊU BIỂU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AD411BC-017E-4C0F-91A2-DFD82F6488F5}"/>
              </a:ext>
            </a:extLst>
          </p:cNvPr>
          <p:cNvSpPr/>
          <p:nvPr/>
        </p:nvSpPr>
        <p:spPr>
          <a:xfrm>
            <a:off x="9502650" y="3804445"/>
            <a:ext cx="286838" cy="16557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50991-8A8A-49F1-B0A1-1EE0F6812379}"/>
              </a:ext>
            </a:extLst>
          </p:cNvPr>
          <p:cNvSpPr txBox="1"/>
          <p:nvPr/>
        </p:nvSpPr>
        <p:spPr>
          <a:xfrm>
            <a:off x="9824126" y="4344677"/>
            <a:ext cx="154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TIẾT 1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07A12-A3E9-4F16-A645-A66E10CAF354}"/>
              </a:ext>
            </a:extLst>
          </p:cNvPr>
          <p:cNvSpPr txBox="1"/>
          <p:nvPr/>
        </p:nvSpPr>
        <p:spPr>
          <a:xfrm>
            <a:off x="10013242" y="6026875"/>
            <a:ext cx="154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TIẾT 2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79AD72FA-77D5-49E2-8A76-6BC1D777A281}"/>
              </a:ext>
            </a:extLst>
          </p:cNvPr>
          <p:cNvSpPr/>
          <p:nvPr/>
        </p:nvSpPr>
        <p:spPr>
          <a:xfrm>
            <a:off x="9582985" y="5924345"/>
            <a:ext cx="286838" cy="7224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22874"/>
            <a:ext cx="9394090" cy="533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7354" y="799049"/>
            <a:ext cx="4443046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6.1.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6.2, 6.3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“K”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“W”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136685"/>
              </p:ext>
            </p:extLst>
          </p:nvPr>
        </p:nvGraphicFramePr>
        <p:xfrm>
          <a:off x="6265693" y="3509624"/>
          <a:ext cx="4554707" cy="13940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26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8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đai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2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-8201" y="799051"/>
            <a:ext cx="3493864" cy="578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3547317" y="799051"/>
            <a:ext cx="2532183" cy="223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3547318" y="3175165"/>
            <a:ext cx="2532183" cy="2696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8" name="Picture 7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1488831" y="644770"/>
            <a:ext cx="4978294" cy="598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6506309" y="644768"/>
            <a:ext cx="4210316" cy="25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6506309" y="3235567"/>
            <a:ext cx="4210316" cy="3397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362049" y="152400"/>
            <a:ext cx="9558213" cy="433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23044" cy="4984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56492"/>
            <a:ext cx="45156" cy="620150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43389" r="53451" b="6381"/>
          <a:stretch/>
        </p:blipFill>
        <p:spPr bwMode="auto">
          <a:xfrm>
            <a:off x="6260122" y="750278"/>
            <a:ext cx="4665785" cy="5884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393310" y="1072443"/>
            <a:ext cx="4583724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3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65426"/>
            <a:ext cx="9569936" cy="479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49566" y="732474"/>
            <a:ext cx="4541172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3.Nhận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75085" r="74411" b="18176"/>
          <a:stretch/>
        </p:blipFill>
        <p:spPr bwMode="auto">
          <a:xfrm>
            <a:off x="3093156" y="2135847"/>
            <a:ext cx="3002844" cy="15569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81719" r="74837" b="12273"/>
          <a:stretch/>
        </p:blipFill>
        <p:spPr bwMode="auto">
          <a:xfrm>
            <a:off x="3093156" y="3751385"/>
            <a:ext cx="2992624" cy="14030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09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1" y="158044"/>
            <a:ext cx="9558213" cy="416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574432"/>
            <a:ext cx="45156" cy="628356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2674" y="799764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1.Thuận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0027" y="1714694"/>
            <a:ext cx="443566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SX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6664" y="4086772"/>
            <a:ext cx="4435663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0981" y="3151238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1058" y="1257229"/>
            <a:ext cx="437834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17133" y="1598860"/>
            <a:ext cx="4500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41156" y="691361"/>
            <a:ext cx="489937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3.Tác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ĐKTN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7845" y="2909602"/>
            <a:ext cx="41745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6665" y="4127980"/>
            <a:ext cx="41745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8588" y="2025085"/>
            <a:ext cx="4537373" cy="461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1469506" y="1110155"/>
            <a:ext cx="4583724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937</Words>
  <Application>Microsoft Office PowerPoint</Application>
  <PresentationFormat>Widescreen</PresentationFormat>
  <Paragraphs>93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APPLE CHANCERY</vt:lpstr>
      <vt:lpstr>Arial</vt:lpstr>
      <vt:lpstr>Bodoni MT Black</vt:lpstr>
      <vt:lpstr>Calibri</vt:lpstr>
      <vt:lpstr>Calibri Light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hkdung.bdq3@hcm.edu.vn</cp:lastModifiedBy>
  <cp:revision>40</cp:revision>
  <dcterms:created xsi:type="dcterms:W3CDTF">2021-07-16T03:19:13Z</dcterms:created>
  <dcterms:modified xsi:type="dcterms:W3CDTF">2021-10-02T03:47:44Z</dcterms:modified>
</cp:coreProperties>
</file>